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7" r:id="rId2"/>
    <p:sldMasterId id="2147483702" r:id="rId3"/>
  </p:sldMasterIdLst>
  <p:notesMasterIdLst>
    <p:notesMasterId r:id="rId66"/>
  </p:notesMasterIdLst>
  <p:sldIdLst>
    <p:sldId id="256" r:id="rId4"/>
    <p:sldId id="510" r:id="rId5"/>
    <p:sldId id="273" r:id="rId6"/>
    <p:sldId id="274" r:id="rId7"/>
    <p:sldId id="383" r:id="rId8"/>
    <p:sldId id="372" r:id="rId9"/>
    <p:sldId id="371" r:id="rId10"/>
    <p:sldId id="374" r:id="rId11"/>
    <p:sldId id="511" r:id="rId12"/>
    <p:sldId id="377" r:id="rId13"/>
    <p:sldId id="378" r:id="rId14"/>
    <p:sldId id="512" r:id="rId15"/>
    <p:sldId id="289" r:id="rId16"/>
    <p:sldId id="385"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4" r:id="rId30"/>
    <p:sldId id="305" r:id="rId31"/>
    <p:sldId id="306" r:id="rId32"/>
    <p:sldId id="307" r:id="rId33"/>
    <p:sldId id="308" r:id="rId34"/>
    <p:sldId id="309" r:id="rId35"/>
    <p:sldId id="310" r:id="rId36"/>
    <p:sldId id="311" r:id="rId37"/>
    <p:sldId id="313" r:id="rId38"/>
    <p:sldId id="386" r:id="rId39"/>
    <p:sldId id="495" r:id="rId40"/>
    <p:sldId id="496" r:id="rId41"/>
    <p:sldId id="497" r:id="rId42"/>
    <p:sldId id="318" r:id="rId43"/>
    <p:sldId id="319" r:id="rId44"/>
    <p:sldId id="513" r:id="rId45"/>
    <p:sldId id="514" r:id="rId46"/>
    <p:sldId id="498" r:id="rId47"/>
    <p:sldId id="499" r:id="rId48"/>
    <p:sldId id="500" r:id="rId49"/>
    <p:sldId id="501" r:id="rId50"/>
    <p:sldId id="437" r:id="rId51"/>
    <p:sldId id="505" r:id="rId52"/>
    <p:sldId id="506" r:id="rId53"/>
    <p:sldId id="507" r:id="rId54"/>
    <p:sldId id="508" r:id="rId55"/>
    <p:sldId id="509" r:id="rId56"/>
    <p:sldId id="419" r:id="rId57"/>
    <p:sldId id="420" r:id="rId58"/>
    <p:sldId id="421" r:id="rId59"/>
    <p:sldId id="422" r:id="rId60"/>
    <p:sldId id="322" r:id="rId61"/>
    <p:sldId id="368" r:id="rId62"/>
    <p:sldId id="326" r:id="rId63"/>
    <p:sldId id="369" r:id="rId64"/>
    <p:sldId id="515"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o O" initials="TO" lastIdx="1" clrIdx="0"/>
  <p:cmAuthor id="2" name="Katy Connolly" initials="" lastIdx="3" clrIdx="1"/>
  <p:cmAuthor id="3" name="Sarah Westbrook" initials="" lastIdx="2" clrIdx="2"/>
  <p:cmAuthor id="4" name="Ying Lu" initials="YL" lastIdx="21" clrIdx="3">
    <p:extLst>
      <p:ext uri="{19B8F6BF-5375-455C-9EA6-DF929625EA0E}">
        <p15:presenceInfo xmlns:p15="http://schemas.microsoft.com/office/powerpoint/2012/main" userId="b5a1e75d9b07ca3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E5A55B-EE49-4F02-BE07-0C8DDE9A6478}" v="10" dt="2020-09-09T09:53:25.281"/>
    <p1510:client id="{735D1C90-C16C-4BEC-950E-D3E239BDE4EC}" v="36" dt="2020-09-09T09:45:24.7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47" autoAdjust="0"/>
    <p:restoredTop sz="89252"/>
  </p:normalViewPr>
  <p:slideViewPr>
    <p:cSldViewPr snapToGrid="0" snapToObjects="1">
      <p:cViewPr varScale="1">
        <p:scale>
          <a:sx n="78" d="100"/>
          <a:sy n="78" d="100"/>
        </p:scale>
        <p:origin x="1032" y="72"/>
      </p:cViewPr>
      <p:guideLst/>
    </p:cSldViewPr>
  </p:slideViewPr>
  <p:notesTextViewPr>
    <p:cViewPr>
      <p:scale>
        <a:sx n="1" d="1"/>
        <a:sy n="1" d="1"/>
      </p:scale>
      <p:origin x="0" y="0"/>
    </p:cViewPr>
  </p:notesTextViewPr>
  <p:sorterViewPr>
    <p:cViewPr varScale="1">
      <p:scale>
        <a:sx n="1" d="1"/>
        <a:sy n="1" d="1"/>
      </p:scale>
      <p:origin x="0" y="-135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yi Chu" userId="00067ffebee957de" providerId="None" clId="Web-{09E5A55B-EE49-4F02-BE07-0C8DDE9A6478}"/>
    <pc:docChg chg="modSld">
      <pc:chgData name="Siyi Chu" userId="00067ffebee957de" providerId="None" clId="Web-{09E5A55B-EE49-4F02-BE07-0C8DDE9A6478}" dt="2020-09-09T09:53:25.281" v="9" actId="20577"/>
      <pc:docMkLst>
        <pc:docMk/>
      </pc:docMkLst>
      <pc:sldChg chg="modSp">
        <pc:chgData name="Siyi Chu" userId="00067ffebee957de" providerId="None" clId="Web-{09E5A55B-EE49-4F02-BE07-0C8DDE9A6478}" dt="2020-09-09T09:53:25.281" v="9" actId="20577"/>
        <pc:sldMkLst>
          <pc:docMk/>
          <pc:sldMk cId="2942140291" sldId="273"/>
        </pc:sldMkLst>
        <pc:spChg chg="mod">
          <ac:chgData name="Siyi Chu" userId="00067ffebee957de" providerId="None" clId="Web-{09E5A55B-EE49-4F02-BE07-0C8DDE9A6478}" dt="2020-09-09T09:53:25.281" v="9" actId="20577"/>
          <ac:spMkLst>
            <pc:docMk/>
            <pc:sldMk cId="2942140291" sldId="273"/>
            <ac:spMk id="3" creationId="{00000000-0000-0000-0000-000000000000}"/>
          </ac:spMkLst>
        </pc:spChg>
      </pc:sldChg>
    </pc:docChg>
  </pc:docChgLst>
  <pc:docChgLst>
    <pc:chgData name="Siyi Chu" userId="00067ffebee957de" providerId="None" clId="Web-{735D1C90-C16C-4BEC-950E-D3E239BDE4EC}"/>
    <pc:docChg chg="modSld">
      <pc:chgData name="Siyi Chu" userId="00067ffebee957de" providerId="None" clId="Web-{735D1C90-C16C-4BEC-950E-D3E239BDE4EC}" dt="2020-09-09T09:45:24.747" v="33"/>
      <pc:docMkLst>
        <pc:docMk/>
      </pc:docMkLst>
      <pc:sldChg chg="modSp">
        <pc:chgData name="Siyi Chu" userId="00067ffebee957de" providerId="None" clId="Web-{735D1C90-C16C-4BEC-950E-D3E239BDE4EC}" dt="2020-09-09T09:40:43.130" v="4" actId="20577"/>
        <pc:sldMkLst>
          <pc:docMk/>
          <pc:sldMk cId="510158166" sldId="294"/>
        </pc:sldMkLst>
        <pc:spChg chg="mod">
          <ac:chgData name="Siyi Chu" userId="00067ffebee957de" providerId="None" clId="Web-{735D1C90-C16C-4BEC-950E-D3E239BDE4EC}" dt="2020-09-09T09:40:43.130" v="4" actId="20577"/>
          <ac:spMkLst>
            <pc:docMk/>
            <pc:sldMk cId="510158166" sldId="294"/>
            <ac:spMk id="3" creationId="{00000000-0000-0000-0000-000000000000}"/>
          </ac:spMkLst>
        </pc:spChg>
      </pc:sldChg>
      <pc:sldChg chg="modSp">
        <pc:chgData name="Siyi Chu" userId="00067ffebee957de" providerId="None" clId="Web-{735D1C90-C16C-4BEC-950E-D3E239BDE4EC}" dt="2020-09-09T09:42:23.977" v="17" actId="20577"/>
        <pc:sldMkLst>
          <pc:docMk/>
          <pc:sldMk cId="1338910750" sldId="306"/>
        </pc:sldMkLst>
        <pc:spChg chg="mod">
          <ac:chgData name="Siyi Chu" userId="00067ffebee957de" providerId="None" clId="Web-{735D1C90-C16C-4BEC-950E-D3E239BDE4EC}" dt="2020-09-09T09:42:23.977" v="17" actId="20577"/>
          <ac:spMkLst>
            <pc:docMk/>
            <pc:sldMk cId="1338910750" sldId="306"/>
            <ac:spMk id="49154" creationId="{00000000-0000-0000-0000-000000000000}"/>
          </ac:spMkLst>
        </pc:spChg>
      </pc:sldChg>
      <pc:sldChg chg="modSp">
        <pc:chgData name="Siyi Chu" userId="00067ffebee957de" providerId="None" clId="Web-{735D1C90-C16C-4BEC-950E-D3E239BDE4EC}" dt="2020-09-09T09:42:50.555" v="23" actId="20577"/>
        <pc:sldMkLst>
          <pc:docMk/>
          <pc:sldMk cId="1969449166" sldId="308"/>
        </pc:sldMkLst>
        <pc:spChg chg="mod">
          <ac:chgData name="Siyi Chu" userId="00067ffebee957de" providerId="None" clId="Web-{735D1C90-C16C-4BEC-950E-D3E239BDE4EC}" dt="2020-09-09T09:42:50.555" v="23" actId="20577"/>
          <ac:spMkLst>
            <pc:docMk/>
            <pc:sldMk cId="1969449166" sldId="308"/>
            <ac:spMk id="2" creationId="{00000000-0000-0000-0000-000000000000}"/>
          </ac:spMkLst>
        </pc:spChg>
      </pc:sldChg>
      <pc:sldChg chg="modSp">
        <pc:chgData name="Siyi Chu" userId="00067ffebee957de" providerId="None" clId="Web-{735D1C90-C16C-4BEC-950E-D3E239BDE4EC}" dt="2020-09-09T09:45:03.528" v="32" actId="20577"/>
        <pc:sldMkLst>
          <pc:docMk/>
          <pc:sldMk cId="3141021528" sldId="368"/>
        </pc:sldMkLst>
        <pc:spChg chg="mod">
          <ac:chgData name="Siyi Chu" userId="00067ffebee957de" providerId="None" clId="Web-{735D1C90-C16C-4BEC-950E-D3E239BDE4EC}" dt="2020-09-09T09:45:03.528" v="32" actId="20577"/>
          <ac:spMkLst>
            <pc:docMk/>
            <pc:sldMk cId="3141021528" sldId="368"/>
            <ac:spMk id="6" creationId="{00000000-0000-0000-0000-000000000000}"/>
          </ac:spMkLst>
        </pc:spChg>
      </pc:sldChg>
      <pc:sldChg chg="modSp">
        <pc:chgData name="Siyi Chu" userId="00067ffebee957de" providerId="None" clId="Web-{735D1C90-C16C-4BEC-950E-D3E239BDE4EC}" dt="2020-09-09T09:38:20.611" v="3" actId="20577"/>
        <pc:sldMkLst>
          <pc:docMk/>
          <pc:sldMk cId="1104259104" sldId="383"/>
        </pc:sldMkLst>
        <pc:spChg chg="mod">
          <ac:chgData name="Siyi Chu" userId="00067ffebee957de" providerId="None" clId="Web-{735D1C90-C16C-4BEC-950E-D3E239BDE4EC}" dt="2020-09-09T09:38:20.611" v="3" actId="20577"/>
          <ac:spMkLst>
            <pc:docMk/>
            <pc:sldMk cId="1104259104" sldId="383"/>
            <ac:spMk id="90115" creationId="{00000000-0000-0000-0000-000000000000}"/>
          </ac:spMkLst>
        </pc:spChg>
      </pc:sldChg>
      <pc:sldChg chg="delCm">
        <pc:chgData name="Siyi Chu" userId="00067ffebee957de" providerId="None" clId="Web-{735D1C90-C16C-4BEC-950E-D3E239BDE4EC}" dt="2020-09-09T09:38:01.704" v="0"/>
        <pc:sldMkLst>
          <pc:docMk/>
          <pc:sldMk cId="2366553977" sldId="510"/>
        </pc:sldMkLst>
      </pc:sldChg>
      <pc:sldChg chg="delCm">
        <pc:chgData name="Siyi Chu" userId="00067ffebee957de" providerId="None" clId="Web-{735D1C90-C16C-4BEC-950E-D3E239BDE4EC}" dt="2020-09-09T09:45:24.747" v="33"/>
        <pc:sldMkLst>
          <pc:docMk/>
          <pc:sldMk cId="3535813276" sldId="515"/>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14.jpeg"/></Relationships>
</file>

<file path=ppt/diagrams/_rels/data2.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4400" b="0" i="0" dirty="0" err="1">
              <a:latin typeface="DengXian" panose="02010600030101010101" pitchFamily="2" charset="-122"/>
              <a:cs typeface="Gill Sans"/>
            </a:rPr>
            <a:t>封闭式问题</a:t>
          </a:r>
          <a:endParaRPr lang="en-US" sz="4400" b="0" i="0" dirty="0">
            <a:latin typeface="DengXian" panose="02010600030101010101" pitchFamily="2" charset="-122"/>
            <a:cs typeface="Gill Sans"/>
          </a:endParaRP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custT="1">
        <dgm:style>
          <a:lnRef idx="2">
            <a:schemeClr val="accent2"/>
          </a:lnRef>
          <a:fillRef idx="1">
            <a:schemeClr val="lt1"/>
          </a:fillRef>
          <a:effectRef idx="0">
            <a:schemeClr val="accent2"/>
          </a:effectRef>
          <a:fontRef idx="minor">
            <a:schemeClr val="dk1"/>
          </a:fontRef>
        </dgm:style>
      </dgm:prSet>
      <dgm:spPr>
        <a:ln>
          <a:solidFill>
            <a:schemeClr val="accent4"/>
          </a:solidFill>
        </a:ln>
      </dgm:spPr>
      <dgm:t>
        <a:bodyPr/>
        <a:lstStyle/>
        <a:p>
          <a:r>
            <a:rPr lang="en-US" sz="4000" b="0" i="0" dirty="0" err="1">
              <a:latin typeface="DengXian" panose="02010600030101010101" pitchFamily="2" charset="-122"/>
              <a:cs typeface="Gill Sans"/>
            </a:rPr>
            <a:t>优势</a:t>
          </a:r>
          <a:endParaRPr lang="en-US" sz="4000" b="0" i="0" dirty="0">
            <a:latin typeface="DengXian" panose="02010600030101010101" pitchFamily="2" charset="-122"/>
            <a:cs typeface="Gill Sans"/>
          </a:endParaRP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custT="1">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tile tx="0" ty="0" sx="100000" sy="100000" flip="none" algn="tl"/>
        </a:blipFill>
        <a:ln>
          <a:solidFill>
            <a:schemeClr val="accent1">
              <a:lumMod val="20000"/>
              <a:lumOff val="80000"/>
            </a:schemeClr>
          </a:solidFill>
        </a:ln>
      </dgm:spPr>
      <dgm:t>
        <a:bodyPr/>
        <a:lstStyle/>
        <a:p>
          <a:r>
            <a:rPr lang="en-US" sz="4000" b="0" i="0" dirty="0" err="1">
              <a:latin typeface="DengXian" panose="02010600030101010101" pitchFamily="2" charset="-122"/>
              <a:cs typeface="Gill Sans"/>
            </a:rPr>
            <a:t>劣势</a:t>
          </a:r>
          <a:r>
            <a:rPr lang="en-US" sz="6500" b="0" i="0" dirty="0">
              <a:latin typeface="DengXian" panose="02010600030101010101" pitchFamily="2" charset="-122"/>
              <a:cs typeface="Gill Sans"/>
            </a:rPr>
            <a:t> </a:t>
          </a: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kumimoji="1" lang="ja-JP" altLang="en-US"/>
        </a:p>
      </dgm:t>
    </dgm:pt>
    <dgm:pt modelId="{F1305359-E89A-E248-BDAE-44B047EAF116}" type="pres">
      <dgm:prSet presAssocID="{6AD2A03A-FC77-0649-92E9-8E6E21736820}" presName="roof" presStyleLbl="dkBgShp" presStyleIdx="0" presStyleCnt="2" custLinFactNeighborX="-214"/>
      <dgm:spPr/>
      <dgm:t>
        <a:bodyPr/>
        <a:lstStyle/>
        <a:p>
          <a:endParaRPr kumimoji="1" lang="ja-JP" alt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custLinFactNeighborX="-295" custLinFactNeighborY="1001">
        <dgm:presLayoutVars>
          <dgm:bulletEnabled val="1"/>
        </dgm:presLayoutVars>
      </dgm:prSet>
      <dgm:spPr/>
      <dgm:t>
        <a:bodyPr/>
        <a:lstStyle/>
        <a:p>
          <a:endParaRPr kumimoji="1" lang="ja-JP" altLang="en-US"/>
        </a:p>
      </dgm:t>
    </dgm:pt>
    <dgm:pt modelId="{24D3949D-55D7-9843-BBF0-4DC75BF720C6}" type="pres">
      <dgm:prSet presAssocID="{F92606C1-1CD6-BF4E-9E77-D0275FDC37C2}" presName="pillarX" presStyleLbl="node1" presStyleIdx="1" presStyleCnt="2" custLinFactNeighborX="589" custLinFactNeighborY="1001">
        <dgm:presLayoutVars>
          <dgm:bulletEnabled val="1"/>
        </dgm:presLayoutVars>
      </dgm:prSet>
      <dgm:spPr/>
      <dgm:t>
        <a:bodyPr/>
        <a:lstStyle/>
        <a:p>
          <a:endParaRPr kumimoji="1" lang="ja-JP" altLang="en-US"/>
        </a:p>
      </dgm:t>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2697C0FA-C691-2044-83EE-E06A69D1F024}" srcId="{6AD2A03A-FC77-0649-92E9-8E6E21736820}" destId="{F92606C1-1CD6-BF4E-9E77-D0275FDC37C2}" srcOrd="1" destOrd="0" parTransId="{0D1A1D27-FBA7-E34B-B644-B2808F3E68A8}" sibTransId="{EEB51F93-8625-064F-84B3-754FC6A26CEF}"/>
    <dgm:cxn modelId="{C4504B1F-7431-BF44-A8A8-BC789C2FD98F}" type="presOf" srcId="{F92606C1-1CD6-BF4E-9E77-D0275FDC37C2}" destId="{24D3949D-55D7-9843-BBF0-4DC75BF720C6}" srcOrd="0" destOrd="0" presId="urn:microsoft.com/office/officeart/2005/8/layout/hList3"/>
    <dgm:cxn modelId="{64026328-281F-4E4B-819B-6E7E2ECFD643}" srcId="{85CFD83C-0C6B-BC4D-842F-129DEFFFCC83}" destId="{6AD2A03A-FC77-0649-92E9-8E6E21736820}" srcOrd="0" destOrd="0" parTransId="{80DB3469-4255-D440-BECB-3A0D4DCB7625}" sibTransId="{F0AF8130-90DD-6A40-BE69-CC06EEC1DDAF}"/>
    <dgm:cxn modelId="{3745D2BA-C112-5847-8166-F9EC36687BD8}" srcId="{6AD2A03A-FC77-0649-92E9-8E6E21736820}" destId="{FF1F7779-F48A-1F40-9E9D-420C87150ED4}" srcOrd="0" destOrd="0" parTransId="{A7F55382-F9EC-094C-8A11-74EE819CF30E}" sibTransId="{410C3502-284E-4640-BE5B-2BBC03993EC6}"/>
    <dgm:cxn modelId="{3E178AE8-F01C-FE48-9863-EDBF8240A236}" type="presOf" srcId="{6AD2A03A-FC77-0649-92E9-8E6E21736820}" destId="{F1305359-E89A-E248-BDAE-44B047EAF116}" srcOrd="0" destOrd="0" presId="urn:microsoft.com/office/officeart/2005/8/layout/hList3"/>
    <dgm:cxn modelId="{7FB54271-B2F2-A349-963B-D477CE09C60A}" type="presOf" srcId="{FF1F7779-F48A-1F40-9E9D-420C87150ED4}" destId="{250C4737-A841-8C48-A045-BF4D4D99D3A8}" srcOrd="0" destOrd="0" presId="urn:microsoft.com/office/officeart/2005/8/layout/hList3"/>
    <dgm:cxn modelId="{07DE84E7-3F7F-BA42-BCBC-F39250B4CACA}" type="presOf" srcId="{85CFD83C-0C6B-BC4D-842F-129DEFFFCC83}" destId="{91E99BCE-3CAA-CE4C-A763-4B42C659CC8B}" srcOrd="0" destOrd="0" presId="urn:microsoft.com/office/officeart/2005/8/layout/hList3"/>
    <dgm:cxn modelId="{74E0DDB2-A07D-F74B-9BD0-9D230BCADF19}" type="presParOf" srcId="{91E99BCE-3CAA-CE4C-A763-4B42C659CC8B}" destId="{F1305359-E89A-E248-BDAE-44B047EAF116}" srcOrd="0" destOrd="0" presId="urn:microsoft.com/office/officeart/2005/8/layout/hList3"/>
    <dgm:cxn modelId="{2360531A-E104-554A-B04A-6A4AD25C6651}" type="presParOf" srcId="{91E99BCE-3CAA-CE4C-A763-4B42C659CC8B}" destId="{AD06BE05-311D-2242-844E-E6A710FEAEE4}" srcOrd="1" destOrd="0" presId="urn:microsoft.com/office/officeart/2005/8/layout/hList3"/>
    <dgm:cxn modelId="{BB617D89-A4C8-BC40-86C3-1700F732A9E9}" type="presParOf" srcId="{AD06BE05-311D-2242-844E-E6A710FEAEE4}" destId="{250C4737-A841-8C48-A045-BF4D4D99D3A8}" srcOrd="0" destOrd="0" presId="urn:microsoft.com/office/officeart/2005/8/layout/hList3"/>
    <dgm:cxn modelId="{0DA79D3A-E33E-4D41-8217-6619F88A397E}" type="presParOf" srcId="{AD06BE05-311D-2242-844E-E6A710FEAEE4}" destId="{24D3949D-55D7-9843-BBF0-4DC75BF720C6}" srcOrd="1" destOrd="0" presId="urn:microsoft.com/office/officeart/2005/8/layout/hList3"/>
    <dgm:cxn modelId="{B48A301E-2550-504F-8173-B2FB84212D7A}"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4400" b="0" i="0" dirty="0" err="1">
              <a:latin typeface="DengXian" panose="02010600030101010101" pitchFamily="2" charset="-122"/>
              <a:cs typeface="Gill Sans"/>
            </a:rPr>
            <a:t>开放式问题</a:t>
          </a:r>
          <a:endParaRPr lang="en-US" sz="4400" b="0" i="0" dirty="0">
            <a:latin typeface="DengXian" panose="02010600030101010101" pitchFamily="2" charset="-122"/>
            <a:cs typeface="Gill Sans"/>
          </a:endParaRPr>
        </a:p>
      </dgm:t>
    </dgm:pt>
    <dgm:pt modelId="{80DB3469-4255-D440-BECB-3A0D4DCB7625}" type="parTrans" cxnId="{64026328-281F-4E4B-819B-6E7E2ECFD643}">
      <dgm:prSet/>
      <dgm:spPr/>
      <dgm:t>
        <a:bodyPr/>
        <a:lstStyle/>
        <a:p>
          <a:endParaRPr lang="en-US"/>
        </a:p>
      </dgm:t>
    </dgm:pt>
    <dgm:pt modelId="{F0AF8130-90DD-6A40-BE69-CC06EEC1DDAF}" type="sibTrans" cxnId="{64026328-281F-4E4B-819B-6E7E2ECFD643}">
      <dgm:prSet/>
      <dgm:spPr/>
      <dgm:t>
        <a:bodyPr/>
        <a:lstStyle/>
        <a:p>
          <a:endParaRPr lang="en-US"/>
        </a:p>
      </dgm:t>
    </dgm:pt>
    <dgm:pt modelId="{FF1F7779-F48A-1F40-9E9D-420C87150ED4}">
      <dgm:prSet phldrT="[Text]" custT="1">
        <dgm:style>
          <a:lnRef idx="2">
            <a:schemeClr val="accent2"/>
          </a:lnRef>
          <a:fillRef idx="1">
            <a:schemeClr val="lt1"/>
          </a:fillRef>
          <a:effectRef idx="0">
            <a:schemeClr val="accent2"/>
          </a:effectRef>
          <a:fontRef idx="minor">
            <a:schemeClr val="dk1"/>
          </a:fontRef>
        </dgm:style>
      </dgm:prSet>
      <dgm:spPr>
        <a:ln>
          <a:solidFill>
            <a:schemeClr val="accent4"/>
          </a:solidFill>
        </a:ln>
      </dgm:spPr>
      <dgm:t>
        <a:bodyPr/>
        <a:lstStyle/>
        <a:p>
          <a:r>
            <a:rPr lang="en-US" sz="4000" b="0" i="0" dirty="0" err="1">
              <a:latin typeface="DengXian" panose="02010600030101010101" pitchFamily="2" charset="-122"/>
              <a:cs typeface="Gill Sans"/>
            </a:rPr>
            <a:t>优势</a:t>
          </a:r>
          <a:endParaRPr lang="en-US" sz="4000" b="0" i="0" dirty="0">
            <a:latin typeface="DengXian" panose="02010600030101010101" pitchFamily="2" charset="-122"/>
            <a:cs typeface="Gill Sans"/>
          </a:endParaRP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custT="1">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tile tx="0" ty="0" sx="100000" sy="100000" flip="none" algn="tl"/>
        </a:blipFill>
        <a:ln>
          <a:solidFill>
            <a:schemeClr val="accent1">
              <a:lumMod val="20000"/>
              <a:lumOff val="80000"/>
            </a:schemeClr>
          </a:solidFill>
        </a:ln>
      </dgm:spPr>
      <dgm:t>
        <a:bodyPr/>
        <a:lstStyle/>
        <a:p>
          <a:r>
            <a:rPr lang="en-US" sz="4000" b="0" i="0" dirty="0" err="1">
              <a:latin typeface="DengXian" panose="02010600030101010101" pitchFamily="2" charset="-122"/>
              <a:cs typeface="Gill Sans"/>
            </a:rPr>
            <a:t>劣势</a:t>
          </a:r>
          <a:r>
            <a:rPr lang="en-US" sz="6500" b="0" i="0" dirty="0">
              <a:latin typeface="DengXian" panose="02010600030101010101" pitchFamily="2" charset="-122"/>
              <a:cs typeface="Gill Sans"/>
            </a:rPr>
            <a:t> </a:t>
          </a: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kumimoji="1" lang="ja-JP" altLang="en-US"/>
        </a:p>
      </dgm:t>
    </dgm:pt>
    <dgm:pt modelId="{F1305359-E89A-E248-BDAE-44B047EAF116}" type="pres">
      <dgm:prSet presAssocID="{6AD2A03A-FC77-0649-92E9-8E6E21736820}" presName="roof" presStyleLbl="dkBgShp" presStyleIdx="0" presStyleCnt="2" custLinFactNeighborY="1230"/>
      <dgm:spPr/>
      <dgm:t>
        <a:bodyPr/>
        <a:lstStyle/>
        <a:p>
          <a:endParaRPr kumimoji="1" lang="ja-JP" alt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custLinFactNeighborX="-295" custLinFactNeighborY="1001">
        <dgm:presLayoutVars>
          <dgm:bulletEnabled val="1"/>
        </dgm:presLayoutVars>
      </dgm:prSet>
      <dgm:spPr/>
      <dgm:t>
        <a:bodyPr/>
        <a:lstStyle/>
        <a:p>
          <a:endParaRPr kumimoji="1" lang="ja-JP" altLang="en-US"/>
        </a:p>
      </dgm:t>
    </dgm:pt>
    <dgm:pt modelId="{24D3949D-55D7-9843-BBF0-4DC75BF720C6}" type="pres">
      <dgm:prSet presAssocID="{F92606C1-1CD6-BF4E-9E77-D0275FDC37C2}" presName="pillarX" presStyleLbl="node1" presStyleIdx="1" presStyleCnt="2" custLinFactNeighborX="589" custLinFactNeighborY="1001">
        <dgm:presLayoutVars>
          <dgm:bulletEnabled val="1"/>
        </dgm:presLayoutVars>
      </dgm:prSet>
      <dgm:spPr/>
      <dgm:t>
        <a:bodyPr/>
        <a:lstStyle/>
        <a:p>
          <a:endParaRPr kumimoji="1" lang="ja-JP" altLang="en-US"/>
        </a:p>
      </dgm:t>
    </dgm:pt>
    <dgm:pt modelId="{30F57DEF-DA04-AE46-8A72-E185F1E3E46F}" type="pres">
      <dgm:prSet presAssocID="{6AD2A03A-FC77-0649-92E9-8E6E21736820}" presName="base" presStyleLbl="dkBgShp" presStyleIdx="1" presStyleCnt="2" custLinFactY="-93979" custLinFactNeighborX="18794" custLinFactNeighborY="-100000">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2697C0FA-C691-2044-83EE-E06A69D1F024}" srcId="{6AD2A03A-FC77-0649-92E9-8E6E21736820}" destId="{F92606C1-1CD6-BF4E-9E77-D0275FDC37C2}" srcOrd="1" destOrd="0" parTransId="{0D1A1D27-FBA7-E34B-B644-B2808F3E68A8}" sibTransId="{EEB51F93-8625-064F-84B3-754FC6A26CEF}"/>
    <dgm:cxn modelId="{C4504B1F-7431-BF44-A8A8-BC789C2FD98F}" type="presOf" srcId="{F92606C1-1CD6-BF4E-9E77-D0275FDC37C2}" destId="{24D3949D-55D7-9843-BBF0-4DC75BF720C6}" srcOrd="0" destOrd="0" presId="urn:microsoft.com/office/officeart/2005/8/layout/hList3"/>
    <dgm:cxn modelId="{64026328-281F-4E4B-819B-6E7E2ECFD643}" srcId="{85CFD83C-0C6B-BC4D-842F-129DEFFFCC83}" destId="{6AD2A03A-FC77-0649-92E9-8E6E21736820}" srcOrd="0" destOrd="0" parTransId="{80DB3469-4255-D440-BECB-3A0D4DCB7625}" sibTransId="{F0AF8130-90DD-6A40-BE69-CC06EEC1DDAF}"/>
    <dgm:cxn modelId="{3745D2BA-C112-5847-8166-F9EC36687BD8}" srcId="{6AD2A03A-FC77-0649-92E9-8E6E21736820}" destId="{FF1F7779-F48A-1F40-9E9D-420C87150ED4}" srcOrd="0" destOrd="0" parTransId="{A7F55382-F9EC-094C-8A11-74EE819CF30E}" sibTransId="{410C3502-284E-4640-BE5B-2BBC03993EC6}"/>
    <dgm:cxn modelId="{3E178AE8-F01C-FE48-9863-EDBF8240A236}" type="presOf" srcId="{6AD2A03A-FC77-0649-92E9-8E6E21736820}" destId="{F1305359-E89A-E248-BDAE-44B047EAF116}" srcOrd="0" destOrd="0" presId="urn:microsoft.com/office/officeart/2005/8/layout/hList3"/>
    <dgm:cxn modelId="{7FB54271-B2F2-A349-963B-D477CE09C60A}" type="presOf" srcId="{FF1F7779-F48A-1F40-9E9D-420C87150ED4}" destId="{250C4737-A841-8C48-A045-BF4D4D99D3A8}" srcOrd="0" destOrd="0" presId="urn:microsoft.com/office/officeart/2005/8/layout/hList3"/>
    <dgm:cxn modelId="{07DE84E7-3F7F-BA42-BCBC-F39250B4CACA}" type="presOf" srcId="{85CFD83C-0C6B-BC4D-842F-129DEFFFCC83}" destId="{91E99BCE-3CAA-CE4C-A763-4B42C659CC8B}" srcOrd="0" destOrd="0" presId="urn:microsoft.com/office/officeart/2005/8/layout/hList3"/>
    <dgm:cxn modelId="{74E0DDB2-A07D-F74B-9BD0-9D230BCADF19}" type="presParOf" srcId="{91E99BCE-3CAA-CE4C-A763-4B42C659CC8B}" destId="{F1305359-E89A-E248-BDAE-44B047EAF116}" srcOrd="0" destOrd="0" presId="urn:microsoft.com/office/officeart/2005/8/layout/hList3"/>
    <dgm:cxn modelId="{2360531A-E104-554A-B04A-6A4AD25C6651}" type="presParOf" srcId="{91E99BCE-3CAA-CE4C-A763-4B42C659CC8B}" destId="{AD06BE05-311D-2242-844E-E6A710FEAEE4}" srcOrd="1" destOrd="0" presId="urn:microsoft.com/office/officeart/2005/8/layout/hList3"/>
    <dgm:cxn modelId="{BB617D89-A4C8-BC40-86C3-1700F732A9E9}" type="presParOf" srcId="{AD06BE05-311D-2242-844E-E6A710FEAEE4}" destId="{250C4737-A841-8C48-A045-BF4D4D99D3A8}" srcOrd="0" destOrd="0" presId="urn:microsoft.com/office/officeart/2005/8/layout/hList3"/>
    <dgm:cxn modelId="{0DA79D3A-E33E-4D41-8217-6619F88A397E}" type="presParOf" srcId="{AD06BE05-311D-2242-844E-E6A710FEAEE4}" destId="{24D3949D-55D7-9843-BBF0-4DC75BF720C6}" srcOrd="1" destOrd="0" presId="urn:microsoft.com/office/officeart/2005/8/layout/hList3"/>
    <dgm:cxn modelId="{B48A301E-2550-504F-8173-B2FB84212D7A}"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0"/>
          <a:ext cx="7075802" cy="1121260"/>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0" i="0" kern="1200" dirty="0" err="1">
              <a:latin typeface="DengXian" panose="02010600030101010101" pitchFamily="2" charset="-122"/>
              <a:cs typeface="Gill Sans"/>
            </a:rPr>
            <a:t>封闭式问题</a:t>
          </a:r>
          <a:endParaRPr lang="en-US" sz="4400" b="0" i="0" kern="1200" dirty="0">
            <a:latin typeface="DengXian" panose="02010600030101010101" pitchFamily="2" charset="-122"/>
            <a:cs typeface="Gill Sans"/>
          </a:endParaRPr>
        </a:p>
      </dsp:txBody>
      <dsp:txXfrm>
        <a:off x="0" y="0"/>
        <a:ext cx="7075802" cy="1121260"/>
      </dsp:txXfrm>
    </dsp:sp>
    <dsp:sp modelId="{250C4737-A841-8C48-A045-BF4D4D99D3A8}">
      <dsp:nvSpPr>
        <dsp:cNvPr id="0" name=""/>
        <dsp:cNvSpPr/>
      </dsp:nvSpPr>
      <dsp:spPr>
        <a:xfrm>
          <a:off x="0" y="1144830"/>
          <a:ext cx="3537900" cy="2354647"/>
        </a:xfrm>
        <a:prstGeom prst="rect">
          <a:avLst/>
        </a:prstGeom>
        <a:solidFill>
          <a:schemeClr val="lt1"/>
        </a:solidFill>
        <a:ln w="12700" cap="flat" cmpd="sng" algn="ctr">
          <a:solidFill>
            <a:schemeClr val="accent4"/>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0" i="0" kern="1200" dirty="0" err="1">
              <a:latin typeface="DengXian" panose="02010600030101010101" pitchFamily="2" charset="-122"/>
              <a:cs typeface="Gill Sans"/>
            </a:rPr>
            <a:t>优势</a:t>
          </a:r>
          <a:endParaRPr lang="en-US" sz="4000" b="0" i="0" kern="1200" dirty="0">
            <a:latin typeface="DengXian" panose="02010600030101010101" pitchFamily="2" charset="-122"/>
            <a:cs typeface="Gill Sans"/>
          </a:endParaRPr>
        </a:p>
      </dsp:txBody>
      <dsp:txXfrm>
        <a:off x="0" y="1144830"/>
        <a:ext cx="3537900" cy="2354647"/>
      </dsp:txXfrm>
    </dsp:sp>
    <dsp:sp modelId="{24D3949D-55D7-9843-BBF0-4DC75BF720C6}">
      <dsp:nvSpPr>
        <dsp:cNvPr id="0" name=""/>
        <dsp:cNvSpPr/>
      </dsp:nvSpPr>
      <dsp:spPr>
        <a:xfrm>
          <a:off x="3537901" y="1144830"/>
          <a:ext cx="3537900" cy="2354647"/>
        </a:xfrm>
        <a:prstGeom prst="rect">
          <a:avLst/>
        </a:prstGeom>
        <a:blipFill rotWithShape="0">
          <a:blip xmlns:r="http://schemas.openxmlformats.org/officeDocument/2006/relationships" r:embed="rId1"/>
          <a:tile tx="0" ty="0" sx="100000" sy="100000" flip="none" algn="tl"/>
        </a:blipFill>
        <a:ln w="6350" cap="flat" cmpd="sng" algn="ctr">
          <a:solidFill>
            <a:schemeClr val="accent1">
              <a:lumMod val="20000"/>
              <a:lumOff val="80000"/>
            </a:schemeClr>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0" i="0" kern="1200" dirty="0" err="1">
              <a:latin typeface="DengXian" panose="02010600030101010101" pitchFamily="2" charset="-122"/>
              <a:cs typeface="Gill Sans"/>
            </a:rPr>
            <a:t>劣势</a:t>
          </a:r>
          <a:r>
            <a:rPr lang="en-US" sz="6500" b="0" i="0" kern="1200" dirty="0">
              <a:latin typeface="DengXian" panose="02010600030101010101" pitchFamily="2" charset="-122"/>
              <a:cs typeface="Gill Sans"/>
            </a:rPr>
            <a:t> </a:t>
          </a:r>
        </a:p>
      </dsp:txBody>
      <dsp:txXfrm>
        <a:off x="3537901" y="1144830"/>
        <a:ext cx="3537900" cy="2354647"/>
      </dsp:txXfrm>
    </dsp:sp>
    <dsp:sp modelId="{30F57DEF-DA04-AE46-8A72-E185F1E3E46F}">
      <dsp:nvSpPr>
        <dsp:cNvPr id="0" name=""/>
        <dsp:cNvSpPr/>
      </dsp:nvSpPr>
      <dsp:spPr>
        <a:xfrm>
          <a:off x="0" y="2968405"/>
          <a:ext cx="7075802" cy="261627"/>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14228"/>
          <a:ext cx="7107623" cy="1156807"/>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0" i="0" kern="1200" dirty="0" err="1">
              <a:latin typeface="DengXian" panose="02010600030101010101" pitchFamily="2" charset="-122"/>
              <a:cs typeface="Gill Sans"/>
            </a:rPr>
            <a:t>开放式问题</a:t>
          </a:r>
          <a:endParaRPr lang="en-US" sz="4400" b="0" i="0" kern="1200" dirty="0">
            <a:latin typeface="DengXian" panose="02010600030101010101" pitchFamily="2" charset="-122"/>
            <a:cs typeface="Gill Sans"/>
          </a:endParaRPr>
        </a:p>
      </dsp:txBody>
      <dsp:txXfrm>
        <a:off x="0" y="14228"/>
        <a:ext cx="7107623" cy="1156807"/>
      </dsp:txXfrm>
    </dsp:sp>
    <dsp:sp modelId="{250C4737-A841-8C48-A045-BF4D4D99D3A8}">
      <dsp:nvSpPr>
        <dsp:cNvPr id="0" name=""/>
        <dsp:cNvSpPr/>
      </dsp:nvSpPr>
      <dsp:spPr>
        <a:xfrm>
          <a:off x="0" y="1181125"/>
          <a:ext cx="3553811" cy="2429296"/>
        </a:xfrm>
        <a:prstGeom prst="rect">
          <a:avLst/>
        </a:prstGeom>
        <a:solidFill>
          <a:schemeClr val="lt1"/>
        </a:solidFill>
        <a:ln w="12700" cap="flat" cmpd="sng" algn="ctr">
          <a:solidFill>
            <a:schemeClr val="accent4"/>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0" i="0" kern="1200" dirty="0" err="1">
              <a:latin typeface="DengXian" panose="02010600030101010101" pitchFamily="2" charset="-122"/>
              <a:cs typeface="Gill Sans"/>
            </a:rPr>
            <a:t>优势</a:t>
          </a:r>
          <a:endParaRPr lang="en-US" sz="4000" b="0" i="0" kern="1200" dirty="0">
            <a:latin typeface="DengXian" panose="02010600030101010101" pitchFamily="2" charset="-122"/>
            <a:cs typeface="Gill Sans"/>
          </a:endParaRPr>
        </a:p>
      </dsp:txBody>
      <dsp:txXfrm>
        <a:off x="0" y="1181125"/>
        <a:ext cx="3553811" cy="2429296"/>
      </dsp:txXfrm>
    </dsp:sp>
    <dsp:sp modelId="{24D3949D-55D7-9843-BBF0-4DC75BF720C6}">
      <dsp:nvSpPr>
        <dsp:cNvPr id="0" name=""/>
        <dsp:cNvSpPr/>
      </dsp:nvSpPr>
      <dsp:spPr>
        <a:xfrm>
          <a:off x="3553811" y="1181125"/>
          <a:ext cx="3553811" cy="2429296"/>
        </a:xfrm>
        <a:prstGeom prst="rect">
          <a:avLst/>
        </a:prstGeom>
        <a:blipFill rotWithShape="0">
          <a:blip xmlns:r="http://schemas.openxmlformats.org/officeDocument/2006/relationships" r:embed="rId1"/>
          <a:tile tx="0" ty="0" sx="100000" sy="100000" flip="none" algn="tl"/>
        </a:blipFill>
        <a:ln w="6350" cap="flat" cmpd="sng" algn="ctr">
          <a:solidFill>
            <a:schemeClr val="accent1">
              <a:lumMod val="20000"/>
              <a:lumOff val="80000"/>
            </a:schemeClr>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0" i="0" kern="1200" dirty="0" err="1">
              <a:latin typeface="DengXian" panose="02010600030101010101" pitchFamily="2" charset="-122"/>
              <a:cs typeface="Gill Sans"/>
            </a:rPr>
            <a:t>劣势</a:t>
          </a:r>
          <a:r>
            <a:rPr lang="en-US" sz="6500" b="0" i="0" kern="1200" dirty="0">
              <a:latin typeface="DengXian" panose="02010600030101010101" pitchFamily="2" charset="-122"/>
              <a:cs typeface="Gill Sans"/>
            </a:rPr>
            <a:t> </a:t>
          </a:r>
        </a:p>
      </dsp:txBody>
      <dsp:txXfrm>
        <a:off x="3553811" y="1181125"/>
        <a:ext cx="3553811" cy="2429296"/>
      </dsp:txXfrm>
    </dsp:sp>
    <dsp:sp modelId="{30F57DEF-DA04-AE46-8A72-E185F1E3E46F}">
      <dsp:nvSpPr>
        <dsp:cNvPr id="0" name=""/>
        <dsp:cNvSpPr/>
      </dsp:nvSpPr>
      <dsp:spPr>
        <a:xfrm>
          <a:off x="0" y="3062512"/>
          <a:ext cx="7107623" cy="269921"/>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06F67-69AA-4DD8-85DE-A5CD1DE14C69}" type="datetimeFigureOut">
              <a:rPr lang="en-US" smtClean="0"/>
              <a:t>10/14/2020</a:t>
            </a:fld>
            <a:endParaRPr 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FF94A3-515B-42C9-A632-CD8154351229}" type="slidenum">
              <a:rPr lang="en-US" smtClean="0"/>
              <a:t>‹#›</a:t>
            </a:fld>
            <a:endParaRPr lang="en-US"/>
          </a:p>
        </p:txBody>
      </p:sp>
    </p:spTree>
    <p:extLst>
      <p:ext uri="{BB962C8B-B14F-4D97-AF65-F5344CB8AC3E}">
        <p14:creationId xmlns:p14="http://schemas.microsoft.com/office/powerpoint/2010/main" val="89707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files.eric.ed.gov/fulltext/EJ746291.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research.msu.edu/survey-shows-scientists-value-honesty-curiosity/"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1</a:t>
            </a:fld>
            <a:endParaRPr lang="en-US"/>
          </a:p>
        </p:txBody>
      </p:sp>
    </p:spTree>
    <p:extLst>
      <p:ext uri="{BB962C8B-B14F-4D97-AF65-F5344CB8AC3E}">
        <p14:creationId xmlns:p14="http://schemas.microsoft.com/office/powerpoint/2010/main" val="1584198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2951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zh-CN" dirty="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E9A970D-EEEB-41F7-ABA4-50EC13D51AB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683542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Luz:</a:t>
            </a:r>
            <a:r>
              <a:rPr lang="en-US" baseline="0" dirty="0"/>
              <a:t> Give your directions. </a:t>
            </a:r>
            <a:endParaRPr lang="en-US" dirty="0"/>
          </a:p>
          <a:p>
            <a:r>
              <a:rPr lang="en-US" dirty="0"/>
              <a:t>Sarah:</a:t>
            </a:r>
            <a:r>
              <a:rPr lang="en-US" baseline="0" dirty="0"/>
              <a:t> </a:t>
            </a:r>
            <a:r>
              <a:rPr lang="en-US" dirty="0"/>
              <a:t>TYPE a</a:t>
            </a:r>
            <a:r>
              <a:rPr lang="en-US" baseline="0" dirty="0"/>
              <a:t> RESPONSE in the chat box now.</a:t>
            </a:r>
          </a:p>
          <a:p>
            <a:r>
              <a:rPr lang="en-US" baseline="0" dirty="0"/>
              <a:t>SARAH read some questions. </a:t>
            </a:r>
          </a:p>
          <a:p>
            <a:r>
              <a:rPr lang="en-US" baseline="0" dirty="0"/>
              <a:t>Luz: Disadvantages.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534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Luz:</a:t>
            </a:r>
            <a:r>
              <a:rPr lang="en-US" baseline="0" dirty="0"/>
              <a:t> Give the directions.</a:t>
            </a:r>
            <a:endParaRPr lang="en-US" dirty="0"/>
          </a:p>
          <a:p>
            <a:r>
              <a:rPr lang="en-US" dirty="0"/>
              <a:t>Sarah:</a:t>
            </a:r>
            <a:r>
              <a:rPr lang="en-US" baseline="0" dirty="0"/>
              <a:t> </a:t>
            </a:r>
            <a:r>
              <a:rPr lang="en-US" dirty="0"/>
              <a:t>TYPE a</a:t>
            </a:r>
            <a:r>
              <a:rPr lang="en-US" baseline="0" dirty="0"/>
              <a:t> RESPONSE in the chat box now.</a:t>
            </a:r>
          </a:p>
          <a:p>
            <a:r>
              <a:rPr lang="en-US" baseline="0" dirty="0"/>
              <a:t>Sarah: Read some questions.</a:t>
            </a:r>
          </a:p>
          <a:p>
            <a:r>
              <a:rPr lang="en-US" baseline="0" dirty="0"/>
              <a:t>Luz: Disadvantages </a:t>
            </a:r>
          </a:p>
          <a:p>
            <a:endParaRPr lang="en-US" baseline="0" dirty="0"/>
          </a:p>
          <a:p>
            <a:r>
              <a:rPr lang="en-US" baseline="0" dirty="0"/>
              <a:t>Luz : The point here is that the closed ended questions are equally useful as open-ended!!! DRIVE HOME the POINT!!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4776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tLang="en-US" dirty="0"/>
              <a:t>Luz: Read</a:t>
            </a:r>
            <a:r>
              <a:rPr lang="en-US" altLang="en-US" baseline="0" dirty="0"/>
              <a:t> Slide. 1 ½ Minutes. Pause &amp; Time. </a:t>
            </a:r>
            <a:r>
              <a:rPr lang="en-US" altLang="en-US" dirty="0"/>
              <a:t>DO NOT ASK THEM TO SHARE.</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 Winston:</a:t>
            </a:r>
            <a:r>
              <a:rPr lang="en-US" altLang="en-US" baseline="0" dirty="0"/>
              <a:t> Add the gif to this slide to go along with the final animation</a:t>
            </a:r>
            <a:endParaRPr lang="en-US" altLang="en-US" dirty="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388BD8A-AA68-4788-9541-F921EC8B5F2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itchFamily="34" charset="-128"/>
              <a:cs typeface="+mn-cs"/>
            </a:endParaRPr>
          </a:p>
        </p:txBody>
      </p:sp>
    </p:spTree>
    <p:extLst>
      <p:ext uri="{BB962C8B-B14F-4D97-AF65-F5344CB8AC3E}">
        <p14:creationId xmlns:p14="http://schemas.microsoft.com/office/powerpoint/2010/main" val="3723756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136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0C22321-DBD6-4F73-8ACE-A63BACA16E7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itchFamily="34" charset="-128"/>
              <a:cs typeface="+mn-cs"/>
            </a:endParaRPr>
          </a:p>
        </p:txBody>
      </p:sp>
    </p:spTree>
    <p:extLst>
      <p:ext uri="{BB962C8B-B14F-4D97-AF65-F5344CB8AC3E}">
        <p14:creationId xmlns:p14="http://schemas.microsoft.com/office/powerpoint/2010/main" val="395790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FF94A3-515B-42C9-A632-CD8154351229}" type="slidenum">
              <a:rPr lang="en-US" smtClean="0"/>
              <a:t>30</a:t>
            </a:fld>
            <a:endParaRPr lang="en-US"/>
          </a:p>
        </p:txBody>
      </p:sp>
    </p:spTree>
    <p:extLst>
      <p:ext uri="{BB962C8B-B14F-4D97-AF65-F5344CB8AC3E}">
        <p14:creationId xmlns:p14="http://schemas.microsoft.com/office/powerpoint/2010/main" val="3715217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F94A3-515B-42C9-A632-CD8154351229}" type="slidenum">
              <a:rPr lang="en-US" smtClean="0"/>
              <a:t>31</a:t>
            </a:fld>
            <a:endParaRPr lang="en-US"/>
          </a:p>
        </p:txBody>
      </p:sp>
    </p:spTree>
    <p:extLst>
      <p:ext uri="{BB962C8B-B14F-4D97-AF65-F5344CB8AC3E}">
        <p14:creationId xmlns:p14="http://schemas.microsoft.com/office/powerpoint/2010/main" val="625794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680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7B8818-B5A2-D44A-9742-9B91385259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2327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lang="en-US" dirty="0"/>
              <a:t>n</a:t>
            </a:r>
          </a:p>
        </p:txBody>
      </p:sp>
      <p:sp>
        <p:nvSpPr>
          <p:cNvPr id="4" name="スライド番号プレースホルダー 3"/>
          <p:cNvSpPr>
            <a:spLocks noGrp="1"/>
          </p:cNvSpPr>
          <p:nvPr>
            <p:ph type="sldNum" sz="quarter" idx="10"/>
          </p:nvPr>
        </p:nvSpPr>
        <p:spPr/>
        <p:txBody>
          <a:bodyPr/>
          <a:lstStyle/>
          <a:p>
            <a:fld id="{EFFF94A3-515B-42C9-A632-CD8154351229}" type="slidenum">
              <a:rPr lang="en-US" smtClean="0"/>
              <a:t>34</a:t>
            </a:fld>
            <a:endParaRPr lang="en-US"/>
          </a:p>
        </p:txBody>
      </p:sp>
    </p:spTree>
    <p:extLst>
      <p:ext uri="{BB962C8B-B14F-4D97-AF65-F5344CB8AC3E}">
        <p14:creationId xmlns:p14="http://schemas.microsoft.com/office/powerpoint/2010/main" val="3791136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FF94A3-515B-42C9-A632-CD8154351229}" type="slidenum">
              <a:rPr lang="en-US" smtClean="0"/>
              <a:t>2</a:t>
            </a:fld>
            <a:endParaRPr lang="en-US"/>
          </a:p>
        </p:txBody>
      </p:sp>
    </p:spTree>
    <p:extLst>
      <p:ext uri="{BB962C8B-B14F-4D97-AF65-F5344CB8AC3E}">
        <p14:creationId xmlns:p14="http://schemas.microsoft.com/office/powerpoint/2010/main" val="995698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p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42" name="Google Shape;1042;p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70137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48" name="Google Shape;104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8550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7" name="Shape 4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5065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453" name="Shape 4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8071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99497-3B62-4F8C-A892-AF6DDC86BAAB}" type="slidenum">
              <a:rPr lang="en-US" smtClean="0"/>
              <a:t>45</a:t>
            </a:fld>
            <a:endParaRPr lang="en-US"/>
          </a:p>
        </p:txBody>
      </p:sp>
    </p:spTree>
    <p:extLst>
      <p:ext uri="{BB962C8B-B14F-4D97-AF65-F5344CB8AC3E}">
        <p14:creationId xmlns:p14="http://schemas.microsoft.com/office/powerpoint/2010/main" val="2101832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46</a:t>
            </a:fld>
            <a:endParaRPr lang="en-US"/>
          </a:p>
        </p:txBody>
      </p:sp>
    </p:spTree>
    <p:extLst>
      <p:ext uri="{BB962C8B-B14F-4D97-AF65-F5344CB8AC3E}">
        <p14:creationId xmlns:p14="http://schemas.microsoft.com/office/powerpoint/2010/main" val="1771591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99497-3B62-4F8C-A892-AF6DDC86BAAB}" type="slidenum">
              <a:rPr lang="en-US" smtClean="0"/>
              <a:t>47</a:t>
            </a:fld>
            <a:endParaRPr lang="en-US"/>
          </a:p>
        </p:txBody>
      </p:sp>
    </p:spTree>
    <p:extLst>
      <p:ext uri="{BB962C8B-B14F-4D97-AF65-F5344CB8AC3E}">
        <p14:creationId xmlns:p14="http://schemas.microsoft.com/office/powerpoint/2010/main" val="130831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923608" y="3373756"/>
            <a:ext cx="7389000" cy="2760300"/>
          </a:xfrm>
          <a:prstGeom prst="rect">
            <a:avLst/>
          </a:prstGeom>
        </p:spPr>
        <p:txBody>
          <a:bodyPr wrap="square" lIns="91425" tIns="91425" rIns="91425" bIns="91425" anchor="t" anchorCtr="0">
            <a:noAutofit/>
          </a:bodyPr>
          <a:lstStyle/>
          <a:p>
            <a:pPr marL="457200" lvl="0" indent="0" rtl="0">
              <a:spcBef>
                <a:spcPts val="0"/>
              </a:spcBef>
              <a:buNone/>
            </a:pPr>
            <a:endParaRPr lang="en-US" dirty="0"/>
          </a:p>
        </p:txBody>
      </p:sp>
      <p:sp>
        <p:nvSpPr>
          <p:cNvPr id="217" name="Shape 217"/>
          <p:cNvSpPr>
            <a:spLocks noGrp="1" noRot="1" noChangeAspect="1"/>
          </p:cNvSpPr>
          <p:nvPr>
            <p:ph type="sldImg" idx="2"/>
          </p:nvPr>
        </p:nvSpPr>
        <p:spPr>
          <a:xfrm>
            <a:off x="2516188" y="876300"/>
            <a:ext cx="4203700" cy="23653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5058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923608" y="3373756"/>
            <a:ext cx="7388860" cy="2760345"/>
          </a:xfrm>
          <a:prstGeom prst="rect">
            <a:avLst/>
          </a:prstGeom>
        </p:spPr>
        <p:txBody>
          <a:bodyPr wrap="square" lIns="91425" tIns="91425" rIns="91425" bIns="91425" anchor="t" anchorCtr="0">
            <a:noAutofit/>
          </a:bodyPr>
          <a:lstStyle/>
          <a:p>
            <a:pPr lvl="0">
              <a:spcBef>
                <a:spcPts val="0"/>
              </a:spcBef>
              <a:buNone/>
            </a:pPr>
            <a:endParaRPr lang="en-US" dirty="0"/>
          </a:p>
        </p:txBody>
      </p:sp>
      <p:sp>
        <p:nvSpPr>
          <p:cNvPr id="223" name="Shape 223"/>
          <p:cNvSpPr>
            <a:spLocks noGrp="1" noRot="1" noChangeAspect="1"/>
          </p:cNvSpPr>
          <p:nvPr>
            <p:ph type="sldImg" idx="2"/>
          </p:nvPr>
        </p:nvSpPr>
        <p:spPr>
          <a:xfrm>
            <a:off x="2516188" y="876300"/>
            <a:ext cx="4203700" cy="23653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5877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2516188" y="876300"/>
            <a:ext cx="4203700" cy="2365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923608" y="3373756"/>
            <a:ext cx="7388860" cy="276034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lang="en-US" dirty="0"/>
          </a:p>
        </p:txBody>
      </p:sp>
      <p:sp>
        <p:nvSpPr>
          <p:cNvPr id="231" name="Shape 231"/>
          <p:cNvSpPr txBox="1">
            <a:spLocks noGrp="1"/>
          </p:cNvSpPr>
          <p:nvPr>
            <p:ph type="sldNum" idx="12"/>
          </p:nvPr>
        </p:nvSpPr>
        <p:spPr>
          <a:xfrm>
            <a:off x="5231639" y="6658665"/>
            <a:ext cx="4002299" cy="351736"/>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0155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05926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4840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fld id="{D84DEBE5-3007-4E67-B6BF-A1F8204B3DD8}" type="slidenum">
              <a:rPr lang="en-US" altLang="en-US" smtClean="0">
                <a:latin typeface="Calibri" panose="020F0502020204030204" pitchFamily="34" charset="0"/>
              </a:rPr>
              <a:pPr/>
              <a:t>60</a:t>
            </a:fld>
            <a:endParaRPr lang="en-US" altLang="en-US">
              <a:latin typeface="Calibri" panose="020F0502020204030204" pitchFamily="34" charset="0"/>
            </a:endParaRPr>
          </a:p>
        </p:txBody>
      </p:sp>
    </p:spTree>
    <p:extLst>
      <p:ext uri="{BB962C8B-B14F-4D97-AF65-F5344CB8AC3E}">
        <p14:creationId xmlns:p14="http://schemas.microsoft.com/office/powerpoint/2010/main" val="4161039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FF94A3-515B-42C9-A632-CD8154351229}" type="slidenum">
              <a:rPr lang="en-US" smtClean="0"/>
              <a:t>62</a:t>
            </a:fld>
            <a:endParaRPr lang="en-US"/>
          </a:p>
        </p:txBody>
      </p:sp>
    </p:spTree>
    <p:extLst>
      <p:ext uri="{BB962C8B-B14F-4D97-AF65-F5344CB8AC3E}">
        <p14:creationId xmlns:p14="http://schemas.microsoft.com/office/powerpoint/2010/main" val="3576146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FF94A3-515B-42C9-A632-CD8154351229}" type="slidenum">
              <a:rPr lang="en-US" smtClean="0"/>
              <a:t>6</a:t>
            </a:fld>
            <a:endParaRPr lang="en-US"/>
          </a:p>
        </p:txBody>
      </p:sp>
    </p:spTree>
    <p:extLst>
      <p:ext uri="{BB962C8B-B14F-4D97-AF65-F5344CB8AC3E}">
        <p14:creationId xmlns:p14="http://schemas.microsoft.com/office/powerpoint/2010/main" val="2049848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0869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FF94A3-515B-42C9-A632-CD8154351229}" type="slidenum">
              <a:rPr lang="en-US" smtClean="0"/>
              <a:t>12</a:t>
            </a:fld>
            <a:endParaRPr lang="en-US"/>
          </a:p>
        </p:txBody>
      </p:sp>
    </p:spTree>
    <p:extLst>
      <p:ext uri="{BB962C8B-B14F-4D97-AF65-F5344CB8AC3E}">
        <p14:creationId xmlns:p14="http://schemas.microsoft.com/office/powerpoint/2010/main" val="2173455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FF94A3-515B-42C9-A632-CD8154351229}" type="slidenum">
              <a:rPr lang="en-US" smtClean="0"/>
              <a:t>13</a:t>
            </a:fld>
            <a:endParaRPr lang="en-US"/>
          </a:p>
        </p:txBody>
      </p:sp>
    </p:spTree>
    <p:extLst>
      <p:ext uri="{BB962C8B-B14F-4D97-AF65-F5344CB8AC3E}">
        <p14:creationId xmlns:p14="http://schemas.microsoft.com/office/powerpoint/2010/main" val="1635325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UC Davis</a:t>
            </a:r>
            <a:r>
              <a:rPr lang="en-US" baseline="0" dirty="0"/>
              <a:t> Research Linking Curiosity to Memory (UC Davis) 2014</a:t>
            </a:r>
          </a:p>
          <a:p>
            <a:endParaRPr lang="en-US" baseline="0" dirty="0"/>
          </a:p>
          <a:p>
            <a:r>
              <a:rPr lang="en-US" sz="1200" b="0" i="0" kern="1200" dirty="0">
                <a:solidFill>
                  <a:schemeClr val="tx1"/>
                </a:solidFill>
                <a:effectLst/>
                <a:latin typeface="+mn-lt"/>
                <a:ea typeface="+mn-ea"/>
                <a:cs typeface="+mn-cs"/>
              </a:rPr>
              <a:t>The </a:t>
            </a:r>
            <a:r>
              <a:rPr lang="en-US" sz="1200" b="0" i="0" u="none" strike="noStrike" kern="1200" dirty="0">
                <a:solidFill>
                  <a:schemeClr val="tx1"/>
                </a:solidFill>
                <a:effectLst/>
                <a:latin typeface="+mn-lt"/>
                <a:ea typeface="+mn-ea"/>
                <a:cs typeface="+mn-cs"/>
                <a:hlinkClick r:id="rId3"/>
              </a:rPr>
              <a:t>Fullerton Longitudinal Study (FLS)</a:t>
            </a:r>
            <a:r>
              <a:rPr lang="en-US" sz="1200" b="0" i="0" kern="1200" dirty="0">
                <a:solidFill>
                  <a:schemeClr val="tx1"/>
                </a:solidFill>
                <a:effectLst/>
                <a:latin typeface="+mn-lt"/>
                <a:ea typeface="+mn-ea"/>
                <a:cs typeface="+mn-cs"/>
              </a:rPr>
              <a:t>, a 30-plus year study of the development of giftedness across various points in time conducted by Adele and Allen Gottfried of California State University ”This finding has strong implications for the development of STEM considering that curiosity is a </a:t>
            </a:r>
            <a:r>
              <a:rPr lang="en-US" sz="1200" b="0" i="0" u="none" strike="noStrike" kern="1200" dirty="0">
                <a:solidFill>
                  <a:schemeClr val="tx1"/>
                </a:solidFill>
                <a:effectLst/>
                <a:latin typeface="+mn-lt"/>
                <a:ea typeface="+mn-ea"/>
                <a:cs typeface="+mn-cs"/>
                <a:hlinkClick r:id="rId4"/>
              </a:rPr>
              <a:t>fundamental predictor of the aspiration to become a scientist.</a:t>
            </a:r>
            <a:r>
              <a:rPr lang="en-US" sz="1200" b="0" i="0" u="none" strike="noStrike"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 von </a:t>
            </a:r>
            <a:r>
              <a:rPr lang="en-US" sz="1200" b="0" i="0" kern="1200" dirty="0" err="1">
                <a:solidFill>
                  <a:schemeClr val="tx1"/>
                </a:solidFill>
                <a:effectLst/>
                <a:latin typeface="+mn-lt"/>
                <a:ea typeface="+mn-ea"/>
                <a:cs typeface="+mn-cs"/>
              </a:rPr>
              <a:t>Stumm</a:t>
            </a:r>
            <a:r>
              <a:rPr lang="en-US" sz="1200" b="0" i="0" kern="1200" dirty="0">
                <a:solidFill>
                  <a:schemeClr val="tx1"/>
                </a:solidFill>
                <a:effectLst/>
                <a:latin typeface="+mn-lt"/>
                <a:ea typeface="+mn-ea"/>
                <a:cs typeface="+mn-cs"/>
              </a:rPr>
              <a:t>, B. Hell, T. Chamorro-</a:t>
            </a:r>
            <a:r>
              <a:rPr lang="en-US" sz="1200" b="0" i="0" kern="1200" dirty="0" err="1">
                <a:solidFill>
                  <a:schemeClr val="tx1"/>
                </a:solidFill>
                <a:effectLst/>
                <a:latin typeface="+mn-lt"/>
                <a:ea typeface="+mn-ea"/>
                <a:cs typeface="+mn-cs"/>
              </a:rPr>
              <a:t>Premuzic</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The Hungry Mind: Intellectual Curiosity Is the Third Pillar of Academic Performance</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Perspectives on Psychological Science</a:t>
            </a:r>
            <a:r>
              <a:rPr lang="en-US" sz="1200" b="0" i="0" kern="1200" dirty="0">
                <a:solidFill>
                  <a:schemeClr val="tx1"/>
                </a:solidFill>
                <a:effectLst/>
                <a:latin typeface="+mn-lt"/>
                <a:ea typeface="+mn-ea"/>
                <a:cs typeface="+mn-cs"/>
              </a:rPr>
              <a:t>, 2011 meta-analysis shows They found that curiosity did, indeed, influence academic performance. In fact, it had quite a large effect, about the same as conscientiousness. When put together, conscientiousness and curiosity had as big an effect on performance as intelligence.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74CE0-4909-6048-B317-2721B0FEF0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0750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19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57066" indent="-291179" eaLnBrk="0" hangingPunct="0">
              <a:defRPr sz="2400">
                <a:solidFill>
                  <a:schemeClr val="tx1"/>
                </a:solidFill>
                <a:latin typeface="Calibri" charset="0"/>
                <a:ea typeface="ＭＳ Ｐゴシック" charset="0"/>
              </a:defRPr>
            </a:lvl2pPr>
            <a:lvl3pPr marL="1164717" indent="-232943" eaLnBrk="0" hangingPunct="0">
              <a:defRPr sz="2400">
                <a:solidFill>
                  <a:schemeClr val="tx1"/>
                </a:solidFill>
                <a:latin typeface="Calibri" charset="0"/>
                <a:ea typeface="ＭＳ Ｐゴシック" charset="0"/>
              </a:defRPr>
            </a:lvl3pPr>
            <a:lvl4pPr marL="1630604" indent="-232943" eaLnBrk="0" hangingPunct="0">
              <a:defRPr sz="2400">
                <a:solidFill>
                  <a:schemeClr val="tx1"/>
                </a:solidFill>
                <a:latin typeface="Calibri" charset="0"/>
                <a:ea typeface="ＭＳ Ｐゴシック" charset="0"/>
              </a:defRPr>
            </a:lvl4pPr>
            <a:lvl5pPr marL="2096491" indent="-232943" eaLnBrk="0" hangingPunct="0">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41860BA-B361-EF49-AD99-649FC8448E0D}"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790855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hyperlink" Target="http://www.rightquestion.org/" TargetMode="External"/><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DengXian" panose="02010600030101010101" pitchFamily="2" charset="-122"/>
            </a:endParaRPr>
          </a:p>
        </p:txBody>
      </p:sp>
      <p:sp>
        <p:nvSpPr>
          <p:cNvPr id="2" name="Title 1"/>
          <p:cNvSpPr>
            <a:spLocks noGrp="1"/>
          </p:cNvSpPr>
          <p:nvPr>
            <p:ph type="ctrTitle"/>
          </p:nvPr>
        </p:nvSpPr>
        <p:spPr>
          <a:xfrm>
            <a:off x="768628" y="609599"/>
            <a:ext cx="8627165" cy="1577010"/>
          </a:xfrm>
        </p:spPr>
        <p:txBody>
          <a:bodyPr anchor="b">
            <a:normAutofit/>
          </a:bodyPr>
          <a:lstStyle>
            <a:lvl1pPr algn="l">
              <a:defRPr sz="5000" b="0" i="0">
                <a:solidFill>
                  <a:schemeClr val="bg1"/>
                </a:solidFill>
                <a:latin typeface="DengXian" panose="02010600030101010101" pitchFamily="2" charset="-122"/>
              </a:defRPr>
            </a:lvl1pPr>
          </a:lstStyle>
          <a:p>
            <a:r>
              <a:rPr lang="en-US" dirty="0"/>
              <a:t>Click to edit Master title style</a:t>
            </a:r>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b="0" i="0">
                <a:latin typeface="DengXian" panose="02010600030101010101" pitchFamily="2"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Speakers Names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cxnSp>
        <p:nvCxnSpPr>
          <p:cNvPr id="12" name="Straight Connector 11"/>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6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b="0" i="0">
                <a:solidFill>
                  <a:schemeClr val="tx2"/>
                </a:solidFill>
                <a:latin typeface="DengXian" panose="02010600030101010101" pitchFamily="2" charset="-122"/>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DengXian" panose="02010600030101010101" pitchFamily="2" charset="-122"/>
              </a:defRPr>
            </a:lvl1pPr>
            <a:lvl2pPr>
              <a:defRPr b="0" i="0">
                <a:latin typeface="DengXian" panose="02010600030101010101" pitchFamily="2" charset="-122"/>
              </a:defRPr>
            </a:lvl2pPr>
            <a:lvl3pPr>
              <a:defRPr b="0" i="0">
                <a:latin typeface="DengXian" panose="02010600030101010101" pitchFamily="2" charset="-122"/>
              </a:defRPr>
            </a:lvl3pPr>
            <a:lvl4pPr>
              <a:defRPr b="0" i="0">
                <a:latin typeface="DengXian" panose="02010600030101010101" pitchFamily="2" charset="-122"/>
              </a:defRPr>
            </a:lvl4pPr>
            <a:lvl5pPr>
              <a:defRPr b="0" i="0">
                <a:latin typeface="DengXian" panose="02010600030101010101" pitchFamily="2"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2" y="1227818"/>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921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b="0" i="0">
                <a:solidFill>
                  <a:schemeClr val="tx2"/>
                </a:solidFill>
                <a:latin typeface="DengXian" panose="02010600030101010101" pitchFamily="2" charset="-122"/>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DengXian" panose="02010600030101010101" pitchFamily="2" charset="-122"/>
              </a:defRPr>
            </a:lvl1pPr>
            <a:lvl2pPr>
              <a:defRPr b="0" i="0">
                <a:latin typeface="DengXian" panose="02010600030101010101" pitchFamily="2" charset="-122"/>
              </a:defRPr>
            </a:lvl2pPr>
            <a:lvl3pPr>
              <a:defRPr b="0" i="0">
                <a:latin typeface="DengXian" panose="02010600030101010101" pitchFamily="2" charset="-122"/>
              </a:defRPr>
            </a:lvl3pPr>
            <a:lvl4pPr>
              <a:defRPr b="0" i="0">
                <a:latin typeface="DengXian" panose="02010600030101010101" pitchFamily="2" charset="-122"/>
              </a:defRPr>
            </a:lvl4pPr>
            <a:lvl5pPr>
              <a:defRPr b="0" i="0">
                <a:latin typeface="DengXian" panose="02010600030101010101" pitchFamily="2"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1"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850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b="0" i="0">
                <a:solidFill>
                  <a:schemeClr val="tx2"/>
                </a:solidFill>
                <a:latin typeface="DengXian" panose="02010600030101010101" pitchFamily="2" charset="-122"/>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DengXian" panose="02010600030101010101" pitchFamily="2" charset="-122"/>
              </a:defRPr>
            </a:lvl1pPr>
            <a:lvl2pPr>
              <a:defRPr b="0" i="0">
                <a:latin typeface="DengXian" panose="02010600030101010101" pitchFamily="2" charset="-122"/>
              </a:defRPr>
            </a:lvl2pPr>
            <a:lvl3pPr>
              <a:defRPr b="0" i="0">
                <a:latin typeface="DengXian" panose="02010600030101010101" pitchFamily="2" charset="-122"/>
              </a:defRPr>
            </a:lvl3pPr>
            <a:lvl4pPr>
              <a:defRPr b="0" i="0">
                <a:latin typeface="DengXian" panose="02010600030101010101" pitchFamily="2" charset="-122"/>
              </a:defRPr>
            </a:lvl4pPr>
            <a:lvl5pPr>
              <a:defRPr b="0" i="0">
                <a:latin typeface="DengXian" panose="02010600030101010101" pitchFamily="2"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1"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userDrawn="1"/>
        </p:nvCxnSpPr>
        <p:spPr>
          <a:xfrm>
            <a:off x="788867" y="606760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878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5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728521" y="191961"/>
            <a:ext cx="10515600" cy="846196"/>
          </a:xfrm>
        </p:spPr>
        <p:txBody>
          <a:bodyPr/>
          <a:lstStyle>
            <a:lvl1pPr>
              <a:defRPr b="0" i="0">
                <a:solidFill>
                  <a:schemeClr val="tx2"/>
                </a:solidFill>
                <a:latin typeface="DengXian" panose="02010600030101010101" pitchFamily="2" charset="-122"/>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DengXian" panose="02010600030101010101" pitchFamily="2" charset="-122"/>
              </a:defRPr>
            </a:lvl1pPr>
            <a:lvl2pPr>
              <a:defRPr b="0" i="0">
                <a:latin typeface="DengXian" panose="02010600030101010101" pitchFamily="2" charset="-122"/>
              </a:defRPr>
            </a:lvl2pPr>
            <a:lvl3pPr>
              <a:defRPr b="0" i="0">
                <a:latin typeface="DengXian" panose="02010600030101010101" pitchFamily="2" charset="-122"/>
              </a:defRPr>
            </a:lvl3pPr>
            <a:lvl4pPr>
              <a:defRPr b="0" i="0">
                <a:latin typeface="DengXian" panose="02010600030101010101" pitchFamily="2" charset="-122"/>
              </a:defRPr>
            </a:lvl4pPr>
            <a:lvl5pPr>
              <a:defRPr b="0" i="0">
                <a:latin typeface="DengXian" panose="02010600030101010101" pitchFamily="2"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1" y="1128409"/>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userDrawn="1"/>
        </p:nvCxnSpPr>
        <p:spPr>
          <a:xfrm>
            <a:off x="783360" y="6176963"/>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70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838725" y="183293"/>
            <a:ext cx="10515600" cy="1325563"/>
          </a:xfrm>
        </p:spPr>
        <p:txBody>
          <a:bodyPr/>
          <a:lstStyle>
            <a:lvl1pPr>
              <a:defRPr b="0" i="0">
                <a:solidFill>
                  <a:schemeClr val="tx2"/>
                </a:solidFill>
                <a:latin typeface="DengXian" panose="02010600030101010101" pitchFamily="2" charset="-122"/>
              </a:defRPr>
            </a:lvl1pPr>
          </a:lstStyle>
          <a:p>
            <a:r>
              <a:rPr lang="en-US" dirty="0"/>
              <a:t>Click to edit Master title style</a:t>
            </a:r>
          </a:p>
        </p:txBody>
      </p:sp>
      <p:sp>
        <p:nvSpPr>
          <p:cNvPr id="4" name="Picture Placeholder 3"/>
          <p:cNvSpPr>
            <a:spLocks noGrp="1"/>
          </p:cNvSpPr>
          <p:nvPr>
            <p:ph type="pic" sz="quarter" idx="10"/>
          </p:nvPr>
        </p:nvSpPr>
        <p:spPr>
          <a:xfrm>
            <a:off x="838725" y="1828802"/>
            <a:ext cx="4808096" cy="2649303"/>
          </a:xfrm>
        </p:spPr>
        <p:txBody>
          <a:bodyPr/>
          <a:lstStyle>
            <a:lvl1pPr>
              <a:defRPr b="0" i="0">
                <a:latin typeface="DengXian" panose="02010600030101010101" pitchFamily="2" charset="-122"/>
              </a:defRPr>
            </a:lvl1pPr>
          </a:lstStyle>
          <a:p>
            <a:endParaRPr lang="en-US" dirty="0"/>
          </a:p>
        </p:txBody>
      </p:sp>
      <p:sp>
        <p:nvSpPr>
          <p:cNvPr id="5" name="Picture Placeholder 3"/>
          <p:cNvSpPr>
            <a:spLocks noGrp="1"/>
          </p:cNvSpPr>
          <p:nvPr>
            <p:ph type="pic" sz="quarter" idx="11"/>
          </p:nvPr>
        </p:nvSpPr>
        <p:spPr>
          <a:xfrm>
            <a:off x="6385301" y="1828802"/>
            <a:ext cx="4968499" cy="2649303"/>
          </a:xfrm>
        </p:spPr>
        <p:txBody>
          <a:bodyPr/>
          <a:lstStyle>
            <a:lvl1pPr>
              <a:defRPr b="0" i="0">
                <a:latin typeface="DengXian" panose="02010600030101010101" pitchFamily="2" charset="-122"/>
              </a:defRPr>
            </a:lvl1pPr>
          </a:lstStyle>
          <a:p>
            <a:endParaRPr lang="en-US" dirty="0"/>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latin typeface="DengXian" panose="02010600030101010101" pitchFamily="2" charset="-122"/>
              </a:defRPr>
            </a:lvl1pPr>
          </a:lstStyle>
          <a:p>
            <a:pPr lvl="0"/>
            <a:r>
              <a:rPr lang="en-US" dirty="0"/>
              <a:t>Body Text here</a:t>
            </a:r>
          </a:p>
        </p:txBody>
      </p:sp>
      <p:cxnSp>
        <p:nvCxnSpPr>
          <p:cNvPr id="11" name="Straight Connector 10"/>
          <p:cNvCxnSpPr/>
          <p:nvPr userDrawn="1"/>
        </p:nvCxnSpPr>
        <p:spPr>
          <a:xfrm>
            <a:off x="838726" y="118890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437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7"/>
            <a:ext cx="6172200" cy="4873625"/>
          </a:xfrm>
        </p:spPr>
        <p:txBody>
          <a:bodyPr/>
          <a:lstStyle>
            <a:lvl1pPr marL="0" indent="0">
              <a:buNone/>
              <a:defRPr sz="3200" b="0" i="0">
                <a:latin typeface="DengXian" panose="02010600030101010101" pitchFamily="2"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DengXian" panose="02010600030101010101" pitchFamily="2" charset="-122"/>
                <a:ea typeface="DengXian" panose="02010600030101010101" pitchFamily="2" charset="-122"/>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DengXian" panose="02010600030101010101" pitchFamily="2" charset="-122"/>
                <a:ea typeface="DengXian" panose="02010600030101010101" pitchFamily="2" charset="-122"/>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Quote Credit</a:t>
            </a:r>
          </a:p>
        </p:txBody>
      </p:sp>
      <p:cxnSp>
        <p:nvCxnSpPr>
          <p:cNvPr id="5" name="Straight Connector 7"/>
          <p:cNvCxnSpPr/>
          <p:nvPr userDrawn="1"/>
        </p:nvCxnSpPr>
        <p:spPr>
          <a:xfrm>
            <a:off x="598776" y="606548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74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8"/>
            <a:ext cx="10515600" cy="838438"/>
          </a:xfrm>
        </p:spPr>
        <p:txBody>
          <a:bodyPr anchor="b">
            <a:normAutofit/>
          </a:bodyPr>
          <a:lstStyle>
            <a:lvl1pPr>
              <a:defRPr sz="4000" b="0" i="0">
                <a:solidFill>
                  <a:schemeClr val="tx2"/>
                </a:solidFill>
                <a:latin typeface="DengXian" panose="02010600030101010101" pitchFamily="2" charset="-122"/>
              </a:defRPr>
            </a:lvl1pPr>
          </a:lstStyle>
          <a:p>
            <a:r>
              <a:rPr lang="en-US" dirty="0"/>
              <a:t>Click to edit Master title style</a:t>
            </a:r>
          </a:p>
        </p:txBody>
      </p:sp>
      <p:sp>
        <p:nvSpPr>
          <p:cNvPr id="3" name="Text Placeholder 2"/>
          <p:cNvSpPr>
            <a:spLocks noGrp="1"/>
          </p:cNvSpPr>
          <p:nvPr>
            <p:ph type="body" idx="1"/>
          </p:nvPr>
        </p:nvSpPr>
        <p:spPr>
          <a:xfrm>
            <a:off x="831851" y="4359960"/>
            <a:ext cx="10515600" cy="1815227"/>
          </a:xfrm>
        </p:spPr>
        <p:txBody>
          <a:bodyPr/>
          <a:lstStyle>
            <a:lvl1pPr marL="0" indent="0">
              <a:buNone/>
              <a:defRPr sz="2400" b="0" i="0">
                <a:solidFill>
                  <a:schemeClr val="tx1">
                    <a:tint val="75000"/>
                  </a:schemeClr>
                </a:solidFill>
                <a:latin typeface="DengXian" panose="02010600030101010101" pitchFamily="2"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b="0" i="0">
                <a:latin typeface="DengXian" panose="02010600030101010101" pitchFamily="2" charset="-122"/>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cxnSp>
        <p:nvCxnSpPr>
          <p:cNvPr id="10" name="Straight Connector 9"/>
          <p:cNvCxnSpPr/>
          <p:nvPr userDrawn="1"/>
        </p:nvCxnSpPr>
        <p:spPr>
          <a:xfrm>
            <a:off x="810478" y="4249858"/>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userDrawn="1"/>
        </p:nvCxnSpPr>
        <p:spPr>
          <a:xfrm>
            <a:off x="506100" y="617518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47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a:xfrm>
            <a:off x="893039" y="40872"/>
            <a:ext cx="10515600" cy="1325563"/>
          </a:xfrm>
        </p:spPr>
        <p:txBody>
          <a:bodyPr/>
          <a:lstStyle>
            <a:lvl1pPr>
              <a:defRPr b="0" i="0">
                <a:solidFill>
                  <a:schemeClr val="tx2"/>
                </a:solidFill>
                <a:latin typeface="DengXian" panose="02010600030101010101" pitchFamily="2" charset="-122"/>
              </a:defRPr>
            </a:lvl1pPr>
          </a:lstStyle>
          <a:p>
            <a:r>
              <a:rPr lang="en-US" dirty="0"/>
              <a:t>Click to edit Master title style</a:t>
            </a:r>
          </a:p>
        </p:txBody>
      </p:sp>
      <p:cxnSp>
        <p:nvCxnSpPr>
          <p:cNvPr id="7" name="Straight Connector 6"/>
          <p:cNvCxnSpPr/>
          <p:nvPr userDrawn="1"/>
        </p:nvCxnSpPr>
        <p:spPr>
          <a:xfrm>
            <a:off x="838201" y="1174484"/>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158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7"/>
          <p:cNvCxnSpPr/>
          <p:nvPr userDrawn="1"/>
        </p:nvCxnSpPr>
        <p:spPr>
          <a:xfrm>
            <a:off x="481387" y="607166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449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3" y="4424082"/>
            <a:ext cx="8254876" cy="833718"/>
          </a:xfrm>
        </p:spPr>
        <p:txBody>
          <a:bodyPr anchor="b">
            <a:normAutofit/>
          </a:bodyPr>
          <a:lstStyle>
            <a:lvl1pPr algn="l">
              <a:defRPr sz="2600" b="0" i="0">
                <a:latin typeface="DengXian" panose="02010600030101010101" pitchFamily="2" charset="-122"/>
              </a:defRPr>
            </a:lvl1pPr>
          </a:lstStyle>
          <a:p>
            <a:r>
              <a:rPr lang="en-US" dirty="0"/>
              <a:t>Click to edit Master title style</a:t>
            </a:r>
            <a:endParaRPr dirty="0"/>
          </a:p>
        </p:txBody>
      </p:sp>
      <p:sp>
        <p:nvSpPr>
          <p:cNvPr id="3" name="Picture Placeholder 2"/>
          <p:cNvSpPr>
            <a:spLocks noGrp="1"/>
          </p:cNvSpPr>
          <p:nvPr>
            <p:ph type="pic" idx="1"/>
          </p:nvPr>
        </p:nvSpPr>
        <p:spPr>
          <a:xfrm>
            <a:off x="370543" y="228600"/>
            <a:ext cx="8504519" cy="4187952"/>
          </a:xfrm>
        </p:spPr>
        <p:txBody>
          <a:bodyPr/>
          <a:lstStyle>
            <a:lvl1pPr marL="0" indent="0">
              <a:buNone/>
              <a:defRPr sz="3200" b="0" i="0">
                <a:latin typeface="DengXian" panose="02010600030101010101" pitchFamily="2"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5" name="Date Placeholder 4"/>
          <p:cNvSpPr>
            <a:spLocks noGrp="1"/>
          </p:cNvSpPr>
          <p:nvPr>
            <p:ph type="dt" sz="half" idx="10"/>
          </p:nvPr>
        </p:nvSpPr>
        <p:spPr/>
        <p:txBody>
          <a:bodyPr/>
          <a:lstStyle>
            <a:lvl1pPr>
              <a:defRPr b="0" i="0">
                <a:latin typeface="DengXian" panose="02010600030101010101" pitchFamily="2" charset="-122"/>
              </a:defRPr>
            </a:lvl1pPr>
          </a:lstStyle>
          <a:p>
            <a:endParaRPr lang="en-US" dirty="0"/>
          </a:p>
        </p:txBody>
      </p:sp>
      <p:sp>
        <p:nvSpPr>
          <p:cNvPr id="6" name="Footer Placeholder 5"/>
          <p:cNvSpPr>
            <a:spLocks noGrp="1"/>
          </p:cNvSpPr>
          <p:nvPr>
            <p:ph type="ftr" sz="quarter" idx="11"/>
          </p:nvPr>
        </p:nvSpPr>
        <p:spPr/>
        <p:txBody>
          <a:bodyPr/>
          <a:lstStyle>
            <a:lvl1pPr>
              <a:defRPr b="0" i="0">
                <a:latin typeface="DengXian" panose="02010600030101010101" pitchFamily="2" charset="-122"/>
              </a:defRPr>
            </a:lvl1pPr>
          </a:lstStyle>
          <a:p>
            <a:endParaRPr lang="en-US" dirty="0"/>
          </a:p>
        </p:txBody>
      </p:sp>
      <p:sp>
        <p:nvSpPr>
          <p:cNvPr id="7" name="Slide Number Placeholder 6"/>
          <p:cNvSpPr>
            <a:spLocks noGrp="1"/>
          </p:cNvSpPr>
          <p:nvPr>
            <p:ph type="sldNum" sz="quarter" idx="12"/>
          </p:nvPr>
        </p:nvSpPr>
        <p:spPr/>
        <p:txBody>
          <a:bodyPr/>
          <a:lstStyle>
            <a:lvl1pPr>
              <a:defRPr b="0" i="0">
                <a:latin typeface="DengXian" panose="02010600030101010101" pitchFamily="2" charset="-122"/>
              </a:defRPr>
            </a:lvl1pPr>
          </a:lstStyle>
          <a:p>
            <a:fld id="{15E84564-75FE-D847-AF71-AE7C252681ED}" type="slidenum">
              <a:rPr lang="en-US" smtClean="0"/>
              <a:pPr/>
              <a:t>‹#›</a:t>
            </a:fld>
            <a:endParaRPr lang="en-US" dirty="0"/>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DengXian" panose="02010600030101010101" pitchFamily="2" charset="-122"/>
              <a:ea typeface="+mn-ea"/>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DengXian" panose="02010600030101010101" pitchFamily="2" charset="-122"/>
              <a:ea typeface="+mn-ea"/>
              <a:cs typeface="+mn-cs"/>
            </a:endParaRPr>
          </a:p>
        </p:txBody>
      </p:sp>
      <p:sp>
        <p:nvSpPr>
          <p:cNvPr id="10" name="TextBox 9"/>
          <p:cNvSpPr txBox="1"/>
          <p:nvPr/>
        </p:nvSpPr>
        <p:spPr>
          <a:xfrm>
            <a:off x="436285" y="4632792"/>
            <a:ext cx="294091"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dirty="0">
                <a:ln>
                  <a:noFill/>
                </a:ln>
                <a:solidFill>
                  <a:srgbClr val="629DD1">
                    <a:lumMod val="60000"/>
                    <a:lumOff val="40000"/>
                  </a:srgbClr>
                </a:solidFill>
                <a:effectLst/>
                <a:uLnTx/>
                <a:uFillTx/>
                <a:latin typeface="DengXian" panose="02010600030101010101" pitchFamily="2" charset="-122"/>
                <a:ea typeface="+mn-ea"/>
                <a:cs typeface="+mn-cs"/>
              </a:rPr>
              <a:t>+ </a:t>
            </a:r>
          </a:p>
        </p:txBody>
      </p:sp>
    </p:spTree>
    <p:extLst>
      <p:ext uri="{BB962C8B-B14F-4D97-AF65-F5344CB8AC3E}">
        <p14:creationId xmlns:p14="http://schemas.microsoft.com/office/powerpoint/2010/main" val="423037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DengXian" panose="02010600030101010101" pitchFamily="2" charset="-122"/>
            </a:endParaRPr>
          </a:p>
        </p:txBody>
      </p:sp>
      <p:sp>
        <p:nvSpPr>
          <p:cNvPr id="2" name="Title 1"/>
          <p:cNvSpPr>
            <a:spLocks noGrp="1"/>
          </p:cNvSpPr>
          <p:nvPr>
            <p:ph type="title"/>
          </p:nvPr>
        </p:nvSpPr>
        <p:spPr/>
        <p:txBody>
          <a:bodyPr/>
          <a:lstStyle>
            <a:lvl1pPr>
              <a:defRPr b="0" i="0">
                <a:solidFill>
                  <a:schemeClr val="bg1"/>
                </a:solidFill>
                <a:latin typeface="DengXian" panose="02010600030101010101" pitchFamily="2" charset="-122"/>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DengXian" panose="02010600030101010101" pitchFamily="2" charset="-122"/>
              </a:defRPr>
            </a:lvl1pPr>
            <a:lvl2pPr>
              <a:defRPr b="0" i="0">
                <a:latin typeface="DengXian" panose="02010600030101010101" pitchFamily="2" charset="-122"/>
              </a:defRPr>
            </a:lvl2pPr>
            <a:lvl3pPr>
              <a:defRPr b="0" i="0">
                <a:latin typeface="DengXian" panose="02010600030101010101" pitchFamily="2" charset="-122"/>
              </a:defRPr>
            </a:lvl3pPr>
            <a:lvl4pPr>
              <a:defRPr b="0" i="0">
                <a:latin typeface="DengXian" panose="02010600030101010101" pitchFamily="2" charset="-122"/>
              </a:defRPr>
            </a:lvl4pPr>
            <a:lvl5pPr>
              <a:defRPr b="0" i="0">
                <a:latin typeface="DengXian" panose="02010600030101010101" pitchFamily="2"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cxnSp>
        <p:nvCxnSpPr>
          <p:cNvPr id="8" name="Straight Connector 7"/>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143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6"/>
        <p:cNvGrpSpPr/>
        <p:nvPr/>
      </p:nvGrpSpPr>
      <p:grpSpPr>
        <a:xfrm>
          <a:off x="0" y="0"/>
          <a:ext cx="0" cy="0"/>
          <a:chOff x="0" y="0"/>
          <a:chExt cx="0" cy="0"/>
        </a:xfrm>
      </p:grpSpPr>
      <p:sp>
        <p:nvSpPr>
          <p:cNvPr id="57" name="Google Shape;57;p14"/>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dirty="0">
              <a:solidFill>
                <a:srgbClr val="FFFFFF"/>
              </a:solidFill>
              <a:latin typeface="DengXian" panose="02010600030101010101" pitchFamily="2" charset="-122"/>
              <a:ea typeface="DengXian" panose="02010600030101010101" pitchFamily="2" charset="-122"/>
              <a:cs typeface="Rockwell"/>
              <a:sym typeface="Rockwell"/>
            </a:endParaRPr>
          </a:p>
        </p:txBody>
      </p:sp>
      <p:sp>
        <p:nvSpPr>
          <p:cNvPr id="58" name="Google Shape;58;p14"/>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DengXian" panose="02010600030101010101" pitchFamily="2" charset="-122"/>
                <a:ea typeface="DengXian" panose="02010600030101010101" pitchFamily="2" charset="-122"/>
                <a:cs typeface="DengXian" panose="02010600030101010101" pitchFamily="2" charset="-122"/>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59" name="Google Shape;59;p14"/>
          <p:cNvSpPr txBox="1">
            <a:spLocks noGrp="1"/>
          </p:cNvSpPr>
          <p:nvPr>
            <p:ph type="body" idx="1"/>
          </p:nvPr>
        </p:nvSpPr>
        <p:spPr>
          <a:xfrm>
            <a:off x="664632" y="1981200"/>
            <a:ext cx="10075200" cy="4145200"/>
          </a:xfrm>
          <a:prstGeom prst="rect">
            <a:avLst/>
          </a:prstGeom>
          <a:noFill/>
          <a:ln>
            <a:noFill/>
          </a:ln>
        </p:spPr>
        <p:txBody>
          <a:bodyPr spcFirstLastPara="1" wrap="square" lIns="91425" tIns="45700" rIns="91425" bIns="45700"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DengXian" panose="02010600030101010101" pitchFamily="2" charset="-122"/>
                <a:ea typeface="DengXian" panose="02010600030101010101" pitchFamily="2" charset="-122"/>
                <a:cs typeface="DengXian" panose="02010600030101010101" pitchFamily="2" charset="-122"/>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dirty="0"/>
          </a:p>
        </p:txBody>
      </p:sp>
      <p:sp>
        <p:nvSpPr>
          <p:cNvPr id="60" name="Google Shape;60;p14"/>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DengXian" panose="02010600030101010101" pitchFamily="2" charset="-122"/>
                <a:ea typeface="DengXian" panose="02010600030101010101" pitchFamily="2" charset="-122"/>
                <a:cs typeface="DengXian" panose="02010600030101010101" pitchFamily="2" charset="-122"/>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lang="en-US" dirty="0"/>
          </a:p>
        </p:txBody>
      </p:sp>
      <p:sp>
        <p:nvSpPr>
          <p:cNvPr id="61" name="Google Shape;61;p14"/>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DengXian" panose="02010600030101010101" pitchFamily="2" charset="-122"/>
                <a:ea typeface="DengXian" panose="02010600030101010101" pitchFamily="2" charset="-122"/>
                <a:cs typeface="DengXian" panose="02010600030101010101" pitchFamily="2" charset="-122"/>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lang="en-US" dirty="0"/>
          </a:p>
        </p:txBody>
      </p:sp>
      <p:sp>
        <p:nvSpPr>
          <p:cNvPr id="62" name="Google Shape;62;p14"/>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DengXian" panose="02010600030101010101" pitchFamily="2" charset="-122"/>
                <a:ea typeface="DengXian" panose="02010600030101010101" pitchFamily="2" charset="-122"/>
                <a:cs typeface="DengXian" panose="02010600030101010101" pitchFamily="2" charset="-122"/>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fld id="{00000000-1234-1234-1234-123412341234}" type="slidenum">
              <a:rPr lang="en" smtClean="0"/>
              <a:pPr/>
              <a:t>‹#›</a:t>
            </a:fld>
            <a:endParaRPr lang="en" dirty="0"/>
          </a:p>
        </p:txBody>
      </p:sp>
      <p:sp>
        <p:nvSpPr>
          <p:cNvPr id="63" name="Google Shape;63;p14"/>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9FC3E3"/>
              </a:buClr>
              <a:buSzPts val="3600"/>
              <a:buFont typeface="Rockwell"/>
              <a:buNone/>
            </a:pPr>
            <a:r>
              <a:rPr lang="en" sz="3600" b="0" i="0" u="none" strike="noStrike" cap="none" dirty="0">
                <a:solidFill>
                  <a:srgbClr val="9FC3E3"/>
                </a:solidFill>
                <a:latin typeface="DengXian" panose="02010600030101010101" pitchFamily="2" charset="-122"/>
                <a:ea typeface="DengXian" panose="02010600030101010101" pitchFamily="2" charset="-122"/>
                <a:cs typeface="Rockwell"/>
                <a:sym typeface="Rockwell"/>
              </a:rPr>
              <a:t>+</a:t>
            </a:r>
            <a:endParaRPr sz="1800" b="0" i="0" dirty="0">
              <a:latin typeface="DengXian" panose="02010600030101010101" pitchFamily="2" charset="-122"/>
            </a:endParaRPr>
          </a:p>
        </p:txBody>
      </p:sp>
      <p:sp>
        <p:nvSpPr>
          <p:cNvPr id="64" name="Google Shape;64;p14"/>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dirty="0">
              <a:solidFill>
                <a:srgbClr val="FFFFFF"/>
              </a:solidFill>
              <a:latin typeface="DengXian" panose="02010600030101010101" pitchFamily="2" charset="-122"/>
              <a:ea typeface="DengXian" panose="02010600030101010101" pitchFamily="2" charset="-122"/>
              <a:cs typeface="Rockwell"/>
              <a:sym typeface="Rockwell"/>
            </a:endParaRPr>
          </a:p>
        </p:txBody>
      </p:sp>
    </p:spTree>
    <p:extLst>
      <p:ext uri="{BB962C8B-B14F-4D97-AF65-F5344CB8AC3E}">
        <p14:creationId xmlns:p14="http://schemas.microsoft.com/office/powerpoint/2010/main" val="1722495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5"/>
        <p:cNvGrpSpPr/>
        <p:nvPr/>
      </p:nvGrpSpPr>
      <p:grpSpPr>
        <a:xfrm>
          <a:off x="0" y="0"/>
          <a:ext cx="0" cy="0"/>
          <a:chOff x="0" y="0"/>
          <a:chExt cx="0" cy="0"/>
        </a:xfrm>
      </p:grpSpPr>
      <p:sp>
        <p:nvSpPr>
          <p:cNvPr id="66" name="Google Shape;66;p15"/>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dirty="0">
              <a:solidFill>
                <a:srgbClr val="FFFFFF"/>
              </a:solidFill>
              <a:latin typeface="DengXian" panose="02010600030101010101" pitchFamily="2" charset="-122"/>
              <a:ea typeface="DengXian" panose="02010600030101010101" pitchFamily="2" charset="-122"/>
              <a:cs typeface="Rockwell"/>
              <a:sym typeface="Rockwell"/>
            </a:endParaRPr>
          </a:p>
        </p:txBody>
      </p:sp>
      <p:sp>
        <p:nvSpPr>
          <p:cNvPr id="67" name="Google Shape;67;p15"/>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dirty="0">
              <a:solidFill>
                <a:srgbClr val="FFFFFF"/>
              </a:solidFill>
              <a:latin typeface="DengXian" panose="02010600030101010101" pitchFamily="2" charset="-122"/>
              <a:ea typeface="DengXian" panose="02010600030101010101" pitchFamily="2" charset="-122"/>
              <a:cs typeface="Rockwell"/>
              <a:sym typeface="Rockwell"/>
            </a:endParaRPr>
          </a:p>
        </p:txBody>
      </p:sp>
      <p:sp>
        <p:nvSpPr>
          <p:cNvPr id="68" name="Google Shape;68;p15"/>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9FC3E3"/>
              </a:buClr>
              <a:buSzPts val="3600"/>
              <a:buFont typeface="Rockwell"/>
              <a:buNone/>
            </a:pPr>
            <a:r>
              <a:rPr lang="en" sz="3600" b="0" i="0" u="none" strike="noStrike" cap="none" dirty="0">
                <a:solidFill>
                  <a:srgbClr val="9FC3E3"/>
                </a:solidFill>
                <a:latin typeface="DengXian" panose="02010600030101010101" pitchFamily="2" charset="-122"/>
                <a:ea typeface="DengXian" panose="02010600030101010101" pitchFamily="2" charset="-122"/>
                <a:cs typeface="Rockwell"/>
                <a:sym typeface="Rockwell"/>
              </a:rPr>
              <a:t>+</a:t>
            </a:r>
            <a:endParaRPr sz="1800" b="0" i="0" dirty="0">
              <a:latin typeface="DengXian" panose="02010600030101010101" pitchFamily="2" charset="-122"/>
            </a:endParaRPr>
          </a:p>
        </p:txBody>
      </p:sp>
      <p:sp>
        <p:nvSpPr>
          <p:cNvPr id="69" name="Google Shape;69;p15"/>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DengXian" panose="02010600030101010101" pitchFamily="2" charset="-122"/>
                <a:ea typeface="DengXian" panose="02010600030101010101" pitchFamily="2" charset="-122"/>
                <a:cs typeface="DengXian" panose="02010600030101010101" pitchFamily="2" charset="-122"/>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70" name="Google Shape;70;p15"/>
          <p:cNvSpPr txBox="1">
            <a:spLocks noGrp="1"/>
          </p:cNvSpPr>
          <p:nvPr>
            <p:ph type="body" idx="1"/>
          </p:nvPr>
        </p:nvSpPr>
        <p:spPr>
          <a:xfrm>
            <a:off x="664691"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DengXian" panose="02010600030101010101" pitchFamily="2" charset="-122"/>
                <a:ea typeface="DengXian" panose="02010600030101010101" pitchFamily="2" charset="-122"/>
                <a:cs typeface="DengXian" panose="02010600030101010101" pitchFamily="2" charset="-122"/>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dirty="0"/>
          </a:p>
        </p:txBody>
      </p:sp>
      <p:sp>
        <p:nvSpPr>
          <p:cNvPr id="71" name="Google Shape;71;p15"/>
          <p:cNvSpPr txBox="1">
            <a:spLocks noGrp="1"/>
          </p:cNvSpPr>
          <p:nvPr>
            <p:ph type="body" idx="2"/>
          </p:nvPr>
        </p:nvSpPr>
        <p:spPr>
          <a:xfrm>
            <a:off x="5866504"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DengXian" panose="02010600030101010101" pitchFamily="2" charset="-122"/>
                <a:ea typeface="DengXian" panose="02010600030101010101" pitchFamily="2" charset="-122"/>
                <a:cs typeface="DengXian" panose="02010600030101010101" pitchFamily="2" charset="-122"/>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dirty="0"/>
          </a:p>
        </p:txBody>
      </p:sp>
      <p:sp>
        <p:nvSpPr>
          <p:cNvPr id="72" name="Google Shape;72;p15"/>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DengXian" panose="02010600030101010101" pitchFamily="2" charset="-122"/>
                <a:ea typeface="DengXian" panose="02010600030101010101" pitchFamily="2" charset="-122"/>
                <a:cs typeface="DengXian" panose="02010600030101010101" pitchFamily="2" charset="-122"/>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lang="en-US" dirty="0"/>
          </a:p>
        </p:txBody>
      </p:sp>
      <p:sp>
        <p:nvSpPr>
          <p:cNvPr id="73" name="Google Shape;73;p15"/>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DengXian" panose="02010600030101010101" pitchFamily="2" charset="-122"/>
                <a:ea typeface="DengXian" panose="02010600030101010101" pitchFamily="2" charset="-122"/>
                <a:cs typeface="DengXian" panose="02010600030101010101" pitchFamily="2" charset="-122"/>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lang="en-US" dirty="0"/>
          </a:p>
        </p:txBody>
      </p:sp>
      <p:sp>
        <p:nvSpPr>
          <p:cNvPr id="74" name="Google Shape;74;p15"/>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DengXian" panose="02010600030101010101" pitchFamily="2" charset="-122"/>
                <a:ea typeface="DengXian" panose="02010600030101010101" pitchFamily="2" charset="-122"/>
                <a:cs typeface="DengXian" panose="02010600030101010101" pitchFamily="2" charset="-122"/>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720328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sz="1800" b="0" i="0" dirty="0">
              <a:solidFill>
                <a:prstClr val="white"/>
              </a:solidFill>
              <a:latin typeface="DengXian" panose="02010600030101010101" pitchFamily="2" charset="-122"/>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sz="1800" b="0" i="0" dirty="0">
              <a:solidFill>
                <a:prstClr val="white"/>
              </a:solidFill>
              <a:latin typeface="DengXian" panose="02010600030101010101" pitchFamily="2" charset="-122"/>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a:defRPr/>
            </a:pPr>
            <a:r>
              <a:rPr sz="3600" b="0" i="0" dirty="0">
                <a:solidFill>
                  <a:srgbClr val="629DD1">
                    <a:lumMod val="60000"/>
                    <a:lumOff val="40000"/>
                  </a:srgbClr>
                </a:solidFill>
                <a:latin typeface="DengXian" panose="02010600030101010101" pitchFamily="2" charset="-122"/>
              </a:rPr>
              <a:t>+</a:t>
            </a:r>
          </a:p>
        </p:txBody>
      </p:sp>
      <p:sp>
        <p:nvSpPr>
          <p:cNvPr id="2" name="Title 1"/>
          <p:cNvSpPr>
            <a:spLocks noGrp="1"/>
          </p:cNvSpPr>
          <p:nvPr>
            <p:ph type="title"/>
          </p:nvPr>
        </p:nvSpPr>
        <p:spPr/>
        <p:txBody>
          <a:bodyPr/>
          <a:lstStyle>
            <a:lvl1pPr>
              <a:defRPr b="0" i="0">
                <a:latin typeface="DengXian" panose="02010600030101010101" pitchFamily="2" charset="-122"/>
              </a:defRPr>
            </a:lvl1pPr>
          </a:lstStyle>
          <a:p>
            <a:r>
              <a:rPr lang="en-US" dirty="0"/>
              <a:t>Click to edit Master title style</a:t>
            </a:r>
            <a:endParaRPr dirty="0"/>
          </a:p>
        </p:txBody>
      </p:sp>
      <p:sp>
        <p:nvSpPr>
          <p:cNvPr id="3" name="Content Placeholder 2"/>
          <p:cNvSpPr>
            <a:spLocks noGrp="1"/>
          </p:cNvSpPr>
          <p:nvPr>
            <p:ph sz="half" idx="1"/>
          </p:nvPr>
        </p:nvSpPr>
        <p:spPr>
          <a:xfrm>
            <a:off x="664691" y="1985963"/>
            <a:ext cx="4876800" cy="4140200"/>
          </a:xfrm>
        </p:spPr>
        <p:txBody>
          <a:bodyPr>
            <a:normAutofit/>
          </a:bodyPr>
          <a:lstStyle>
            <a:lvl1pPr>
              <a:defRPr sz="1800" b="0" i="0">
                <a:latin typeface="DengXian" panose="02010600030101010101" pitchFamily="2" charset="-122"/>
              </a:defRPr>
            </a:lvl1pPr>
            <a:lvl2pPr>
              <a:defRPr sz="1800" b="0" i="0">
                <a:latin typeface="DengXian" panose="02010600030101010101" pitchFamily="2" charset="-122"/>
              </a:defRPr>
            </a:lvl2pPr>
            <a:lvl3pPr>
              <a:defRPr sz="1800" b="0" i="0">
                <a:latin typeface="DengXian" panose="02010600030101010101" pitchFamily="2" charset="-122"/>
              </a:defRPr>
            </a:lvl3pPr>
            <a:lvl4pPr>
              <a:defRPr sz="1800" b="0" i="0">
                <a:latin typeface="DengXian" panose="02010600030101010101" pitchFamily="2" charset="-122"/>
              </a:defRPr>
            </a:lvl4pPr>
            <a:lvl5pPr>
              <a:defRPr sz="1800" b="0" i="0">
                <a:latin typeface="DengXian" panose="02010600030101010101" pitchFamily="2" charset="-122"/>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b="0" i="0">
                <a:latin typeface="DengXian" panose="02010600030101010101" pitchFamily="2" charset="-122"/>
              </a:defRPr>
            </a:lvl1pPr>
            <a:lvl2pPr>
              <a:defRPr sz="1800" b="0" i="0">
                <a:latin typeface="DengXian" panose="02010600030101010101" pitchFamily="2" charset="-122"/>
              </a:defRPr>
            </a:lvl2pPr>
            <a:lvl3pPr>
              <a:defRPr sz="1800" b="0" i="0">
                <a:latin typeface="DengXian" panose="02010600030101010101" pitchFamily="2" charset="-122"/>
              </a:defRPr>
            </a:lvl3pPr>
            <a:lvl4pPr>
              <a:defRPr sz="1800" b="0" i="0">
                <a:latin typeface="DengXian" panose="02010600030101010101" pitchFamily="2" charset="-122"/>
              </a:defRPr>
            </a:lvl4pPr>
            <a:lvl5pPr>
              <a:defRPr sz="1800" b="0" i="0">
                <a:latin typeface="DengXian" panose="02010600030101010101" pitchFamily="2" charset="-122"/>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a:xfrm>
            <a:off x="9060329" y="6423586"/>
            <a:ext cx="2844800" cy="365125"/>
          </a:xfrm>
          <a:prstGeom prst="rect">
            <a:avLst/>
          </a:prstGeom>
        </p:spPr>
        <p:txBody>
          <a:bodyPr/>
          <a:lstStyle>
            <a:lvl1pPr>
              <a:defRPr b="0" i="0">
                <a:latin typeface="DengXian" panose="02010600030101010101" pitchFamily="2" charset="-122"/>
              </a:defRPr>
            </a:lvl1pPr>
          </a:lstStyle>
          <a:p>
            <a:fld id="{8E9718A7-2B15-C347-B708-4E85D52F4AA4}" type="datetimeFigureOut">
              <a:rPr lang="en-US" smtClean="0">
                <a:solidFill>
                  <a:prstClr val="black">
                    <a:lumMod val="65000"/>
                    <a:lumOff val="35000"/>
                  </a:prstClr>
                </a:solidFill>
              </a:rPr>
              <a:pPr/>
              <a:t>10/14/2020</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268941" y="6423586"/>
            <a:ext cx="8163859" cy="365125"/>
          </a:xfrm>
          <a:prstGeom prst="rect">
            <a:avLst/>
          </a:prstGeom>
        </p:spPr>
        <p:txBody>
          <a:bodyPr/>
          <a:lstStyle>
            <a:lvl1pPr>
              <a:defRPr b="0" i="0">
                <a:latin typeface="DengXian" panose="02010600030101010101" pitchFamily="2" charset="-122"/>
              </a:defRPr>
            </a:lvl1p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a:xfrm>
            <a:off x="11074400" y="242235"/>
            <a:ext cx="738717" cy="365125"/>
          </a:xfrm>
          <a:prstGeom prst="rect">
            <a:avLst/>
          </a:prstGeom>
        </p:spPr>
        <p:txBody>
          <a:bodyPr/>
          <a:lstStyle>
            <a:lvl1pPr>
              <a:defRPr b="0" i="0">
                <a:latin typeface="DengXian" panose="02010600030101010101" pitchFamily="2" charset="-122"/>
              </a:defRPr>
            </a:lvl1pPr>
          </a:lstStyle>
          <a:p>
            <a:fld id="{15E84564-75FE-D847-AF71-AE7C252681E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32555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DengXian" panose="02010600030101010101" pitchFamily="2" charset="-122"/>
              <a:ea typeface="+mn-ea"/>
              <a:cs typeface="+mn-cs"/>
            </a:endParaRPr>
          </a:p>
        </p:txBody>
      </p:sp>
      <p:sp>
        <p:nvSpPr>
          <p:cNvPr id="12" name="TextBox 11"/>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0" i="0" u="none" strike="noStrike" kern="1200" cap="none" spc="0" normalizeH="0" baseline="0" noProof="0" dirty="0">
                <a:ln>
                  <a:noFill/>
                </a:ln>
                <a:solidFill>
                  <a:srgbClr val="629DD1">
                    <a:lumMod val="60000"/>
                    <a:lumOff val="40000"/>
                  </a:srgbClr>
                </a:solidFill>
                <a:effectLst/>
                <a:uLnTx/>
                <a:uFillTx/>
                <a:latin typeface="DengXian" panose="02010600030101010101" pitchFamily="2" charset="-122"/>
                <a:ea typeface="+mn-ea"/>
                <a:cs typeface="+mn-cs"/>
              </a:rPr>
              <a:t>+</a:t>
            </a:r>
          </a:p>
        </p:txBody>
      </p:sp>
      <p:sp>
        <p:nvSpPr>
          <p:cNvPr id="2" name="Title 1"/>
          <p:cNvSpPr>
            <a:spLocks noGrp="1"/>
          </p:cNvSpPr>
          <p:nvPr>
            <p:ph type="title"/>
          </p:nvPr>
        </p:nvSpPr>
        <p:spPr/>
        <p:txBody>
          <a:bodyPr/>
          <a:lstStyle>
            <a:lvl1pPr>
              <a:defRPr b="0" i="0">
                <a:latin typeface="DengXian" panose="02010600030101010101" pitchFamily="2" charset="-122"/>
              </a:defRPr>
            </a:lvl1pPr>
          </a:lstStyle>
          <a:p>
            <a:r>
              <a:rPr lang="en-US" dirty="0"/>
              <a:t>Click to edit Master title style</a:t>
            </a:r>
            <a:endParaRPr dirty="0"/>
          </a:p>
        </p:txBody>
      </p:sp>
      <p:sp>
        <p:nvSpPr>
          <p:cNvPr id="4" name="Content Placeholder 3"/>
          <p:cNvSpPr>
            <a:spLocks noGrp="1"/>
          </p:cNvSpPr>
          <p:nvPr>
            <p:ph sz="half" idx="2"/>
          </p:nvPr>
        </p:nvSpPr>
        <p:spPr>
          <a:xfrm>
            <a:off x="663388" y="2447366"/>
            <a:ext cx="4876800" cy="3678797"/>
          </a:xfrm>
        </p:spPr>
        <p:txBody>
          <a:bodyPr>
            <a:normAutofit/>
          </a:bodyPr>
          <a:lstStyle>
            <a:lvl1pPr>
              <a:defRPr sz="1800" b="0" i="0">
                <a:latin typeface="DengXian" panose="02010600030101010101" pitchFamily="2" charset="-122"/>
              </a:defRPr>
            </a:lvl1pPr>
            <a:lvl2pPr>
              <a:defRPr sz="1800" b="0" i="0">
                <a:latin typeface="DengXian" panose="02010600030101010101" pitchFamily="2" charset="-122"/>
              </a:defRPr>
            </a:lvl2pPr>
            <a:lvl3pPr>
              <a:defRPr sz="1800" b="0" i="0">
                <a:latin typeface="DengXian" panose="02010600030101010101" pitchFamily="2" charset="-122"/>
              </a:defRPr>
            </a:lvl3pPr>
            <a:lvl4pPr>
              <a:defRPr sz="1800" b="0" i="0">
                <a:latin typeface="DengXian" panose="02010600030101010101" pitchFamily="2" charset="-122"/>
              </a:defRPr>
            </a:lvl4pPr>
            <a:lvl5pPr>
              <a:defRPr sz="1800" b="0" i="0">
                <a:latin typeface="DengXian" panose="02010600030101010101" pitchFamily="2" charset="-122"/>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Content Placeholder 5"/>
          <p:cNvSpPr>
            <a:spLocks noGrp="1"/>
          </p:cNvSpPr>
          <p:nvPr>
            <p:ph sz="quarter" idx="4"/>
          </p:nvPr>
        </p:nvSpPr>
        <p:spPr>
          <a:xfrm>
            <a:off x="5866504" y="2447366"/>
            <a:ext cx="4876800" cy="3678797"/>
          </a:xfrm>
        </p:spPr>
        <p:txBody>
          <a:bodyPr>
            <a:normAutofit/>
          </a:bodyPr>
          <a:lstStyle>
            <a:lvl1pPr>
              <a:defRPr sz="1800" b="0" i="0">
                <a:latin typeface="DengXian" panose="02010600030101010101" pitchFamily="2" charset="-122"/>
              </a:defRPr>
            </a:lvl1pPr>
            <a:lvl2pPr>
              <a:defRPr sz="1800" b="0" i="0">
                <a:latin typeface="DengXian" panose="02010600030101010101" pitchFamily="2" charset="-122"/>
              </a:defRPr>
            </a:lvl2pPr>
            <a:lvl3pPr>
              <a:defRPr sz="1800" b="0" i="0">
                <a:latin typeface="DengXian" panose="02010600030101010101" pitchFamily="2" charset="-122"/>
              </a:defRPr>
            </a:lvl3pPr>
            <a:lvl4pPr>
              <a:defRPr sz="1800" b="0" i="0">
                <a:latin typeface="DengXian" panose="02010600030101010101" pitchFamily="2" charset="-122"/>
              </a:defRPr>
            </a:lvl4pPr>
            <a:lvl5pPr>
              <a:defRPr sz="1800" b="0" i="0">
                <a:latin typeface="DengXian" panose="02010600030101010101" pitchFamily="2" charset="-122"/>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a:xfrm>
            <a:off x="9060329" y="6423586"/>
            <a:ext cx="2844800" cy="365125"/>
          </a:xfrm>
          <a:prstGeom prst="rect">
            <a:avLst/>
          </a:prstGeom>
        </p:spPr>
        <p:txBody>
          <a:bodyPr/>
          <a:lstStyle>
            <a:lvl1pPr>
              <a:defRPr b="0" i="0">
                <a:latin typeface="DengXian" panose="02010600030101010101" pitchFamily="2" charset="-122"/>
              </a:defRPr>
            </a:lvl1pPr>
          </a:lstStyle>
          <a:p>
            <a:fld id="{8E9718A7-2B15-C347-B708-4E85D52F4AA4}" type="datetimeFigureOut">
              <a:rPr lang="en-US" smtClean="0"/>
              <a:pPr/>
              <a:t>10/14/2020</a:t>
            </a:fld>
            <a:endParaRPr lang="en-US" dirty="0"/>
          </a:p>
        </p:txBody>
      </p:sp>
      <p:sp>
        <p:nvSpPr>
          <p:cNvPr id="8" name="Footer Placeholder 7"/>
          <p:cNvSpPr>
            <a:spLocks noGrp="1"/>
          </p:cNvSpPr>
          <p:nvPr>
            <p:ph type="ftr" sz="quarter" idx="11"/>
          </p:nvPr>
        </p:nvSpPr>
        <p:spPr>
          <a:xfrm>
            <a:off x="268941" y="6423586"/>
            <a:ext cx="8163859" cy="365125"/>
          </a:xfrm>
          <a:prstGeom prst="rect">
            <a:avLst/>
          </a:prstGeom>
        </p:spPr>
        <p:txBody>
          <a:bodyPr/>
          <a:lstStyle>
            <a:lvl1pPr>
              <a:defRPr b="0" i="0">
                <a:latin typeface="DengXian" panose="02010600030101010101" pitchFamily="2" charset="-122"/>
              </a:defRPr>
            </a:lvl1pPr>
          </a:lstStyle>
          <a:p>
            <a:endParaRPr lang="en-US" dirty="0"/>
          </a:p>
        </p:txBody>
      </p:sp>
      <p:sp>
        <p:nvSpPr>
          <p:cNvPr id="9" name="Slide Number Placeholder 8"/>
          <p:cNvSpPr>
            <a:spLocks noGrp="1"/>
          </p:cNvSpPr>
          <p:nvPr>
            <p:ph type="sldNum" sz="quarter" idx="12"/>
          </p:nvPr>
        </p:nvSpPr>
        <p:spPr>
          <a:xfrm>
            <a:off x="11074400" y="242235"/>
            <a:ext cx="738717" cy="365125"/>
          </a:xfrm>
          <a:prstGeom prst="rect">
            <a:avLst/>
          </a:prstGeom>
        </p:spPr>
        <p:txBody>
          <a:bodyPr/>
          <a:lstStyle>
            <a:lvl1pPr>
              <a:defRPr b="0" i="0">
                <a:latin typeface="DengXian" panose="02010600030101010101" pitchFamily="2" charset="-122"/>
              </a:defRPr>
            </a:lvl1pPr>
          </a:lstStyle>
          <a:p>
            <a:fld id="{15E84564-75FE-D847-AF71-AE7C252681ED}" type="slidenum">
              <a:rPr lang="en-US" smtClean="0"/>
              <a:pPr/>
              <a:t>‹#›</a:t>
            </a:fld>
            <a:endParaRPr lang="en-US" dirty="0"/>
          </a:p>
        </p:txBody>
      </p:sp>
      <p:sp>
        <p:nvSpPr>
          <p:cNvPr id="3" name="Text Placeholder 2"/>
          <p:cNvSpPr>
            <a:spLocks noGrp="1"/>
          </p:cNvSpPr>
          <p:nvPr>
            <p:ph type="body" idx="1"/>
          </p:nvPr>
        </p:nvSpPr>
        <p:spPr>
          <a:xfrm>
            <a:off x="663388" y="2070848"/>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i="0">
                <a:solidFill>
                  <a:schemeClr val="bg1"/>
                </a:solidFill>
                <a:latin typeface="DengXian" panose="02010600030101010101" pitchFamily="2"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p:cNvSpPr>
            <a:spLocks noGrp="1"/>
          </p:cNvSpPr>
          <p:nvPr>
            <p:ph type="body" sz="quarter" idx="3"/>
          </p:nvPr>
        </p:nvSpPr>
        <p:spPr>
          <a:xfrm>
            <a:off x="5866504" y="2070848"/>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i="0">
                <a:solidFill>
                  <a:schemeClr val="bg1"/>
                </a:solidFill>
                <a:latin typeface="DengXian" panose="02010600030101010101" pitchFamily="2"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1312289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DengXian" panose="02010600030101010101" pitchFamily="2" charset="-122"/>
              <a:ea typeface="+mn-ea"/>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DengXian" panose="02010600030101010101" pitchFamily="2" charset="-122"/>
              <a:ea typeface="+mn-ea"/>
              <a:cs typeface="+mn-cs"/>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0" i="0" u="none" strike="noStrike" kern="1200" cap="none" spc="0" normalizeH="0" baseline="0" noProof="0" dirty="0">
                <a:ln>
                  <a:noFill/>
                </a:ln>
                <a:solidFill>
                  <a:srgbClr val="629DD1">
                    <a:lumMod val="60000"/>
                    <a:lumOff val="40000"/>
                  </a:srgbClr>
                </a:solidFill>
                <a:effectLst/>
                <a:uLnTx/>
                <a:uFillTx/>
                <a:latin typeface="DengXian" panose="02010600030101010101" pitchFamily="2" charset="-122"/>
                <a:ea typeface="+mn-ea"/>
                <a:cs typeface="+mn-cs"/>
              </a:rPr>
              <a:t>+</a:t>
            </a:r>
          </a:p>
        </p:txBody>
      </p:sp>
      <p:sp>
        <p:nvSpPr>
          <p:cNvPr id="2" name="Title 1"/>
          <p:cNvSpPr>
            <a:spLocks noGrp="1"/>
          </p:cNvSpPr>
          <p:nvPr>
            <p:ph type="title"/>
          </p:nvPr>
        </p:nvSpPr>
        <p:spPr/>
        <p:txBody>
          <a:bodyPr/>
          <a:lstStyle>
            <a:lvl1pPr>
              <a:defRPr b="0" i="0">
                <a:latin typeface="DengXian" panose="02010600030101010101" pitchFamily="2" charset="-122"/>
              </a:defRPr>
            </a:lvl1pPr>
          </a:lstStyle>
          <a:p>
            <a:r>
              <a:rPr lang="en-US" dirty="0"/>
              <a:t>Click to edit Master title style</a:t>
            </a:r>
            <a:endParaRPr dirty="0"/>
          </a:p>
        </p:txBody>
      </p:sp>
      <p:sp>
        <p:nvSpPr>
          <p:cNvPr id="3" name="Content Placeholder 2"/>
          <p:cNvSpPr>
            <a:spLocks noGrp="1"/>
          </p:cNvSpPr>
          <p:nvPr>
            <p:ph sz="half" idx="1"/>
          </p:nvPr>
        </p:nvSpPr>
        <p:spPr>
          <a:xfrm>
            <a:off x="664691" y="1985963"/>
            <a:ext cx="4876800" cy="4140200"/>
          </a:xfrm>
        </p:spPr>
        <p:txBody>
          <a:bodyPr>
            <a:normAutofit/>
          </a:bodyPr>
          <a:lstStyle>
            <a:lvl1pPr>
              <a:defRPr sz="1800" b="0" i="0">
                <a:latin typeface="DengXian" panose="02010600030101010101" pitchFamily="2" charset="-122"/>
              </a:defRPr>
            </a:lvl1pPr>
            <a:lvl2pPr>
              <a:defRPr sz="1800" b="0" i="0">
                <a:latin typeface="DengXian" panose="02010600030101010101" pitchFamily="2" charset="-122"/>
              </a:defRPr>
            </a:lvl2pPr>
            <a:lvl3pPr>
              <a:defRPr sz="1800" b="0" i="0">
                <a:latin typeface="DengXian" panose="02010600030101010101" pitchFamily="2" charset="-122"/>
              </a:defRPr>
            </a:lvl3pPr>
            <a:lvl4pPr>
              <a:defRPr sz="1800" b="0" i="0">
                <a:latin typeface="DengXian" panose="02010600030101010101" pitchFamily="2" charset="-122"/>
              </a:defRPr>
            </a:lvl4pPr>
            <a:lvl5pPr>
              <a:defRPr sz="1800" b="0" i="0">
                <a:latin typeface="DengXian" panose="02010600030101010101" pitchFamily="2" charset="-122"/>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b="0" i="0">
                <a:latin typeface="DengXian" panose="02010600030101010101" pitchFamily="2" charset="-122"/>
              </a:defRPr>
            </a:lvl1pPr>
            <a:lvl2pPr>
              <a:defRPr sz="1800" b="0" i="0">
                <a:latin typeface="DengXian" panose="02010600030101010101" pitchFamily="2" charset="-122"/>
              </a:defRPr>
            </a:lvl2pPr>
            <a:lvl3pPr>
              <a:defRPr sz="1800" b="0" i="0">
                <a:latin typeface="DengXian" panose="02010600030101010101" pitchFamily="2" charset="-122"/>
              </a:defRPr>
            </a:lvl3pPr>
            <a:lvl4pPr>
              <a:defRPr sz="1800" b="0" i="0">
                <a:latin typeface="DengXian" panose="02010600030101010101" pitchFamily="2" charset="-122"/>
              </a:defRPr>
            </a:lvl4pPr>
            <a:lvl5pPr>
              <a:defRPr sz="1800" b="0" i="0">
                <a:latin typeface="DengXian" panose="02010600030101010101" pitchFamily="2" charset="-122"/>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a:xfrm>
            <a:off x="9060329" y="6423585"/>
            <a:ext cx="2844800" cy="365100"/>
          </a:xfrm>
          <a:prstGeom prst="rect">
            <a:avLst/>
          </a:prstGeom>
        </p:spPr>
        <p:txBody>
          <a:bodyPr/>
          <a:lstStyle>
            <a:lvl1pPr>
              <a:defRPr b="0" i="0">
                <a:latin typeface="DengXian" panose="02010600030101010101" pitchFamily="2" charset="-122"/>
              </a:defRPr>
            </a:lvl1pPr>
          </a:lstStyle>
          <a:p>
            <a:pPr algn="r" defTabSz="457200">
              <a:defRPr/>
            </a:pPr>
            <a:fld id="{1BBC3013-4435-2D4C-9E29-650CD3D95957}" type="datetimeFigureOut">
              <a:rPr lang="en-US" sz="1100" smtClean="0">
                <a:solidFill>
                  <a:prstClr val="black">
                    <a:lumMod val="65000"/>
                    <a:lumOff val="35000"/>
                  </a:prstClr>
                </a:solidFill>
              </a:rPr>
              <a:pPr algn="r" defTabSz="457200">
                <a:defRPr/>
              </a:pPr>
              <a:t>10/14/2020</a:t>
            </a:fld>
            <a:endParaRPr lang="en-US" sz="1100" dirty="0">
              <a:solidFill>
                <a:prstClr val="black">
                  <a:lumMod val="65000"/>
                  <a:lumOff val="35000"/>
                </a:prstClr>
              </a:solidFill>
            </a:endParaRPr>
          </a:p>
        </p:txBody>
      </p:sp>
      <p:sp>
        <p:nvSpPr>
          <p:cNvPr id="6" name="Footer Placeholder 5"/>
          <p:cNvSpPr>
            <a:spLocks noGrp="1"/>
          </p:cNvSpPr>
          <p:nvPr>
            <p:ph type="ftr" sz="quarter" idx="11"/>
          </p:nvPr>
        </p:nvSpPr>
        <p:spPr>
          <a:xfrm>
            <a:off x="268941" y="6423585"/>
            <a:ext cx="8164000" cy="365100"/>
          </a:xfrm>
          <a:prstGeom prst="rect">
            <a:avLst/>
          </a:prstGeom>
        </p:spPr>
        <p:txBody>
          <a:bodyPr/>
          <a:lstStyle>
            <a:lvl1pPr>
              <a:defRPr b="0" i="0">
                <a:latin typeface="DengXian" panose="02010600030101010101" pitchFamily="2" charset="-122"/>
              </a:defRPr>
            </a:lvl1pPr>
          </a:lstStyle>
          <a:p>
            <a:pPr defTabSz="457200">
              <a:defRPr/>
            </a:pPr>
            <a:endParaRPr lang="en-US" sz="1100" dirty="0">
              <a:solidFill>
                <a:prstClr val="black">
                  <a:lumMod val="65000"/>
                  <a:lumOff val="35000"/>
                </a:prstClr>
              </a:solidFill>
            </a:endParaRPr>
          </a:p>
        </p:txBody>
      </p:sp>
      <p:sp>
        <p:nvSpPr>
          <p:cNvPr id="7" name="Slide Number Placeholder 6"/>
          <p:cNvSpPr>
            <a:spLocks noGrp="1"/>
          </p:cNvSpPr>
          <p:nvPr>
            <p:ph type="sldNum" sz="quarter" idx="12"/>
          </p:nvPr>
        </p:nvSpPr>
        <p:spPr>
          <a:xfrm>
            <a:off x="11074400" y="242234"/>
            <a:ext cx="738800" cy="365100"/>
          </a:xfrm>
          <a:prstGeom prst="rect">
            <a:avLst/>
          </a:prstGeom>
        </p:spPr>
        <p:txBody>
          <a:bodyPr/>
          <a:lstStyle>
            <a:lvl1pPr>
              <a:defRPr b="0" i="0">
                <a:latin typeface="DengXian" panose="02010600030101010101" pitchFamily="2" charset="-122"/>
              </a:defRPr>
            </a:lvl1pPr>
          </a:lstStyle>
          <a:p>
            <a:pPr algn="r" defTabSz="457200">
              <a:defRPr/>
            </a:pPr>
            <a:fld id="{806C9EB7-DE12-DA45-9FA8-81EA5D4669B0}" type="slidenum">
              <a:rPr lang="en-US" sz="1400" smtClean="0">
                <a:solidFill>
                  <a:prstClr val="white"/>
                </a:solidFill>
              </a:rPr>
              <a:pPr algn="r" defTabSz="457200">
                <a:defRPr/>
              </a:pPr>
              <a:t>‹#›</a:t>
            </a:fld>
            <a:endParaRPr lang="en-US" sz="1400" dirty="0">
              <a:solidFill>
                <a:prstClr val="white"/>
              </a:solidFill>
            </a:endParaRPr>
          </a:p>
        </p:txBody>
      </p:sp>
    </p:spTree>
    <p:extLst>
      <p:ext uri="{BB962C8B-B14F-4D97-AF65-F5344CB8AC3E}">
        <p14:creationId xmlns:p14="http://schemas.microsoft.com/office/powerpoint/2010/main" val="1182086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DengXian" panose="02010600030101010101" pitchFamily="2" charset="-122"/>
              <a:ea typeface="Meiryo"/>
              <a:cs typeface="+mn-cs"/>
            </a:endParaRPr>
          </a:p>
        </p:txBody>
      </p:sp>
      <p:sp>
        <p:nvSpPr>
          <p:cNvPr id="2" name="Title 1"/>
          <p:cNvSpPr>
            <a:spLocks noGrp="1"/>
          </p:cNvSpPr>
          <p:nvPr>
            <p:ph type="ctrTitle"/>
          </p:nvPr>
        </p:nvSpPr>
        <p:spPr>
          <a:xfrm>
            <a:off x="768628" y="609599"/>
            <a:ext cx="8627165" cy="1577010"/>
          </a:xfrm>
        </p:spPr>
        <p:txBody>
          <a:bodyPr anchor="b">
            <a:normAutofit/>
          </a:bodyPr>
          <a:lstStyle>
            <a:lvl1pPr algn="l">
              <a:defRPr sz="3750" b="0" i="0">
                <a:solidFill>
                  <a:schemeClr val="bg1"/>
                </a:solidFill>
                <a:latin typeface="DengXian" panose="02010600030101010101" pitchFamily="2" charset="-122"/>
              </a:defRPr>
            </a:lvl1pPr>
          </a:lstStyle>
          <a:p>
            <a:r>
              <a:rPr lang="en-US" dirty="0"/>
              <a:t>Click to edit Master title style</a:t>
            </a:r>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2400" b="0" i="0">
                <a:latin typeface="DengXian" panose="02010600030101010101" pitchFamily="2"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Speakers Names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8" y="6017665"/>
            <a:ext cx="2875723" cy="515234"/>
          </a:xfrm>
          <a:prstGeom prst="rect">
            <a:avLst/>
          </a:prstGeom>
        </p:spPr>
      </p:pic>
      <p:sp>
        <p:nvSpPr>
          <p:cNvPr id="8" name="Subtitle 2"/>
          <p:cNvSpPr txBox="1">
            <a:spLocks/>
          </p:cNvSpPr>
          <p:nvPr userDrawn="1"/>
        </p:nvSpPr>
        <p:spPr>
          <a:xfrm>
            <a:off x="8534403" y="6083055"/>
            <a:ext cx="2756452"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685800" rtl="0" eaLnBrk="1" fontAlgn="auto" latinLnBrk="0" hangingPunct="1">
              <a:lnSpc>
                <a:spcPct val="90000"/>
              </a:lnSpc>
              <a:spcBef>
                <a:spcPts val="750"/>
              </a:spcBef>
              <a:spcAft>
                <a:spcPts val="0"/>
              </a:spcAft>
              <a:buClrTx/>
              <a:buSzTx/>
              <a:buFont typeface="Arial"/>
              <a:buNone/>
              <a:tabLst/>
              <a:defRPr/>
            </a:pPr>
            <a:r>
              <a:rPr kumimoji="0" lang="en-US" sz="1200" b="0" i="0" u="none" strike="noStrike" kern="1200" cap="none" spc="0" normalizeH="0" baseline="0" noProof="0" dirty="0" err="1">
                <a:ln>
                  <a:noFill/>
                </a:ln>
                <a:solidFill>
                  <a:srgbClr val="59C4C7"/>
                </a:solidFill>
                <a:effectLst/>
                <a:uLnTx/>
                <a:uFillTx/>
                <a:latin typeface="DengXian" panose="02010600030101010101" pitchFamily="2" charset="-122"/>
                <a:ea typeface="Meiryo"/>
                <a:cs typeface="+mn-cs"/>
              </a:rPr>
              <a:t>rightquestion.org</a:t>
            </a:r>
            <a:endParaRPr kumimoji="0" lang="en-US" sz="1200" b="0" i="0" u="none" strike="noStrike" kern="1200" cap="none" spc="0" normalizeH="0" baseline="0" noProof="0" dirty="0">
              <a:ln>
                <a:noFill/>
              </a:ln>
              <a:solidFill>
                <a:srgbClr val="59C4C7"/>
              </a:solidFill>
              <a:effectLst/>
              <a:uLnTx/>
              <a:uFillTx/>
              <a:latin typeface="DengXian" panose="02010600030101010101" pitchFamily="2" charset="-122"/>
              <a:ea typeface="Meiryo"/>
              <a:cs typeface="+mn-cs"/>
            </a:endParaRPr>
          </a:p>
        </p:txBody>
      </p:sp>
      <p:cxnSp>
        <p:nvCxnSpPr>
          <p:cNvPr id="12" name="Straight Connector 11"/>
          <p:cNvCxnSpPr/>
          <p:nvPr userDrawn="1"/>
        </p:nvCxnSpPr>
        <p:spPr>
          <a:xfrm>
            <a:off x="768629"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647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DengXian" panose="02010600030101010101" pitchFamily="2" charset="-122"/>
              <a:ea typeface="Meiryo"/>
              <a:cs typeface="+mn-cs"/>
            </a:endParaRPr>
          </a:p>
        </p:txBody>
      </p:sp>
      <p:sp>
        <p:nvSpPr>
          <p:cNvPr id="2" name="Title 1"/>
          <p:cNvSpPr>
            <a:spLocks noGrp="1"/>
          </p:cNvSpPr>
          <p:nvPr>
            <p:ph type="title"/>
          </p:nvPr>
        </p:nvSpPr>
        <p:spPr/>
        <p:txBody>
          <a:bodyPr/>
          <a:lstStyle>
            <a:lvl1pPr>
              <a:defRPr b="0" i="0">
                <a:solidFill>
                  <a:schemeClr val="bg1"/>
                </a:solidFill>
                <a:latin typeface="DengXian" panose="02010600030101010101" pitchFamily="2" charset="-122"/>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DengXian" panose="02010600030101010101" pitchFamily="2" charset="-122"/>
              </a:defRPr>
            </a:lvl1pPr>
            <a:lvl2pPr>
              <a:defRPr b="0" i="0">
                <a:latin typeface="DengXian" panose="02010600030101010101" pitchFamily="2" charset="-122"/>
              </a:defRPr>
            </a:lvl2pPr>
            <a:lvl3pPr>
              <a:defRPr b="0" i="0">
                <a:latin typeface="DengXian" panose="02010600030101010101" pitchFamily="2" charset="-122"/>
              </a:defRPr>
            </a:lvl3pPr>
            <a:lvl4pPr>
              <a:defRPr b="0" i="0">
                <a:latin typeface="DengXian" panose="02010600030101010101" pitchFamily="2" charset="-122"/>
              </a:defRPr>
            </a:lvl4pPr>
            <a:lvl5pPr>
              <a:defRPr b="0" i="0">
                <a:latin typeface="DengXian" panose="02010600030101010101" pitchFamily="2"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8" y="6017665"/>
            <a:ext cx="2875723" cy="515234"/>
          </a:xfrm>
          <a:prstGeom prst="rect">
            <a:avLst/>
          </a:prstGeom>
        </p:spPr>
      </p:pic>
      <p:sp>
        <p:nvSpPr>
          <p:cNvPr id="7" name="Subtitle 2"/>
          <p:cNvSpPr txBox="1">
            <a:spLocks/>
          </p:cNvSpPr>
          <p:nvPr userDrawn="1"/>
        </p:nvSpPr>
        <p:spPr>
          <a:xfrm>
            <a:off x="8534403" y="6083055"/>
            <a:ext cx="2756452"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685800" rtl="0" eaLnBrk="1" fontAlgn="auto" latinLnBrk="0" hangingPunct="1">
              <a:lnSpc>
                <a:spcPct val="90000"/>
              </a:lnSpc>
              <a:spcBef>
                <a:spcPts val="750"/>
              </a:spcBef>
              <a:spcAft>
                <a:spcPts val="0"/>
              </a:spcAft>
              <a:buClrTx/>
              <a:buSzTx/>
              <a:buFont typeface="Arial"/>
              <a:buNone/>
              <a:tabLst/>
              <a:defRPr/>
            </a:pPr>
            <a:r>
              <a:rPr kumimoji="0" lang="en-US" sz="1200" b="0" i="0" u="none" strike="noStrike" kern="1200" cap="none" spc="0" normalizeH="0" baseline="0" noProof="0" dirty="0" err="1">
                <a:ln>
                  <a:noFill/>
                </a:ln>
                <a:solidFill>
                  <a:srgbClr val="59C4C7"/>
                </a:solidFill>
                <a:effectLst/>
                <a:uLnTx/>
                <a:uFillTx/>
                <a:latin typeface="DengXian" panose="02010600030101010101" pitchFamily="2" charset="-122"/>
                <a:ea typeface="Meiryo"/>
                <a:cs typeface="+mn-cs"/>
              </a:rPr>
              <a:t>rightquestion.org</a:t>
            </a:r>
            <a:endParaRPr kumimoji="0" lang="en-US" sz="1200" b="0" i="0" u="none" strike="noStrike" kern="1200" cap="none" spc="0" normalizeH="0" baseline="0" noProof="0" dirty="0">
              <a:ln>
                <a:noFill/>
              </a:ln>
              <a:solidFill>
                <a:srgbClr val="59C4C7"/>
              </a:solidFill>
              <a:effectLst/>
              <a:uLnTx/>
              <a:uFillTx/>
              <a:latin typeface="DengXian" panose="02010600030101010101" pitchFamily="2" charset="-122"/>
              <a:ea typeface="Meiryo"/>
              <a:cs typeface="+mn-cs"/>
            </a:endParaRPr>
          </a:p>
        </p:txBody>
      </p:sp>
      <p:cxnSp>
        <p:nvCxnSpPr>
          <p:cNvPr id="8" name="Straight Connector 7"/>
          <p:cNvCxnSpPr/>
          <p:nvPr userDrawn="1"/>
        </p:nvCxnSpPr>
        <p:spPr>
          <a:xfrm>
            <a:off x="768629"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576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DengXian" panose="02010600030101010101" pitchFamily="2" charset="-122"/>
              <a:ea typeface="Meiryo"/>
              <a:cs typeface="+mn-cs"/>
            </a:endParaRPr>
          </a:p>
        </p:txBody>
      </p:sp>
      <p:sp>
        <p:nvSpPr>
          <p:cNvPr id="2" name="Title 1"/>
          <p:cNvSpPr>
            <a:spLocks noGrp="1"/>
          </p:cNvSpPr>
          <p:nvPr>
            <p:ph type="title"/>
          </p:nvPr>
        </p:nvSpPr>
        <p:spPr>
          <a:xfrm>
            <a:off x="768627" y="347332"/>
            <a:ext cx="10515600" cy="1325563"/>
          </a:xfrm>
        </p:spPr>
        <p:txBody>
          <a:bodyPr/>
          <a:lstStyle>
            <a:lvl1pPr>
              <a:defRPr b="0" i="0">
                <a:solidFill>
                  <a:schemeClr val="bg1"/>
                </a:solidFill>
                <a:latin typeface="DengXian" panose="02010600030101010101" pitchFamily="2" charset="-122"/>
              </a:defRPr>
            </a:lvl1pPr>
          </a:lstStyle>
          <a:p>
            <a:r>
              <a:rPr lang="en-US" dirty="0"/>
              <a:t>Click to edit Master title style</a:t>
            </a:r>
          </a:p>
        </p:txBody>
      </p:sp>
      <p:sp>
        <p:nvSpPr>
          <p:cNvPr id="4" name="Picture Placeholder 3"/>
          <p:cNvSpPr>
            <a:spLocks noGrp="1"/>
          </p:cNvSpPr>
          <p:nvPr>
            <p:ph type="pic" sz="quarter" idx="10"/>
          </p:nvPr>
        </p:nvSpPr>
        <p:spPr>
          <a:xfrm>
            <a:off x="838725" y="1828804"/>
            <a:ext cx="4808096" cy="2649303"/>
          </a:xfrm>
        </p:spPr>
        <p:txBody>
          <a:bodyPr/>
          <a:lstStyle>
            <a:lvl1pPr>
              <a:defRPr b="0" i="0">
                <a:latin typeface="DengXian" panose="02010600030101010101" pitchFamily="2" charset="-122"/>
              </a:defRPr>
            </a:lvl1pPr>
          </a:lstStyle>
          <a:p>
            <a:endParaRPr lang="en-US" dirty="0"/>
          </a:p>
        </p:txBody>
      </p:sp>
      <p:sp>
        <p:nvSpPr>
          <p:cNvPr id="5" name="Picture Placeholder 3"/>
          <p:cNvSpPr>
            <a:spLocks noGrp="1"/>
          </p:cNvSpPr>
          <p:nvPr>
            <p:ph type="pic" sz="quarter" idx="11"/>
          </p:nvPr>
        </p:nvSpPr>
        <p:spPr>
          <a:xfrm>
            <a:off x="6385301" y="1828804"/>
            <a:ext cx="4968499" cy="2649303"/>
          </a:xfrm>
        </p:spPr>
        <p:txBody>
          <a:bodyPr/>
          <a:lstStyle>
            <a:lvl1pPr>
              <a:defRPr b="0" i="0">
                <a:latin typeface="DengXian" panose="02010600030101010101" pitchFamily="2" charset="-122"/>
              </a:defRPr>
            </a:lvl1pPr>
          </a:lstStyle>
          <a:p>
            <a:endParaRPr lang="en-US" dirty="0"/>
          </a:p>
        </p:txBody>
      </p:sp>
      <p:sp>
        <p:nvSpPr>
          <p:cNvPr id="7" name="Content Placeholder 6"/>
          <p:cNvSpPr>
            <a:spLocks noGrp="1"/>
          </p:cNvSpPr>
          <p:nvPr>
            <p:ph sz="quarter" idx="12" hasCustomPrompt="1"/>
          </p:nvPr>
        </p:nvSpPr>
        <p:spPr>
          <a:xfrm>
            <a:off x="838200" y="4702766"/>
            <a:ext cx="10515600" cy="914400"/>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None/>
              <a:tabLst/>
              <a:defRPr lang="en-US" b="0" i="0" baseline="0" smtClean="0">
                <a:effectLst/>
                <a:latin typeface="DengXian" panose="02010600030101010101" pitchFamily="2" charset="-122"/>
              </a:defRPr>
            </a:lvl1pPr>
          </a:lstStyle>
          <a:p>
            <a:pPr lvl="0"/>
            <a:r>
              <a:rPr lang="en-US" dirty="0"/>
              <a:t>Body Text here</a:t>
            </a:r>
          </a:p>
        </p:txBody>
      </p:sp>
    </p:spTree>
    <p:extLst>
      <p:ext uri="{BB962C8B-B14F-4D97-AF65-F5344CB8AC3E}">
        <p14:creationId xmlns:p14="http://schemas.microsoft.com/office/powerpoint/2010/main" val="2052497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9"/>
            <a:ext cx="6172200" cy="4873625"/>
          </a:xfrm>
        </p:spPr>
        <p:txBody>
          <a:bodyPr/>
          <a:lstStyle>
            <a:lvl1pPr marL="0" indent="0">
              <a:buNone/>
              <a:defRPr sz="2400" b="0" i="0">
                <a:latin typeface="DengXian" panose="02010600030101010101" pitchFamily="2"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100" b="0" i="0" smtClean="0">
                <a:solidFill>
                  <a:schemeClr val="tx2"/>
                </a:solidFill>
                <a:effectLst/>
                <a:latin typeface="DengXian" panose="02010600030101010101" pitchFamily="2" charset="-122"/>
                <a:ea typeface="DengXian" panose="02010600030101010101" pitchFamily="2" charset="-122"/>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1650" b="0" i="0" smtClean="0">
                <a:solidFill>
                  <a:schemeClr val="tx1"/>
                </a:solidFill>
                <a:effectLst/>
                <a:latin typeface="DengXian" panose="02010600030101010101" pitchFamily="2" charset="-122"/>
                <a:ea typeface="DengXian" panose="02010600030101010101" pitchFamily="2" charset="-122"/>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 </a:t>
            </a:r>
            <a:r>
              <a:rPr lang="en-US" dirty="0" err="1"/>
              <a:t>Qute</a:t>
            </a:r>
            <a:r>
              <a:rPr lang="en-US" dirty="0"/>
              <a:t> Credit</a:t>
            </a:r>
          </a:p>
        </p:txBody>
      </p:sp>
      <p:cxnSp>
        <p:nvCxnSpPr>
          <p:cNvPr id="5" name="Straight Connector 7"/>
          <p:cNvCxnSpPr/>
          <p:nvPr userDrawn="1"/>
        </p:nvCxnSpPr>
        <p:spPr>
          <a:xfrm>
            <a:off x="604955" y="605930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994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61"/>
            <a:ext cx="10515600" cy="953001"/>
          </a:xfrm>
        </p:spPr>
        <p:txBody>
          <a:bodyPr anchor="b">
            <a:normAutofit/>
          </a:bodyPr>
          <a:lstStyle>
            <a:lvl1pPr>
              <a:defRPr sz="3000" b="0" i="0">
                <a:solidFill>
                  <a:schemeClr val="tx2"/>
                </a:solidFill>
                <a:latin typeface="DengXian" panose="02010600030101010101" pitchFamily="2" charset="-122"/>
              </a:defRPr>
            </a:lvl1pPr>
          </a:lstStyle>
          <a:p>
            <a:r>
              <a:rPr lang="en-US" dirty="0"/>
              <a:t>Click to edit Master title style</a:t>
            </a:r>
          </a:p>
        </p:txBody>
      </p:sp>
      <p:sp>
        <p:nvSpPr>
          <p:cNvPr id="3" name="Text Placeholder 2"/>
          <p:cNvSpPr>
            <a:spLocks noGrp="1"/>
          </p:cNvSpPr>
          <p:nvPr>
            <p:ph type="body" idx="1"/>
          </p:nvPr>
        </p:nvSpPr>
        <p:spPr>
          <a:xfrm>
            <a:off x="831851" y="4359962"/>
            <a:ext cx="10515600" cy="1815227"/>
          </a:xfrm>
        </p:spPr>
        <p:txBody>
          <a:bodyPr/>
          <a:lstStyle>
            <a:lvl1pPr marL="0" indent="0">
              <a:buNone/>
              <a:defRPr sz="1800" b="0" i="0">
                <a:solidFill>
                  <a:schemeClr val="tx1">
                    <a:tint val="75000"/>
                  </a:schemeClr>
                </a:solidFill>
                <a:latin typeface="DengXian" panose="02010600030101010101" pitchFamily="2"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b="0" i="0">
                <a:latin typeface="DengXian" panose="02010600030101010101" pitchFamily="2" charset="-122"/>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dirty="0"/>
              <a:t>Insert photo</a:t>
            </a:r>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3789849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DengXian" panose="02010600030101010101" pitchFamily="2" charset="-122"/>
            </a:endParaRPr>
          </a:p>
        </p:txBody>
      </p:sp>
      <p:sp>
        <p:nvSpPr>
          <p:cNvPr id="2" name="Title 1"/>
          <p:cNvSpPr>
            <a:spLocks noGrp="1"/>
          </p:cNvSpPr>
          <p:nvPr>
            <p:ph type="title"/>
          </p:nvPr>
        </p:nvSpPr>
        <p:spPr>
          <a:xfrm>
            <a:off x="768627" y="347331"/>
            <a:ext cx="10515600" cy="1325563"/>
          </a:xfrm>
        </p:spPr>
        <p:txBody>
          <a:bodyPr/>
          <a:lstStyle>
            <a:lvl1pPr>
              <a:defRPr b="0" i="0">
                <a:solidFill>
                  <a:schemeClr val="bg1"/>
                </a:solidFill>
                <a:latin typeface="DengXian" panose="02010600030101010101" pitchFamily="2" charset="-122"/>
              </a:defRPr>
            </a:lvl1pPr>
          </a:lstStyle>
          <a:p>
            <a:r>
              <a:rPr lang="en-US" dirty="0"/>
              <a:t>Click to edit Master title style</a:t>
            </a:r>
          </a:p>
        </p:txBody>
      </p:sp>
      <p:sp>
        <p:nvSpPr>
          <p:cNvPr id="4" name="Picture Placeholder 3"/>
          <p:cNvSpPr>
            <a:spLocks noGrp="1"/>
          </p:cNvSpPr>
          <p:nvPr>
            <p:ph type="pic" sz="quarter" idx="10"/>
          </p:nvPr>
        </p:nvSpPr>
        <p:spPr>
          <a:xfrm>
            <a:off x="838725" y="1828802"/>
            <a:ext cx="4808096" cy="2649303"/>
          </a:xfrm>
        </p:spPr>
        <p:txBody>
          <a:bodyPr/>
          <a:lstStyle>
            <a:lvl1pPr>
              <a:defRPr b="0" i="0">
                <a:latin typeface="DengXian" panose="02010600030101010101" pitchFamily="2" charset="-122"/>
              </a:defRPr>
            </a:lvl1pPr>
          </a:lstStyle>
          <a:p>
            <a:endParaRPr lang="en-US" dirty="0"/>
          </a:p>
        </p:txBody>
      </p:sp>
      <p:sp>
        <p:nvSpPr>
          <p:cNvPr id="5" name="Picture Placeholder 3"/>
          <p:cNvSpPr>
            <a:spLocks noGrp="1"/>
          </p:cNvSpPr>
          <p:nvPr>
            <p:ph type="pic" sz="quarter" idx="11"/>
          </p:nvPr>
        </p:nvSpPr>
        <p:spPr>
          <a:xfrm>
            <a:off x="6385301" y="1828802"/>
            <a:ext cx="4968499" cy="2649303"/>
          </a:xfrm>
        </p:spPr>
        <p:txBody>
          <a:bodyPr/>
          <a:lstStyle>
            <a:lvl1pPr>
              <a:defRPr b="0" i="0">
                <a:latin typeface="DengXian" panose="02010600030101010101" pitchFamily="2" charset="-122"/>
              </a:defRPr>
            </a:lvl1pPr>
          </a:lstStyle>
          <a:p>
            <a:endParaRPr lang="en-US" dirty="0"/>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latin typeface="DengXian" panose="02010600030101010101" pitchFamily="2" charset="-122"/>
              </a:defRPr>
            </a:lvl1pPr>
          </a:lstStyle>
          <a:p>
            <a:pPr lvl="0"/>
            <a:r>
              <a:rPr lang="en-US" dirty="0"/>
              <a:t>Body Text here</a:t>
            </a:r>
          </a:p>
        </p:txBody>
      </p:sp>
    </p:spTree>
    <p:extLst>
      <p:ext uri="{BB962C8B-B14F-4D97-AF65-F5344CB8AC3E}">
        <p14:creationId xmlns:p14="http://schemas.microsoft.com/office/powerpoint/2010/main" val="65206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DengXian" panose="02010600030101010101" pitchFamily="2" charset="-122"/>
              <a:ea typeface="Meiryo"/>
              <a:cs typeface="+mn-cs"/>
            </a:endParaRPr>
          </a:p>
        </p:txBody>
      </p:sp>
      <p:sp>
        <p:nvSpPr>
          <p:cNvPr id="2" name="Title 1"/>
          <p:cNvSpPr>
            <a:spLocks noGrp="1"/>
          </p:cNvSpPr>
          <p:nvPr>
            <p:ph type="title"/>
          </p:nvPr>
        </p:nvSpPr>
        <p:spPr/>
        <p:txBody>
          <a:bodyPr/>
          <a:lstStyle>
            <a:lvl1pPr>
              <a:defRPr b="0" i="0">
                <a:solidFill>
                  <a:schemeClr val="bg1"/>
                </a:solidFill>
                <a:latin typeface="DengXian" panose="02010600030101010101" pitchFamily="2" charset="-122"/>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8" y="6017665"/>
            <a:ext cx="2875723" cy="515234"/>
          </a:xfrm>
          <a:prstGeom prst="rect">
            <a:avLst/>
          </a:prstGeom>
        </p:spPr>
      </p:pic>
      <p:sp>
        <p:nvSpPr>
          <p:cNvPr id="6" name="Subtitle 2"/>
          <p:cNvSpPr txBox="1">
            <a:spLocks/>
          </p:cNvSpPr>
          <p:nvPr userDrawn="1"/>
        </p:nvSpPr>
        <p:spPr>
          <a:xfrm>
            <a:off x="8534403" y="6083055"/>
            <a:ext cx="2756452" cy="61559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685800" rtl="0" eaLnBrk="1" fontAlgn="auto" latinLnBrk="0" hangingPunct="1">
              <a:lnSpc>
                <a:spcPct val="90000"/>
              </a:lnSpc>
              <a:spcBef>
                <a:spcPts val="750"/>
              </a:spcBef>
              <a:spcAft>
                <a:spcPts val="0"/>
              </a:spcAft>
              <a:buClrTx/>
              <a:buSzTx/>
              <a:buFont typeface="Arial"/>
              <a:buNone/>
              <a:tabLst/>
              <a:defRPr/>
            </a:pPr>
            <a:r>
              <a:rPr kumimoji="0" lang="en-US" sz="1200" b="0" i="0" u="none" strike="noStrike" kern="1200" cap="none" spc="0" normalizeH="0" baseline="0" noProof="0" dirty="0" err="1">
                <a:ln>
                  <a:noFill/>
                </a:ln>
                <a:solidFill>
                  <a:srgbClr val="59C4C7"/>
                </a:solidFill>
                <a:effectLst/>
                <a:uLnTx/>
                <a:uFillTx/>
                <a:latin typeface="DengXian" panose="02010600030101010101" pitchFamily="2" charset="-122"/>
                <a:ea typeface="Meiryo"/>
                <a:cs typeface="+mn-cs"/>
              </a:rPr>
              <a:t>rightquestion.org</a:t>
            </a:r>
            <a:endParaRPr kumimoji="0" lang="en-US" sz="1200" b="0" i="0" u="none" strike="noStrike" kern="1200" cap="none" spc="0" normalizeH="0" baseline="0" noProof="0" dirty="0">
              <a:ln>
                <a:noFill/>
              </a:ln>
              <a:solidFill>
                <a:srgbClr val="59C4C7"/>
              </a:solidFill>
              <a:effectLst/>
              <a:uLnTx/>
              <a:uFillTx/>
              <a:latin typeface="DengXian" panose="02010600030101010101" pitchFamily="2" charset="-122"/>
              <a:ea typeface="Meiryo"/>
              <a:cs typeface="+mn-cs"/>
            </a:endParaRPr>
          </a:p>
        </p:txBody>
      </p:sp>
      <p:cxnSp>
        <p:nvCxnSpPr>
          <p:cNvPr id="9" name="Straight Connector 8"/>
          <p:cNvCxnSpPr/>
          <p:nvPr userDrawn="1"/>
        </p:nvCxnSpPr>
        <p:spPr>
          <a:xfrm>
            <a:off x="768629"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897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768629"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263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DengXian" panose="02010600030101010101" pitchFamily="2" charset="-122"/>
              <a:ea typeface="Meiryo"/>
              <a:cs typeface="+mn-cs"/>
            </a:endParaRPr>
          </a:p>
        </p:txBody>
      </p:sp>
    </p:spTree>
    <p:extLst>
      <p:ext uri="{BB962C8B-B14F-4D97-AF65-F5344CB8AC3E}">
        <p14:creationId xmlns:p14="http://schemas.microsoft.com/office/powerpoint/2010/main" val="3837454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4"/>
            <a:ext cx="4343400" cy="530225"/>
          </a:xfrm>
        </p:spPr>
        <p:txBody>
          <a:bodyPr anchor="b"/>
          <a:lstStyle>
            <a:lvl1pPr>
              <a:defRPr sz="2400" b="0" i="0" baseline="0">
                <a:solidFill>
                  <a:schemeClr val="tx2"/>
                </a:solidFill>
                <a:latin typeface="DengXian" panose="02010600030101010101" pitchFamily="2" charset="-122"/>
              </a:defRPr>
            </a:lvl1pPr>
          </a:lstStyle>
          <a:p>
            <a:r>
              <a:rPr lang="en-US" dirty="0"/>
              <a:t>Student Questions</a:t>
            </a:r>
          </a:p>
        </p:txBody>
      </p:sp>
      <p:sp>
        <p:nvSpPr>
          <p:cNvPr id="3" name="Content Placeholder 2"/>
          <p:cNvSpPr>
            <a:spLocks noGrp="1"/>
          </p:cNvSpPr>
          <p:nvPr>
            <p:ph idx="1"/>
          </p:nvPr>
        </p:nvSpPr>
        <p:spPr>
          <a:xfrm>
            <a:off x="838202" y="1171078"/>
            <a:ext cx="4569577" cy="2827499"/>
          </a:xfrm>
        </p:spPr>
        <p:txBody>
          <a:bodyPr/>
          <a:lstStyle>
            <a:lvl1pPr>
              <a:defRPr sz="2400" b="0" i="0">
                <a:latin typeface="DengXian" panose="02010600030101010101" pitchFamily="2" charset="-122"/>
              </a:defRPr>
            </a:lvl1pPr>
            <a:lvl2pPr>
              <a:defRPr sz="2100" b="0" i="0">
                <a:latin typeface="DengXian" panose="02010600030101010101" pitchFamily="2" charset="-122"/>
              </a:defRPr>
            </a:lvl2pPr>
            <a:lvl3pPr>
              <a:defRPr sz="1800" b="0" i="0">
                <a:latin typeface="DengXian" panose="02010600030101010101" pitchFamily="2" charset="-122"/>
              </a:defRPr>
            </a:lvl3pPr>
            <a:lvl4pPr>
              <a:defRPr sz="1500" b="0" i="0">
                <a:latin typeface="DengXian" panose="02010600030101010101" pitchFamily="2" charset="-122"/>
              </a:defRPr>
            </a:lvl4pPr>
            <a:lvl5pPr>
              <a:defRPr sz="1500" b="0" i="0">
                <a:latin typeface="DengXian" panose="02010600030101010101" pitchFamily="2" charset="-122"/>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14313" marR="0" indent="-214313" algn="l" defTabSz="685800" rtl="0" eaLnBrk="1" fontAlgn="auto" latinLnBrk="0" hangingPunct="1">
              <a:lnSpc>
                <a:spcPct val="90000"/>
              </a:lnSpc>
              <a:spcBef>
                <a:spcPts val="750"/>
              </a:spcBef>
              <a:spcAft>
                <a:spcPts val="0"/>
              </a:spcAft>
              <a:buClrTx/>
              <a:buSzTx/>
              <a:buFont typeface="Arial" charset="0"/>
              <a:buChar char="•"/>
              <a:tabLst/>
              <a:defRPr sz="1650" b="0" i="0">
                <a:latin typeface="DengXian" panose="02010600030101010101" pitchFamily="2" charset="-122"/>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Question</a:t>
            </a:r>
          </a:p>
          <a:p>
            <a:pPr lvl="0"/>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14313" marR="0" indent="-214313" algn="l" defTabSz="685800" rtl="0" eaLnBrk="1" fontAlgn="auto" latinLnBrk="0" hangingPunct="1">
              <a:lnSpc>
                <a:spcPct val="90000"/>
              </a:lnSpc>
              <a:spcBef>
                <a:spcPts val="750"/>
              </a:spcBef>
              <a:spcAft>
                <a:spcPts val="0"/>
              </a:spcAft>
              <a:buClrTx/>
              <a:buSzTx/>
              <a:buFont typeface="Arial" charset="0"/>
              <a:buChar char="•"/>
              <a:tabLst/>
              <a:defRPr sz="1650" b="0" i="0">
                <a:latin typeface="DengXian" panose="02010600030101010101" pitchFamily="2" charset="-122"/>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a:p>
            <a:pPr lvl="0"/>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a:p>
            <a:pPr lvl="0"/>
            <a:r>
              <a:rPr lang="en-US" dirty="0"/>
              <a:t>Question</a:t>
            </a:r>
          </a:p>
          <a:p>
            <a:pPr marL="214313" marR="0" lvl="0" indent="-214313" algn="l" defTabSz="685800" rtl="0" eaLnBrk="1" fontAlgn="auto" latinLnBrk="0" hangingPunct="1">
              <a:lnSpc>
                <a:spcPct val="90000"/>
              </a:lnSpc>
              <a:spcBef>
                <a:spcPts val="750"/>
              </a:spcBef>
              <a:spcAft>
                <a:spcPts val="0"/>
              </a:spcAft>
              <a:buClrTx/>
              <a:buSzTx/>
              <a:buFont typeface="Arial" charset="0"/>
              <a:buChar char="•"/>
              <a:tabLst/>
              <a:defRPr/>
            </a:pPr>
            <a:r>
              <a:rPr lang="en-US" dirty="0"/>
              <a:t>Question</a:t>
            </a:r>
          </a:p>
        </p:txBody>
      </p:sp>
    </p:spTree>
    <p:extLst>
      <p:ext uri="{BB962C8B-B14F-4D97-AF65-F5344CB8AC3E}">
        <p14:creationId xmlns:p14="http://schemas.microsoft.com/office/powerpoint/2010/main" val="28962986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4"/>
            <a:ext cx="10515600" cy="1325563"/>
          </a:xfrm>
        </p:spPr>
        <p:txBody>
          <a:bodyPr/>
          <a:lstStyle>
            <a:lvl1pPr>
              <a:defRPr b="0" i="0">
                <a:solidFill>
                  <a:schemeClr val="tx2"/>
                </a:solidFill>
                <a:latin typeface="DengXian" panose="02010600030101010101" pitchFamily="2" charset="-122"/>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DengXian" panose="02010600030101010101" pitchFamily="2" charset="-122"/>
              </a:defRPr>
            </a:lvl1pPr>
            <a:lvl2pPr>
              <a:defRPr b="0" i="0">
                <a:latin typeface="DengXian" panose="02010600030101010101" pitchFamily="2" charset="-122"/>
              </a:defRPr>
            </a:lvl2pPr>
            <a:lvl3pPr>
              <a:defRPr b="0" i="0">
                <a:latin typeface="DengXian" panose="02010600030101010101" pitchFamily="2" charset="-122"/>
              </a:defRPr>
            </a:lvl3pPr>
            <a:lvl4pPr>
              <a:defRPr b="0" i="0">
                <a:latin typeface="DengXian" panose="02010600030101010101" pitchFamily="2" charset="-122"/>
              </a:defRPr>
            </a:lvl4pPr>
            <a:lvl5pPr>
              <a:defRPr b="0" i="0">
                <a:latin typeface="DengXian" panose="02010600030101010101" pitchFamily="2"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3" y="1227818"/>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4534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4"/>
            <a:ext cx="10515600" cy="1325563"/>
          </a:xfrm>
        </p:spPr>
        <p:txBody>
          <a:bodyPr/>
          <a:lstStyle>
            <a:lvl1pPr>
              <a:defRPr b="0" i="0">
                <a:solidFill>
                  <a:schemeClr val="tx2"/>
                </a:solidFill>
                <a:latin typeface="DengXian" panose="02010600030101010101" pitchFamily="2" charset="-122"/>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DengXian" panose="02010600030101010101" pitchFamily="2" charset="-122"/>
              </a:defRPr>
            </a:lvl1pPr>
            <a:lvl2pPr>
              <a:defRPr b="0" i="0">
                <a:latin typeface="DengXian" panose="02010600030101010101" pitchFamily="2" charset="-122"/>
              </a:defRPr>
            </a:lvl2pPr>
            <a:lvl3pPr>
              <a:defRPr b="0" i="0">
                <a:latin typeface="DengXian" panose="02010600030101010101" pitchFamily="2" charset="-122"/>
              </a:defRPr>
            </a:lvl3pPr>
            <a:lvl4pPr>
              <a:defRPr b="0" i="0">
                <a:latin typeface="DengXian" panose="02010600030101010101" pitchFamily="2" charset="-122"/>
              </a:defRPr>
            </a:lvl4pPr>
            <a:lvl5pPr>
              <a:defRPr b="0" i="0">
                <a:latin typeface="DengXian" panose="02010600030101010101" pitchFamily="2"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2"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8452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4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4"/>
            <a:ext cx="10515600" cy="1325563"/>
          </a:xfrm>
        </p:spPr>
        <p:txBody>
          <a:bodyPr/>
          <a:lstStyle>
            <a:lvl1pPr>
              <a:defRPr b="0" i="0">
                <a:solidFill>
                  <a:schemeClr val="tx2"/>
                </a:solidFill>
                <a:latin typeface="DengXian" panose="02010600030101010101" pitchFamily="2" charset="-122"/>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DengXian" panose="02010600030101010101" pitchFamily="2" charset="-122"/>
              </a:defRPr>
            </a:lvl1pPr>
            <a:lvl2pPr>
              <a:defRPr b="0" i="0">
                <a:latin typeface="DengXian" panose="02010600030101010101" pitchFamily="2" charset="-122"/>
              </a:defRPr>
            </a:lvl2pPr>
            <a:lvl3pPr>
              <a:defRPr b="0" i="0">
                <a:latin typeface="DengXian" panose="02010600030101010101" pitchFamily="2" charset="-122"/>
              </a:defRPr>
            </a:lvl3pPr>
            <a:lvl4pPr>
              <a:defRPr b="0" i="0">
                <a:latin typeface="DengXian" panose="02010600030101010101" pitchFamily="2" charset="-122"/>
              </a:defRPr>
            </a:lvl4pPr>
            <a:lvl5pPr>
              <a:defRPr b="0" i="0">
                <a:latin typeface="DengXian" panose="02010600030101010101" pitchFamily="2"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2"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userDrawn="1"/>
        </p:nvCxnSpPr>
        <p:spPr>
          <a:xfrm>
            <a:off x="788868" y="606760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2677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5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728521" y="191961"/>
            <a:ext cx="10515600" cy="846196"/>
          </a:xfrm>
        </p:spPr>
        <p:txBody>
          <a:bodyPr/>
          <a:lstStyle>
            <a:lvl1pPr>
              <a:defRPr b="0" i="0">
                <a:solidFill>
                  <a:schemeClr val="tx2"/>
                </a:solidFill>
                <a:latin typeface="DengXian" panose="02010600030101010101" pitchFamily="2" charset="-122"/>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DengXian" panose="02010600030101010101" pitchFamily="2" charset="-122"/>
              </a:defRPr>
            </a:lvl1pPr>
            <a:lvl2pPr>
              <a:defRPr b="0" i="0">
                <a:latin typeface="DengXian" panose="02010600030101010101" pitchFamily="2" charset="-122"/>
              </a:defRPr>
            </a:lvl2pPr>
            <a:lvl3pPr>
              <a:defRPr b="0" i="0">
                <a:latin typeface="DengXian" panose="02010600030101010101" pitchFamily="2" charset="-122"/>
              </a:defRPr>
            </a:lvl3pPr>
            <a:lvl4pPr>
              <a:defRPr b="0" i="0">
                <a:latin typeface="DengXian" panose="02010600030101010101" pitchFamily="2" charset="-122"/>
              </a:defRPr>
            </a:lvl4pPr>
            <a:lvl5pPr>
              <a:defRPr b="0" i="0">
                <a:latin typeface="DengXian" panose="02010600030101010101" pitchFamily="2"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2" y="1128409"/>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userDrawn="1"/>
        </p:nvCxnSpPr>
        <p:spPr>
          <a:xfrm>
            <a:off x="783362" y="6176963"/>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0977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838725" y="183295"/>
            <a:ext cx="10515600" cy="1325563"/>
          </a:xfrm>
        </p:spPr>
        <p:txBody>
          <a:bodyPr/>
          <a:lstStyle>
            <a:lvl1pPr>
              <a:defRPr b="0" i="0">
                <a:solidFill>
                  <a:schemeClr val="tx2"/>
                </a:solidFill>
                <a:latin typeface="DengXian" panose="02010600030101010101" pitchFamily="2" charset="-122"/>
              </a:defRPr>
            </a:lvl1pPr>
          </a:lstStyle>
          <a:p>
            <a:r>
              <a:rPr lang="en-US" dirty="0"/>
              <a:t>Click to edit Master title style</a:t>
            </a:r>
          </a:p>
        </p:txBody>
      </p:sp>
      <p:sp>
        <p:nvSpPr>
          <p:cNvPr id="4" name="Picture Placeholder 3"/>
          <p:cNvSpPr>
            <a:spLocks noGrp="1"/>
          </p:cNvSpPr>
          <p:nvPr>
            <p:ph type="pic" sz="quarter" idx="10"/>
          </p:nvPr>
        </p:nvSpPr>
        <p:spPr>
          <a:xfrm>
            <a:off x="838725" y="1828804"/>
            <a:ext cx="4808096" cy="2649303"/>
          </a:xfrm>
        </p:spPr>
        <p:txBody>
          <a:bodyPr/>
          <a:lstStyle>
            <a:lvl1pPr>
              <a:defRPr b="0" i="0">
                <a:latin typeface="DengXian" panose="02010600030101010101" pitchFamily="2" charset="-122"/>
              </a:defRPr>
            </a:lvl1pPr>
          </a:lstStyle>
          <a:p>
            <a:endParaRPr lang="en-US" dirty="0"/>
          </a:p>
        </p:txBody>
      </p:sp>
      <p:sp>
        <p:nvSpPr>
          <p:cNvPr id="5" name="Picture Placeholder 3"/>
          <p:cNvSpPr>
            <a:spLocks noGrp="1"/>
          </p:cNvSpPr>
          <p:nvPr>
            <p:ph type="pic" sz="quarter" idx="11"/>
          </p:nvPr>
        </p:nvSpPr>
        <p:spPr>
          <a:xfrm>
            <a:off x="6385301" y="1828804"/>
            <a:ext cx="4968499" cy="2649303"/>
          </a:xfrm>
        </p:spPr>
        <p:txBody>
          <a:bodyPr/>
          <a:lstStyle>
            <a:lvl1pPr>
              <a:defRPr b="0" i="0">
                <a:latin typeface="DengXian" panose="02010600030101010101" pitchFamily="2" charset="-122"/>
              </a:defRPr>
            </a:lvl1pPr>
          </a:lstStyle>
          <a:p>
            <a:endParaRPr lang="en-US" dirty="0"/>
          </a:p>
        </p:txBody>
      </p:sp>
      <p:sp>
        <p:nvSpPr>
          <p:cNvPr id="7" name="Content Placeholder 6"/>
          <p:cNvSpPr>
            <a:spLocks noGrp="1"/>
          </p:cNvSpPr>
          <p:nvPr>
            <p:ph sz="quarter" idx="12" hasCustomPrompt="1"/>
          </p:nvPr>
        </p:nvSpPr>
        <p:spPr>
          <a:xfrm>
            <a:off x="838200" y="4702766"/>
            <a:ext cx="10515600" cy="914400"/>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None/>
              <a:tabLst/>
              <a:defRPr lang="en-US" b="0" i="0" baseline="0" smtClean="0">
                <a:effectLst/>
                <a:latin typeface="DengXian" panose="02010600030101010101" pitchFamily="2" charset="-122"/>
              </a:defRPr>
            </a:lvl1pPr>
          </a:lstStyle>
          <a:p>
            <a:pPr lvl="0"/>
            <a:r>
              <a:rPr lang="en-US" dirty="0"/>
              <a:t>Body Text here</a:t>
            </a:r>
          </a:p>
        </p:txBody>
      </p:sp>
      <p:cxnSp>
        <p:nvCxnSpPr>
          <p:cNvPr id="11" name="Straight Connector 10"/>
          <p:cNvCxnSpPr/>
          <p:nvPr userDrawn="1"/>
        </p:nvCxnSpPr>
        <p:spPr>
          <a:xfrm>
            <a:off x="838727" y="118890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897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9"/>
            <a:ext cx="6172200" cy="4873625"/>
          </a:xfrm>
        </p:spPr>
        <p:txBody>
          <a:bodyPr/>
          <a:lstStyle>
            <a:lvl1pPr marL="0" indent="0">
              <a:buNone/>
              <a:defRPr sz="2400" b="0" i="0">
                <a:latin typeface="DengXian" panose="02010600030101010101" pitchFamily="2"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100" b="0" i="0" smtClean="0">
                <a:solidFill>
                  <a:schemeClr val="tx2"/>
                </a:solidFill>
                <a:effectLst/>
                <a:latin typeface="DengXian" panose="02010600030101010101" pitchFamily="2" charset="-122"/>
                <a:ea typeface="DengXian" panose="02010600030101010101" pitchFamily="2" charset="-122"/>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1650" b="0" i="0" smtClean="0">
                <a:solidFill>
                  <a:schemeClr val="tx1"/>
                </a:solidFill>
                <a:effectLst/>
                <a:latin typeface="DengXian" panose="02010600030101010101" pitchFamily="2" charset="-122"/>
                <a:ea typeface="DengXian" panose="02010600030101010101" pitchFamily="2" charset="-122"/>
                <a:cs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 Quote Credit</a:t>
            </a:r>
          </a:p>
        </p:txBody>
      </p:sp>
      <p:cxnSp>
        <p:nvCxnSpPr>
          <p:cNvPr id="5" name="Straight Connector 7"/>
          <p:cNvCxnSpPr/>
          <p:nvPr userDrawn="1"/>
        </p:nvCxnSpPr>
        <p:spPr>
          <a:xfrm>
            <a:off x="598778" y="606548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44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7"/>
            <a:ext cx="6172200" cy="4873625"/>
          </a:xfrm>
        </p:spPr>
        <p:txBody>
          <a:bodyPr/>
          <a:lstStyle>
            <a:lvl1pPr marL="0" indent="0">
              <a:buNone/>
              <a:defRPr sz="3200" b="0" i="0">
                <a:latin typeface="DengXian" panose="02010600030101010101" pitchFamily="2"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DengXian" panose="02010600030101010101" pitchFamily="2" charset="-122"/>
                <a:ea typeface="DengXian" panose="02010600030101010101" pitchFamily="2" charset="-122"/>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DengXian" panose="02010600030101010101" pitchFamily="2" charset="-122"/>
                <a:ea typeface="DengXian" panose="02010600030101010101" pitchFamily="2" charset="-122"/>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a:t>
            </a:r>
            <a:r>
              <a:rPr lang="en-US" dirty="0" err="1"/>
              <a:t>Qute</a:t>
            </a:r>
            <a:r>
              <a:rPr lang="en-US" dirty="0"/>
              <a:t> Credit</a:t>
            </a:r>
          </a:p>
        </p:txBody>
      </p:sp>
      <p:cxnSp>
        <p:nvCxnSpPr>
          <p:cNvPr id="5" name="Straight Connector 7"/>
          <p:cNvCxnSpPr/>
          <p:nvPr userDrawn="1"/>
        </p:nvCxnSpPr>
        <p:spPr>
          <a:xfrm>
            <a:off x="604954" y="605930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2771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8"/>
            <a:ext cx="10515600" cy="838438"/>
          </a:xfrm>
        </p:spPr>
        <p:txBody>
          <a:bodyPr anchor="b">
            <a:normAutofit/>
          </a:bodyPr>
          <a:lstStyle>
            <a:lvl1pPr>
              <a:defRPr sz="3000" b="0" i="0">
                <a:solidFill>
                  <a:schemeClr val="tx2"/>
                </a:solidFill>
                <a:latin typeface="DengXian" panose="02010600030101010101" pitchFamily="2" charset="-122"/>
              </a:defRPr>
            </a:lvl1pPr>
          </a:lstStyle>
          <a:p>
            <a:r>
              <a:rPr lang="en-US" dirty="0"/>
              <a:t>Click to edit Master title style</a:t>
            </a:r>
          </a:p>
        </p:txBody>
      </p:sp>
      <p:sp>
        <p:nvSpPr>
          <p:cNvPr id="3" name="Text Placeholder 2"/>
          <p:cNvSpPr>
            <a:spLocks noGrp="1"/>
          </p:cNvSpPr>
          <p:nvPr>
            <p:ph type="body" idx="1"/>
          </p:nvPr>
        </p:nvSpPr>
        <p:spPr>
          <a:xfrm>
            <a:off x="831851" y="4359962"/>
            <a:ext cx="10515600" cy="1815227"/>
          </a:xfrm>
        </p:spPr>
        <p:txBody>
          <a:bodyPr/>
          <a:lstStyle>
            <a:lvl1pPr marL="0" indent="0">
              <a:buNone/>
              <a:defRPr sz="1800" b="0" i="0">
                <a:solidFill>
                  <a:schemeClr val="tx1">
                    <a:tint val="75000"/>
                  </a:schemeClr>
                </a:solidFill>
                <a:latin typeface="DengXian" panose="02010600030101010101" pitchFamily="2"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b="0" i="0">
                <a:latin typeface="DengXian" panose="02010600030101010101" pitchFamily="2" charset="-122"/>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dirty="0"/>
              <a:t>Insert photo</a:t>
            </a:r>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a:p>
            <a:pPr marL="171450" marR="0" lvl="0" indent="-171450" algn="l" defTabSz="685800" rtl="0" eaLnBrk="1" fontAlgn="auto" latinLnBrk="0" hangingPunct="1">
              <a:lnSpc>
                <a:spcPct val="90000"/>
              </a:lnSpc>
              <a:spcBef>
                <a:spcPts val="750"/>
              </a:spcBef>
              <a:spcAft>
                <a:spcPts val="0"/>
              </a:spcAft>
              <a:buClrTx/>
              <a:buSzTx/>
              <a:buFont typeface="Arial"/>
              <a:buNone/>
              <a:tabLst/>
              <a:defRPr/>
            </a:pPr>
            <a:endParaRPr lang="en-US" dirty="0"/>
          </a:p>
        </p:txBody>
      </p:sp>
      <p:cxnSp>
        <p:nvCxnSpPr>
          <p:cNvPr id="10" name="Straight Connector 9"/>
          <p:cNvCxnSpPr/>
          <p:nvPr userDrawn="1"/>
        </p:nvCxnSpPr>
        <p:spPr>
          <a:xfrm>
            <a:off x="810479" y="4249858"/>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userDrawn="1"/>
        </p:nvCxnSpPr>
        <p:spPr>
          <a:xfrm>
            <a:off x="506102" y="617518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6196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a:xfrm>
            <a:off x="893039" y="40874"/>
            <a:ext cx="10515600" cy="1325563"/>
          </a:xfrm>
        </p:spPr>
        <p:txBody>
          <a:bodyPr/>
          <a:lstStyle>
            <a:lvl1pPr>
              <a:defRPr b="0" i="0">
                <a:solidFill>
                  <a:schemeClr val="tx2"/>
                </a:solidFill>
                <a:latin typeface="DengXian" panose="02010600030101010101" pitchFamily="2" charset="-122"/>
              </a:defRPr>
            </a:lvl1pPr>
          </a:lstStyle>
          <a:p>
            <a:r>
              <a:rPr lang="en-US" dirty="0"/>
              <a:t>Click to edit Master title style</a:t>
            </a:r>
          </a:p>
        </p:txBody>
      </p:sp>
      <p:cxnSp>
        <p:nvCxnSpPr>
          <p:cNvPr id="7" name="Straight Connector 6"/>
          <p:cNvCxnSpPr/>
          <p:nvPr userDrawn="1"/>
        </p:nvCxnSpPr>
        <p:spPr>
          <a:xfrm>
            <a:off x="838202" y="1174484"/>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1776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7"/>
          <p:cNvCxnSpPr/>
          <p:nvPr userDrawn="1"/>
        </p:nvCxnSpPr>
        <p:spPr>
          <a:xfrm>
            <a:off x="481389" y="607166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8180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3" y="4424082"/>
            <a:ext cx="8254876" cy="833718"/>
          </a:xfrm>
        </p:spPr>
        <p:txBody>
          <a:bodyPr anchor="b">
            <a:normAutofit/>
          </a:bodyPr>
          <a:lstStyle>
            <a:lvl1pPr algn="l">
              <a:defRPr sz="1950" b="0" i="0">
                <a:latin typeface="DengXian" panose="02010600030101010101" pitchFamily="2" charset="-122"/>
              </a:defRPr>
            </a:lvl1pPr>
          </a:lstStyle>
          <a:p>
            <a:r>
              <a:rPr lang="en-US" dirty="0"/>
              <a:t>Click to edit Master title style</a:t>
            </a:r>
            <a:endParaRPr dirty="0"/>
          </a:p>
        </p:txBody>
      </p:sp>
      <p:sp>
        <p:nvSpPr>
          <p:cNvPr id="3" name="Picture Placeholder 2"/>
          <p:cNvSpPr>
            <a:spLocks noGrp="1"/>
          </p:cNvSpPr>
          <p:nvPr>
            <p:ph type="pic" idx="1"/>
          </p:nvPr>
        </p:nvSpPr>
        <p:spPr>
          <a:xfrm>
            <a:off x="370545" y="228600"/>
            <a:ext cx="8504519" cy="4187952"/>
          </a:xfrm>
        </p:spPr>
        <p:txBody>
          <a:bodyPr/>
          <a:lstStyle>
            <a:lvl1pPr marL="0" indent="0">
              <a:buNone/>
              <a:defRPr sz="2400" b="0" i="0">
                <a:latin typeface="DengXian" panose="02010600030101010101" pitchFamily="2" charset="-12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dirty="0"/>
          </a:p>
        </p:txBody>
      </p:sp>
      <p:sp>
        <p:nvSpPr>
          <p:cNvPr id="5" name="Date Placeholder 4"/>
          <p:cNvSpPr>
            <a:spLocks noGrp="1"/>
          </p:cNvSpPr>
          <p:nvPr>
            <p:ph type="dt" sz="half" idx="10"/>
          </p:nvPr>
        </p:nvSpPr>
        <p:spPr/>
        <p:txBody>
          <a:bodyPr/>
          <a:lstStyle>
            <a:lvl1pPr>
              <a:defRPr b="0" i="0">
                <a:latin typeface="DengXian" panose="02010600030101010101" pitchFamily="2" charset="-122"/>
              </a:defRPr>
            </a:lvl1pPr>
          </a:lstStyle>
          <a:p>
            <a:pPr defTabSz="685800">
              <a:defRPr/>
            </a:pPr>
            <a:endParaRPr lang="en-US" sz="1350" dirty="0">
              <a:solidFill>
                <a:srgbClr val="000000"/>
              </a:solidFill>
            </a:endParaRPr>
          </a:p>
        </p:txBody>
      </p:sp>
      <p:sp>
        <p:nvSpPr>
          <p:cNvPr id="6" name="Footer Placeholder 5"/>
          <p:cNvSpPr>
            <a:spLocks noGrp="1"/>
          </p:cNvSpPr>
          <p:nvPr>
            <p:ph type="ftr" sz="quarter" idx="11"/>
          </p:nvPr>
        </p:nvSpPr>
        <p:spPr/>
        <p:txBody>
          <a:bodyPr/>
          <a:lstStyle>
            <a:lvl1pPr>
              <a:defRPr b="0" i="0">
                <a:latin typeface="DengXian" panose="02010600030101010101" pitchFamily="2" charset="-122"/>
              </a:defRPr>
            </a:lvl1pPr>
          </a:lstStyle>
          <a:p>
            <a:pPr defTabSz="685800">
              <a:defRPr/>
            </a:pPr>
            <a:endParaRPr lang="en-US" sz="1350" dirty="0">
              <a:solidFill>
                <a:srgbClr val="000000"/>
              </a:solidFill>
            </a:endParaRPr>
          </a:p>
        </p:txBody>
      </p:sp>
      <p:sp>
        <p:nvSpPr>
          <p:cNvPr id="7" name="Slide Number Placeholder 6"/>
          <p:cNvSpPr>
            <a:spLocks noGrp="1"/>
          </p:cNvSpPr>
          <p:nvPr>
            <p:ph type="sldNum" sz="quarter" idx="12"/>
          </p:nvPr>
        </p:nvSpPr>
        <p:spPr/>
        <p:txBody>
          <a:bodyPr/>
          <a:lstStyle>
            <a:lvl1pPr>
              <a:defRPr b="0" i="0">
                <a:latin typeface="DengXian" panose="02010600030101010101" pitchFamily="2" charset="-122"/>
              </a:defRPr>
            </a:lvl1pPr>
          </a:lstStyle>
          <a:p>
            <a:pPr defTabSz="685800">
              <a:defRPr/>
            </a:pPr>
            <a:fld id="{15E84564-75FE-D847-AF71-AE7C252681ED}" type="slidenum">
              <a:rPr lang="en-US" sz="1350" smtClean="0">
                <a:solidFill>
                  <a:srgbClr val="000000"/>
                </a:solidFill>
              </a:rPr>
              <a:pPr defTabSz="685800">
                <a:defRPr/>
              </a:pPr>
              <a:t>‹#›</a:t>
            </a:fld>
            <a:endParaRPr lang="en-US" sz="1350" dirty="0">
              <a:solidFill>
                <a:srgbClr val="000000"/>
              </a:solidFill>
            </a:endParaRPr>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white"/>
              </a:solidFill>
              <a:effectLst/>
              <a:uLnTx/>
              <a:uFillTx/>
              <a:latin typeface="DengXian" panose="02010600030101010101" pitchFamily="2" charset="-122"/>
              <a:ea typeface="Meiryo"/>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white"/>
              </a:solidFill>
              <a:effectLst/>
              <a:uLnTx/>
              <a:uFillTx/>
              <a:latin typeface="DengXian" panose="02010600030101010101" pitchFamily="2" charset="-122"/>
              <a:ea typeface="Meiryo"/>
              <a:cs typeface="+mn-cs"/>
            </a:endParaRPr>
          </a:p>
        </p:txBody>
      </p:sp>
      <p:sp>
        <p:nvSpPr>
          <p:cNvPr id="10" name="TextBox 9"/>
          <p:cNvSpPr txBox="1"/>
          <p:nvPr/>
        </p:nvSpPr>
        <p:spPr>
          <a:xfrm>
            <a:off x="436285" y="4632794"/>
            <a:ext cx="294091" cy="276999"/>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srgbClr val="629DD1">
                    <a:lumMod val="60000"/>
                    <a:lumOff val="40000"/>
                  </a:srgbClr>
                </a:solidFill>
                <a:effectLst/>
                <a:uLnTx/>
                <a:uFillTx/>
                <a:latin typeface="DengXian" panose="02010600030101010101" pitchFamily="2" charset="-122"/>
                <a:ea typeface="Meiryo"/>
                <a:cs typeface="+mn-cs"/>
              </a:rPr>
              <a:t>+ </a:t>
            </a:r>
          </a:p>
        </p:txBody>
      </p:sp>
    </p:spTree>
    <p:extLst>
      <p:ext uri="{BB962C8B-B14F-4D97-AF65-F5344CB8AC3E}">
        <p14:creationId xmlns:p14="http://schemas.microsoft.com/office/powerpoint/2010/main" val="30943233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56"/>
        <p:cNvGrpSpPr/>
        <p:nvPr/>
      </p:nvGrpSpPr>
      <p:grpSpPr>
        <a:xfrm>
          <a:off x="0" y="0"/>
          <a:ext cx="0" cy="0"/>
          <a:chOff x="0" y="0"/>
          <a:chExt cx="0" cy="0"/>
        </a:xfrm>
      </p:grpSpPr>
      <p:sp>
        <p:nvSpPr>
          <p:cNvPr id="57" name="Google Shape;57;p14"/>
          <p:cNvSpPr/>
          <p:nvPr/>
        </p:nvSpPr>
        <p:spPr>
          <a:xfrm>
            <a:off x="10947400" y="282575"/>
            <a:ext cx="856000" cy="1600400"/>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1800"/>
              <a:buFont typeface="Rockwell"/>
              <a:buNone/>
              <a:tabLst/>
              <a:defRPr/>
            </a:pPr>
            <a:endParaRPr kumimoji="0" sz="1350" b="0" i="0" u="none" strike="noStrike" kern="1200" cap="none" spc="0" normalizeH="0" baseline="0" noProof="0" dirty="0">
              <a:ln>
                <a:noFill/>
              </a:ln>
              <a:solidFill>
                <a:srgbClr val="FFFFFF"/>
              </a:solidFill>
              <a:effectLst/>
              <a:uLnTx/>
              <a:uFillTx/>
              <a:latin typeface="DengXian" panose="02010600030101010101" pitchFamily="2" charset="-122"/>
              <a:ea typeface="DengXian" panose="02010600030101010101" pitchFamily="2" charset="-122"/>
              <a:cs typeface="Rockwell"/>
              <a:sym typeface="Rockwell"/>
            </a:endParaRPr>
          </a:p>
        </p:txBody>
      </p:sp>
      <p:sp>
        <p:nvSpPr>
          <p:cNvPr id="58" name="Google Shape;58;p14"/>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2700" b="0" i="0" u="none" strike="noStrike" cap="none">
                <a:solidFill>
                  <a:schemeClr val="accent1"/>
                </a:solidFill>
                <a:latin typeface="DengXian" panose="02010600030101010101" pitchFamily="2" charset="-122"/>
                <a:ea typeface="DengXian" panose="02010600030101010101" pitchFamily="2" charset="-122"/>
                <a:cs typeface="DengXian" panose="02010600030101010101" pitchFamily="2" charset="-122"/>
                <a:sym typeface="Rockwell"/>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dirty="0"/>
          </a:p>
        </p:txBody>
      </p:sp>
      <p:sp>
        <p:nvSpPr>
          <p:cNvPr id="59" name="Google Shape;59;p14"/>
          <p:cNvSpPr txBox="1">
            <a:spLocks noGrp="1"/>
          </p:cNvSpPr>
          <p:nvPr>
            <p:ph type="body" idx="1"/>
          </p:nvPr>
        </p:nvSpPr>
        <p:spPr>
          <a:xfrm>
            <a:off x="664632" y="1981200"/>
            <a:ext cx="10075200" cy="4145200"/>
          </a:xfrm>
          <a:prstGeom prst="rect">
            <a:avLst/>
          </a:prstGeom>
          <a:noFill/>
          <a:ln>
            <a:noFill/>
          </a:ln>
        </p:spPr>
        <p:txBody>
          <a:bodyPr spcFirstLastPara="1" wrap="square" lIns="91425" tIns="45700" rIns="91425" bIns="45700" anchor="t" anchorCtr="0"/>
          <a:lstStyle>
            <a:lvl1pPr marL="342900" marR="0" lvl="0" indent="-242888" algn="l" rtl="0">
              <a:spcBef>
                <a:spcPts val="1500"/>
              </a:spcBef>
              <a:spcAft>
                <a:spcPts val="0"/>
              </a:spcAft>
              <a:buClr>
                <a:schemeClr val="accent1"/>
              </a:buClr>
              <a:buSzPts val="1500"/>
              <a:buFont typeface="Noto Sans Symbols"/>
              <a:buChar char="■"/>
              <a:defRPr sz="1500" b="0" i="0" u="none" strike="noStrike" cap="none">
                <a:solidFill>
                  <a:srgbClr val="595959"/>
                </a:solidFill>
                <a:latin typeface="DengXian" panose="02010600030101010101" pitchFamily="2" charset="-122"/>
                <a:ea typeface="DengXian" panose="02010600030101010101" pitchFamily="2" charset="-122"/>
                <a:cs typeface="DengXian" panose="02010600030101010101" pitchFamily="2" charset="-122"/>
                <a:sym typeface="Rockwell"/>
              </a:defRPr>
            </a:lvl1pPr>
            <a:lvl2pPr marL="685800" marR="0" lvl="1"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2pPr>
            <a:lvl3pPr marL="1028700" marR="0" lvl="2"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3pPr>
            <a:lvl4pPr marL="1371600" marR="0" lvl="3"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4pPr>
            <a:lvl5pPr marL="1714500" marR="0" lvl="4"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5pPr>
            <a:lvl6pPr marL="2057400" marR="0" lvl="5"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6pPr>
            <a:lvl7pPr marL="2400300" marR="0" lvl="6"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7pPr>
            <a:lvl8pPr marL="2743200" marR="0" lvl="7"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8pPr>
            <a:lvl9pPr marL="3086100" marR="0" lvl="8"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9pPr>
          </a:lstStyle>
          <a:p>
            <a:endParaRPr dirty="0"/>
          </a:p>
        </p:txBody>
      </p:sp>
      <p:sp>
        <p:nvSpPr>
          <p:cNvPr id="60" name="Google Shape;60;p14"/>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25" b="0" i="0" u="none" strike="noStrike" cap="none">
                <a:solidFill>
                  <a:srgbClr val="595959"/>
                </a:solidFill>
                <a:latin typeface="DengXian" panose="02010600030101010101" pitchFamily="2" charset="-122"/>
                <a:ea typeface="DengXian" panose="02010600030101010101" pitchFamily="2" charset="-122"/>
                <a:cs typeface="DengXian" panose="02010600030101010101" pitchFamily="2" charset="-122"/>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defTabSz="685800">
              <a:defRPr/>
            </a:pPr>
            <a:endParaRPr lang="en-US" dirty="0"/>
          </a:p>
        </p:txBody>
      </p:sp>
      <p:sp>
        <p:nvSpPr>
          <p:cNvPr id="61" name="Google Shape;61;p14"/>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25" b="0" i="0" u="none" strike="noStrike" cap="none">
                <a:solidFill>
                  <a:srgbClr val="595959"/>
                </a:solidFill>
                <a:latin typeface="DengXian" panose="02010600030101010101" pitchFamily="2" charset="-122"/>
                <a:ea typeface="DengXian" panose="02010600030101010101" pitchFamily="2" charset="-122"/>
                <a:cs typeface="DengXian" panose="02010600030101010101" pitchFamily="2" charset="-122"/>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defTabSz="685800">
              <a:defRPr/>
            </a:pPr>
            <a:endParaRPr lang="en-US" dirty="0"/>
          </a:p>
        </p:txBody>
      </p:sp>
      <p:sp>
        <p:nvSpPr>
          <p:cNvPr id="62" name="Google Shape;62;p14"/>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DengXian" panose="02010600030101010101" pitchFamily="2" charset="-122"/>
                <a:ea typeface="DengXian" panose="02010600030101010101" pitchFamily="2" charset="-122"/>
                <a:cs typeface="DengXian" panose="02010600030101010101" pitchFamily="2" charset="-122"/>
                <a:sym typeface="Rockwell"/>
              </a:defRPr>
            </a:lvl1pPr>
            <a:lvl2pPr marL="0" marR="0" lvl="1" indent="0" algn="r" rtl="0">
              <a:spcBef>
                <a:spcPts val="0"/>
              </a:spcBef>
              <a:buNone/>
              <a:defRPr sz="1050" b="0" i="0" u="none" strike="noStrike" cap="none">
                <a:solidFill>
                  <a:schemeClr val="lt1"/>
                </a:solidFill>
                <a:latin typeface="Rockwell"/>
                <a:ea typeface="Rockwell"/>
                <a:cs typeface="Rockwell"/>
                <a:sym typeface="Rockwell"/>
              </a:defRPr>
            </a:lvl2pPr>
            <a:lvl3pPr marL="0" marR="0" lvl="2" indent="0" algn="r" rtl="0">
              <a:spcBef>
                <a:spcPts val="0"/>
              </a:spcBef>
              <a:buNone/>
              <a:defRPr sz="1050" b="0" i="0" u="none" strike="noStrike" cap="none">
                <a:solidFill>
                  <a:schemeClr val="lt1"/>
                </a:solidFill>
                <a:latin typeface="Rockwell"/>
                <a:ea typeface="Rockwell"/>
                <a:cs typeface="Rockwell"/>
                <a:sym typeface="Rockwell"/>
              </a:defRPr>
            </a:lvl3pPr>
            <a:lvl4pPr marL="0" marR="0" lvl="3" indent="0" algn="r" rtl="0">
              <a:spcBef>
                <a:spcPts val="0"/>
              </a:spcBef>
              <a:buNone/>
              <a:defRPr sz="1050" b="0" i="0" u="none" strike="noStrike" cap="none">
                <a:solidFill>
                  <a:schemeClr val="lt1"/>
                </a:solidFill>
                <a:latin typeface="Rockwell"/>
                <a:ea typeface="Rockwell"/>
                <a:cs typeface="Rockwell"/>
                <a:sym typeface="Rockwell"/>
              </a:defRPr>
            </a:lvl4pPr>
            <a:lvl5pPr marL="0" marR="0" lvl="4" indent="0" algn="r" rtl="0">
              <a:spcBef>
                <a:spcPts val="0"/>
              </a:spcBef>
              <a:buNone/>
              <a:defRPr sz="1050" b="0" i="0" u="none" strike="noStrike" cap="none">
                <a:solidFill>
                  <a:schemeClr val="lt1"/>
                </a:solidFill>
                <a:latin typeface="Rockwell"/>
                <a:ea typeface="Rockwell"/>
                <a:cs typeface="Rockwell"/>
                <a:sym typeface="Rockwell"/>
              </a:defRPr>
            </a:lvl5pPr>
            <a:lvl6pPr marL="0" marR="0" lvl="5" indent="0" algn="r" rtl="0">
              <a:spcBef>
                <a:spcPts val="0"/>
              </a:spcBef>
              <a:buNone/>
              <a:defRPr sz="1050" b="0" i="0" u="none" strike="noStrike" cap="none">
                <a:solidFill>
                  <a:schemeClr val="lt1"/>
                </a:solidFill>
                <a:latin typeface="Rockwell"/>
                <a:ea typeface="Rockwell"/>
                <a:cs typeface="Rockwell"/>
                <a:sym typeface="Rockwell"/>
              </a:defRPr>
            </a:lvl6pPr>
            <a:lvl7pPr marL="0" marR="0" lvl="6" indent="0" algn="r" rtl="0">
              <a:spcBef>
                <a:spcPts val="0"/>
              </a:spcBef>
              <a:buNone/>
              <a:defRPr sz="1050" b="0" i="0" u="none" strike="noStrike" cap="none">
                <a:solidFill>
                  <a:schemeClr val="lt1"/>
                </a:solidFill>
                <a:latin typeface="Rockwell"/>
                <a:ea typeface="Rockwell"/>
                <a:cs typeface="Rockwell"/>
                <a:sym typeface="Rockwell"/>
              </a:defRPr>
            </a:lvl7pPr>
            <a:lvl8pPr marL="0" marR="0" lvl="7" indent="0" algn="r" rtl="0">
              <a:spcBef>
                <a:spcPts val="0"/>
              </a:spcBef>
              <a:buNone/>
              <a:defRPr sz="1050" b="0" i="0" u="none" strike="noStrike" cap="none">
                <a:solidFill>
                  <a:schemeClr val="lt1"/>
                </a:solidFill>
                <a:latin typeface="Rockwell"/>
                <a:ea typeface="Rockwell"/>
                <a:cs typeface="Rockwell"/>
                <a:sym typeface="Rockwell"/>
              </a:defRPr>
            </a:lvl8pPr>
            <a:lvl9pPr marL="0" marR="0" lvl="8" indent="0" algn="r" rtl="0">
              <a:spcBef>
                <a:spcPts val="0"/>
              </a:spcBef>
              <a:buNone/>
              <a:defRPr sz="1050" b="0" i="0" u="none" strike="noStrike" cap="none">
                <a:solidFill>
                  <a:schemeClr val="lt1"/>
                </a:solidFill>
                <a:latin typeface="Rockwell"/>
                <a:ea typeface="Rockwell"/>
                <a:cs typeface="Rockwell"/>
                <a:sym typeface="Rockwell"/>
              </a:defRPr>
            </a:lvl9pPr>
          </a:lstStyle>
          <a:p>
            <a:pPr defTabSz="685800">
              <a:defRPr/>
            </a:pPr>
            <a:fld id="{00000000-1234-1234-1234-123412341234}" type="slidenum">
              <a:rPr lang="en" smtClean="0">
                <a:solidFill>
                  <a:srgbClr val="FFFFFF"/>
                </a:solidFill>
              </a:rPr>
              <a:pPr defTabSz="685800">
                <a:defRPr/>
              </a:pPr>
              <a:t>‹#›</a:t>
            </a:fld>
            <a:endParaRPr lang="en" dirty="0">
              <a:solidFill>
                <a:srgbClr val="FFFFFF"/>
              </a:solidFill>
            </a:endParaRPr>
          </a:p>
        </p:txBody>
      </p:sp>
      <p:sp>
        <p:nvSpPr>
          <p:cNvPr id="63" name="Google Shape;63;p14"/>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685800" rtl="0" eaLnBrk="1" fontAlgn="auto" latinLnBrk="0" hangingPunct="1">
              <a:lnSpc>
                <a:spcPct val="100000"/>
              </a:lnSpc>
              <a:spcBef>
                <a:spcPts val="0"/>
              </a:spcBef>
              <a:spcAft>
                <a:spcPts val="0"/>
              </a:spcAft>
              <a:buClr>
                <a:srgbClr val="9FC3E3"/>
              </a:buClr>
              <a:buSzPts val="3600"/>
              <a:buFont typeface="Rockwell"/>
              <a:buNone/>
              <a:tabLst/>
              <a:defRPr/>
            </a:pPr>
            <a:r>
              <a:rPr kumimoji="0" lang="en" sz="2700" b="0" i="0" u="none" strike="noStrike" kern="1200" cap="none" spc="0" normalizeH="0" baseline="0" noProof="0" dirty="0">
                <a:ln>
                  <a:noFill/>
                </a:ln>
                <a:solidFill>
                  <a:srgbClr val="9FC3E3"/>
                </a:solidFill>
                <a:effectLst/>
                <a:uLnTx/>
                <a:uFillTx/>
                <a:latin typeface="DengXian" panose="02010600030101010101" pitchFamily="2" charset="-122"/>
                <a:ea typeface="DengXian" panose="02010600030101010101" pitchFamily="2" charset="-122"/>
                <a:cs typeface="Rockwell"/>
                <a:sym typeface="Rockwell"/>
              </a:rPr>
              <a:t>+</a:t>
            </a:r>
            <a:endParaRPr kumimoji="0" sz="1350" b="0" i="0" u="none" strike="noStrike" kern="1200" cap="none" spc="0" normalizeH="0" baseline="0" noProof="0" dirty="0">
              <a:ln>
                <a:noFill/>
              </a:ln>
              <a:solidFill>
                <a:srgbClr val="000000"/>
              </a:solidFill>
              <a:effectLst/>
              <a:uLnTx/>
              <a:uFillTx/>
              <a:latin typeface="DengXian" panose="02010600030101010101" pitchFamily="2" charset="-122"/>
              <a:ea typeface="Meiryo"/>
              <a:cs typeface="+mn-cs"/>
            </a:endParaRPr>
          </a:p>
        </p:txBody>
      </p:sp>
      <p:sp>
        <p:nvSpPr>
          <p:cNvPr id="64" name="Google Shape;64;p14"/>
          <p:cNvSpPr/>
          <p:nvPr/>
        </p:nvSpPr>
        <p:spPr>
          <a:xfrm>
            <a:off x="10757647" y="282575"/>
            <a:ext cx="122000" cy="1600400"/>
          </a:xfrm>
          <a:prstGeom prst="rect">
            <a:avLst/>
          </a:prstGeom>
          <a:solidFill>
            <a:schemeClr val="accent3"/>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1800"/>
              <a:buFont typeface="Rockwell"/>
              <a:buNone/>
              <a:tabLst/>
              <a:defRPr/>
            </a:pPr>
            <a:endParaRPr kumimoji="0" sz="1350" b="0" i="0" u="none" strike="noStrike" kern="1200" cap="none" spc="0" normalizeH="0" baseline="0" noProof="0" dirty="0">
              <a:ln>
                <a:noFill/>
              </a:ln>
              <a:solidFill>
                <a:srgbClr val="FFFFFF"/>
              </a:solidFill>
              <a:effectLst/>
              <a:uLnTx/>
              <a:uFillTx/>
              <a:latin typeface="DengXian" panose="02010600030101010101" pitchFamily="2" charset="-122"/>
              <a:ea typeface="DengXian" panose="02010600030101010101" pitchFamily="2" charset="-122"/>
              <a:cs typeface="Rockwell"/>
              <a:sym typeface="Rockwell"/>
            </a:endParaRPr>
          </a:p>
        </p:txBody>
      </p:sp>
    </p:spTree>
    <p:extLst>
      <p:ext uri="{BB962C8B-B14F-4D97-AF65-F5344CB8AC3E}">
        <p14:creationId xmlns:p14="http://schemas.microsoft.com/office/powerpoint/2010/main" val="31969508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preserve="1">
  <p:cSld name="Two Content">
    <p:spTree>
      <p:nvGrpSpPr>
        <p:cNvPr id="1" name="Shape 65"/>
        <p:cNvGrpSpPr/>
        <p:nvPr/>
      </p:nvGrpSpPr>
      <p:grpSpPr>
        <a:xfrm>
          <a:off x="0" y="0"/>
          <a:ext cx="0" cy="0"/>
          <a:chOff x="0" y="0"/>
          <a:chExt cx="0" cy="0"/>
        </a:xfrm>
      </p:grpSpPr>
      <p:sp>
        <p:nvSpPr>
          <p:cNvPr id="66" name="Google Shape;66;p15"/>
          <p:cNvSpPr/>
          <p:nvPr/>
        </p:nvSpPr>
        <p:spPr>
          <a:xfrm>
            <a:off x="10947400" y="282575"/>
            <a:ext cx="856000" cy="1600400"/>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1800"/>
              <a:buFont typeface="Rockwell"/>
              <a:buNone/>
              <a:tabLst/>
              <a:defRPr/>
            </a:pPr>
            <a:endParaRPr kumimoji="0" sz="1350" b="0" i="0" u="none" strike="noStrike" kern="1200" cap="none" spc="0" normalizeH="0" baseline="0" noProof="0" dirty="0">
              <a:ln>
                <a:noFill/>
              </a:ln>
              <a:solidFill>
                <a:srgbClr val="FFFFFF"/>
              </a:solidFill>
              <a:effectLst/>
              <a:uLnTx/>
              <a:uFillTx/>
              <a:latin typeface="DengXian" panose="02010600030101010101" pitchFamily="2" charset="-122"/>
              <a:ea typeface="DengXian" panose="02010600030101010101" pitchFamily="2" charset="-122"/>
              <a:cs typeface="Rockwell"/>
              <a:sym typeface="Rockwell"/>
            </a:endParaRPr>
          </a:p>
        </p:txBody>
      </p:sp>
      <p:sp>
        <p:nvSpPr>
          <p:cNvPr id="67" name="Google Shape;67;p15"/>
          <p:cNvSpPr/>
          <p:nvPr/>
        </p:nvSpPr>
        <p:spPr>
          <a:xfrm>
            <a:off x="10757647" y="282575"/>
            <a:ext cx="122000" cy="1600400"/>
          </a:xfrm>
          <a:prstGeom prst="rect">
            <a:avLst/>
          </a:prstGeom>
          <a:solidFill>
            <a:schemeClr val="accent3"/>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1800"/>
              <a:buFont typeface="Rockwell"/>
              <a:buNone/>
              <a:tabLst/>
              <a:defRPr/>
            </a:pPr>
            <a:endParaRPr kumimoji="0" sz="1350" b="0" i="0" u="none" strike="noStrike" kern="1200" cap="none" spc="0" normalizeH="0" baseline="0" noProof="0" dirty="0">
              <a:ln>
                <a:noFill/>
              </a:ln>
              <a:solidFill>
                <a:srgbClr val="FFFFFF"/>
              </a:solidFill>
              <a:effectLst/>
              <a:uLnTx/>
              <a:uFillTx/>
              <a:latin typeface="DengXian" panose="02010600030101010101" pitchFamily="2" charset="-122"/>
              <a:ea typeface="DengXian" panose="02010600030101010101" pitchFamily="2" charset="-122"/>
              <a:cs typeface="Rockwell"/>
              <a:sym typeface="Rockwell"/>
            </a:endParaRPr>
          </a:p>
        </p:txBody>
      </p:sp>
      <p:sp>
        <p:nvSpPr>
          <p:cNvPr id="68" name="Google Shape;68;p15"/>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685800" rtl="0" eaLnBrk="1" fontAlgn="auto" latinLnBrk="0" hangingPunct="1">
              <a:lnSpc>
                <a:spcPct val="100000"/>
              </a:lnSpc>
              <a:spcBef>
                <a:spcPts val="0"/>
              </a:spcBef>
              <a:spcAft>
                <a:spcPts val="0"/>
              </a:spcAft>
              <a:buClr>
                <a:srgbClr val="9FC3E3"/>
              </a:buClr>
              <a:buSzPts val="3600"/>
              <a:buFont typeface="Rockwell"/>
              <a:buNone/>
              <a:tabLst/>
              <a:defRPr/>
            </a:pPr>
            <a:r>
              <a:rPr kumimoji="0" lang="en" sz="2700" b="0" i="0" u="none" strike="noStrike" kern="1200" cap="none" spc="0" normalizeH="0" baseline="0" noProof="0" dirty="0">
                <a:ln>
                  <a:noFill/>
                </a:ln>
                <a:solidFill>
                  <a:srgbClr val="9FC3E3"/>
                </a:solidFill>
                <a:effectLst/>
                <a:uLnTx/>
                <a:uFillTx/>
                <a:latin typeface="DengXian" panose="02010600030101010101" pitchFamily="2" charset="-122"/>
                <a:ea typeface="DengXian" panose="02010600030101010101" pitchFamily="2" charset="-122"/>
                <a:cs typeface="Rockwell"/>
                <a:sym typeface="Rockwell"/>
              </a:rPr>
              <a:t>+</a:t>
            </a:r>
            <a:endParaRPr kumimoji="0" sz="1350" b="0" i="0" u="none" strike="noStrike" kern="1200" cap="none" spc="0" normalizeH="0" baseline="0" noProof="0" dirty="0">
              <a:ln>
                <a:noFill/>
              </a:ln>
              <a:solidFill>
                <a:srgbClr val="000000"/>
              </a:solidFill>
              <a:effectLst/>
              <a:uLnTx/>
              <a:uFillTx/>
              <a:latin typeface="DengXian" panose="02010600030101010101" pitchFamily="2" charset="-122"/>
              <a:ea typeface="Meiryo"/>
              <a:cs typeface="+mn-cs"/>
            </a:endParaRPr>
          </a:p>
        </p:txBody>
      </p:sp>
      <p:sp>
        <p:nvSpPr>
          <p:cNvPr id="69" name="Google Shape;69;p15"/>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2700" b="0" i="0" u="none" strike="noStrike" cap="none">
                <a:solidFill>
                  <a:schemeClr val="accent1"/>
                </a:solidFill>
                <a:latin typeface="DengXian" panose="02010600030101010101" pitchFamily="2" charset="-122"/>
                <a:ea typeface="DengXian" panose="02010600030101010101" pitchFamily="2" charset="-122"/>
                <a:cs typeface="DengXian" panose="02010600030101010101" pitchFamily="2" charset="-122"/>
                <a:sym typeface="Rockwell"/>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dirty="0"/>
          </a:p>
        </p:txBody>
      </p:sp>
      <p:sp>
        <p:nvSpPr>
          <p:cNvPr id="70" name="Google Shape;70;p15"/>
          <p:cNvSpPr txBox="1">
            <a:spLocks noGrp="1"/>
          </p:cNvSpPr>
          <p:nvPr>
            <p:ph type="body" idx="1"/>
          </p:nvPr>
        </p:nvSpPr>
        <p:spPr>
          <a:xfrm>
            <a:off x="664691" y="1985963"/>
            <a:ext cx="4876800" cy="4140400"/>
          </a:xfrm>
          <a:prstGeom prst="rect">
            <a:avLst/>
          </a:prstGeom>
          <a:noFill/>
          <a:ln>
            <a:noFill/>
          </a:ln>
        </p:spPr>
        <p:txBody>
          <a:bodyPr spcFirstLastPara="1" wrap="square" lIns="91425" tIns="45700" rIns="91425" bIns="45700" anchor="t" anchorCtr="0"/>
          <a:lstStyle>
            <a:lvl1pPr marL="342900" marR="0" lvl="0" indent="-235744" algn="l" rtl="0">
              <a:spcBef>
                <a:spcPts val="1500"/>
              </a:spcBef>
              <a:spcAft>
                <a:spcPts val="0"/>
              </a:spcAft>
              <a:buClr>
                <a:schemeClr val="accent1"/>
              </a:buClr>
              <a:buSzPts val="1350"/>
              <a:buFont typeface="Noto Sans Symbols"/>
              <a:buChar char="■"/>
              <a:defRPr sz="1350" b="0" i="0" u="none" strike="noStrike" cap="none">
                <a:solidFill>
                  <a:srgbClr val="595959"/>
                </a:solidFill>
                <a:latin typeface="DengXian" panose="02010600030101010101" pitchFamily="2" charset="-122"/>
                <a:ea typeface="DengXian" panose="02010600030101010101" pitchFamily="2" charset="-122"/>
                <a:cs typeface="DengXian" panose="02010600030101010101" pitchFamily="2" charset="-122"/>
                <a:sym typeface="Rockwell"/>
              </a:defRPr>
            </a:lvl1pPr>
            <a:lvl2pPr marL="685800" marR="0" lvl="1"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2pPr>
            <a:lvl3pPr marL="1028700" marR="0" lvl="2"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3pPr>
            <a:lvl4pPr marL="1371600" marR="0" lvl="3"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4pPr>
            <a:lvl5pPr marL="1714500" marR="0" lvl="4"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5pPr>
            <a:lvl6pPr marL="2057400" marR="0" lvl="5"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6pPr>
            <a:lvl7pPr marL="2400300" marR="0" lvl="6"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7pPr>
            <a:lvl8pPr marL="2743200" marR="0" lvl="7"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8pPr>
            <a:lvl9pPr marL="3086100" marR="0" lvl="8"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9pPr>
          </a:lstStyle>
          <a:p>
            <a:endParaRPr dirty="0"/>
          </a:p>
        </p:txBody>
      </p:sp>
      <p:sp>
        <p:nvSpPr>
          <p:cNvPr id="71" name="Google Shape;71;p15"/>
          <p:cNvSpPr txBox="1">
            <a:spLocks noGrp="1"/>
          </p:cNvSpPr>
          <p:nvPr>
            <p:ph type="body" idx="2"/>
          </p:nvPr>
        </p:nvSpPr>
        <p:spPr>
          <a:xfrm>
            <a:off x="5866504" y="1985963"/>
            <a:ext cx="4876800" cy="4140400"/>
          </a:xfrm>
          <a:prstGeom prst="rect">
            <a:avLst/>
          </a:prstGeom>
          <a:noFill/>
          <a:ln>
            <a:noFill/>
          </a:ln>
        </p:spPr>
        <p:txBody>
          <a:bodyPr spcFirstLastPara="1" wrap="square" lIns="91425" tIns="45700" rIns="91425" bIns="45700" anchor="t" anchorCtr="0"/>
          <a:lstStyle>
            <a:lvl1pPr marL="342900" marR="0" lvl="0" indent="-235744" algn="l" rtl="0">
              <a:spcBef>
                <a:spcPts val="1500"/>
              </a:spcBef>
              <a:spcAft>
                <a:spcPts val="0"/>
              </a:spcAft>
              <a:buClr>
                <a:schemeClr val="accent1"/>
              </a:buClr>
              <a:buSzPts val="1350"/>
              <a:buFont typeface="Noto Sans Symbols"/>
              <a:buChar char="■"/>
              <a:defRPr sz="1350" b="0" i="0" u="none" strike="noStrike" cap="none">
                <a:solidFill>
                  <a:srgbClr val="595959"/>
                </a:solidFill>
                <a:latin typeface="DengXian" panose="02010600030101010101" pitchFamily="2" charset="-122"/>
                <a:ea typeface="DengXian" panose="02010600030101010101" pitchFamily="2" charset="-122"/>
                <a:cs typeface="DengXian" panose="02010600030101010101" pitchFamily="2" charset="-122"/>
                <a:sym typeface="Rockwell"/>
              </a:defRPr>
            </a:lvl1pPr>
            <a:lvl2pPr marL="685800" marR="0" lvl="1"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2pPr>
            <a:lvl3pPr marL="1028700" marR="0" lvl="2"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3pPr>
            <a:lvl4pPr marL="1371600" marR="0" lvl="3" indent="-235744" algn="l" rtl="0">
              <a:spcBef>
                <a:spcPts val="45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4pPr>
            <a:lvl5pPr marL="1714500" marR="0" lvl="4" indent="-235744" algn="l" rtl="0">
              <a:spcBef>
                <a:spcPts val="45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5pPr>
            <a:lvl6pPr marL="2057400" marR="0" lvl="5"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6pPr>
            <a:lvl7pPr marL="2400300" marR="0" lvl="6"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7pPr>
            <a:lvl8pPr marL="2743200" marR="0" lvl="7" indent="-235744" algn="l" rtl="0">
              <a:spcBef>
                <a:spcPts val="270"/>
              </a:spcBef>
              <a:spcAft>
                <a:spcPts val="0"/>
              </a:spcAft>
              <a:buClr>
                <a:srgbClr val="9FC3E3"/>
              </a:buClr>
              <a:buSzPts val="1350"/>
              <a:buFont typeface="Noto Sans Symbols"/>
              <a:buChar char="■"/>
              <a:defRPr sz="1350" b="0" i="0" u="none" strike="noStrike" cap="none">
                <a:solidFill>
                  <a:srgbClr val="595959"/>
                </a:solidFill>
                <a:latin typeface="Rockwell"/>
                <a:ea typeface="Rockwell"/>
                <a:cs typeface="Rockwell"/>
                <a:sym typeface="Rockwell"/>
              </a:defRPr>
            </a:lvl8pPr>
            <a:lvl9pPr marL="3086100" marR="0" lvl="8" indent="-235744" algn="l" rtl="0">
              <a:spcBef>
                <a:spcPts val="270"/>
              </a:spcBef>
              <a:spcAft>
                <a:spcPts val="0"/>
              </a:spcAft>
              <a:buClr>
                <a:schemeClr val="accent1"/>
              </a:buClr>
              <a:buSzPts val="1350"/>
              <a:buFont typeface="Noto Sans Symbols"/>
              <a:buChar char="■"/>
              <a:defRPr sz="1350" b="0" i="0" u="none" strike="noStrike" cap="none">
                <a:solidFill>
                  <a:srgbClr val="595959"/>
                </a:solidFill>
                <a:latin typeface="Rockwell"/>
                <a:ea typeface="Rockwell"/>
                <a:cs typeface="Rockwell"/>
                <a:sym typeface="Rockwell"/>
              </a:defRPr>
            </a:lvl9pPr>
          </a:lstStyle>
          <a:p>
            <a:endParaRPr dirty="0"/>
          </a:p>
        </p:txBody>
      </p:sp>
      <p:sp>
        <p:nvSpPr>
          <p:cNvPr id="72" name="Google Shape;72;p15"/>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25" b="0" i="0" u="none" strike="noStrike" cap="none">
                <a:solidFill>
                  <a:srgbClr val="595959"/>
                </a:solidFill>
                <a:latin typeface="DengXian" panose="02010600030101010101" pitchFamily="2" charset="-122"/>
                <a:ea typeface="DengXian" panose="02010600030101010101" pitchFamily="2" charset="-122"/>
                <a:cs typeface="DengXian" panose="02010600030101010101" pitchFamily="2" charset="-122"/>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defTabSz="685800">
              <a:defRPr/>
            </a:pPr>
            <a:endParaRPr lang="en-US" dirty="0"/>
          </a:p>
        </p:txBody>
      </p:sp>
      <p:sp>
        <p:nvSpPr>
          <p:cNvPr id="73" name="Google Shape;73;p15"/>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25" b="0" i="0" u="none" strike="noStrike" cap="none">
                <a:solidFill>
                  <a:srgbClr val="595959"/>
                </a:solidFill>
                <a:latin typeface="DengXian" panose="02010600030101010101" pitchFamily="2" charset="-122"/>
                <a:ea typeface="DengXian" panose="02010600030101010101" pitchFamily="2" charset="-122"/>
                <a:cs typeface="DengXian" panose="02010600030101010101" pitchFamily="2" charset="-122"/>
                <a:sym typeface="Rockwell"/>
              </a:defRPr>
            </a:lvl1pPr>
            <a:lvl2pPr marR="0" lvl="1"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350" b="0" i="0" u="none" strike="noStrike" cap="none">
                <a:solidFill>
                  <a:schemeClr val="dk1"/>
                </a:solidFill>
                <a:latin typeface="Rockwell"/>
                <a:ea typeface="Rockwell"/>
                <a:cs typeface="Rockwell"/>
                <a:sym typeface="Rockwell"/>
              </a:defRPr>
            </a:lvl9pPr>
          </a:lstStyle>
          <a:p>
            <a:pPr defTabSz="685800">
              <a:defRPr/>
            </a:pPr>
            <a:endParaRPr lang="en-US" dirty="0"/>
          </a:p>
        </p:txBody>
      </p:sp>
      <p:sp>
        <p:nvSpPr>
          <p:cNvPr id="74" name="Google Shape;74;p15"/>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DengXian" panose="02010600030101010101" pitchFamily="2" charset="-122"/>
                <a:ea typeface="DengXian" panose="02010600030101010101" pitchFamily="2" charset="-122"/>
                <a:cs typeface="DengXian" panose="02010600030101010101" pitchFamily="2" charset="-122"/>
                <a:sym typeface="Rockwell"/>
              </a:defRPr>
            </a:lvl1pPr>
            <a:lvl2pPr marL="0" marR="0" lvl="1" indent="0" algn="r" rtl="0">
              <a:spcBef>
                <a:spcPts val="0"/>
              </a:spcBef>
              <a:buNone/>
              <a:defRPr sz="1050" b="0" i="0" u="none" strike="noStrike" cap="none">
                <a:solidFill>
                  <a:schemeClr val="lt1"/>
                </a:solidFill>
                <a:latin typeface="Rockwell"/>
                <a:ea typeface="Rockwell"/>
                <a:cs typeface="Rockwell"/>
                <a:sym typeface="Rockwell"/>
              </a:defRPr>
            </a:lvl2pPr>
            <a:lvl3pPr marL="0" marR="0" lvl="2" indent="0" algn="r" rtl="0">
              <a:spcBef>
                <a:spcPts val="0"/>
              </a:spcBef>
              <a:buNone/>
              <a:defRPr sz="1050" b="0" i="0" u="none" strike="noStrike" cap="none">
                <a:solidFill>
                  <a:schemeClr val="lt1"/>
                </a:solidFill>
                <a:latin typeface="Rockwell"/>
                <a:ea typeface="Rockwell"/>
                <a:cs typeface="Rockwell"/>
                <a:sym typeface="Rockwell"/>
              </a:defRPr>
            </a:lvl3pPr>
            <a:lvl4pPr marL="0" marR="0" lvl="3" indent="0" algn="r" rtl="0">
              <a:spcBef>
                <a:spcPts val="0"/>
              </a:spcBef>
              <a:buNone/>
              <a:defRPr sz="1050" b="0" i="0" u="none" strike="noStrike" cap="none">
                <a:solidFill>
                  <a:schemeClr val="lt1"/>
                </a:solidFill>
                <a:latin typeface="Rockwell"/>
                <a:ea typeface="Rockwell"/>
                <a:cs typeface="Rockwell"/>
                <a:sym typeface="Rockwell"/>
              </a:defRPr>
            </a:lvl4pPr>
            <a:lvl5pPr marL="0" marR="0" lvl="4" indent="0" algn="r" rtl="0">
              <a:spcBef>
                <a:spcPts val="0"/>
              </a:spcBef>
              <a:buNone/>
              <a:defRPr sz="1050" b="0" i="0" u="none" strike="noStrike" cap="none">
                <a:solidFill>
                  <a:schemeClr val="lt1"/>
                </a:solidFill>
                <a:latin typeface="Rockwell"/>
                <a:ea typeface="Rockwell"/>
                <a:cs typeface="Rockwell"/>
                <a:sym typeface="Rockwell"/>
              </a:defRPr>
            </a:lvl5pPr>
            <a:lvl6pPr marL="0" marR="0" lvl="5" indent="0" algn="r" rtl="0">
              <a:spcBef>
                <a:spcPts val="0"/>
              </a:spcBef>
              <a:buNone/>
              <a:defRPr sz="1050" b="0" i="0" u="none" strike="noStrike" cap="none">
                <a:solidFill>
                  <a:schemeClr val="lt1"/>
                </a:solidFill>
                <a:latin typeface="Rockwell"/>
                <a:ea typeface="Rockwell"/>
                <a:cs typeface="Rockwell"/>
                <a:sym typeface="Rockwell"/>
              </a:defRPr>
            </a:lvl6pPr>
            <a:lvl7pPr marL="0" marR="0" lvl="6" indent="0" algn="r" rtl="0">
              <a:spcBef>
                <a:spcPts val="0"/>
              </a:spcBef>
              <a:buNone/>
              <a:defRPr sz="1050" b="0" i="0" u="none" strike="noStrike" cap="none">
                <a:solidFill>
                  <a:schemeClr val="lt1"/>
                </a:solidFill>
                <a:latin typeface="Rockwell"/>
                <a:ea typeface="Rockwell"/>
                <a:cs typeface="Rockwell"/>
                <a:sym typeface="Rockwell"/>
              </a:defRPr>
            </a:lvl7pPr>
            <a:lvl8pPr marL="0" marR="0" lvl="7" indent="0" algn="r" rtl="0">
              <a:spcBef>
                <a:spcPts val="0"/>
              </a:spcBef>
              <a:buNone/>
              <a:defRPr sz="1050" b="0" i="0" u="none" strike="noStrike" cap="none">
                <a:solidFill>
                  <a:schemeClr val="lt1"/>
                </a:solidFill>
                <a:latin typeface="Rockwell"/>
                <a:ea typeface="Rockwell"/>
                <a:cs typeface="Rockwell"/>
                <a:sym typeface="Rockwell"/>
              </a:defRPr>
            </a:lvl8pPr>
            <a:lvl9pPr marL="0" marR="0" lvl="8" indent="0" algn="r" rtl="0">
              <a:spcBef>
                <a:spcPts val="0"/>
              </a:spcBef>
              <a:buNone/>
              <a:defRPr sz="1050" b="0" i="0" u="none" strike="noStrike" cap="none">
                <a:solidFill>
                  <a:schemeClr val="lt1"/>
                </a:solidFill>
                <a:latin typeface="Rockwell"/>
                <a:ea typeface="Rockwell"/>
                <a:cs typeface="Rockwell"/>
                <a:sym typeface="Rockwell"/>
              </a:defRPr>
            </a:lvl9pPr>
          </a:lstStyle>
          <a:p>
            <a:pPr defTabSz="685800">
              <a:defRPr/>
            </a:pPr>
            <a:fld id="{00000000-1234-1234-1234-123412341234}" type="slidenum">
              <a:rPr lang="en" smtClean="0">
                <a:solidFill>
                  <a:srgbClr val="FFFFFF"/>
                </a:solidFill>
              </a:rPr>
              <a:pPr defTabSz="685800">
                <a:defRPr/>
              </a:pPr>
              <a:t>‹#›</a:t>
            </a:fld>
            <a:endParaRPr lang="en" dirty="0">
              <a:solidFill>
                <a:srgbClr val="FFFFFF"/>
              </a:solidFill>
            </a:endParaRPr>
          </a:p>
        </p:txBody>
      </p:sp>
    </p:spTree>
    <p:extLst>
      <p:ext uri="{BB962C8B-B14F-4D97-AF65-F5344CB8AC3E}">
        <p14:creationId xmlns:p14="http://schemas.microsoft.com/office/powerpoint/2010/main" val="36163865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1" name="Rectangle 10"/>
          <p:cNvSpPr/>
          <p:nvPr/>
        </p:nvSpPr>
        <p:spPr>
          <a:xfrm>
            <a:off x="10947402"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white"/>
              </a:solidFill>
              <a:effectLst/>
              <a:uLnTx/>
              <a:uFillTx/>
              <a:latin typeface="DengXian" panose="02010600030101010101" pitchFamily="2" charset="-122"/>
              <a:ea typeface="Meiryo"/>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white"/>
              </a:solidFill>
              <a:effectLst/>
              <a:uLnTx/>
              <a:uFillTx/>
              <a:latin typeface="DengXian" panose="02010600030101010101" pitchFamily="2" charset="-122"/>
              <a:ea typeface="Meiryo"/>
              <a:cs typeface="+mn-cs"/>
            </a:endParaRPr>
          </a:p>
        </p:txBody>
      </p:sp>
      <p:sp>
        <p:nvSpPr>
          <p:cNvPr id="10" name="TextBox 9"/>
          <p:cNvSpPr txBox="1"/>
          <p:nvPr/>
        </p:nvSpPr>
        <p:spPr>
          <a:xfrm>
            <a:off x="297582" y="228600"/>
            <a:ext cx="347879" cy="41549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sz="2700" b="0" i="0" u="none" strike="noStrike" kern="1200" cap="none" spc="0" normalizeH="0" baseline="0" noProof="0" dirty="0">
                <a:ln>
                  <a:noFill/>
                </a:ln>
                <a:solidFill>
                  <a:srgbClr val="629DD1">
                    <a:lumMod val="60000"/>
                    <a:lumOff val="40000"/>
                  </a:srgbClr>
                </a:solidFill>
                <a:effectLst/>
                <a:uLnTx/>
                <a:uFillTx/>
                <a:latin typeface="DengXian" panose="02010600030101010101" pitchFamily="2" charset="-122"/>
                <a:ea typeface="Meiryo"/>
                <a:cs typeface="+mn-cs"/>
              </a:rPr>
              <a:t>+</a:t>
            </a:r>
          </a:p>
        </p:txBody>
      </p:sp>
      <p:sp>
        <p:nvSpPr>
          <p:cNvPr id="2" name="Title 1"/>
          <p:cNvSpPr>
            <a:spLocks noGrp="1"/>
          </p:cNvSpPr>
          <p:nvPr>
            <p:ph type="title"/>
          </p:nvPr>
        </p:nvSpPr>
        <p:spPr/>
        <p:txBody>
          <a:bodyPr/>
          <a:lstStyle>
            <a:lvl1pPr>
              <a:defRPr b="0" i="0">
                <a:latin typeface="DengXian" panose="02010600030101010101" pitchFamily="2" charset="-122"/>
              </a:defRPr>
            </a:lvl1pPr>
          </a:lstStyle>
          <a:p>
            <a:r>
              <a:rPr lang="en-US" dirty="0"/>
              <a:t>Click to edit Master title style</a:t>
            </a:r>
            <a:endParaRPr dirty="0"/>
          </a:p>
        </p:txBody>
      </p:sp>
      <p:sp>
        <p:nvSpPr>
          <p:cNvPr id="3" name="Content Placeholder 2"/>
          <p:cNvSpPr>
            <a:spLocks noGrp="1"/>
          </p:cNvSpPr>
          <p:nvPr>
            <p:ph sz="half" idx="1"/>
          </p:nvPr>
        </p:nvSpPr>
        <p:spPr>
          <a:xfrm>
            <a:off x="664691" y="1985963"/>
            <a:ext cx="4876800" cy="4140200"/>
          </a:xfrm>
        </p:spPr>
        <p:txBody>
          <a:bodyPr>
            <a:normAutofit/>
          </a:bodyPr>
          <a:lstStyle>
            <a:lvl1pPr>
              <a:defRPr sz="1350" b="0" i="0">
                <a:latin typeface="DengXian" panose="02010600030101010101" pitchFamily="2" charset="-122"/>
              </a:defRPr>
            </a:lvl1pPr>
            <a:lvl2pPr>
              <a:defRPr sz="1350" b="0" i="0">
                <a:latin typeface="DengXian" panose="02010600030101010101" pitchFamily="2" charset="-122"/>
              </a:defRPr>
            </a:lvl2pPr>
            <a:lvl3pPr>
              <a:defRPr sz="1350" b="0" i="0">
                <a:latin typeface="DengXian" panose="02010600030101010101" pitchFamily="2" charset="-122"/>
              </a:defRPr>
            </a:lvl3pPr>
            <a:lvl4pPr>
              <a:defRPr sz="1350" b="0" i="0">
                <a:latin typeface="DengXian" panose="02010600030101010101" pitchFamily="2" charset="-122"/>
              </a:defRPr>
            </a:lvl4pPr>
            <a:lvl5pPr>
              <a:defRPr sz="1350" b="0" i="0">
                <a:latin typeface="DengXian" panose="02010600030101010101" pitchFamily="2" charset="-122"/>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350" b="0" i="0">
                <a:latin typeface="DengXian" panose="02010600030101010101" pitchFamily="2" charset="-122"/>
              </a:defRPr>
            </a:lvl1pPr>
            <a:lvl2pPr>
              <a:defRPr sz="1350" b="0" i="0">
                <a:latin typeface="DengXian" panose="02010600030101010101" pitchFamily="2" charset="-122"/>
              </a:defRPr>
            </a:lvl2pPr>
            <a:lvl3pPr>
              <a:defRPr sz="1350" b="0" i="0">
                <a:latin typeface="DengXian" panose="02010600030101010101" pitchFamily="2" charset="-122"/>
              </a:defRPr>
            </a:lvl3pPr>
            <a:lvl4pPr>
              <a:defRPr sz="1350" b="0" i="0">
                <a:latin typeface="DengXian" panose="02010600030101010101" pitchFamily="2" charset="-122"/>
              </a:defRPr>
            </a:lvl4pPr>
            <a:lvl5pPr>
              <a:defRPr sz="1350" b="0" i="0">
                <a:latin typeface="DengXian" panose="02010600030101010101" pitchFamily="2" charset="-122"/>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a:xfrm>
            <a:off x="9060329" y="6423588"/>
            <a:ext cx="2844800" cy="365125"/>
          </a:xfrm>
          <a:prstGeom prst="rect">
            <a:avLst/>
          </a:prstGeom>
        </p:spPr>
        <p:txBody>
          <a:bodyPr/>
          <a:lstStyle>
            <a:lvl1pPr>
              <a:defRPr b="0" i="0">
                <a:latin typeface="DengXian" panose="02010600030101010101" pitchFamily="2" charset="-122"/>
              </a:defRPr>
            </a:lvl1pPr>
          </a:lstStyle>
          <a:p>
            <a:pPr defTabSz="685800">
              <a:defRPr/>
            </a:pPr>
            <a:fld id="{8E9718A7-2B15-C347-B708-4E85D52F4AA4}" type="datetimeFigureOut">
              <a:rPr lang="en-US" sz="1350" smtClean="0">
                <a:solidFill>
                  <a:prstClr val="black">
                    <a:lumMod val="65000"/>
                    <a:lumOff val="35000"/>
                  </a:prstClr>
                </a:solidFill>
              </a:rPr>
              <a:pPr defTabSz="685800">
                <a:defRPr/>
              </a:pPr>
              <a:t>10/14/2020</a:t>
            </a:fld>
            <a:endParaRPr lang="en-US" sz="1350" dirty="0">
              <a:solidFill>
                <a:prstClr val="black">
                  <a:lumMod val="65000"/>
                  <a:lumOff val="35000"/>
                </a:prstClr>
              </a:solidFill>
            </a:endParaRPr>
          </a:p>
        </p:txBody>
      </p:sp>
      <p:sp>
        <p:nvSpPr>
          <p:cNvPr id="6" name="Footer Placeholder 5"/>
          <p:cNvSpPr>
            <a:spLocks noGrp="1"/>
          </p:cNvSpPr>
          <p:nvPr>
            <p:ph type="ftr" sz="quarter" idx="11"/>
          </p:nvPr>
        </p:nvSpPr>
        <p:spPr>
          <a:xfrm>
            <a:off x="268941" y="6423588"/>
            <a:ext cx="8163859" cy="365125"/>
          </a:xfrm>
          <a:prstGeom prst="rect">
            <a:avLst/>
          </a:prstGeom>
        </p:spPr>
        <p:txBody>
          <a:bodyPr/>
          <a:lstStyle>
            <a:lvl1pPr>
              <a:defRPr b="0" i="0">
                <a:latin typeface="DengXian" panose="02010600030101010101" pitchFamily="2" charset="-122"/>
              </a:defRPr>
            </a:lvl1pPr>
          </a:lstStyle>
          <a:p>
            <a:pPr defTabSz="685800">
              <a:defRPr/>
            </a:pPr>
            <a:endParaRPr lang="en-US" sz="1350" dirty="0">
              <a:solidFill>
                <a:prstClr val="black">
                  <a:lumMod val="65000"/>
                  <a:lumOff val="35000"/>
                </a:prstClr>
              </a:solidFill>
            </a:endParaRPr>
          </a:p>
        </p:txBody>
      </p:sp>
      <p:sp>
        <p:nvSpPr>
          <p:cNvPr id="7" name="Slide Number Placeholder 6"/>
          <p:cNvSpPr>
            <a:spLocks noGrp="1"/>
          </p:cNvSpPr>
          <p:nvPr>
            <p:ph type="sldNum" sz="quarter" idx="12"/>
          </p:nvPr>
        </p:nvSpPr>
        <p:spPr>
          <a:xfrm>
            <a:off x="11074400" y="242237"/>
            <a:ext cx="738717" cy="365125"/>
          </a:xfrm>
          <a:prstGeom prst="rect">
            <a:avLst/>
          </a:prstGeom>
        </p:spPr>
        <p:txBody>
          <a:bodyPr/>
          <a:lstStyle>
            <a:lvl1pPr>
              <a:defRPr b="0" i="0">
                <a:latin typeface="DengXian" panose="02010600030101010101" pitchFamily="2" charset="-122"/>
              </a:defRPr>
            </a:lvl1pPr>
          </a:lstStyle>
          <a:p>
            <a:pPr defTabSz="685800">
              <a:defRPr/>
            </a:pPr>
            <a:fld id="{15E84564-75FE-D847-AF71-AE7C252681ED}" type="slidenum">
              <a:rPr lang="en-US" sz="1350" smtClean="0">
                <a:solidFill>
                  <a:prstClr val="white"/>
                </a:solidFill>
              </a:rPr>
              <a:pPr defTabSz="685800">
                <a:defRPr/>
              </a:pPr>
              <a:t>‹#›</a:t>
            </a:fld>
            <a:endParaRPr lang="en-US" sz="1350" dirty="0">
              <a:solidFill>
                <a:prstClr val="white"/>
              </a:solidFill>
            </a:endParaRPr>
          </a:p>
        </p:txBody>
      </p:sp>
    </p:spTree>
    <p:extLst>
      <p:ext uri="{BB962C8B-B14F-4D97-AF65-F5344CB8AC3E}">
        <p14:creationId xmlns:p14="http://schemas.microsoft.com/office/powerpoint/2010/main" val="33844210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white"/>
              </a:solidFill>
              <a:effectLst/>
              <a:uLnTx/>
              <a:uFillTx/>
              <a:latin typeface="DengXian" panose="02010600030101010101" pitchFamily="2" charset="-122"/>
              <a:ea typeface="Meiryo"/>
              <a:cs typeface="+mn-cs"/>
            </a:endParaRPr>
          </a:p>
        </p:txBody>
      </p:sp>
      <p:sp>
        <p:nvSpPr>
          <p:cNvPr id="12" name="TextBox 11"/>
          <p:cNvSpPr txBox="1"/>
          <p:nvPr/>
        </p:nvSpPr>
        <p:spPr>
          <a:xfrm>
            <a:off x="297582" y="228600"/>
            <a:ext cx="347879" cy="415498"/>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2700" b="0" i="0" u="none" strike="noStrike" kern="1200" cap="none" spc="0" normalizeH="0" baseline="0" noProof="0" dirty="0">
                <a:ln>
                  <a:noFill/>
                </a:ln>
                <a:solidFill>
                  <a:srgbClr val="629DD1">
                    <a:lumMod val="60000"/>
                    <a:lumOff val="40000"/>
                  </a:srgbClr>
                </a:solidFill>
                <a:effectLst/>
                <a:uLnTx/>
                <a:uFillTx/>
                <a:latin typeface="DengXian" panose="02010600030101010101" pitchFamily="2" charset="-122"/>
                <a:ea typeface="Meiryo"/>
                <a:cs typeface="+mn-cs"/>
              </a:rPr>
              <a:t>+</a:t>
            </a:r>
          </a:p>
        </p:txBody>
      </p:sp>
      <p:sp>
        <p:nvSpPr>
          <p:cNvPr id="2" name="Title 1"/>
          <p:cNvSpPr>
            <a:spLocks noGrp="1"/>
          </p:cNvSpPr>
          <p:nvPr>
            <p:ph type="title"/>
          </p:nvPr>
        </p:nvSpPr>
        <p:spPr/>
        <p:txBody>
          <a:bodyPr/>
          <a:lstStyle>
            <a:lvl1pPr>
              <a:defRPr b="0" i="0">
                <a:latin typeface="DengXian" panose="02010600030101010101" pitchFamily="2" charset="-122"/>
              </a:defRPr>
            </a:lvl1pPr>
          </a:lstStyle>
          <a:p>
            <a:r>
              <a:rPr lang="en-US" dirty="0"/>
              <a:t>Click to edit Master title style</a:t>
            </a:r>
            <a:endParaRPr dirty="0"/>
          </a:p>
        </p:txBody>
      </p:sp>
      <p:sp>
        <p:nvSpPr>
          <p:cNvPr id="4" name="Content Placeholder 3"/>
          <p:cNvSpPr>
            <a:spLocks noGrp="1"/>
          </p:cNvSpPr>
          <p:nvPr>
            <p:ph sz="half" idx="2"/>
          </p:nvPr>
        </p:nvSpPr>
        <p:spPr>
          <a:xfrm>
            <a:off x="663388" y="2447368"/>
            <a:ext cx="4876800" cy="3678797"/>
          </a:xfrm>
        </p:spPr>
        <p:txBody>
          <a:bodyPr>
            <a:normAutofit/>
          </a:bodyPr>
          <a:lstStyle>
            <a:lvl1pPr>
              <a:defRPr sz="1350" b="0" i="0">
                <a:latin typeface="DengXian" panose="02010600030101010101" pitchFamily="2" charset="-122"/>
              </a:defRPr>
            </a:lvl1pPr>
            <a:lvl2pPr>
              <a:defRPr sz="1350" b="0" i="0">
                <a:latin typeface="DengXian" panose="02010600030101010101" pitchFamily="2" charset="-122"/>
              </a:defRPr>
            </a:lvl2pPr>
            <a:lvl3pPr>
              <a:defRPr sz="1350" b="0" i="0">
                <a:latin typeface="DengXian" panose="02010600030101010101" pitchFamily="2" charset="-122"/>
              </a:defRPr>
            </a:lvl3pPr>
            <a:lvl4pPr>
              <a:defRPr sz="1350" b="0" i="0">
                <a:latin typeface="DengXian" panose="02010600030101010101" pitchFamily="2" charset="-122"/>
              </a:defRPr>
            </a:lvl4pPr>
            <a:lvl5pPr>
              <a:defRPr sz="1350" b="0" i="0">
                <a:latin typeface="DengXian" panose="02010600030101010101" pitchFamily="2" charset="-122"/>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Content Placeholder 5"/>
          <p:cNvSpPr>
            <a:spLocks noGrp="1"/>
          </p:cNvSpPr>
          <p:nvPr>
            <p:ph sz="quarter" idx="4"/>
          </p:nvPr>
        </p:nvSpPr>
        <p:spPr>
          <a:xfrm>
            <a:off x="5866504" y="2447368"/>
            <a:ext cx="4876800" cy="3678797"/>
          </a:xfrm>
        </p:spPr>
        <p:txBody>
          <a:bodyPr>
            <a:normAutofit/>
          </a:bodyPr>
          <a:lstStyle>
            <a:lvl1pPr>
              <a:defRPr sz="1350" b="0" i="0">
                <a:latin typeface="DengXian" panose="02010600030101010101" pitchFamily="2" charset="-122"/>
              </a:defRPr>
            </a:lvl1pPr>
            <a:lvl2pPr>
              <a:defRPr sz="1350" b="0" i="0">
                <a:latin typeface="DengXian" panose="02010600030101010101" pitchFamily="2" charset="-122"/>
              </a:defRPr>
            </a:lvl2pPr>
            <a:lvl3pPr>
              <a:defRPr sz="1350" b="0" i="0">
                <a:latin typeface="DengXian" panose="02010600030101010101" pitchFamily="2" charset="-122"/>
              </a:defRPr>
            </a:lvl3pPr>
            <a:lvl4pPr>
              <a:defRPr sz="1350" b="0" i="0">
                <a:latin typeface="DengXian" panose="02010600030101010101" pitchFamily="2" charset="-122"/>
              </a:defRPr>
            </a:lvl4pPr>
            <a:lvl5pPr>
              <a:defRPr sz="1350" b="0" i="0">
                <a:latin typeface="DengXian" panose="02010600030101010101" pitchFamily="2" charset="-122"/>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a:xfrm>
            <a:off x="9060329" y="6423588"/>
            <a:ext cx="2844800" cy="365125"/>
          </a:xfrm>
          <a:prstGeom prst="rect">
            <a:avLst/>
          </a:prstGeom>
        </p:spPr>
        <p:txBody>
          <a:bodyPr/>
          <a:lstStyle>
            <a:lvl1pPr>
              <a:defRPr b="0" i="0">
                <a:latin typeface="DengXian" panose="02010600030101010101" pitchFamily="2" charset="-122"/>
              </a:defRPr>
            </a:lvl1pPr>
          </a:lstStyle>
          <a:p>
            <a:pPr defTabSz="685800">
              <a:defRPr/>
            </a:pPr>
            <a:fld id="{8E9718A7-2B15-C347-B708-4E85D52F4AA4}" type="datetimeFigureOut">
              <a:rPr lang="en-US" sz="1350" smtClean="0">
                <a:solidFill>
                  <a:srgbClr val="000000"/>
                </a:solidFill>
              </a:rPr>
              <a:pPr defTabSz="685800">
                <a:defRPr/>
              </a:pPr>
              <a:t>10/14/2020</a:t>
            </a:fld>
            <a:endParaRPr lang="en-US" sz="1350" dirty="0">
              <a:solidFill>
                <a:srgbClr val="000000"/>
              </a:solidFill>
            </a:endParaRPr>
          </a:p>
        </p:txBody>
      </p:sp>
      <p:sp>
        <p:nvSpPr>
          <p:cNvPr id="8" name="Footer Placeholder 7"/>
          <p:cNvSpPr>
            <a:spLocks noGrp="1"/>
          </p:cNvSpPr>
          <p:nvPr>
            <p:ph type="ftr" sz="quarter" idx="11"/>
          </p:nvPr>
        </p:nvSpPr>
        <p:spPr>
          <a:xfrm>
            <a:off x="268941" y="6423588"/>
            <a:ext cx="8163859" cy="365125"/>
          </a:xfrm>
          <a:prstGeom prst="rect">
            <a:avLst/>
          </a:prstGeom>
        </p:spPr>
        <p:txBody>
          <a:bodyPr/>
          <a:lstStyle>
            <a:lvl1pPr>
              <a:defRPr b="0" i="0">
                <a:latin typeface="DengXian" panose="02010600030101010101" pitchFamily="2" charset="-122"/>
              </a:defRPr>
            </a:lvl1pPr>
          </a:lstStyle>
          <a:p>
            <a:pPr defTabSz="685800">
              <a:defRPr/>
            </a:pPr>
            <a:endParaRPr lang="en-US" sz="1350" dirty="0">
              <a:solidFill>
                <a:srgbClr val="000000"/>
              </a:solidFill>
            </a:endParaRPr>
          </a:p>
        </p:txBody>
      </p:sp>
      <p:sp>
        <p:nvSpPr>
          <p:cNvPr id="9" name="Slide Number Placeholder 8"/>
          <p:cNvSpPr>
            <a:spLocks noGrp="1"/>
          </p:cNvSpPr>
          <p:nvPr>
            <p:ph type="sldNum" sz="quarter" idx="12"/>
          </p:nvPr>
        </p:nvSpPr>
        <p:spPr>
          <a:xfrm>
            <a:off x="11074400" y="242237"/>
            <a:ext cx="738717" cy="365125"/>
          </a:xfrm>
          <a:prstGeom prst="rect">
            <a:avLst/>
          </a:prstGeom>
        </p:spPr>
        <p:txBody>
          <a:bodyPr/>
          <a:lstStyle>
            <a:lvl1pPr>
              <a:defRPr b="0" i="0">
                <a:latin typeface="DengXian" panose="02010600030101010101" pitchFamily="2" charset="-122"/>
              </a:defRPr>
            </a:lvl1pPr>
          </a:lstStyle>
          <a:p>
            <a:pPr defTabSz="685800">
              <a:defRPr/>
            </a:pPr>
            <a:fld id="{15E84564-75FE-D847-AF71-AE7C252681ED}" type="slidenum">
              <a:rPr lang="en-US" sz="1350" smtClean="0">
                <a:solidFill>
                  <a:srgbClr val="000000"/>
                </a:solidFill>
              </a:rPr>
              <a:pPr defTabSz="685800">
                <a:defRPr/>
              </a:pPr>
              <a:t>‹#›</a:t>
            </a:fld>
            <a:endParaRPr lang="en-US" sz="1350" dirty="0">
              <a:solidFill>
                <a:srgbClr val="000000"/>
              </a:solidFill>
            </a:endParaRPr>
          </a:p>
        </p:txBody>
      </p:sp>
      <p:sp>
        <p:nvSpPr>
          <p:cNvPr id="3" name="Text Placeholder 2"/>
          <p:cNvSpPr>
            <a:spLocks noGrp="1"/>
          </p:cNvSpPr>
          <p:nvPr>
            <p:ph type="body" idx="1"/>
          </p:nvPr>
        </p:nvSpPr>
        <p:spPr>
          <a:xfrm>
            <a:off x="663388" y="2070850"/>
            <a:ext cx="4876800" cy="322729"/>
          </a:xfrm>
          <a:prstGeom prst="rect">
            <a:avLst/>
          </a:prstGeom>
          <a:solidFill>
            <a:schemeClr val="accent3"/>
          </a:solidFill>
        </p:spPr>
        <p:txBody>
          <a:bodyPr tIns="0" bIns="0" anchor="ctr" anchorCtr="0">
            <a:noAutofit/>
          </a:bodyPr>
          <a:lstStyle>
            <a:lvl1pPr marL="0" indent="0" algn="ctr">
              <a:spcBef>
                <a:spcPts val="0"/>
              </a:spcBef>
              <a:buNone/>
              <a:defRPr sz="1350" b="0" i="0">
                <a:solidFill>
                  <a:schemeClr val="bg1"/>
                </a:solidFill>
                <a:latin typeface="DengXian" panose="02010600030101010101" pitchFamily="2"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5" name="Text Placeholder 4"/>
          <p:cNvSpPr>
            <a:spLocks noGrp="1"/>
          </p:cNvSpPr>
          <p:nvPr>
            <p:ph type="body" sz="quarter" idx="3"/>
          </p:nvPr>
        </p:nvSpPr>
        <p:spPr>
          <a:xfrm>
            <a:off x="5866504" y="2070850"/>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350" b="0" i="0">
                <a:solidFill>
                  <a:schemeClr val="bg1"/>
                </a:solidFill>
                <a:latin typeface="DengXian" panose="02010600030101010101" pitchFamily="2"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Tree>
    <p:extLst>
      <p:ext uri="{BB962C8B-B14F-4D97-AF65-F5344CB8AC3E}">
        <p14:creationId xmlns:p14="http://schemas.microsoft.com/office/powerpoint/2010/main" val="26602003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11" name="Rectangle 10"/>
          <p:cNvSpPr/>
          <p:nvPr/>
        </p:nvSpPr>
        <p:spPr>
          <a:xfrm>
            <a:off x="10947402"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white"/>
              </a:solidFill>
              <a:effectLst/>
              <a:uLnTx/>
              <a:uFillTx/>
              <a:latin typeface="DengXian" panose="02010600030101010101" pitchFamily="2" charset="-122"/>
              <a:ea typeface="Meiryo"/>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white"/>
              </a:solidFill>
              <a:effectLst/>
              <a:uLnTx/>
              <a:uFillTx/>
              <a:latin typeface="DengXian" panose="02010600030101010101" pitchFamily="2" charset="-122"/>
              <a:ea typeface="Meiryo"/>
              <a:cs typeface="+mn-cs"/>
            </a:endParaRPr>
          </a:p>
        </p:txBody>
      </p:sp>
      <p:sp>
        <p:nvSpPr>
          <p:cNvPr id="10" name="TextBox 9"/>
          <p:cNvSpPr txBox="1"/>
          <p:nvPr/>
        </p:nvSpPr>
        <p:spPr>
          <a:xfrm>
            <a:off x="297582" y="228600"/>
            <a:ext cx="347879" cy="415498"/>
          </a:xfrm>
          <a:prstGeom prst="rect">
            <a:avLst/>
          </a:prstGeom>
          <a:noFill/>
        </p:spPr>
        <p:txBody>
          <a:bodyPr wrap="square" lIns="0" tIns="0" rIns="0" bIns="0"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sz="2700" b="0" i="0" u="none" strike="noStrike" kern="1200" cap="none" spc="0" normalizeH="0" baseline="0" noProof="0" dirty="0">
                <a:ln>
                  <a:noFill/>
                </a:ln>
                <a:solidFill>
                  <a:srgbClr val="629DD1">
                    <a:lumMod val="60000"/>
                    <a:lumOff val="40000"/>
                  </a:srgbClr>
                </a:solidFill>
                <a:effectLst/>
                <a:uLnTx/>
                <a:uFillTx/>
                <a:latin typeface="DengXian" panose="02010600030101010101" pitchFamily="2" charset="-122"/>
                <a:ea typeface="Meiryo"/>
                <a:cs typeface="+mn-cs"/>
              </a:rPr>
              <a:t>+</a:t>
            </a:r>
          </a:p>
        </p:txBody>
      </p:sp>
      <p:sp>
        <p:nvSpPr>
          <p:cNvPr id="2" name="Title 1"/>
          <p:cNvSpPr>
            <a:spLocks noGrp="1"/>
          </p:cNvSpPr>
          <p:nvPr>
            <p:ph type="title"/>
          </p:nvPr>
        </p:nvSpPr>
        <p:spPr/>
        <p:txBody>
          <a:bodyPr/>
          <a:lstStyle>
            <a:lvl1pPr>
              <a:defRPr b="0" i="0">
                <a:latin typeface="DengXian" panose="02010600030101010101" pitchFamily="2" charset="-122"/>
              </a:defRPr>
            </a:lvl1pPr>
          </a:lstStyle>
          <a:p>
            <a:r>
              <a:rPr lang="en-US" dirty="0"/>
              <a:t>Click to edit Master title style</a:t>
            </a:r>
            <a:endParaRPr dirty="0"/>
          </a:p>
        </p:txBody>
      </p:sp>
      <p:sp>
        <p:nvSpPr>
          <p:cNvPr id="3" name="Content Placeholder 2"/>
          <p:cNvSpPr>
            <a:spLocks noGrp="1"/>
          </p:cNvSpPr>
          <p:nvPr>
            <p:ph sz="half" idx="1"/>
          </p:nvPr>
        </p:nvSpPr>
        <p:spPr>
          <a:xfrm>
            <a:off x="664691" y="1985963"/>
            <a:ext cx="4876800" cy="4140200"/>
          </a:xfrm>
        </p:spPr>
        <p:txBody>
          <a:bodyPr>
            <a:normAutofit/>
          </a:bodyPr>
          <a:lstStyle>
            <a:lvl1pPr>
              <a:defRPr sz="1350" b="0" i="0">
                <a:latin typeface="DengXian" panose="02010600030101010101" pitchFamily="2" charset="-122"/>
              </a:defRPr>
            </a:lvl1pPr>
            <a:lvl2pPr>
              <a:defRPr sz="1350" b="0" i="0">
                <a:latin typeface="DengXian" panose="02010600030101010101" pitchFamily="2" charset="-122"/>
              </a:defRPr>
            </a:lvl2pPr>
            <a:lvl3pPr>
              <a:defRPr sz="1350" b="0" i="0">
                <a:latin typeface="DengXian" panose="02010600030101010101" pitchFamily="2" charset="-122"/>
              </a:defRPr>
            </a:lvl3pPr>
            <a:lvl4pPr>
              <a:defRPr sz="1350" b="0" i="0">
                <a:latin typeface="DengXian" panose="02010600030101010101" pitchFamily="2" charset="-122"/>
              </a:defRPr>
            </a:lvl4pPr>
            <a:lvl5pPr>
              <a:defRPr sz="1350" b="0" i="0">
                <a:latin typeface="DengXian" panose="02010600030101010101" pitchFamily="2" charset="-122"/>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350" b="0" i="0">
                <a:latin typeface="DengXian" panose="02010600030101010101" pitchFamily="2" charset="-122"/>
              </a:defRPr>
            </a:lvl1pPr>
            <a:lvl2pPr>
              <a:defRPr sz="1350" b="0" i="0">
                <a:latin typeface="DengXian" panose="02010600030101010101" pitchFamily="2" charset="-122"/>
              </a:defRPr>
            </a:lvl2pPr>
            <a:lvl3pPr>
              <a:defRPr sz="1350" b="0" i="0">
                <a:latin typeface="DengXian" panose="02010600030101010101" pitchFamily="2" charset="-122"/>
              </a:defRPr>
            </a:lvl3pPr>
            <a:lvl4pPr>
              <a:defRPr sz="1350" b="0" i="0">
                <a:latin typeface="DengXian" panose="02010600030101010101" pitchFamily="2" charset="-122"/>
              </a:defRPr>
            </a:lvl4pPr>
            <a:lvl5pPr>
              <a:defRPr sz="1350" b="0" i="0">
                <a:latin typeface="DengXian" panose="02010600030101010101" pitchFamily="2" charset="-122"/>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a:xfrm>
            <a:off x="9060329" y="6423585"/>
            <a:ext cx="2844800" cy="365100"/>
          </a:xfrm>
          <a:prstGeom prst="rect">
            <a:avLst/>
          </a:prstGeom>
        </p:spPr>
        <p:txBody>
          <a:bodyPr/>
          <a:lstStyle>
            <a:lvl1pPr>
              <a:defRPr b="0" i="0">
                <a:latin typeface="DengXian" panose="02010600030101010101" pitchFamily="2" charset="-122"/>
              </a:defRPr>
            </a:lvl1pPr>
          </a:lstStyle>
          <a:p>
            <a:pPr algn="r" defTabSz="342900">
              <a:defRPr/>
            </a:pPr>
            <a:fld id="{1BBC3013-4435-2D4C-9E29-650CD3D95957}" type="datetimeFigureOut">
              <a:rPr lang="en-US" sz="825" smtClean="0">
                <a:solidFill>
                  <a:prstClr val="black">
                    <a:lumMod val="65000"/>
                    <a:lumOff val="35000"/>
                  </a:prstClr>
                </a:solidFill>
              </a:rPr>
              <a:pPr algn="r" defTabSz="342900">
                <a:defRPr/>
              </a:pPr>
              <a:t>10/14/2020</a:t>
            </a:fld>
            <a:endParaRPr lang="en-US" sz="825" dirty="0">
              <a:solidFill>
                <a:prstClr val="black">
                  <a:lumMod val="65000"/>
                  <a:lumOff val="35000"/>
                </a:prstClr>
              </a:solidFill>
            </a:endParaRPr>
          </a:p>
        </p:txBody>
      </p:sp>
      <p:sp>
        <p:nvSpPr>
          <p:cNvPr id="6" name="Footer Placeholder 5"/>
          <p:cNvSpPr>
            <a:spLocks noGrp="1"/>
          </p:cNvSpPr>
          <p:nvPr>
            <p:ph type="ftr" sz="quarter" idx="11"/>
          </p:nvPr>
        </p:nvSpPr>
        <p:spPr>
          <a:xfrm>
            <a:off x="268941" y="6423585"/>
            <a:ext cx="8164000" cy="365100"/>
          </a:xfrm>
          <a:prstGeom prst="rect">
            <a:avLst/>
          </a:prstGeom>
        </p:spPr>
        <p:txBody>
          <a:bodyPr/>
          <a:lstStyle>
            <a:lvl1pPr>
              <a:defRPr b="0" i="0">
                <a:latin typeface="DengXian" panose="02010600030101010101" pitchFamily="2" charset="-122"/>
              </a:defRPr>
            </a:lvl1pPr>
          </a:lstStyle>
          <a:p>
            <a:pPr defTabSz="342900">
              <a:defRPr/>
            </a:pPr>
            <a:endParaRPr lang="en-US" sz="825" dirty="0">
              <a:solidFill>
                <a:prstClr val="black">
                  <a:lumMod val="65000"/>
                  <a:lumOff val="35000"/>
                </a:prstClr>
              </a:solidFill>
            </a:endParaRPr>
          </a:p>
        </p:txBody>
      </p:sp>
      <p:sp>
        <p:nvSpPr>
          <p:cNvPr id="7" name="Slide Number Placeholder 6"/>
          <p:cNvSpPr>
            <a:spLocks noGrp="1"/>
          </p:cNvSpPr>
          <p:nvPr>
            <p:ph type="sldNum" sz="quarter" idx="12"/>
          </p:nvPr>
        </p:nvSpPr>
        <p:spPr>
          <a:xfrm>
            <a:off x="11074400" y="242234"/>
            <a:ext cx="738800" cy="365100"/>
          </a:xfrm>
          <a:prstGeom prst="rect">
            <a:avLst/>
          </a:prstGeom>
        </p:spPr>
        <p:txBody>
          <a:bodyPr/>
          <a:lstStyle>
            <a:lvl1pPr>
              <a:defRPr b="0" i="0">
                <a:latin typeface="DengXian" panose="02010600030101010101" pitchFamily="2" charset="-122"/>
              </a:defRPr>
            </a:lvl1pPr>
          </a:lstStyle>
          <a:p>
            <a:pPr algn="r" defTabSz="342900">
              <a:defRPr/>
            </a:pPr>
            <a:fld id="{806C9EB7-DE12-DA45-9FA8-81EA5D4669B0}" type="slidenum">
              <a:rPr lang="en-US" sz="1050" smtClean="0">
                <a:solidFill>
                  <a:prstClr val="white"/>
                </a:solidFill>
              </a:rPr>
              <a:pPr algn="r" defTabSz="342900">
                <a:defRPr/>
              </a:pPr>
              <a:t>‹#›</a:t>
            </a:fld>
            <a:endParaRPr lang="en-US" sz="1050" dirty="0">
              <a:solidFill>
                <a:prstClr val="white"/>
              </a:solidFill>
            </a:endParaRPr>
          </a:p>
        </p:txBody>
      </p:sp>
    </p:spTree>
    <p:extLst>
      <p:ext uri="{BB962C8B-B14F-4D97-AF65-F5344CB8AC3E}">
        <p14:creationId xmlns:p14="http://schemas.microsoft.com/office/powerpoint/2010/main" val="42182630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DengXian" panose="02010600030101010101" pitchFamily="2" charset="-122"/>
              <a:ea typeface="Meiryo"/>
              <a:cs typeface="+mn-cs"/>
            </a:endParaRPr>
          </a:p>
        </p:txBody>
      </p:sp>
      <p:sp>
        <p:nvSpPr>
          <p:cNvPr id="2" name="Title 1"/>
          <p:cNvSpPr>
            <a:spLocks noGrp="1"/>
          </p:cNvSpPr>
          <p:nvPr>
            <p:ph type="ctrTitle"/>
          </p:nvPr>
        </p:nvSpPr>
        <p:spPr>
          <a:xfrm>
            <a:off x="768628" y="609599"/>
            <a:ext cx="8627165" cy="1577010"/>
          </a:xfrm>
        </p:spPr>
        <p:txBody>
          <a:bodyPr anchor="b">
            <a:normAutofit/>
          </a:bodyPr>
          <a:lstStyle>
            <a:lvl1pPr algn="l">
              <a:defRPr sz="5000" b="0" i="0">
                <a:solidFill>
                  <a:schemeClr val="bg1"/>
                </a:solidFill>
                <a:latin typeface="DengXian" panose="02010600030101010101" pitchFamily="2" charset="-122"/>
              </a:defRPr>
            </a:lvl1pPr>
          </a:lstStyle>
          <a:p>
            <a:r>
              <a:rPr lang="en-US" dirty="0"/>
              <a:t>Click to edit Master title style</a:t>
            </a:r>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b="0" i="0">
                <a:latin typeface="DengXian" panose="02010600030101010101" pitchFamily="2"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Speakers Names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8"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a:ln>
                  <a:noFill/>
                </a:ln>
                <a:solidFill>
                  <a:srgbClr val="59C4C7"/>
                </a:solidFill>
                <a:effectLst/>
                <a:uLnTx/>
                <a:uFillTx/>
                <a:latin typeface="DengXian" panose="02010600030101010101" pitchFamily="2" charset="-122"/>
                <a:ea typeface="Meiryo"/>
                <a:cs typeface="+mn-cs"/>
              </a:rPr>
              <a:t>rightquestion.org</a:t>
            </a:r>
            <a:endParaRPr kumimoji="0" lang="en-US" sz="1600" b="0" i="0" u="none" strike="noStrike" kern="1200" cap="none" spc="0" normalizeH="0" baseline="0" noProof="0" dirty="0">
              <a:ln>
                <a:noFill/>
              </a:ln>
              <a:solidFill>
                <a:srgbClr val="59C4C7"/>
              </a:solidFill>
              <a:effectLst/>
              <a:uLnTx/>
              <a:uFillTx/>
              <a:latin typeface="DengXian" panose="02010600030101010101" pitchFamily="2" charset="-122"/>
              <a:ea typeface="Meiryo"/>
              <a:cs typeface="+mn-cs"/>
            </a:endParaRPr>
          </a:p>
        </p:txBody>
      </p:sp>
      <p:cxnSp>
        <p:nvCxnSpPr>
          <p:cNvPr id="12" name="Straight Connector 11"/>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93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9"/>
            <a:ext cx="10515600" cy="953001"/>
          </a:xfrm>
        </p:spPr>
        <p:txBody>
          <a:bodyPr anchor="b">
            <a:normAutofit/>
          </a:bodyPr>
          <a:lstStyle>
            <a:lvl1pPr>
              <a:defRPr sz="4000" b="0" i="0">
                <a:solidFill>
                  <a:schemeClr val="tx2"/>
                </a:solidFill>
                <a:latin typeface="DengXian" panose="02010600030101010101" pitchFamily="2" charset="-122"/>
              </a:defRPr>
            </a:lvl1pPr>
          </a:lstStyle>
          <a:p>
            <a:r>
              <a:rPr lang="en-US" dirty="0"/>
              <a:t>Click to edit Master title style</a:t>
            </a:r>
          </a:p>
        </p:txBody>
      </p:sp>
      <p:sp>
        <p:nvSpPr>
          <p:cNvPr id="3" name="Text Placeholder 2"/>
          <p:cNvSpPr>
            <a:spLocks noGrp="1"/>
          </p:cNvSpPr>
          <p:nvPr>
            <p:ph type="body" idx="1"/>
          </p:nvPr>
        </p:nvSpPr>
        <p:spPr>
          <a:xfrm>
            <a:off x="831851" y="4359960"/>
            <a:ext cx="10515600" cy="1815227"/>
          </a:xfrm>
        </p:spPr>
        <p:txBody>
          <a:bodyPr/>
          <a:lstStyle>
            <a:lvl1pPr marL="0" indent="0">
              <a:buNone/>
              <a:defRPr sz="2400" b="0" i="0">
                <a:solidFill>
                  <a:schemeClr val="tx1">
                    <a:tint val="75000"/>
                  </a:schemeClr>
                </a:solidFill>
                <a:latin typeface="DengXian" panose="02010600030101010101" pitchFamily="2"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b="0" i="0">
                <a:latin typeface="DengXian" panose="02010600030101010101" pitchFamily="2" charset="-122"/>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19931492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DengXian" panose="02010600030101010101" pitchFamily="2" charset="-122"/>
              <a:ea typeface="Meiryo"/>
              <a:cs typeface="+mn-cs"/>
            </a:endParaRPr>
          </a:p>
        </p:txBody>
      </p:sp>
      <p:sp>
        <p:nvSpPr>
          <p:cNvPr id="2" name="Title 1"/>
          <p:cNvSpPr>
            <a:spLocks noGrp="1"/>
          </p:cNvSpPr>
          <p:nvPr>
            <p:ph type="title"/>
          </p:nvPr>
        </p:nvSpPr>
        <p:spPr/>
        <p:txBody>
          <a:bodyPr/>
          <a:lstStyle>
            <a:lvl1pPr>
              <a:defRPr b="0" i="0">
                <a:solidFill>
                  <a:schemeClr val="bg1"/>
                </a:solidFill>
                <a:latin typeface="DengXian" panose="02010600030101010101" pitchFamily="2" charset="-122"/>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DengXian" panose="02010600030101010101" pitchFamily="2" charset="-122"/>
              </a:defRPr>
            </a:lvl1pPr>
            <a:lvl2pPr>
              <a:defRPr b="0" i="0">
                <a:latin typeface="DengXian" panose="02010600030101010101" pitchFamily="2" charset="-122"/>
              </a:defRPr>
            </a:lvl2pPr>
            <a:lvl3pPr>
              <a:defRPr b="0" i="0">
                <a:latin typeface="DengXian" panose="02010600030101010101" pitchFamily="2" charset="-122"/>
              </a:defRPr>
            </a:lvl3pPr>
            <a:lvl4pPr>
              <a:defRPr b="0" i="0">
                <a:latin typeface="DengXian" panose="02010600030101010101" pitchFamily="2" charset="-122"/>
              </a:defRPr>
            </a:lvl4pPr>
            <a:lvl5pPr>
              <a:defRPr b="0" i="0">
                <a:latin typeface="DengXian" panose="02010600030101010101" pitchFamily="2"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7"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a:ln>
                  <a:noFill/>
                </a:ln>
                <a:solidFill>
                  <a:srgbClr val="59C4C7"/>
                </a:solidFill>
                <a:effectLst/>
                <a:uLnTx/>
                <a:uFillTx/>
                <a:latin typeface="DengXian" panose="02010600030101010101" pitchFamily="2" charset="-122"/>
                <a:ea typeface="Meiryo"/>
                <a:cs typeface="+mn-cs"/>
              </a:rPr>
              <a:t>rightquestion.org</a:t>
            </a:r>
            <a:endParaRPr kumimoji="0" lang="en-US" sz="1600" b="0" i="0" u="none" strike="noStrike" kern="1200" cap="none" spc="0" normalizeH="0" baseline="0" noProof="0" dirty="0">
              <a:ln>
                <a:noFill/>
              </a:ln>
              <a:solidFill>
                <a:srgbClr val="59C4C7"/>
              </a:solidFill>
              <a:effectLst/>
              <a:uLnTx/>
              <a:uFillTx/>
              <a:latin typeface="DengXian" panose="02010600030101010101" pitchFamily="2" charset="-122"/>
              <a:ea typeface="Meiryo"/>
              <a:cs typeface="+mn-cs"/>
            </a:endParaRPr>
          </a:p>
        </p:txBody>
      </p:sp>
      <p:cxnSp>
        <p:nvCxnSpPr>
          <p:cNvPr id="8" name="Straight Connector 7"/>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7274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DengXian" panose="02010600030101010101" pitchFamily="2" charset="-122"/>
              <a:ea typeface="Meiryo"/>
              <a:cs typeface="+mn-cs"/>
            </a:endParaRPr>
          </a:p>
        </p:txBody>
      </p:sp>
      <p:sp>
        <p:nvSpPr>
          <p:cNvPr id="2" name="Title 1"/>
          <p:cNvSpPr>
            <a:spLocks noGrp="1"/>
          </p:cNvSpPr>
          <p:nvPr>
            <p:ph type="title"/>
          </p:nvPr>
        </p:nvSpPr>
        <p:spPr>
          <a:xfrm>
            <a:off x="768627" y="347331"/>
            <a:ext cx="10515600" cy="1325563"/>
          </a:xfrm>
        </p:spPr>
        <p:txBody>
          <a:bodyPr/>
          <a:lstStyle>
            <a:lvl1pPr>
              <a:defRPr b="0" i="0">
                <a:solidFill>
                  <a:schemeClr val="bg1"/>
                </a:solidFill>
                <a:latin typeface="DengXian" panose="02010600030101010101" pitchFamily="2" charset="-122"/>
              </a:defRPr>
            </a:lvl1pPr>
          </a:lstStyle>
          <a:p>
            <a:r>
              <a:rPr lang="en-US" dirty="0"/>
              <a:t>Click to edit Master title style</a:t>
            </a:r>
          </a:p>
        </p:txBody>
      </p:sp>
      <p:sp>
        <p:nvSpPr>
          <p:cNvPr id="4" name="Picture Placeholder 3"/>
          <p:cNvSpPr>
            <a:spLocks noGrp="1"/>
          </p:cNvSpPr>
          <p:nvPr>
            <p:ph type="pic" sz="quarter" idx="10"/>
          </p:nvPr>
        </p:nvSpPr>
        <p:spPr>
          <a:xfrm>
            <a:off x="838725" y="1828802"/>
            <a:ext cx="4808096" cy="2649303"/>
          </a:xfrm>
        </p:spPr>
        <p:txBody>
          <a:bodyPr/>
          <a:lstStyle>
            <a:lvl1pPr>
              <a:defRPr b="0" i="0">
                <a:latin typeface="DengXian" panose="02010600030101010101" pitchFamily="2" charset="-122"/>
              </a:defRPr>
            </a:lvl1pPr>
          </a:lstStyle>
          <a:p>
            <a:endParaRPr lang="en-US" dirty="0"/>
          </a:p>
        </p:txBody>
      </p:sp>
      <p:sp>
        <p:nvSpPr>
          <p:cNvPr id="5" name="Picture Placeholder 3"/>
          <p:cNvSpPr>
            <a:spLocks noGrp="1"/>
          </p:cNvSpPr>
          <p:nvPr>
            <p:ph type="pic" sz="quarter" idx="11"/>
          </p:nvPr>
        </p:nvSpPr>
        <p:spPr>
          <a:xfrm>
            <a:off x="6385301" y="1828802"/>
            <a:ext cx="4968499" cy="2649303"/>
          </a:xfrm>
        </p:spPr>
        <p:txBody>
          <a:bodyPr/>
          <a:lstStyle>
            <a:lvl1pPr>
              <a:defRPr b="0" i="0">
                <a:latin typeface="DengXian" panose="02010600030101010101" pitchFamily="2" charset="-122"/>
              </a:defRPr>
            </a:lvl1pPr>
          </a:lstStyle>
          <a:p>
            <a:endParaRPr lang="en-US" dirty="0"/>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latin typeface="DengXian" panose="02010600030101010101" pitchFamily="2" charset="-122"/>
              </a:defRPr>
            </a:lvl1pPr>
          </a:lstStyle>
          <a:p>
            <a:pPr lvl="0"/>
            <a:r>
              <a:rPr lang="en-US" dirty="0"/>
              <a:t>Body Text here</a:t>
            </a:r>
          </a:p>
        </p:txBody>
      </p:sp>
    </p:spTree>
    <p:extLst>
      <p:ext uri="{BB962C8B-B14F-4D97-AF65-F5344CB8AC3E}">
        <p14:creationId xmlns:p14="http://schemas.microsoft.com/office/powerpoint/2010/main" val="29419019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7"/>
            <a:ext cx="6172200" cy="4873625"/>
          </a:xfrm>
        </p:spPr>
        <p:txBody>
          <a:bodyPr/>
          <a:lstStyle>
            <a:lvl1pPr marL="0" indent="0">
              <a:buNone/>
              <a:defRPr sz="3200" b="0" i="0">
                <a:latin typeface="DengXian" panose="02010600030101010101" pitchFamily="2"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DengXian" panose="02010600030101010101" pitchFamily="2" charset="-122"/>
                <a:ea typeface="DengXian" panose="02010600030101010101" pitchFamily="2" charset="-122"/>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DengXian" panose="02010600030101010101" pitchFamily="2" charset="-122"/>
                <a:ea typeface="DengXian" panose="02010600030101010101" pitchFamily="2" charset="-122"/>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a:t>
            </a:r>
            <a:r>
              <a:rPr lang="en-US" dirty="0" err="1"/>
              <a:t>Qute</a:t>
            </a:r>
            <a:r>
              <a:rPr lang="en-US" dirty="0"/>
              <a:t> Credit</a:t>
            </a:r>
          </a:p>
        </p:txBody>
      </p:sp>
      <p:cxnSp>
        <p:nvCxnSpPr>
          <p:cNvPr id="5" name="Straight Connector 7"/>
          <p:cNvCxnSpPr/>
          <p:nvPr userDrawn="1"/>
        </p:nvCxnSpPr>
        <p:spPr>
          <a:xfrm>
            <a:off x="604954" y="605930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7852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9"/>
            <a:ext cx="10515600" cy="953001"/>
          </a:xfrm>
        </p:spPr>
        <p:txBody>
          <a:bodyPr anchor="b">
            <a:normAutofit/>
          </a:bodyPr>
          <a:lstStyle>
            <a:lvl1pPr>
              <a:defRPr sz="4000" b="0" i="0">
                <a:solidFill>
                  <a:schemeClr val="tx2"/>
                </a:solidFill>
                <a:latin typeface="DengXian" panose="02010600030101010101" pitchFamily="2" charset="-122"/>
              </a:defRPr>
            </a:lvl1pPr>
          </a:lstStyle>
          <a:p>
            <a:r>
              <a:rPr lang="en-US" dirty="0"/>
              <a:t>Click to edit Master title style</a:t>
            </a:r>
          </a:p>
        </p:txBody>
      </p:sp>
      <p:sp>
        <p:nvSpPr>
          <p:cNvPr id="3" name="Text Placeholder 2"/>
          <p:cNvSpPr>
            <a:spLocks noGrp="1"/>
          </p:cNvSpPr>
          <p:nvPr>
            <p:ph type="body" idx="1"/>
          </p:nvPr>
        </p:nvSpPr>
        <p:spPr>
          <a:xfrm>
            <a:off x="831851" y="4359960"/>
            <a:ext cx="10515600" cy="1815227"/>
          </a:xfrm>
        </p:spPr>
        <p:txBody>
          <a:bodyPr/>
          <a:lstStyle>
            <a:lvl1pPr marL="0" indent="0">
              <a:buNone/>
              <a:defRPr sz="2400" b="0" i="0">
                <a:solidFill>
                  <a:schemeClr val="tx1">
                    <a:tint val="75000"/>
                  </a:schemeClr>
                </a:solidFill>
                <a:latin typeface="DengXian" panose="02010600030101010101" pitchFamily="2"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b="0" i="0">
                <a:latin typeface="DengXian" panose="02010600030101010101" pitchFamily="2" charset="-122"/>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11552457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DengXian" panose="02010600030101010101" pitchFamily="2" charset="-122"/>
              <a:ea typeface="Meiryo"/>
              <a:cs typeface="+mn-cs"/>
            </a:endParaRPr>
          </a:p>
        </p:txBody>
      </p:sp>
      <p:sp>
        <p:nvSpPr>
          <p:cNvPr id="2" name="Title 1"/>
          <p:cNvSpPr>
            <a:spLocks noGrp="1"/>
          </p:cNvSpPr>
          <p:nvPr>
            <p:ph type="title"/>
          </p:nvPr>
        </p:nvSpPr>
        <p:spPr/>
        <p:txBody>
          <a:bodyPr/>
          <a:lstStyle>
            <a:lvl1pPr>
              <a:defRPr b="0" i="0">
                <a:solidFill>
                  <a:schemeClr val="bg1"/>
                </a:solidFill>
                <a:latin typeface="DengXian" panose="02010600030101010101" pitchFamily="2" charset="-122"/>
              </a:defRPr>
            </a:lvl1pPr>
          </a:lstStyle>
          <a:p>
            <a:r>
              <a:rPr lang="en-US" dirty="0"/>
              <a:t>Click to edit Master 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6"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a:ln>
                  <a:noFill/>
                </a:ln>
                <a:solidFill>
                  <a:srgbClr val="59C4C7"/>
                </a:solidFill>
                <a:effectLst/>
                <a:uLnTx/>
                <a:uFillTx/>
                <a:latin typeface="DengXian" panose="02010600030101010101" pitchFamily="2" charset="-122"/>
                <a:ea typeface="Meiryo"/>
                <a:cs typeface="+mn-cs"/>
              </a:rPr>
              <a:t>rightquestion.org</a:t>
            </a:r>
            <a:endParaRPr kumimoji="0" lang="en-US" sz="1600" b="0" i="0" u="none" strike="noStrike" kern="1200" cap="none" spc="0" normalizeH="0" baseline="0" noProof="0" dirty="0">
              <a:ln>
                <a:noFill/>
              </a:ln>
              <a:solidFill>
                <a:srgbClr val="59C4C7"/>
              </a:solidFill>
              <a:effectLst/>
              <a:uLnTx/>
              <a:uFillTx/>
              <a:latin typeface="DengXian" panose="02010600030101010101" pitchFamily="2" charset="-122"/>
              <a:ea typeface="Meiryo"/>
              <a:cs typeface="+mn-cs"/>
            </a:endParaRPr>
          </a:p>
        </p:txBody>
      </p:sp>
      <p:cxnSp>
        <p:nvCxnSpPr>
          <p:cNvPr id="9" name="Straight Connector 8"/>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4060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4013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DengXian" panose="02010600030101010101" pitchFamily="2" charset="-122"/>
              <a:ea typeface="Meiryo"/>
              <a:cs typeface="+mn-cs"/>
            </a:endParaRPr>
          </a:p>
        </p:txBody>
      </p:sp>
    </p:spTree>
    <p:extLst>
      <p:ext uri="{BB962C8B-B14F-4D97-AF65-F5344CB8AC3E}">
        <p14:creationId xmlns:p14="http://schemas.microsoft.com/office/powerpoint/2010/main" val="28525699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2"/>
            <a:ext cx="4343400" cy="530225"/>
          </a:xfrm>
        </p:spPr>
        <p:txBody>
          <a:bodyPr anchor="b"/>
          <a:lstStyle>
            <a:lvl1pPr>
              <a:defRPr sz="3200" b="0" i="0" baseline="0">
                <a:solidFill>
                  <a:schemeClr val="tx2"/>
                </a:solidFill>
                <a:latin typeface="DengXian" panose="02010600030101010101" pitchFamily="2" charset="-122"/>
              </a:defRPr>
            </a:lvl1pPr>
          </a:lstStyle>
          <a:p>
            <a:r>
              <a:rPr lang="en-US" dirty="0"/>
              <a:t>Student Questions</a:t>
            </a:r>
          </a:p>
        </p:txBody>
      </p:sp>
      <p:sp>
        <p:nvSpPr>
          <p:cNvPr id="3" name="Content Placeholder 2"/>
          <p:cNvSpPr>
            <a:spLocks noGrp="1"/>
          </p:cNvSpPr>
          <p:nvPr>
            <p:ph idx="1"/>
          </p:nvPr>
        </p:nvSpPr>
        <p:spPr>
          <a:xfrm>
            <a:off x="838201" y="1171076"/>
            <a:ext cx="4569577" cy="2827499"/>
          </a:xfrm>
        </p:spPr>
        <p:txBody>
          <a:bodyPr/>
          <a:lstStyle>
            <a:lvl1pPr>
              <a:defRPr sz="3200" b="0" i="0">
                <a:latin typeface="DengXian" panose="02010600030101010101" pitchFamily="2" charset="-122"/>
              </a:defRPr>
            </a:lvl1pPr>
            <a:lvl2pPr>
              <a:defRPr sz="2800" b="0" i="0">
                <a:latin typeface="DengXian" panose="02010600030101010101" pitchFamily="2" charset="-122"/>
              </a:defRPr>
            </a:lvl2pPr>
            <a:lvl3pPr>
              <a:defRPr sz="2400" b="0" i="0">
                <a:latin typeface="DengXian" panose="02010600030101010101" pitchFamily="2" charset="-122"/>
              </a:defRPr>
            </a:lvl3pPr>
            <a:lvl4pPr>
              <a:defRPr sz="2000" b="0" i="0">
                <a:latin typeface="DengXian" panose="02010600030101010101" pitchFamily="2" charset="-122"/>
              </a:defRPr>
            </a:lvl4pPr>
            <a:lvl5pPr>
              <a:defRPr sz="2000" b="0" i="0">
                <a:latin typeface="DengXian" panose="02010600030101010101" pitchFamily="2" charset="-122"/>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b="0" i="0">
                <a:latin typeface="DengXian" panose="02010600030101010101" pitchFamily="2"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b="0" i="0">
                <a:latin typeface="DengXian" panose="02010600030101010101" pitchFamily="2"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p:txBody>
      </p:sp>
    </p:spTree>
    <p:extLst>
      <p:ext uri="{BB962C8B-B14F-4D97-AF65-F5344CB8AC3E}">
        <p14:creationId xmlns:p14="http://schemas.microsoft.com/office/powerpoint/2010/main" val="28640878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b="0" i="0">
                <a:solidFill>
                  <a:schemeClr val="tx2"/>
                </a:solidFill>
                <a:latin typeface="DengXian" panose="02010600030101010101" pitchFamily="2" charset="-122"/>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DengXian" panose="02010600030101010101" pitchFamily="2" charset="-122"/>
              </a:defRPr>
            </a:lvl1pPr>
            <a:lvl2pPr>
              <a:defRPr b="0" i="0">
                <a:latin typeface="DengXian" panose="02010600030101010101" pitchFamily="2" charset="-122"/>
              </a:defRPr>
            </a:lvl2pPr>
            <a:lvl3pPr>
              <a:defRPr b="0" i="0">
                <a:latin typeface="DengXian" panose="02010600030101010101" pitchFamily="2" charset="-122"/>
              </a:defRPr>
            </a:lvl3pPr>
            <a:lvl4pPr>
              <a:defRPr b="0" i="0">
                <a:latin typeface="DengXian" panose="02010600030101010101" pitchFamily="2" charset="-122"/>
              </a:defRPr>
            </a:lvl4pPr>
            <a:lvl5pPr>
              <a:defRPr b="0" i="0">
                <a:latin typeface="DengXian" panose="02010600030101010101" pitchFamily="2"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2" y="1227818"/>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0292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3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b="0" i="0">
                <a:solidFill>
                  <a:schemeClr val="tx2"/>
                </a:solidFill>
                <a:latin typeface="DengXian" panose="02010600030101010101" pitchFamily="2" charset="-122"/>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DengXian" panose="02010600030101010101" pitchFamily="2" charset="-122"/>
              </a:defRPr>
            </a:lvl1pPr>
            <a:lvl2pPr>
              <a:defRPr b="0" i="0">
                <a:latin typeface="DengXian" panose="02010600030101010101" pitchFamily="2" charset="-122"/>
              </a:defRPr>
            </a:lvl2pPr>
            <a:lvl3pPr>
              <a:defRPr b="0" i="0">
                <a:latin typeface="DengXian" panose="02010600030101010101" pitchFamily="2" charset="-122"/>
              </a:defRPr>
            </a:lvl3pPr>
            <a:lvl4pPr>
              <a:defRPr b="0" i="0">
                <a:latin typeface="DengXian" panose="02010600030101010101" pitchFamily="2" charset="-122"/>
              </a:defRPr>
            </a:lvl4pPr>
            <a:lvl5pPr>
              <a:defRPr b="0" i="0">
                <a:latin typeface="DengXian" panose="02010600030101010101" pitchFamily="2" charset="-12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1"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624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DengXian" panose="02010600030101010101" pitchFamily="2" charset="-122"/>
            </a:endParaRPr>
          </a:p>
        </p:txBody>
      </p:sp>
      <p:sp>
        <p:nvSpPr>
          <p:cNvPr id="2" name="Title 1"/>
          <p:cNvSpPr>
            <a:spLocks noGrp="1"/>
          </p:cNvSpPr>
          <p:nvPr>
            <p:ph type="title"/>
          </p:nvPr>
        </p:nvSpPr>
        <p:spPr/>
        <p:txBody>
          <a:bodyPr/>
          <a:lstStyle>
            <a:lvl1pPr>
              <a:defRPr b="0" i="0">
                <a:solidFill>
                  <a:schemeClr val="bg1"/>
                </a:solidFill>
                <a:latin typeface="DengXian" panose="02010600030101010101" pitchFamily="2" charset="-122"/>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6"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600" b="0" i="0" dirty="0" err="1">
                <a:solidFill>
                  <a:schemeClr val="tx2"/>
                </a:solidFill>
                <a:latin typeface="DengXian" panose="02010600030101010101" pitchFamily="2" charset="-122"/>
              </a:rPr>
              <a:t>rightquestion.org</a:t>
            </a:r>
            <a:endParaRPr lang="en-US" sz="1600" b="0" i="0" dirty="0">
              <a:solidFill>
                <a:schemeClr val="tx2"/>
              </a:solidFill>
              <a:latin typeface="DengXian" panose="02010600030101010101" pitchFamily="2" charset="-122"/>
            </a:endParaRPr>
          </a:p>
        </p:txBody>
      </p:sp>
      <p:cxnSp>
        <p:nvCxnSpPr>
          <p:cNvPr id="9" name="Straight Connector 8"/>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3578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838725" y="183293"/>
            <a:ext cx="10515600" cy="1325563"/>
          </a:xfrm>
        </p:spPr>
        <p:txBody>
          <a:bodyPr/>
          <a:lstStyle>
            <a:lvl1pPr>
              <a:defRPr b="0" i="0">
                <a:solidFill>
                  <a:schemeClr val="tx2"/>
                </a:solidFill>
                <a:latin typeface="DengXian" panose="02010600030101010101" pitchFamily="2" charset="-122"/>
              </a:defRPr>
            </a:lvl1pPr>
          </a:lstStyle>
          <a:p>
            <a:r>
              <a:rPr lang="en-US" dirty="0"/>
              <a:t>Click to edit Master title style</a:t>
            </a:r>
          </a:p>
        </p:txBody>
      </p:sp>
      <p:sp>
        <p:nvSpPr>
          <p:cNvPr id="4" name="Picture Placeholder 3"/>
          <p:cNvSpPr>
            <a:spLocks noGrp="1"/>
          </p:cNvSpPr>
          <p:nvPr>
            <p:ph type="pic" sz="quarter" idx="10"/>
          </p:nvPr>
        </p:nvSpPr>
        <p:spPr>
          <a:xfrm>
            <a:off x="838725" y="1828802"/>
            <a:ext cx="4808096" cy="2649303"/>
          </a:xfrm>
        </p:spPr>
        <p:txBody>
          <a:bodyPr/>
          <a:lstStyle>
            <a:lvl1pPr>
              <a:defRPr b="0" i="0">
                <a:latin typeface="DengXian" panose="02010600030101010101" pitchFamily="2" charset="-122"/>
              </a:defRPr>
            </a:lvl1pPr>
          </a:lstStyle>
          <a:p>
            <a:endParaRPr lang="en-US" dirty="0"/>
          </a:p>
        </p:txBody>
      </p:sp>
      <p:sp>
        <p:nvSpPr>
          <p:cNvPr id="5" name="Picture Placeholder 3"/>
          <p:cNvSpPr>
            <a:spLocks noGrp="1"/>
          </p:cNvSpPr>
          <p:nvPr>
            <p:ph type="pic" sz="quarter" idx="11"/>
          </p:nvPr>
        </p:nvSpPr>
        <p:spPr>
          <a:xfrm>
            <a:off x="6385301" y="1828802"/>
            <a:ext cx="4968499" cy="2649303"/>
          </a:xfrm>
        </p:spPr>
        <p:txBody>
          <a:bodyPr/>
          <a:lstStyle>
            <a:lvl1pPr>
              <a:defRPr b="0" i="0">
                <a:latin typeface="DengXian" panose="02010600030101010101" pitchFamily="2" charset="-122"/>
              </a:defRPr>
            </a:lvl1pPr>
          </a:lstStyle>
          <a:p>
            <a:endParaRPr lang="en-US" dirty="0"/>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latin typeface="DengXian" panose="02010600030101010101" pitchFamily="2" charset="-122"/>
              </a:defRPr>
            </a:lvl1pPr>
          </a:lstStyle>
          <a:p>
            <a:pPr lvl="0"/>
            <a:r>
              <a:rPr lang="en-US" dirty="0"/>
              <a:t>Body Text here</a:t>
            </a:r>
          </a:p>
        </p:txBody>
      </p:sp>
      <p:cxnSp>
        <p:nvCxnSpPr>
          <p:cNvPr id="11" name="Straight Connector 10"/>
          <p:cNvCxnSpPr/>
          <p:nvPr userDrawn="1"/>
        </p:nvCxnSpPr>
        <p:spPr>
          <a:xfrm>
            <a:off x="838726" y="118890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3009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7"/>
            <a:ext cx="6172200" cy="4873625"/>
          </a:xfrm>
        </p:spPr>
        <p:txBody>
          <a:bodyPr/>
          <a:lstStyle>
            <a:lvl1pPr marL="0" indent="0">
              <a:buNone/>
              <a:defRPr sz="3200" b="0" i="0">
                <a:latin typeface="DengXian" panose="02010600030101010101" pitchFamily="2"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DengXian" panose="02010600030101010101" pitchFamily="2" charset="-122"/>
                <a:ea typeface="DengXian" panose="02010600030101010101" pitchFamily="2" charset="-122"/>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DengXian" panose="02010600030101010101" pitchFamily="2" charset="-122"/>
                <a:ea typeface="DengXian" panose="02010600030101010101" pitchFamily="2" charset="-122"/>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Quote Credit</a:t>
            </a:r>
          </a:p>
        </p:txBody>
      </p:sp>
      <p:cxnSp>
        <p:nvCxnSpPr>
          <p:cNvPr id="5" name="Straight Connector 7"/>
          <p:cNvCxnSpPr/>
          <p:nvPr userDrawn="1"/>
        </p:nvCxnSpPr>
        <p:spPr>
          <a:xfrm>
            <a:off x="598776" y="606548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2594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8"/>
            <a:ext cx="10515600" cy="838438"/>
          </a:xfrm>
        </p:spPr>
        <p:txBody>
          <a:bodyPr anchor="b">
            <a:normAutofit/>
          </a:bodyPr>
          <a:lstStyle>
            <a:lvl1pPr>
              <a:defRPr sz="4000" b="0" i="0">
                <a:solidFill>
                  <a:schemeClr val="tx2"/>
                </a:solidFill>
                <a:latin typeface="DengXian" panose="02010600030101010101" pitchFamily="2" charset="-122"/>
              </a:defRPr>
            </a:lvl1pPr>
          </a:lstStyle>
          <a:p>
            <a:r>
              <a:rPr lang="en-US" dirty="0"/>
              <a:t>Click to edit Master title style</a:t>
            </a:r>
          </a:p>
        </p:txBody>
      </p:sp>
      <p:sp>
        <p:nvSpPr>
          <p:cNvPr id="3" name="Text Placeholder 2"/>
          <p:cNvSpPr>
            <a:spLocks noGrp="1"/>
          </p:cNvSpPr>
          <p:nvPr>
            <p:ph type="body" idx="1"/>
          </p:nvPr>
        </p:nvSpPr>
        <p:spPr>
          <a:xfrm>
            <a:off x="831851" y="4359960"/>
            <a:ext cx="10515600" cy="1815227"/>
          </a:xfrm>
        </p:spPr>
        <p:txBody>
          <a:bodyPr/>
          <a:lstStyle>
            <a:lvl1pPr marL="0" indent="0">
              <a:buNone/>
              <a:defRPr sz="2400" b="0" i="0">
                <a:solidFill>
                  <a:schemeClr val="tx1">
                    <a:tint val="75000"/>
                  </a:schemeClr>
                </a:solidFill>
                <a:latin typeface="DengXian" panose="02010600030101010101" pitchFamily="2"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b="0" i="0">
                <a:latin typeface="DengXian" panose="02010600030101010101" pitchFamily="2" charset="-122"/>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cxnSp>
        <p:nvCxnSpPr>
          <p:cNvPr id="10" name="Straight Connector 9"/>
          <p:cNvCxnSpPr/>
          <p:nvPr userDrawn="1"/>
        </p:nvCxnSpPr>
        <p:spPr>
          <a:xfrm>
            <a:off x="810478" y="4249858"/>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userDrawn="1"/>
        </p:nvCxnSpPr>
        <p:spPr>
          <a:xfrm>
            <a:off x="506100" y="617518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1309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a:xfrm>
            <a:off x="893039" y="40872"/>
            <a:ext cx="10515600" cy="1325563"/>
          </a:xfrm>
        </p:spPr>
        <p:txBody>
          <a:bodyPr/>
          <a:lstStyle>
            <a:lvl1pPr>
              <a:defRPr b="0" i="0">
                <a:solidFill>
                  <a:schemeClr val="tx2"/>
                </a:solidFill>
                <a:latin typeface="DengXian" panose="02010600030101010101" pitchFamily="2" charset="-122"/>
              </a:defRPr>
            </a:lvl1pPr>
          </a:lstStyle>
          <a:p>
            <a:r>
              <a:rPr lang="en-US" dirty="0"/>
              <a:t>Click to edit Master title style</a:t>
            </a:r>
          </a:p>
        </p:txBody>
      </p:sp>
      <p:cxnSp>
        <p:nvCxnSpPr>
          <p:cNvPr id="7" name="Straight Connector 6"/>
          <p:cNvCxnSpPr/>
          <p:nvPr userDrawn="1"/>
        </p:nvCxnSpPr>
        <p:spPr>
          <a:xfrm>
            <a:off x="838201" y="1174484"/>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6"/>
          <p:cNvCxnSpPr/>
          <p:nvPr userDrawn="1"/>
        </p:nvCxnSpPr>
        <p:spPr>
          <a:xfrm>
            <a:off x="783360" y="6477108"/>
            <a:ext cx="10625279"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userDrawn="1"/>
        </p:nvSpPr>
        <p:spPr>
          <a:xfrm>
            <a:off x="6649572" y="6515169"/>
            <a:ext cx="654199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DengXian" panose="02010600030101010101" pitchFamily="2" charset="-122"/>
                <a:ea typeface="Meiryo"/>
                <a:cs typeface="+mn-cs"/>
              </a:rPr>
              <a:t>Source: The Right Question Institute - </a:t>
            </a:r>
            <a:r>
              <a:rPr kumimoji="0" lang="en-US" sz="1400" b="0" i="0" u="sng" strike="noStrike" kern="1200" cap="none" spc="0" normalizeH="0" baseline="0" noProof="0" dirty="0">
                <a:ln>
                  <a:noFill/>
                </a:ln>
                <a:solidFill>
                  <a:srgbClr val="000000"/>
                </a:solidFill>
                <a:effectLst/>
                <a:uLnTx/>
                <a:uFillTx/>
                <a:latin typeface="DengXian" panose="02010600030101010101" pitchFamily="2" charset="-122"/>
                <a:ea typeface="Meiryo"/>
                <a:cs typeface="+mn-cs"/>
                <a:hlinkClick r:id="rId2"/>
              </a:rPr>
              <a:t>www.rightquestion.org</a:t>
            </a:r>
            <a:endParaRPr kumimoji="0" lang="en-US" sz="1400" b="0" i="0" u="none" strike="noStrike" kern="1200" cap="none" spc="0" normalizeH="0" baseline="0" noProof="0" dirty="0">
              <a:ln>
                <a:noFill/>
              </a:ln>
              <a:solidFill>
                <a:srgbClr val="000000"/>
              </a:solidFill>
              <a:effectLst/>
              <a:uLnTx/>
              <a:uFillTx/>
              <a:latin typeface="DengXian" panose="02010600030101010101" pitchFamily="2" charset="-122"/>
              <a:ea typeface="Meiryo"/>
              <a:cs typeface="+mn-cs"/>
            </a:endParaRPr>
          </a:p>
        </p:txBody>
      </p:sp>
    </p:spTree>
    <p:extLst>
      <p:ext uri="{BB962C8B-B14F-4D97-AF65-F5344CB8AC3E}">
        <p14:creationId xmlns:p14="http://schemas.microsoft.com/office/powerpoint/2010/main" val="3669548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7"/>
          <p:cNvCxnSpPr/>
          <p:nvPr userDrawn="1"/>
        </p:nvCxnSpPr>
        <p:spPr>
          <a:xfrm>
            <a:off x="481387" y="607166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5754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3" y="4424082"/>
            <a:ext cx="8254876" cy="833718"/>
          </a:xfrm>
        </p:spPr>
        <p:txBody>
          <a:bodyPr anchor="b">
            <a:normAutofit/>
          </a:bodyPr>
          <a:lstStyle>
            <a:lvl1pPr algn="l">
              <a:defRPr sz="2600" b="0" i="0">
                <a:latin typeface="DengXian" panose="02010600030101010101" pitchFamily="2" charset="-122"/>
              </a:defRPr>
            </a:lvl1pPr>
          </a:lstStyle>
          <a:p>
            <a:r>
              <a:rPr lang="en-US" dirty="0"/>
              <a:t>Click to edit Master title style</a:t>
            </a:r>
            <a:endParaRPr dirty="0"/>
          </a:p>
        </p:txBody>
      </p:sp>
      <p:sp>
        <p:nvSpPr>
          <p:cNvPr id="3" name="Picture Placeholder 2"/>
          <p:cNvSpPr>
            <a:spLocks noGrp="1"/>
          </p:cNvSpPr>
          <p:nvPr>
            <p:ph type="pic" idx="1"/>
          </p:nvPr>
        </p:nvSpPr>
        <p:spPr>
          <a:xfrm>
            <a:off x="370543" y="228600"/>
            <a:ext cx="8504519" cy="4187952"/>
          </a:xfrm>
        </p:spPr>
        <p:txBody>
          <a:bodyPr/>
          <a:lstStyle>
            <a:lvl1pPr marL="0" indent="0">
              <a:buNone/>
              <a:defRPr sz="3200" b="0" i="0">
                <a:latin typeface="DengXian" panose="02010600030101010101" pitchFamily="2"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5" name="Date Placeholder 4"/>
          <p:cNvSpPr>
            <a:spLocks noGrp="1"/>
          </p:cNvSpPr>
          <p:nvPr>
            <p:ph type="dt" sz="half" idx="10"/>
          </p:nvPr>
        </p:nvSpPr>
        <p:spPr/>
        <p:txBody>
          <a:bodyPr/>
          <a:lstStyle>
            <a:lvl1pPr>
              <a:defRPr b="0" i="0">
                <a:latin typeface="DengXian" panose="02010600030101010101" pitchFamily="2" charset="-122"/>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b="0" i="0">
                <a:latin typeface="DengXian" panose="02010600030101010101" pitchFamily="2" charset="-122"/>
              </a:defRPr>
            </a:lvl1pPr>
          </a:lstStyle>
          <a:p>
            <a:pPr>
              <a:defRPr/>
            </a:pPr>
            <a:r>
              <a:rPr lang="en-US" dirty="0">
                <a:solidFill>
                  <a:srgbClr val="000000"/>
                </a:solidFill>
              </a:rPr>
              <a:t>Source: The Right Question Institute - </a:t>
            </a:r>
            <a:r>
              <a:rPr lang="en-US" dirty="0" err="1">
                <a:solidFill>
                  <a:srgbClr val="000000"/>
                </a:solidFill>
              </a:rPr>
              <a:t>www.rightquestion.org</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b="0" i="0">
                <a:latin typeface="DengXian" panose="02010600030101010101" pitchFamily="2" charset="-122"/>
              </a:defRPr>
            </a:lvl1pPr>
          </a:lstStyle>
          <a:p>
            <a:pPr>
              <a:defRPr/>
            </a:pPr>
            <a:fld id="{15E84564-75FE-D847-AF71-AE7C252681ED}" type="slidenum">
              <a:rPr lang="en-US" smtClean="0">
                <a:solidFill>
                  <a:srgbClr val="000000"/>
                </a:solidFill>
              </a:rPr>
              <a:pPr>
                <a:defRPr/>
              </a:pPr>
              <a:t>‹#›</a:t>
            </a:fld>
            <a:endParaRPr lang="en-US" dirty="0">
              <a:solidFill>
                <a:srgbClr val="000000"/>
              </a:solidFill>
            </a:endParaRPr>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DengXian" panose="02010600030101010101" pitchFamily="2" charset="-122"/>
              <a:ea typeface="Meiryo"/>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DengXian" panose="02010600030101010101" pitchFamily="2" charset="-122"/>
              <a:ea typeface="Meiryo"/>
              <a:cs typeface="+mn-cs"/>
            </a:endParaRPr>
          </a:p>
        </p:txBody>
      </p:sp>
      <p:sp>
        <p:nvSpPr>
          <p:cNvPr id="10" name="TextBox 9"/>
          <p:cNvSpPr txBox="1"/>
          <p:nvPr/>
        </p:nvSpPr>
        <p:spPr>
          <a:xfrm>
            <a:off x="436285" y="4632792"/>
            <a:ext cx="294091"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dirty="0">
                <a:ln>
                  <a:noFill/>
                </a:ln>
                <a:solidFill>
                  <a:srgbClr val="629DD1">
                    <a:lumMod val="60000"/>
                    <a:lumOff val="40000"/>
                  </a:srgbClr>
                </a:solidFill>
                <a:effectLst/>
                <a:uLnTx/>
                <a:uFillTx/>
                <a:latin typeface="DengXian" panose="02010600030101010101" pitchFamily="2" charset="-122"/>
                <a:ea typeface="Meiryo"/>
                <a:cs typeface="+mn-cs"/>
              </a:rPr>
              <a:t>+ </a:t>
            </a:r>
          </a:p>
        </p:txBody>
      </p:sp>
    </p:spTree>
    <p:extLst>
      <p:ext uri="{BB962C8B-B14F-4D97-AF65-F5344CB8AC3E}">
        <p14:creationId xmlns:p14="http://schemas.microsoft.com/office/powerpoint/2010/main" val="6777247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6"/>
        <p:cNvGrpSpPr/>
        <p:nvPr/>
      </p:nvGrpSpPr>
      <p:grpSpPr>
        <a:xfrm>
          <a:off x="0" y="0"/>
          <a:ext cx="0" cy="0"/>
          <a:chOff x="0" y="0"/>
          <a:chExt cx="0" cy="0"/>
        </a:xfrm>
      </p:grpSpPr>
      <p:sp>
        <p:nvSpPr>
          <p:cNvPr id="57" name="Google Shape;57;p14"/>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dirty="0">
              <a:ln>
                <a:noFill/>
              </a:ln>
              <a:solidFill>
                <a:srgbClr val="FFFFFF"/>
              </a:solidFill>
              <a:effectLst/>
              <a:uLnTx/>
              <a:uFillTx/>
              <a:latin typeface="DengXian" panose="02010600030101010101" pitchFamily="2" charset="-122"/>
              <a:ea typeface="DengXian" panose="02010600030101010101" pitchFamily="2" charset="-122"/>
              <a:cs typeface="Rockwell"/>
              <a:sym typeface="Rockwell"/>
            </a:endParaRPr>
          </a:p>
        </p:txBody>
      </p:sp>
      <p:sp>
        <p:nvSpPr>
          <p:cNvPr id="58" name="Google Shape;58;p14"/>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DengXian" panose="02010600030101010101" pitchFamily="2" charset="-122"/>
                <a:ea typeface="DengXian" panose="02010600030101010101" pitchFamily="2" charset="-122"/>
                <a:cs typeface="DengXian" panose="02010600030101010101" pitchFamily="2" charset="-122"/>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59" name="Google Shape;59;p14"/>
          <p:cNvSpPr txBox="1">
            <a:spLocks noGrp="1"/>
          </p:cNvSpPr>
          <p:nvPr>
            <p:ph type="body" idx="1"/>
          </p:nvPr>
        </p:nvSpPr>
        <p:spPr>
          <a:xfrm>
            <a:off x="664632" y="1981200"/>
            <a:ext cx="10075200" cy="4145200"/>
          </a:xfrm>
          <a:prstGeom prst="rect">
            <a:avLst/>
          </a:prstGeom>
          <a:noFill/>
          <a:ln>
            <a:noFill/>
          </a:ln>
        </p:spPr>
        <p:txBody>
          <a:bodyPr spcFirstLastPara="1" wrap="square" lIns="91425" tIns="45700" rIns="91425" bIns="45700"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DengXian" panose="02010600030101010101" pitchFamily="2" charset="-122"/>
                <a:ea typeface="DengXian" panose="02010600030101010101" pitchFamily="2" charset="-122"/>
                <a:cs typeface="DengXian" panose="02010600030101010101" pitchFamily="2" charset="-122"/>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dirty="0"/>
          </a:p>
        </p:txBody>
      </p:sp>
      <p:sp>
        <p:nvSpPr>
          <p:cNvPr id="60" name="Google Shape;60;p14"/>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DengXian" panose="02010600030101010101" pitchFamily="2" charset="-122"/>
                <a:ea typeface="DengXian" panose="02010600030101010101" pitchFamily="2" charset="-122"/>
                <a:cs typeface="DengXian" panose="02010600030101010101" pitchFamily="2" charset="-122"/>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a:defRPr/>
            </a:pPr>
            <a:endParaRPr lang="en-US" dirty="0"/>
          </a:p>
        </p:txBody>
      </p:sp>
      <p:sp>
        <p:nvSpPr>
          <p:cNvPr id="61" name="Google Shape;61;p14"/>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DengXian" panose="02010600030101010101" pitchFamily="2" charset="-122"/>
                <a:ea typeface="DengXian" panose="02010600030101010101" pitchFamily="2" charset="-122"/>
                <a:cs typeface="DengXian" panose="02010600030101010101" pitchFamily="2" charset="-122"/>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a:defRPr/>
            </a:pPr>
            <a:r>
              <a:rPr lang="en-US" dirty="0"/>
              <a:t>Source: The Right Question Institute - </a:t>
            </a:r>
            <a:r>
              <a:rPr lang="en-US" dirty="0" err="1"/>
              <a:t>www.rightquestion.org</a:t>
            </a:r>
            <a:endParaRPr lang="en-US" dirty="0"/>
          </a:p>
        </p:txBody>
      </p:sp>
      <p:sp>
        <p:nvSpPr>
          <p:cNvPr id="62" name="Google Shape;62;p14"/>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DengXian" panose="02010600030101010101" pitchFamily="2" charset="-122"/>
                <a:ea typeface="DengXian" panose="02010600030101010101" pitchFamily="2" charset="-122"/>
                <a:cs typeface="DengXian" panose="02010600030101010101" pitchFamily="2" charset="-122"/>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pPr>
              <a:defRPr/>
            </a:pPr>
            <a:fld id="{00000000-1234-1234-1234-123412341234}" type="slidenum">
              <a:rPr lang="en" smtClean="0">
                <a:solidFill>
                  <a:srgbClr val="FFFFFF"/>
                </a:solidFill>
              </a:rPr>
              <a:pPr>
                <a:defRPr/>
              </a:pPr>
              <a:t>‹#›</a:t>
            </a:fld>
            <a:endParaRPr lang="en" dirty="0">
              <a:solidFill>
                <a:srgbClr val="FFFFFF"/>
              </a:solidFill>
            </a:endParaRPr>
          </a:p>
        </p:txBody>
      </p:sp>
      <p:sp>
        <p:nvSpPr>
          <p:cNvPr id="63" name="Google Shape;63;p14"/>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9FC3E3"/>
              </a:buClr>
              <a:buSzPts val="3600"/>
              <a:buFont typeface="Rockwell"/>
              <a:buNone/>
              <a:tabLst/>
              <a:defRPr/>
            </a:pPr>
            <a:r>
              <a:rPr kumimoji="0" lang="en" sz="3600" b="0" i="0" u="none" strike="noStrike" kern="1200" cap="none" spc="0" normalizeH="0" baseline="0" noProof="0" dirty="0">
                <a:ln>
                  <a:noFill/>
                </a:ln>
                <a:solidFill>
                  <a:srgbClr val="9FC3E3"/>
                </a:solidFill>
                <a:effectLst/>
                <a:uLnTx/>
                <a:uFillTx/>
                <a:latin typeface="DengXian" panose="02010600030101010101" pitchFamily="2" charset="-122"/>
                <a:ea typeface="DengXian" panose="02010600030101010101" pitchFamily="2" charset="-122"/>
                <a:cs typeface="Rockwell"/>
                <a:sym typeface="Rockwell"/>
              </a:rPr>
              <a:t>+</a:t>
            </a:r>
            <a:endParaRPr kumimoji="0" sz="1800" b="0" i="0" u="none" strike="noStrike" kern="1200" cap="none" spc="0" normalizeH="0" baseline="0" noProof="0" dirty="0">
              <a:ln>
                <a:noFill/>
              </a:ln>
              <a:solidFill>
                <a:srgbClr val="000000"/>
              </a:solidFill>
              <a:effectLst/>
              <a:uLnTx/>
              <a:uFillTx/>
              <a:latin typeface="DengXian" panose="02010600030101010101" pitchFamily="2" charset="-122"/>
              <a:ea typeface="Meiryo"/>
              <a:cs typeface="+mn-cs"/>
            </a:endParaRPr>
          </a:p>
        </p:txBody>
      </p:sp>
      <p:sp>
        <p:nvSpPr>
          <p:cNvPr id="64" name="Google Shape;64;p14"/>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dirty="0">
              <a:ln>
                <a:noFill/>
              </a:ln>
              <a:solidFill>
                <a:srgbClr val="FFFFFF"/>
              </a:solidFill>
              <a:effectLst/>
              <a:uLnTx/>
              <a:uFillTx/>
              <a:latin typeface="DengXian" panose="02010600030101010101" pitchFamily="2" charset="-122"/>
              <a:ea typeface="DengXian" panose="02010600030101010101" pitchFamily="2" charset="-122"/>
              <a:cs typeface="Rockwell"/>
              <a:sym typeface="Rockwell"/>
            </a:endParaRPr>
          </a:p>
        </p:txBody>
      </p:sp>
    </p:spTree>
    <p:extLst>
      <p:ext uri="{BB962C8B-B14F-4D97-AF65-F5344CB8AC3E}">
        <p14:creationId xmlns:p14="http://schemas.microsoft.com/office/powerpoint/2010/main" val="7030351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5"/>
        <p:cNvGrpSpPr/>
        <p:nvPr/>
      </p:nvGrpSpPr>
      <p:grpSpPr>
        <a:xfrm>
          <a:off x="0" y="0"/>
          <a:ext cx="0" cy="0"/>
          <a:chOff x="0" y="0"/>
          <a:chExt cx="0" cy="0"/>
        </a:xfrm>
      </p:grpSpPr>
      <p:sp>
        <p:nvSpPr>
          <p:cNvPr id="66" name="Google Shape;66;p15"/>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dirty="0">
              <a:ln>
                <a:noFill/>
              </a:ln>
              <a:solidFill>
                <a:srgbClr val="FFFFFF"/>
              </a:solidFill>
              <a:effectLst/>
              <a:uLnTx/>
              <a:uFillTx/>
              <a:latin typeface="DengXian" panose="02010600030101010101" pitchFamily="2" charset="-122"/>
              <a:ea typeface="DengXian" panose="02010600030101010101" pitchFamily="2" charset="-122"/>
              <a:cs typeface="Rockwell"/>
              <a:sym typeface="Rockwell"/>
            </a:endParaRPr>
          </a:p>
        </p:txBody>
      </p:sp>
      <p:sp>
        <p:nvSpPr>
          <p:cNvPr id="67" name="Google Shape;67;p15"/>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dirty="0">
              <a:ln>
                <a:noFill/>
              </a:ln>
              <a:solidFill>
                <a:srgbClr val="FFFFFF"/>
              </a:solidFill>
              <a:effectLst/>
              <a:uLnTx/>
              <a:uFillTx/>
              <a:latin typeface="DengXian" panose="02010600030101010101" pitchFamily="2" charset="-122"/>
              <a:ea typeface="DengXian" panose="02010600030101010101" pitchFamily="2" charset="-122"/>
              <a:cs typeface="Rockwell"/>
              <a:sym typeface="Rockwell"/>
            </a:endParaRPr>
          </a:p>
        </p:txBody>
      </p:sp>
      <p:sp>
        <p:nvSpPr>
          <p:cNvPr id="68" name="Google Shape;68;p15"/>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9FC3E3"/>
              </a:buClr>
              <a:buSzPts val="3600"/>
              <a:buFont typeface="Rockwell"/>
              <a:buNone/>
              <a:tabLst/>
              <a:defRPr/>
            </a:pPr>
            <a:r>
              <a:rPr kumimoji="0" lang="en" sz="3600" b="0" i="0" u="none" strike="noStrike" kern="1200" cap="none" spc="0" normalizeH="0" baseline="0" noProof="0" dirty="0">
                <a:ln>
                  <a:noFill/>
                </a:ln>
                <a:solidFill>
                  <a:srgbClr val="9FC3E3"/>
                </a:solidFill>
                <a:effectLst/>
                <a:uLnTx/>
                <a:uFillTx/>
                <a:latin typeface="DengXian" panose="02010600030101010101" pitchFamily="2" charset="-122"/>
                <a:ea typeface="DengXian" panose="02010600030101010101" pitchFamily="2" charset="-122"/>
                <a:cs typeface="Rockwell"/>
                <a:sym typeface="Rockwell"/>
              </a:rPr>
              <a:t>+</a:t>
            </a:r>
            <a:endParaRPr kumimoji="0" sz="1800" b="0" i="0" u="none" strike="noStrike" kern="1200" cap="none" spc="0" normalizeH="0" baseline="0" noProof="0" dirty="0">
              <a:ln>
                <a:noFill/>
              </a:ln>
              <a:solidFill>
                <a:srgbClr val="000000"/>
              </a:solidFill>
              <a:effectLst/>
              <a:uLnTx/>
              <a:uFillTx/>
              <a:latin typeface="DengXian" panose="02010600030101010101" pitchFamily="2" charset="-122"/>
              <a:ea typeface="Meiryo"/>
              <a:cs typeface="+mn-cs"/>
            </a:endParaRPr>
          </a:p>
        </p:txBody>
      </p:sp>
      <p:sp>
        <p:nvSpPr>
          <p:cNvPr id="69" name="Google Shape;69;p15"/>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DengXian" panose="02010600030101010101" pitchFamily="2" charset="-122"/>
                <a:ea typeface="DengXian" panose="02010600030101010101" pitchFamily="2" charset="-122"/>
                <a:cs typeface="DengXian" panose="02010600030101010101" pitchFamily="2" charset="-122"/>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70" name="Google Shape;70;p15"/>
          <p:cNvSpPr txBox="1">
            <a:spLocks noGrp="1"/>
          </p:cNvSpPr>
          <p:nvPr>
            <p:ph type="body" idx="1"/>
          </p:nvPr>
        </p:nvSpPr>
        <p:spPr>
          <a:xfrm>
            <a:off x="664691"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DengXian" panose="02010600030101010101" pitchFamily="2" charset="-122"/>
                <a:ea typeface="DengXian" panose="02010600030101010101" pitchFamily="2" charset="-122"/>
                <a:cs typeface="DengXian" panose="02010600030101010101" pitchFamily="2" charset="-122"/>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dirty="0"/>
          </a:p>
        </p:txBody>
      </p:sp>
      <p:sp>
        <p:nvSpPr>
          <p:cNvPr id="71" name="Google Shape;71;p15"/>
          <p:cNvSpPr txBox="1">
            <a:spLocks noGrp="1"/>
          </p:cNvSpPr>
          <p:nvPr>
            <p:ph type="body" idx="2"/>
          </p:nvPr>
        </p:nvSpPr>
        <p:spPr>
          <a:xfrm>
            <a:off x="5866504"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DengXian" panose="02010600030101010101" pitchFamily="2" charset="-122"/>
                <a:ea typeface="DengXian" panose="02010600030101010101" pitchFamily="2" charset="-122"/>
                <a:cs typeface="DengXian" panose="02010600030101010101" pitchFamily="2" charset="-122"/>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dirty="0"/>
          </a:p>
        </p:txBody>
      </p:sp>
      <p:sp>
        <p:nvSpPr>
          <p:cNvPr id="72" name="Google Shape;72;p15"/>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DengXian" panose="02010600030101010101" pitchFamily="2" charset="-122"/>
                <a:ea typeface="DengXian" panose="02010600030101010101" pitchFamily="2" charset="-122"/>
                <a:cs typeface="DengXian" panose="02010600030101010101" pitchFamily="2" charset="-122"/>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a:defRPr/>
            </a:pPr>
            <a:endParaRPr lang="en-US" dirty="0"/>
          </a:p>
        </p:txBody>
      </p:sp>
      <p:sp>
        <p:nvSpPr>
          <p:cNvPr id="73" name="Google Shape;73;p15"/>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DengXian" panose="02010600030101010101" pitchFamily="2" charset="-122"/>
                <a:ea typeface="DengXian" panose="02010600030101010101" pitchFamily="2" charset="-122"/>
                <a:cs typeface="DengXian" panose="02010600030101010101" pitchFamily="2" charset="-122"/>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a:defRPr/>
            </a:pPr>
            <a:r>
              <a:rPr lang="en-US" dirty="0"/>
              <a:t>Source: The Right Question Institute - </a:t>
            </a:r>
            <a:r>
              <a:rPr lang="en-US" dirty="0" err="1"/>
              <a:t>www.rightquestion.org</a:t>
            </a:r>
            <a:endParaRPr lang="en-US" dirty="0"/>
          </a:p>
        </p:txBody>
      </p:sp>
      <p:sp>
        <p:nvSpPr>
          <p:cNvPr id="74" name="Google Shape;74;p15"/>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DengXian" panose="02010600030101010101" pitchFamily="2" charset="-122"/>
                <a:ea typeface="DengXian" panose="02010600030101010101" pitchFamily="2" charset="-122"/>
                <a:cs typeface="DengXian" panose="02010600030101010101" pitchFamily="2" charset="-122"/>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pPr>
              <a:defRPr/>
            </a:pPr>
            <a:fld id="{00000000-1234-1234-1234-123412341234}" type="slidenum">
              <a:rPr lang="en" smtClean="0">
                <a:solidFill>
                  <a:srgbClr val="FFFFFF"/>
                </a:solidFill>
              </a:rPr>
              <a:pPr>
                <a:defRPr/>
              </a:pPr>
              <a:t>‹#›</a:t>
            </a:fld>
            <a:endParaRPr lang="en" dirty="0">
              <a:solidFill>
                <a:srgbClr val="FFFFFF"/>
              </a:solidFill>
            </a:endParaRPr>
          </a:p>
        </p:txBody>
      </p:sp>
    </p:spTree>
    <p:extLst>
      <p:ext uri="{BB962C8B-B14F-4D97-AF65-F5344CB8AC3E}">
        <p14:creationId xmlns:p14="http://schemas.microsoft.com/office/powerpoint/2010/main" val="27927638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DengXian" panose="02010600030101010101" pitchFamily="2" charset="-122"/>
              <a:ea typeface="Meiryo"/>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DengXian" panose="02010600030101010101" pitchFamily="2" charset="-122"/>
              <a:ea typeface="Meiryo"/>
              <a:cs typeface="+mn-cs"/>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3600" b="0" i="0" u="none" strike="noStrike" kern="1200" cap="none" spc="0" normalizeH="0" baseline="0" noProof="0" dirty="0">
                <a:ln>
                  <a:noFill/>
                </a:ln>
                <a:solidFill>
                  <a:srgbClr val="629DD1">
                    <a:lumMod val="60000"/>
                    <a:lumOff val="40000"/>
                  </a:srgbClr>
                </a:solidFill>
                <a:effectLst/>
                <a:uLnTx/>
                <a:uFillTx/>
                <a:latin typeface="DengXian" panose="02010600030101010101" pitchFamily="2" charset="-122"/>
                <a:ea typeface="Meiryo"/>
                <a:cs typeface="+mn-cs"/>
              </a:rPr>
              <a:t>+</a:t>
            </a:r>
          </a:p>
        </p:txBody>
      </p:sp>
      <p:sp>
        <p:nvSpPr>
          <p:cNvPr id="2" name="Title 1"/>
          <p:cNvSpPr>
            <a:spLocks noGrp="1"/>
          </p:cNvSpPr>
          <p:nvPr>
            <p:ph type="title"/>
          </p:nvPr>
        </p:nvSpPr>
        <p:spPr/>
        <p:txBody>
          <a:bodyPr/>
          <a:lstStyle>
            <a:lvl1pPr>
              <a:defRPr b="0" i="0">
                <a:latin typeface="DengXian" panose="02010600030101010101" pitchFamily="2" charset="-122"/>
              </a:defRPr>
            </a:lvl1pPr>
          </a:lstStyle>
          <a:p>
            <a:r>
              <a:rPr lang="en-US" dirty="0"/>
              <a:t>Click to edit Master title style</a:t>
            </a:r>
            <a:endParaRPr dirty="0"/>
          </a:p>
        </p:txBody>
      </p:sp>
      <p:sp>
        <p:nvSpPr>
          <p:cNvPr id="3" name="Content Placeholder 2"/>
          <p:cNvSpPr>
            <a:spLocks noGrp="1"/>
          </p:cNvSpPr>
          <p:nvPr>
            <p:ph sz="half" idx="1"/>
          </p:nvPr>
        </p:nvSpPr>
        <p:spPr>
          <a:xfrm>
            <a:off x="664691" y="1985963"/>
            <a:ext cx="4876800" cy="4140200"/>
          </a:xfrm>
        </p:spPr>
        <p:txBody>
          <a:bodyPr>
            <a:normAutofit/>
          </a:bodyPr>
          <a:lstStyle>
            <a:lvl1pPr>
              <a:defRPr sz="1800" b="0" i="0">
                <a:latin typeface="DengXian" panose="02010600030101010101" pitchFamily="2" charset="-122"/>
              </a:defRPr>
            </a:lvl1pPr>
            <a:lvl2pPr>
              <a:defRPr sz="1800" b="0" i="0">
                <a:latin typeface="DengXian" panose="02010600030101010101" pitchFamily="2" charset="-122"/>
              </a:defRPr>
            </a:lvl2pPr>
            <a:lvl3pPr>
              <a:defRPr sz="1800" b="0" i="0">
                <a:latin typeface="DengXian" panose="02010600030101010101" pitchFamily="2" charset="-122"/>
              </a:defRPr>
            </a:lvl3pPr>
            <a:lvl4pPr>
              <a:defRPr sz="1800" b="0" i="0">
                <a:latin typeface="DengXian" panose="02010600030101010101" pitchFamily="2" charset="-122"/>
              </a:defRPr>
            </a:lvl4pPr>
            <a:lvl5pPr>
              <a:defRPr sz="1800" b="0" i="0">
                <a:latin typeface="DengXian" panose="02010600030101010101" pitchFamily="2" charset="-122"/>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b="0" i="0">
                <a:latin typeface="DengXian" panose="02010600030101010101" pitchFamily="2" charset="-122"/>
              </a:defRPr>
            </a:lvl1pPr>
            <a:lvl2pPr>
              <a:defRPr sz="1800" b="0" i="0">
                <a:latin typeface="DengXian" panose="02010600030101010101" pitchFamily="2" charset="-122"/>
              </a:defRPr>
            </a:lvl2pPr>
            <a:lvl3pPr>
              <a:defRPr sz="1800" b="0" i="0">
                <a:latin typeface="DengXian" panose="02010600030101010101" pitchFamily="2" charset="-122"/>
              </a:defRPr>
            </a:lvl3pPr>
            <a:lvl4pPr>
              <a:defRPr sz="1800" b="0" i="0">
                <a:latin typeface="DengXian" panose="02010600030101010101" pitchFamily="2" charset="-122"/>
              </a:defRPr>
            </a:lvl4pPr>
            <a:lvl5pPr>
              <a:defRPr sz="1800" b="0" i="0">
                <a:latin typeface="DengXian" panose="02010600030101010101" pitchFamily="2" charset="-122"/>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a:xfrm>
            <a:off x="9060329" y="6423586"/>
            <a:ext cx="2844800" cy="365125"/>
          </a:xfrm>
          <a:prstGeom prst="rect">
            <a:avLst/>
          </a:prstGeom>
        </p:spPr>
        <p:txBody>
          <a:bodyPr/>
          <a:lstStyle>
            <a:lvl1pPr>
              <a:defRPr b="0" i="0">
                <a:latin typeface="DengXian" panose="02010600030101010101" pitchFamily="2" charset="-122"/>
              </a:defRPr>
            </a:lvl1pPr>
          </a:lstStyle>
          <a:p>
            <a:pPr>
              <a:defRPr/>
            </a:pPr>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268941" y="6423586"/>
            <a:ext cx="8163859" cy="365125"/>
          </a:xfrm>
          <a:prstGeom prst="rect">
            <a:avLst/>
          </a:prstGeom>
        </p:spPr>
        <p:txBody>
          <a:bodyPr/>
          <a:lstStyle>
            <a:lvl1pPr>
              <a:defRPr b="0" i="0">
                <a:latin typeface="DengXian" panose="02010600030101010101" pitchFamily="2" charset="-122"/>
              </a:defRPr>
            </a:lvl1pPr>
          </a:lstStyle>
          <a:p>
            <a:pPr>
              <a:defRPr/>
            </a:pPr>
            <a:r>
              <a:rPr lang="en-US" dirty="0">
                <a:solidFill>
                  <a:prstClr val="black">
                    <a:lumMod val="65000"/>
                    <a:lumOff val="35000"/>
                  </a:prstClr>
                </a:solidFill>
              </a:rPr>
              <a:t>Source: The Right Question Institute - </a:t>
            </a:r>
            <a:r>
              <a:rPr lang="en-US" dirty="0" err="1">
                <a:solidFill>
                  <a:prstClr val="black">
                    <a:lumMod val="65000"/>
                    <a:lumOff val="35000"/>
                  </a:prstClr>
                </a:solidFill>
              </a:rPr>
              <a:t>www.rightquestion.org</a:t>
            </a:r>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a:xfrm>
            <a:off x="11074400" y="242235"/>
            <a:ext cx="738717" cy="365125"/>
          </a:xfrm>
          <a:prstGeom prst="rect">
            <a:avLst/>
          </a:prstGeom>
        </p:spPr>
        <p:txBody>
          <a:bodyPr/>
          <a:lstStyle>
            <a:lvl1pPr>
              <a:defRPr b="0" i="0">
                <a:latin typeface="DengXian" panose="02010600030101010101" pitchFamily="2" charset="-122"/>
              </a:defRPr>
            </a:lvl1pPr>
          </a:lstStyle>
          <a:p>
            <a:pPr>
              <a:defRPr/>
            </a:pPr>
            <a:fld id="{15E84564-75FE-D847-AF71-AE7C252681ED}"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329695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DengXian" panose="02010600030101010101" pitchFamily="2" charset="-122"/>
              <a:ea typeface="Meiryo"/>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DengXian" panose="02010600030101010101" pitchFamily="2" charset="-122"/>
              <a:ea typeface="Meiryo"/>
              <a:cs typeface="+mn-cs"/>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0" i="0" u="none" strike="noStrike" kern="1200" cap="none" spc="0" normalizeH="0" baseline="0" noProof="0" dirty="0">
                <a:ln>
                  <a:noFill/>
                </a:ln>
                <a:solidFill>
                  <a:srgbClr val="629DD1">
                    <a:lumMod val="60000"/>
                    <a:lumOff val="40000"/>
                  </a:srgbClr>
                </a:solidFill>
                <a:effectLst/>
                <a:uLnTx/>
                <a:uFillTx/>
                <a:latin typeface="DengXian" panose="02010600030101010101" pitchFamily="2" charset="-122"/>
                <a:ea typeface="Meiryo"/>
                <a:cs typeface="+mn-cs"/>
              </a:rPr>
              <a:t>+</a:t>
            </a:r>
          </a:p>
        </p:txBody>
      </p:sp>
      <p:sp>
        <p:nvSpPr>
          <p:cNvPr id="2" name="Title 1"/>
          <p:cNvSpPr>
            <a:spLocks noGrp="1"/>
          </p:cNvSpPr>
          <p:nvPr>
            <p:ph type="title"/>
          </p:nvPr>
        </p:nvSpPr>
        <p:spPr/>
        <p:txBody>
          <a:bodyPr/>
          <a:lstStyle>
            <a:lvl1pPr>
              <a:defRPr b="0" i="0">
                <a:latin typeface="DengXian" panose="02010600030101010101" pitchFamily="2" charset="-122"/>
              </a:defRPr>
            </a:lvl1pPr>
          </a:lstStyle>
          <a:p>
            <a:r>
              <a:rPr lang="en-US" dirty="0"/>
              <a:t>Click to edit Master title style</a:t>
            </a:r>
            <a:endParaRPr dirty="0"/>
          </a:p>
        </p:txBody>
      </p:sp>
      <p:sp>
        <p:nvSpPr>
          <p:cNvPr id="3" name="Content Placeholder 2"/>
          <p:cNvSpPr>
            <a:spLocks noGrp="1"/>
          </p:cNvSpPr>
          <p:nvPr>
            <p:ph sz="half" idx="1"/>
          </p:nvPr>
        </p:nvSpPr>
        <p:spPr>
          <a:xfrm>
            <a:off x="664691" y="1985963"/>
            <a:ext cx="4876800" cy="4140200"/>
          </a:xfrm>
        </p:spPr>
        <p:txBody>
          <a:bodyPr>
            <a:normAutofit/>
          </a:bodyPr>
          <a:lstStyle>
            <a:lvl1pPr>
              <a:defRPr sz="1800" b="0" i="0">
                <a:latin typeface="DengXian" panose="02010600030101010101" pitchFamily="2" charset="-122"/>
              </a:defRPr>
            </a:lvl1pPr>
            <a:lvl2pPr>
              <a:defRPr sz="1800" b="0" i="0">
                <a:latin typeface="DengXian" panose="02010600030101010101" pitchFamily="2" charset="-122"/>
              </a:defRPr>
            </a:lvl2pPr>
            <a:lvl3pPr>
              <a:defRPr sz="1800" b="0" i="0">
                <a:latin typeface="DengXian" panose="02010600030101010101" pitchFamily="2" charset="-122"/>
              </a:defRPr>
            </a:lvl3pPr>
            <a:lvl4pPr>
              <a:defRPr sz="1800" b="0" i="0">
                <a:latin typeface="DengXian" panose="02010600030101010101" pitchFamily="2" charset="-122"/>
              </a:defRPr>
            </a:lvl4pPr>
            <a:lvl5pPr>
              <a:defRPr sz="1800" b="0" i="0">
                <a:latin typeface="DengXian" panose="02010600030101010101" pitchFamily="2" charset="-122"/>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b="0" i="0">
                <a:latin typeface="DengXian" panose="02010600030101010101" pitchFamily="2" charset="-122"/>
              </a:defRPr>
            </a:lvl1pPr>
            <a:lvl2pPr>
              <a:defRPr sz="1800" b="0" i="0">
                <a:latin typeface="DengXian" panose="02010600030101010101" pitchFamily="2" charset="-122"/>
              </a:defRPr>
            </a:lvl2pPr>
            <a:lvl3pPr>
              <a:defRPr sz="1800" b="0" i="0">
                <a:latin typeface="DengXian" panose="02010600030101010101" pitchFamily="2" charset="-122"/>
              </a:defRPr>
            </a:lvl3pPr>
            <a:lvl4pPr>
              <a:defRPr sz="1800" b="0" i="0">
                <a:latin typeface="DengXian" panose="02010600030101010101" pitchFamily="2" charset="-122"/>
              </a:defRPr>
            </a:lvl4pPr>
            <a:lvl5pPr>
              <a:defRPr sz="1800" b="0" i="0">
                <a:latin typeface="DengXian" panose="02010600030101010101" pitchFamily="2" charset="-122"/>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a:xfrm>
            <a:off x="9060329" y="6423585"/>
            <a:ext cx="2844800" cy="365100"/>
          </a:xfrm>
          <a:prstGeom prst="rect">
            <a:avLst/>
          </a:prstGeom>
        </p:spPr>
        <p:txBody>
          <a:bodyPr/>
          <a:lstStyle>
            <a:lvl1pPr>
              <a:defRPr b="0" i="0">
                <a:latin typeface="DengXian" panose="02010600030101010101" pitchFamily="2" charset="-122"/>
              </a:defRPr>
            </a:lvl1pPr>
          </a:lstStyle>
          <a:p>
            <a:pPr algn="r" defTabSz="457200">
              <a:defRPr/>
            </a:pPr>
            <a:endParaRPr lang="en-US" sz="1100" dirty="0">
              <a:solidFill>
                <a:prstClr val="black">
                  <a:lumMod val="65000"/>
                  <a:lumOff val="35000"/>
                </a:prstClr>
              </a:solidFill>
            </a:endParaRPr>
          </a:p>
        </p:txBody>
      </p:sp>
      <p:sp>
        <p:nvSpPr>
          <p:cNvPr id="6" name="Footer Placeholder 5"/>
          <p:cNvSpPr>
            <a:spLocks noGrp="1"/>
          </p:cNvSpPr>
          <p:nvPr>
            <p:ph type="ftr" sz="quarter" idx="11"/>
          </p:nvPr>
        </p:nvSpPr>
        <p:spPr>
          <a:xfrm>
            <a:off x="268941" y="6423585"/>
            <a:ext cx="8164000" cy="365100"/>
          </a:xfrm>
          <a:prstGeom prst="rect">
            <a:avLst/>
          </a:prstGeom>
        </p:spPr>
        <p:txBody>
          <a:bodyPr/>
          <a:lstStyle>
            <a:lvl1pPr>
              <a:defRPr b="0" i="0">
                <a:latin typeface="DengXian" panose="02010600030101010101" pitchFamily="2" charset="-122"/>
              </a:defRPr>
            </a:lvl1pPr>
          </a:lstStyle>
          <a:p>
            <a:pPr defTabSz="457200">
              <a:defRPr/>
            </a:pPr>
            <a:r>
              <a:rPr lang="en-US" sz="1100" dirty="0">
                <a:solidFill>
                  <a:prstClr val="black">
                    <a:lumMod val="65000"/>
                    <a:lumOff val="35000"/>
                  </a:prstClr>
                </a:solidFill>
              </a:rPr>
              <a:t>Source: The Right Question Institute - </a:t>
            </a:r>
            <a:r>
              <a:rPr lang="en-US" sz="1100" dirty="0" err="1">
                <a:solidFill>
                  <a:prstClr val="black">
                    <a:lumMod val="65000"/>
                    <a:lumOff val="35000"/>
                  </a:prstClr>
                </a:solidFill>
              </a:rPr>
              <a:t>www.rightquestion.org</a:t>
            </a:r>
            <a:endParaRPr lang="en-US" sz="1100" dirty="0">
              <a:solidFill>
                <a:prstClr val="black">
                  <a:lumMod val="65000"/>
                  <a:lumOff val="35000"/>
                </a:prstClr>
              </a:solidFill>
            </a:endParaRPr>
          </a:p>
        </p:txBody>
      </p:sp>
      <p:sp>
        <p:nvSpPr>
          <p:cNvPr id="7" name="Slide Number Placeholder 6"/>
          <p:cNvSpPr>
            <a:spLocks noGrp="1"/>
          </p:cNvSpPr>
          <p:nvPr>
            <p:ph type="sldNum" sz="quarter" idx="12"/>
          </p:nvPr>
        </p:nvSpPr>
        <p:spPr>
          <a:xfrm>
            <a:off x="11074400" y="242234"/>
            <a:ext cx="738800" cy="365100"/>
          </a:xfrm>
          <a:prstGeom prst="rect">
            <a:avLst/>
          </a:prstGeom>
        </p:spPr>
        <p:txBody>
          <a:bodyPr/>
          <a:lstStyle>
            <a:lvl1pPr>
              <a:defRPr b="0" i="0">
                <a:latin typeface="DengXian" panose="02010600030101010101" pitchFamily="2" charset="-122"/>
              </a:defRPr>
            </a:lvl1pPr>
          </a:lstStyle>
          <a:p>
            <a:pPr algn="r" defTabSz="457200">
              <a:defRPr/>
            </a:pPr>
            <a:fld id="{806C9EB7-DE12-DA45-9FA8-81EA5D4669B0}" type="slidenum">
              <a:rPr lang="en-US" sz="1400" smtClean="0">
                <a:solidFill>
                  <a:prstClr val="white"/>
                </a:solidFill>
              </a:rPr>
              <a:pPr algn="r" defTabSz="457200">
                <a:defRPr/>
              </a:pPr>
              <a:t>‹#›</a:t>
            </a:fld>
            <a:endParaRPr lang="en-US" sz="1400" dirty="0">
              <a:solidFill>
                <a:prstClr val="white"/>
              </a:solidFill>
            </a:endParaRPr>
          </a:p>
        </p:txBody>
      </p:sp>
    </p:spTree>
    <p:extLst>
      <p:ext uri="{BB962C8B-B14F-4D97-AF65-F5344CB8AC3E}">
        <p14:creationId xmlns:p14="http://schemas.microsoft.com/office/powerpoint/2010/main" val="225331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97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DengXian" panose="02010600030101010101" pitchFamily="2" charset="-122"/>
            </a:endParaRPr>
          </a:p>
        </p:txBody>
      </p:sp>
    </p:spTree>
    <p:extLst>
      <p:ext uri="{BB962C8B-B14F-4D97-AF65-F5344CB8AC3E}">
        <p14:creationId xmlns:p14="http://schemas.microsoft.com/office/powerpoint/2010/main" val="144310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2"/>
            <a:ext cx="4343400" cy="530225"/>
          </a:xfrm>
        </p:spPr>
        <p:txBody>
          <a:bodyPr anchor="b"/>
          <a:lstStyle>
            <a:lvl1pPr>
              <a:defRPr sz="3200" b="0" i="0" baseline="0">
                <a:solidFill>
                  <a:schemeClr val="tx2"/>
                </a:solidFill>
                <a:latin typeface="DengXian" panose="02010600030101010101" pitchFamily="2" charset="-122"/>
              </a:defRPr>
            </a:lvl1pPr>
          </a:lstStyle>
          <a:p>
            <a:r>
              <a:rPr lang="en-US" dirty="0"/>
              <a:t>Student Questions</a:t>
            </a:r>
          </a:p>
        </p:txBody>
      </p:sp>
      <p:sp>
        <p:nvSpPr>
          <p:cNvPr id="3" name="Content Placeholder 2"/>
          <p:cNvSpPr>
            <a:spLocks noGrp="1"/>
          </p:cNvSpPr>
          <p:nvPr>
            <p:ph idx="1"/>
          </p:nvPr>
        </p:nvSpPr>
        <p:spPr>
          <a:xfrm>
            <a:off x="838201" y="1171076"/>
            <a:ext cx="4569577" cy="2827499"/>
          </a:xfrm>
        </p:spPr>
        <p:txBody>
          <a:bodyPr/>
          <a:lstStyle>
            <a:lvl1pPr>
              <a:defRPr sz="3200" b="0" i="0">
                <a:latin typeface="DengXian" panose="02010600030101010101" pitchFamily="2" charset="-122"/>
              </a:defRPr>
            </a:lvl1pPr>
            <a:lvl2pPr>
              <a:defRPr sz="2800" b="0" i="0">
                <a:latin typeface="DengXian" panose="02010600030101010101" pitchFamily="2" charset="-122"/>
              </a:defRPr>
            </a:lvl2pPr>
            <a:lvl3pPr>
              <a:defRPr sz="2400" b="0" i="0">
                <a:latin typeface="DengXian" panose="02010600030101010101" pitchFamily="2" charset="-122"/>
              </a:defRPr>
            </a:lvl3pPr>
            <a:lvl4pPr>
              <a:defRPr sz="2000" b="0" i="0">
                <a:latin typeface="DengXian" panose="02010600030101010101" pitchFamily="2" charset="-122"/>
              </a:defRPr>
            </a:lvl4pPr>
            <a:lvl5pPr>
              <a:defRPr sz="2000" b="0" i="0">
                <a:latin typeface="DengXian" panose="02010600030101010101" pitchFamily="2" charset="-122"/>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b="0" i="0">
                <a:latin typeface="DengXian" panose="02010600030101010101" pitchFamily="2"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b="0" i="0">
                <a:latin typeface="DengXian" panose="02010600030101010101" pitchFamily="2"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p:txBody>
      </p:sp>
    </p:spTree>
    <p:extLst>
      <p:ext uri="{BB962C8B-B14F-4D97-AF65-F5344CB8AC3E}">
        <p14:creationId xmlns:p14="http://schemas.microsoft.com/office/powerpoint/2010/main" val="159633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テキスト ボックス 4"/>
          <p:cNvSpPr txBox="1"/>
          <p:nvPr userDrawn="1"/>
        </p:nvSpPr>
        <p:spPr>
          <a:xfrm>
            <a:off x="7968723" y="6449556"/>
            <a:ext cx="4160050" cy="307777"/>
          </a:xfrm>
          <a:prstGeom prst="rect">
            <a:avLst/>
          </a:prstGeom>
          <a:noFill/>
        </p:spPr>
        <p:txBody>
          <a:bodyPr wrap="none" rtlCol="0">
            <a:spAutoFit/>
          </a:bodyPr>
          <a:lstStyle/>
          <a:p>
            <a:r>
              <a:rPr lang="zh-CN" altLang="en-US" sz="1400" b="0" i="0" dirty="0">
                <a:solidFill>
                  <a:schemeClr val="tx1"/>
                </a:solidFill>
                <a:latin typeface="DengXian" panose="02010600030101010101" pitchFamily="2" charset="-122"/>
              </a:rPr>
              <a:t>来源</a:t>
            </a:r>
            <a:r>
              <a:rPr lang="en-US" sz="1400" b="0" i="0" dirty="0">
                <a:solidFill>
                  <a:schemeClr val="tx1"/>
                </a:solidFill>
                <a:latin typeface="DengXian" panose="02010600030101010101" pitchFamily="2" charset="-122"/>
              </a:rPr>
              <a:t>: </a:t>
            </a:r>
            <a:r>
              <a:rPr lang="en-US" sz="1400" dirty="0" smtClean="0">
                <a:latin typeface="Times New Roman" panose="02020603050405020304" pitchFamily="18" charset="0"/>
                <a:cs typeface="Times New Roman" panose="02020603050405020304" pitchFamily="18" charset="0"/>
              </a:rPr>
              <a:t>The Right Question Institute  </a:t>
            </a:r>
            <a:r>
              <a:rPr lang="en-US" sz="1400" b="0" i="0" baseline="0" dirty="0" smtClean="0">
                <a:solidFill>
                  <a:schemeClr val="tx1"/>
                </a:solidFill>
                <a:latin typeface="Times New Roman" panose="02020603050405020304" pitchFamily="18" charset="0"/>
                <a:cs typeface="Times New Roman" panose="02020603050405020304" pitchFamily="18" charset="0"/>
              </a:rPr>
              <a:t>- </a:t>
            </a:r>
            <a:r>
              <a:rPr lang="en-US" sz="1400" b="0" i="0" dirty="0">
                <a:solidFill>
                  <a:schemeClr val="tx1"/>
                </a:solidFill>
                <a:latin typeface="Times New Roman" panose="02020603050405020304" pitchFamily="18" charset="0"/>
                <a:cs typeface="Times New Roman" panose="02020603050405020304" pitchFamily="18" charset="0"/>
              </a:rPr>
              <a:t>rightquestion.org</a:t>
            </a:r>
            <a:endParaRPr lang="en-US" sz="1400" b="0" i="0" baseline="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4856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7" r:id="rId4"/>
    <p:sldLayoutId id="2147483651" r:id="rId5"/>
    <p:sldLayoutId id="2147483654" r:id="rId6"/>
    <p:sldLayoutId id="2147483655" r:id="rId7"/>
    <p:sldLayoutId id="2147483666" r:id="rId8"/>
    <p:sldLayoutId id="2147483656" r:id="rId9"/>
    <p:sldLayoutId id="2147483660" r:id="rId10"/>
    <p:sldLayoutId id="2147483669" r:id="rId11"/>
    <p:sldLayoutId id="2147483675" r:id="rId12"/>
    <p:sldLayoutId id="2147483676" r:id="rId13"/>
    <p:sldLayoutId id="2147483661" r:id="rId14"/>
    <p:sldLayoutId id="2147483662" r:id="rId15"/>
    <p:sldLayoutId id="2147483663" r:id="rId16"/>
    <p:sldLayoutId id="2147483664" r:id="rId17"/>
    <p:sldLayoutId id="2147483665" r:id="rId18"/>
    <p:sldLayoutId id="2147483668" r:id="rId19"/>
    <p:sldLayoutId id="2147483670" r:id="rId20"/>
    <p:sldLayoutId id="2147483671" r:id="rId21"/>
    <p:sldLayoutId id="2147483672" r:id="rId22"/>
    <p:sldLayoutId id="2147483673" r:id="rId23"/>
    <p:sldLayoutId id="2147483674" r:id="rId24"/>
  </p:sldLayoutIdLst>
  <p:hf sldNum="0" hdr="0" ftr="0" dt="0"/>
  <p:txStyles>
    <p:titleStyle>
      <a:lvl1pPr algn="l" defTabSz="914400" rtl="0" eaLnBrk="1" latinLnBrk="0" hangingPunct="1">
        <a:lnSpc>
          <a:spcPct val="90000"/>
        </a:lnSpc>
        <a:spcBef>
          <a:spcPct val="0"/>
        </a:spcBef>
        <a:buNone/>
        <a:defRPr sz="4400" b="0" i="0" kern="1200">
          <a:solidFill>
            <a:schemeClr val="tx1"/>
          </a:solidFill>
          <a:latin typeface="DengXian" panose="02010600030101010101" pitchFamily="2" charset="-122"/>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DengXian" panose="02010600030101010101" pitchFamily="2" charset="-122"/>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DengXian" panose="02010600030101010101" pitchFamily="2" charset="-122"/>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DengXian" panose="02010600030101010101" pitchFamily="2" charset="-122"/>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DengXian" panose="02010600030101010101" pitchFamily="2" charset="-122"/>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DengXian" panose="02010600030101010101" pitchFamily="2" charset="-122"/>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691568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Lst>
  <p:hf sldNum="0" hdr="0" ftr="0" dt="0"/>
  <p:txStyles>
    <p:titleStyle>
      <a:lvl1pPr algn="l" defTabSz="685800" rtl="0" eaLnBrk="1" latinLnBrk="0" hangingPunct="1">
        <a:lnSpc>
          <a:spcPct val="90000"/>
        </a:lnSpc>
        <a:spcBef>
          <a:spcPct val="0"/>
        </a:spcBef>
        <a:buNone/>
        <a:defRPr sz="3300" b="0" i="0" kern="1200">
          <a:solidFill>
            <a:schemeClr val="tx1"/>
          </a:solidFill>
          <a:latin typeface="DengXian" panose="02010600030101010101" pitchFamily="2" charset="-122"/>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DengXian" panose="02010600030101010101" pitchFamily="2" charset="-122"/>
          <a:ea typeface="+mn-ea"/>
          <a:cs typeface="+mn-cs"/>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DengXian" panose="02010600030101010101" pitchFamily="2" charset="-122"/>
          <a:ea typeface="+mn-ea"/>
          <a:cs typeface="+mn-cs"/>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DengXian" panose="02010600030101010101" pitchFamily="2" charset="-122"/>
          <a:ea typeface="+mn-ea"/>
          <a:cs typeface="+mn-cs"/>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DengXian" panose="02010600030101010101" pitchFamily="2" charset="-122"/>
          <a:ea typeface="+mn-ea"/>
          <a:cs typeface="+mn-cs"/>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DengXian" panose="02010600030101010101" pitchFamily="2" charset="-122"/>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585688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Lst>
  <p:hf sldNum="0" hdr="0" dt="0"/>
  <p:txStyles>
    <p:titleStyle>
      <a:lvl1pPr algn="l" defTabSz="914400" rtl="0" eaLnBrk="1" latinLnBrk="0" hangingPunct="1">
        <a:lnSpc>
          <a:spcPct val="90000"/>
        </a:lnSpc>
        <a:spcBef>
          <a:spcPct val="0"/>
        </a:spcBef>
        <a:buNone/>
        <a:defRPr sz="4400" b="0" i="0" kern="1200">
          <a:solidFill>
            <a:schemeClr val="tx1"/>
          </a:solidFill>
          <a:latin typeface="DengXian" panose="02010600030101010101" pitchFamily="2" charset="-122"/>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DengXian" panose="02010600030101010101" pitchFamily="2" charset="-122"/>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DengXian" panose="02010600030101010101" pitchFamily="2" charset="-122"/>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DengXian" panose="02010600030101010101" pitchFamily="2" charset="-122"/>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DengXian" panose="02010600030101010101" pitchFamily="2" charset="-122"/>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DengXian" panose="02010600030101010101" pitchFamily="2" charset="-122"/>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www.rightquestion.org/" TargetMode="External"/><Relationship Id="rId2" Type="http://schemas.openxmlformats.org/officeDocument/2006/relationships/notesSlide" Target="../notesSlides/notesSlide2.xml"/><Relationship Id="rId1" Type="http://schemas.openxmlformats.org/officeDocument/2006/relationships/slideLayout" Target="../slideLayouts/slideLayout64.xml"/><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hyperlink" Target="http://www.nationalgeographic.com/photography/photo-of-the-day/2013/1/alligator-babies-texas/"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7.xml"/><Relationship Id="rId1" Type="http://schemas.openxmlformats.org/officeDocument/2006/relationships/video" Target="https://www.youtube.com/embed/mAYXZzKUAX4" TargetMode="External"/><Relationship Id="rId6" Type="http://schemas.openxmlformats.org/officeDocument/2006/relationships/image" Target="../media/image19.jpeg"/><Relationship Id="rId5" Type="http://schemas.openxmlformats.org/officeDocument/2006/relationships/hyperlink" Target="https://www.youtube.com/watch?v=53EEDisloME" TargetMode="External"/><Relationship Id="rId4" Type="http://schemas.openxmlformats.org/officeDocument/2006/relationships/hyperlink" Target="https://www.youtube.com/watch?v=mAYXZzKUAX4"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http://www.rightquestion.org/" TargetMode="External"/><Relationship Id="rId2" Type="http://schemas.openxmlformats.org/officeDocument/2006/relationships/notesSlide" Target="../notesSlides/notesSlide32.xml"/><Relationship Id="rId1" Type="http://schemas.openxmlformats.org/officeDocument/2006/relationships/slideLayout" Target="../slideLayouts/slideLayout64.xml"/><Relationship Id="rId5" Type="http://schemas.openxmlformats.org/officeDocument/2006/relationships/image" Target="../media/image3.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0906" y="430312"/>
            <a:ext cx="11335549" cy="1577010"/>
          </a:xfrm>
        </p:spPr>
        <p:txBody>
          <a:bodyPr>
            <a:normAutofit/>
          </a:bodyPr>
          <a:lstStyle/>
          <a:p>
            <a:pPr defTabSz="457200">
              <a:defRPr/>
            </a:pPr>
            <a:r>
              <a:rPr lang="zh-CN" altLang="en-US" sz="4400" b="1" dirty="0">
                <a:ea typeface="DengXian" panose="02010600030101010101" pitchFamily="2" charset="-122"/>
              </a:rPr>
              <a:t>问题生成法</a:t>
            </a:r>
            <a:r>
              <a:rPr lang="zh-CN" altLang="en-US" sz="4400" dirty="0" smtClean="0"/>
              <a:t>（</a:t>
            </a:r>
            <a:r>
              <a:rPr lang="en-US" altLang="zh-CN" sz="4400" dirty="0" smtClean="0">
                <a:latin typeface="Times New Roman" panose="02020603050405020304" pitchFamily="18" charset="0"/>
                <a:cs typeface="Times New Roman" panose="02020603050405020304" pitchFamily="18" charset="0"/>
              </a:rPr>
              <a:t>The Question </a:t>
            </a:r>
            <a:r>
              <a:rPr lang="en-US" altLang="zh-CN" sz="4400" dirty="0">
                <a:latin typeface="Times New Roman" panose="02020603050405020304" pitchFamily="18" charset="0"/>
                <a:cs typeface="Times New Roman" panose="02020603050405020304" pitchFamily="18" charset="0"/>
              </a:rPr>
              <a:t>Formulation Technique</a:t>
            </a:r>
            <a:r>
              <a:rPr lang="zh-CN" altLang="en-US" sz="4400" dirty="0">
                <a:latin typeface="Times New Roman" panose="02020603050405020304" pitchFamily="18" charset="0"/>
                <a:cs typeface="Times New Roman" panose="02020603050405020304" pitchFamily="18" charset="0"/>
              </a:rPr>
              <a:t>）</a:t>
            </a:r>
            <a:r>
              <a:rPr lang="zh-CN" altLang="en-US" sz="4400" b="1" dirty="0">
                <a:ea typeface="DengXian" panose="02010600030101010101" pitchFamily="2" charset="-122"/>
              </a:rPr>
              <a:t>导论</a:t>
            </a:r>
            <a:endParaRPr lang="en-US" sz="4400" b="1" dirty="0">
              <a:ea typeface="DengXian" panose="02010600030101010101" pitchFamily="2" charset="-122"/>
            </a:endParaRPr>
          </a:p>
        </p:txBody>
      </p:sp>
      <p:sp>
        <p:nvSpPr>
          <p:cNvPr id="3" name="Subtitle 2"/>
          <p:cNvSpPr>
            <a:spLocks noGrp="1"/>
          </p:cNvSpPr>
          <p:nvPr>
            <p:ph type="subTitle" idx="1"/>
          </p:nvPr>
        </p:nvSpPr>
        <p:spPr>
          <a:xfrm>
            <a:off x="668148" y="2881459"/>
            <a:ext cx="10692579" cy="641210"/>
          </a:xfrm>
        </p:spPr>
        <p:txBody>
          <a:bodyPr>
            <a:noAutofit/>
          </a:bodyPr>
          <a:lstStyle/>
          <a:p>
            <a:pPr>
              <a:lnSpc>
                <a:spcPct val="100000"/>
              </a:lnSpc>
              <a:spcBef>
                <a:spcPts val="400"/>
              </a:spcBef>
              <a:defRPr/>
            </a:pPr>
            <a:r>
              <a:rPr lang="en-US" sz="2800" dirty="0" smtClean="0">
                <a:latin typeface="Times New Roman" panose="02020603050405020304" pitchFamily="18" charset="0"/>
                <a:cs typeface="Times New Roman" panose="02020603050405020304" pitchFamily="18" charset="0"/>
              </a:rPr>
              <a:t>The Right Question Institute </a:t>
            </a:r>
            <a:r>
              <a:rPr lang="en-US" sz="2800" dirty="0" smtClean="0"/>
              <a:t>(</a:t>
            </a:r>
            <a:r>
              <a:rPr lang="ja-JP" altLang="en-US" sz="2800" dirty="0"/>
              <a:t>英文缩写 </a:t>
            </a:r>
            <a:r>
              <a:rPr lang="en-US" sz="2800" dirty="0" smtClean="0">
                <a:latin typeface="Times New Roman" panose="02020603050405020304" pitchFamily="18" charset="0"/>
                <a:cs typeface="Times New Roman" panose="02020603050405020304" pitchFamily="18" charset="0"/>
              </a:rPr>
              <a:t>RQI</a:t>
            </a:r>
            <a:r>
              <a:rPr lang="en-US" sz="2800" dirty="0" smtClean="0"/>
              <a:t>, </a:t>
            </a:r>
            <a:r>
              <a:rPr lang="zh-CN" altLang="en-US" sz="2800" dirty="0" smtClean="0">
                <a:ea typeface="DengXian" panose="02010600030101010101" pitchFamily="2" charset="-122"/>
              </a:rPr>
              <a:t>正</a:t>
            </a:r>
            <a:r>
              <a:rPr lang="zh-CN" altLang="en-US" sz="2800" dirty="0">
                <a:ea typeface="DengXian" panose="02010600030101010101" pitchFamily="2" charset="-122"/>
              </a:rPr>
              <a:t>确问题研究所</a:t>
            </a:r>
            <a:r>
              <a:rPr lang="zh-CN" altLang="en-US" sz="2800" dirty="0" smtClean="0"/>
              <a:t>）</a:t>
            </a:r>
            <a:r>
              <a:rPr lang="en-US" sz="2800" dirty="0"/>
              <a:t>,</a:t>
            </a:r>
          </a:p>
          <a:p>
            <a:pPr>
              <a:lnSpc>
                <a:spcPct val="100000"/>
              </a:lnSpc>
              <a:spcBef>
                <a:spcPts val="400"/>
              </a:spcBef>
              <a:defRPr/>
            </a:pPr>
            <a:r>
              <a:rPr lang="en-US" sz="2800" dirty="0"/>
              <a:t> </a:t>
            </a:r>
            <a:r>
              <a:rPr lang="zh-CN" altLang="en-US" sz="2800" dirty="0">
                <a:ea typeface="DengXian" panose="02010600030101010101" pitchFamily="2" charset="-122"/>
              </a:rPr>
              <a:t>剑桥市</a:t>
            </a:r>
            <a:r>
              <a:rPr lang="en-US" sz="2800" dirty="0">
                <a:ea typeface="DengXian" panose="02010600030101010101" pitchFamily="2" charset="-122"/>
              </a:rPr>
              <a:t>, </a:t>
            </a:r>
            <a:r>
              <a:rPr lang="zh-CN" altLang="en-US" sz="2800" dirty="0">
                <a:ea typeface="DengXian" panose="02010600030101010101" pitchFamily="2" charset="-122"/>
              </a:rPr>
              <a:t>马萨诸塞</a:t>
            </a:r>
            <a:r>
              <a:rPr lang="zh-CN" altLang="en-US" sz="2800" dirty="0" smtClean="0">
                <a:ea typeface="DengXian" panose="02010600030101010101" pitchFamily="2" charset="-122"/>
              </a:rPr>
              <a:t>州</a:t>
            </a:r>
            <a:endParaRPr lang="en-US" sz="2800" dirty="0">
              <a:ea typeface="DengXian" panose="02010600030101010101" pitchFamily="2" charset="-122"/>
            </a:endParaRPr>
          </a:p>
          <a:p>
            <a:endParaRPr lang="en-US" sz="2800" dirty="0"/>
          </a:p>
        </p:txBody>
      </p:sp>
      <p:sp>
        <p:nvSpPr>
          <p:cNvPr id="5" name="正方形/長方形 4"/>
          <p:cNvSpPr/>
          <p:nvPr/>
        </p:nvSpPr>
        <p:spPr>
          <a:xfrm>
            <a:off x="6976138" y="5102301"/>
            <a:ext cx="4852610" cy="523220"/>
          </a:xfrm>
          <a:prstGeom prst="rect">
            <a:avLst/>
          </a:prstGeom>
        </p:spPr>
        <p:txBody>
          <a:bodyPr wrap="none">
            <a:spAutoFit/>
          </a:bodyPr>
          <a:lstStyle/>
          <a:p>
            <a:r>
              <a:rPr lang="zh-CN" altLang="en-US" sz="2800" dirty="0">
                <a:latin typeface="DengXian" panose="02010600030101010101" pitchFamily="2" charset="-122"/>
                <a:ea typeface="DengXian" panose="02010600030101010101" pitchFamily="2" charset="-122"/>
              </a:rPr>
              <a:t>翻译：黄真真、陆颖、陈天祥</a:t>
            </a:r>
            <a:endParaRPr lang="en-US" sz="2800" dirty="0">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1161478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18" y="286716"/>
            <a:ext cx="10515600" cy="1325563"/>
          </a:xfrm>
        </p:spPr>
        <p:txBody>
          <a:bodyPr>
            <a:noAutofit/>
          </a:bodyPr>
          <a:lstStyle/>
          <a:p>
            <a:r>
              <a:rPr lang="zh-CN" altLang="en-US" sz="3600" b="1" dirty="0">
                <a:solidFill>
                  <a:schemeClr val="tx1"/>
                </a:solidFill>
                <a:ea typeface="DengXian" panose="02010600030101010101" pitchFamily="2" charset="-122"/>
              </a:rPr>
              <a:t>在校长眼里，大学生应该学习什么</a:t>
            </a:r>
            <a:endParaRPr lang="en-US" sz="3600" b="1" dirty="0">
              <a:solidFill>
                <a:schemeClr val="tx1"/>
              </a:solidFill>
              <a:ea typeface="DengXian" panose="02010600030101010101" pitchFamily="2" charset="-122"/>
            </a:endParaRPr>
          </a:p>
        </p:txBody>
      </p:sp>
      <p:sp>
        <p:nvSpPr>
          <p:cNvPr id="3" name="Content Placeholder 2"/>
          <p:cNvSpPr>
            <a:spLocks noGrp="1"/>
          </p:cNvSpPr>
          <p:nvPr>
            <p:ph idx="1"/>
          </p:nvPr>
        </p:nvSpPr>
        <p:spPr/>
        <p:txBody>
          <a:bodyPr>
            <a:normAutofit/>
          </a:bodyPr>
          <a:lstStyle/>
          <a:p>
            <a:pPr marL="0" indent="0">
              <a:buNone/>
            </a:pPr>
            <a:r>
              <a:rPr lang="en-US" dirty="0">
                <a:ea typeface="DengXian" panose="02010600030101010101" pitchFamily="2" charset="-122"/>
              </a:rPr>
              <a:t>“</a:t>
            </a:r>
            <a:r>
              <a:rPr lang="en-US" dirty="0" err="1">
                <a:ea typeface="DengXian" panose="02010600030101010101" pitchFamily="2" charset="-122"/>
              </a:rPr>
              <a:t>最重要的技能应该是分析解读能力</a:t>
            </a:r>
            <a:r>
              <a:rPr lang="zh-CN" altLang="en-US" dirty="0">
                <a:ea typeface="DengXian" panose="02010600030101010101" pitchFamily="2" charset="-122"/>
              </a:rPr>
              <a:t>，以及探究能力。换句话说，应该学习如何提出问题。</a:t>
            </a:r>
            <a:r>
              <a:rPr lang="en-US" dirty="0">
                <a:ea typeface="DengXian" panose="02010600030101010101" pitchFamily="2" charset="-122"/>
              </a:rPr>
              <a:t>” </a:t>
            </a:r>
          </a:p>
          <a:p>
            <a:pPr marL="0" indent="0" algn="r">
              <a:buNone/>
            </a:pPr>
            <a:r>
              <a:rPr lang="en-US" dirty="0">
                <a:ea typeface="DengXian" panose="02010600030101010101" pitchFamily="2" charset="-122"/>
              </a:rPr>
              <a:t>	</a:t>
            </a:r>
            <a:r>
              <a:rPr lang="en-US" sz="2400" dirty="0">
                <a:ea typeface="DengXian" panose="02010600030101010101" pitchFamily="2" charset="-122"/>
              </a:rPr>
              <a:t>- </a:t>
            </a:r>
            <a:r>
              <a:rPr lang="zh-CN" altLang="en-US" sz="2400" dirty="0">
                <a:ea typeface="DengXian" panose="02010600030101010101" pitchFamily="2" charset="-122"/>
              </a:rPr>
              <a:t>莱昂</a:t>
            </a:r>
            <a:r>
              <a:rPr lang="en-US" altLang="zh-CN" sz="2400" dirty="0">
                <a:ea typeface="DengXian" panose="02010600030101010101" pitchFamily="2" charset="-122"/>
              </a:rPr>
              <a:t>·</a:t>
            </a:r>
            <a:r>
              <a:rPr lang="zh-CN" altLang="en-US" sz="2400" dirty="0">
                <a:ea typeface="DengXian" panose="02010600030101010101" pitchFamily="2" charset="-122"/>
              </a:rPr>
              <a:t>博茨坦（</a:t>
            </a:r>
            <a:r>
              <a:rPr lang="en-US" sz="2400" dirty="0">
                <a:latin typeface="Times New Roman" panose="02020603050405020304" pitchFamily="18" charset="0"/>
                <a:ea typeface="DengXian" panose="02010600030101010101" pitchFamily="2" charset="-122"/>
                <a:cs typeface="Times New Roman" panose="02020603050405020304" pitchFamily="18" charset="0"/>
              </a:rPr>
              <a:t>Leon Botstein</a:t>
            </a:r>
            <a:r>
              <a:rPr lang="zh-CN" altLang="en-US" sz="2400" dirty="0">
                <a:latin typeface="Times New Roman" panose="02020603050405020304" pitchFamily="18" charset="0"/>
                <a:ea typeface="DengXian" panose="02010600030101010101" pitchFamily="2" charset="-122"/>
                <a:cs typeface="Times New Roman" panose="02020603050405020304" pitchFamily="18" charset="0"/>
              </a:rPr>
              <a:t>）</a:t>
            </a:r>
            <a:r>
              <a:rPr lang="en-US" sz="2400" dirty="0">
                <a:ea typeface="DengXian" panose="02010600030101010101" pitchFamily="2" charset="-122"/>
              </a:rPr>
              <a:t>, </a:t>
            </a:r>
            <a:r>
              <a:rPr lang="en-US" sz="2400" dirty="0" err="1">
                <a:ea typeface="DengXian" panose="02010600030101010101" pitchFamily="2" charset="-122"/>
              </a:rPr>
              <a:t>巴德学院校长</a:t>
            </a:r>
            <a:endParaRPr lang="en-US" dirty="0">
              <a:ea typeface="DengXian" panose="02010600030101010101" pitchFamily="2" charset="-122"/>
            </a:endParaRPr>
          </a:p>
          <a:p>
            <a:pPr marL="0" indent="0">
              <a:buNone/>
            </a:pPr>
            <a:endParaRPr lang="en-US" dirty="0">
              <a:ea typeface="DengXian" panose="02010600030101010101" pitchFamily="2" charset="-122"/>
            </a:endParaRPr>
          </a:p>
          <a:p>
            <a:pPr marL="0" indent="0">
              <a:buNone/>
            </a:pPr>
            <a:r>
              <a:rPr lang="en-US" dirty="0">
                <a:ea typeface="DengXian" panose="02010600030101010101" pitchFamily="2" charset="-122"/>
              </a:rPr>
              <a:t>“…</a:t>
            </a:r>
            <a:r>
              <a:rPr lang="en-US" dirty="0" err="1">
                <a:ea typeface="DengXian" panose="02010600030101010101" pitchFamily="2" charset="-122"/>
              </a:rPr>
              <a:t>我们能为学生提供的最好帮助就是</a:t>
            </a:r>
            <a:r>
              <a:rPr lang="zh-CN" altLang="en-US" dirty="0">
                <a:ea typeface="DengXian" panose="02010600030101010101" pitchFamily="2" charset="-122"/>
              </a:rPr>
              <a:t>，让他们提出对的问题。</a:t>
            </a:r>
            <a:r>
              <a:rPr lang="en-US" dirty="0">
                <a:ea typeface="DengXian" panose="02010600030101010101" pitchFamily="2" charset="-122"/>
              </a:rPr>
              <a:t>” </a:t>
            </a:r>
          </a:p>
          <a:p>
            <a:pPr marL="0" indent="0" algn="r">
              <a:buNone/>
            </a:pPr>
            <a:r>
              <a:rPr lang="en-US" sz="2400" dirty="0">
                <a:ea typeface="DengXian" panose="02010600030101010101" pitchFamily="2" charset="-122"/>
              </a:rPr>
              <a:t>	- </a:t>
            </a:r>
            <a:r>
              <a:rPr lang="zh-CN" altLang="en-US" sz="2400" dirty="0">
                <a:ea typeface="DengXian" panose="02010600030101010101" pitchFamily="2" charset="-122"/>
              </a:rPr>
              <a:t>南希</a:t>
            </a:r>
            <a:r>
              <a:rPr lang="en-US" altLang="zh-CN" sz="2400" dirty="0">
                <a:ea typeface="DengXian" panose="02010600030101010101" pitchFamily="2" charset="-122"/>
              </a:rPr>
              <a:t>·</a:t>
            </a:r>
            <a:r>
              <a:rPr lang="zh-CN" altLang="en-US" sz="2400" dirty="0">
                <a:ea typeface="DengXian" panose="02010600030101010101" pitchFamily="2" charset="-122"/>
              </a:rPr>
              <a:t>坎托（</a:t>
            </a:r>
            <a:r>
              <a:rPr lang="en-US" sz="2400" dirty="0">
                <a:latin typeface="Times New Roman" panose="02020603050405020304" pitchFamily="18" charset="0"/>
                <a:ea typeface="DengXian" panose="02010600030101010101" pitchFamily="2" charset="-122"/>
                <a:cs typeface="Times New Roman" panose="02020603050405020304" pitchFamily="18" charset="0"/>
              </a:rPr>
              <a:t>Nancy Cantor</a:t>
            </a:r>
            <a:r>
              <a:rPr lang="zh-CN" altLang="en-US" sz="2400" dirty="0">
                <a:latin typeface="Times New Roman" panose="02020603050405020304" pitchFamily="18" charset="0"/>
                <a:ea typeface="DengXian" panose="02010600030101010101" pitchFamily="2" charset="-122"/>
                <a:cs typeface="Times New Roman" panose="02020603050405020304" pitchFamily="18" charset="0"/>
              </a:rPr>
              <a:t>）</a:t>
            </a:r>
            <a:r>
              <a:rPr lang="en-US" sz="2400" dirty="0">
                <a:ea typeface="DengXian" panose="02010600030101010101" pitchFamily="2" charset="-122"/>
              </a:rPr>
              <a:t>, </a:t>
            </a:r>
            <a:r>
              <a:rPr lang="en-US" sz="2400" dirty="0" err="1">
                <a:ea typeface="DengXian" panose="02010600030101010101" pitchFamily="2" charset="-122"/>
              </a:rPr>
              <a:t>伊利诺伊大学前任校长</a:t>
            </a:r>
            <a:endParaRPr lang="en-US" sz="2400" dirty="0">
              <a:ea typeface="DengXian" panose="02010600030101010101" pitchFamily="2" charset="-122"/>
            </a:endParaRPr>
          </a:p>
          <a:p>
            <a:pPr marL="0" indent="0" algn="r">
              <a:buNone/>
            </a:pPr>
            <a:r>
              <a:rPr lang="en-US" sz="3600" dirty="0">
                <a:ea typeface="DengXian" panose="02010600030101010101" pitchFamily="2" charset="-122"/>
              </a:rPr>
              <a:t>						</a:t>
            </a:r>
            <a:endParaRPr lang="en-US" sz="1600" dirty="0">
              <a:ea typeface="DengXian" panose="02010600030101010101" pitchFamily="2" charset="-122"/>
            </a:endParaRPr>
          </a:p>
        </p:txBody>
      </p:sp>
      <p:sp>
        <p:nvSpPr>
          <p:cNvPr id="4" name="テキスト ボックス 3"/>
          <p:cNvSpPr txBox="1"/>
          <p:nvPr/>
        </p:nvSpPr>
        <p:spPr>
          <a:xfrm>
            <a:off x="8215614" y="6118226"/>
            <a:ext cx="2883353" cy="338554"/>
          </a:xfrm>
          <a:prstGeom prst="rect">
            <a:avLst/>
          </a:prstGeom>
          <a:noFill/>
        </p:spPr>
        <p:txBody>
          <a:bodyPr wrap="none" rtlCol="0">
            <a:spAutoFit/>
          </a:bodyPr>
          <a:lstStyle/>
          <a:p>
            <a:r>
              <a:rPr lang="zh-CN" altLang="en-US" sz="1600" dirty="0">
                <a:solidFill>
                  <a:srgbClr val="000000"/>
                </a:solidFill>
                <a:latin typeface="DengXian" panose="02010600030101010101" pitchFamily="2" charset="-122"/>
                <a:ea typeface="DengXian" panose="02010600030101010101" pitchFamily="2" charset="-122"/>
              </a:rPr>
              <a:t>纽约时代周刊</a:t>
            </a:r>
            <a:r>
              <a:rPr lang="en-US" sz="1600" dirty="0">
                <a:solidFill>
                  <a:srgbClr val="000000"/>
                </a:solidFill>
                <a:latin typeface="DengXian" panose="02010600030101010101" pitchFamily="2" charset="-122"/>
                <a:ea typeface="DengXian" panose="02010600030101010101" pitchFamily="2" charset="-122"/>
              </a:rPr>
              <a:t>, </a:t>
            </a:r>
            <a:r>
              <a:rPr lang="en-US" altLang="zh-CN" sz="1600" dirty="0">
                <a:solidFill>
                  <a:srgbClr val="000000"/>
                </a:solidFill>
                <a:latin typeface="DengXian" panose="02010600030101010101" pitchFamily="2" charset="-122"/>
                <a:ea typeface="DengXian" panose="02010600030101010101" pitchFamily="2" charset="-122"/>
              </a:rPr>
              <a:t>2002</a:t>
            </a:r>
            <a:r>
              <a:rPr lang="zh-CN" altLang="en-US" sz="1600" dirty="0">
                <a:solidFill>
                  <a:srgbClr val="000000"/>
                </a:solidFill>
                <a:latin typeface="DengXian" panose="02010600030101010101" pitchFamily="2" charset="-122"/>
                <a:ea typeface="DengXian" panose="02010600030101010101" pitchFamily="2" charset="-122"/>
              </a:rPr>
              <a:t>年</a:t>
            </a:r>
            <a:r>
              <a:rPr lang="en-US" altLang="zh-CN" sz="1600" dirty="0">
                <a:solidFill>
                  <a:srgbClr val="000000"/>
                </a:solidFill>
                <a:latin typeface="DengXian" panose="02010600030101010101" pitchFamily="2" charset="-122"/>
                <a:ea typeface="DengXian" panose="02010600030101010101" pitchFamily="2" charset="-122"/>
              </a:rPr>
              <a:t>8</a:t>
            </a:r>
            <a:r>
              <a:rPr lang="zh-CN" altLang="en-US" sz="1600" dirty="0">
                <a:solidFill>
                  <a:srgbClr val="000000"/>
                </a:solidFill>
                <a:latin typeface="DengXian" panose="02010600030101010101" pitchFamily="2" charset="-122"/>
                <a:ea typeface="DengXian" panose="02010600030101010101" pitchFamily="2" charset="-122"/>
              </a:rPr>
              <a:t>月</a:t>
            </a:r>
            <a:r>
              <a:rPr lang="en-US" altLang="zh-CN" sz="1600" dirty="0">
                <a:solidFill>
                  <a:srgbClr val="000000"/>
                </a:solidFill>
                <a:latin typeface="DengXian" panose="02010600030101010101" pitchFamily="2" charset="-122"/>
                <a:ea typeface="DengXian" panose="02010600030101010101" pitchFamily="2" charset="-122"/>
              </a:rPr>
              <a:t>4</a:t>
            </a:r>
            <a:r>
              <a:rPr lang="zh-CN" altLang="en-US" sz="1600" dirty="0">
                <a:solidFill>
                  <a:srgbClr val="000000"/>
                </a:solidFill>
                <a:latin typeface="DengXian" panose="02010600030101010101" pitchFamily="2" charset="-122"/>
                <a:ea typeface="DengXian" panose="02010600030101010101" pitchFamily="2" charset="-122"/>
              </a:rPr>
              <a:t>日</a:t>
            </a:r>
            <a:endParaRPr lang="en-US" dirty="0">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321773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274335"/>
            <a:ext cx="10515600" cy="1325563"/>
          </a:xfrm>
        </p:spPr>
        <p:txBody>
          <a:bodyPr>
            <a:noAutofit/>
          </a:bodyPr>
          <a:lstStyle/>
          <a:p>
            <a:pPr>
              <a:lnSpc>
                <a:spcPct val="114000"/>
              </a:lnSpc>
            </a:pPr>
            <a:r>
              <a:rPr lang="zh-CN" altLang="en-US" sz="3600" b="1" dirty="0">
                <a:solidFill>
                  <a:schemeClr val="tx1"/>
                </a:solidFill>
                <a:ea typeface="DengXian" panose="02010600030101010101" pitchFamily="2" charset="-122"/>
              </a:rPr>
              <a:t>然而</a:t>
            </a:r>
            <a:r>
              <a:rPr lang="en-US" altLang="en-US" sz="3600" b="1" dirty="0">
                <a:solidFill>
                  <a:schemeClr val="tx1"/>
                </a:solidFill>
                <a:ea typeface="DengXian" panose="02010600030101010101" pitchFamily="2" charset="-122"/>
              </a:rPr>
              <a:t>, </a:t>
            </a:r>
            <a:r>
              <a:rPr lang="zh-CN" altLang="en-US" sz="3600" b="1" dirty="0">
                <a:solidFill>
                  <a:schemeClr val="tx1"/>
                </a:solidFill>
                <a:ea typeface="DengXian" panose="02010600030101010101" pitchFamily="2" charset="-122"/>
              </a:rPr>
              <a:t>只有</a:t>
            </a:r>
            <a:r>
              <a:rPr lang="en-US" altLang="en-US" sz="3600" b="1" dirty="0">
                <a:solidFill>
                  <a:schemeClr val="tx1"/>
                </a:solidFill>
                <a:ea typeface="DengXian" panose="02010600030101010101" pitchFamily="2" charset="-122"/>
              </a:rPr>
              <a:t>27%</a:t>
            </a:r>
            <a:r>
              <a:rPr lang="zh-CN" altLang="en-US" sz="3600" b="1" dirty="0">
                <a:solidFill>
                  <a:schemeClr val="tx1"/>
                </a:solidFill>
                <a:ea typeface="DengXian" panose="02010600030101010101" pitchFamily="2" charset="-122"/>
              </a:rPr>
              <a:t>的毕业生认为大学教了他们如何自己提出问题</a:t>
            </a:r>
            <a:endParaRPr lang="en-US" sz="3600" b="1" dirty="0">
              <a:solidFill>
                <a:schemeClr val="tx1"/>
              </a:solidFill>
              <a:ea typeface="DengXian" panose="02010600030101010101" pitchFamily="2" charset="-122"/>
            </a:endParaRPr>
          </a:p>
        </p:txBody>
      </p:sp>
      <p:sp>
        <p:nvSpPr>
          <p:cNvPr id="5" name="Content Placeholder 4"/>
          <p:cNvSpPr>
            <a:spLocks noGrp="1"/>
          </p:cNvSpPr>
          <p:nvPr>
            <p:ph idx="1"/>
          </p:nvPr>
        </p:nvSpPr>
        <p:spPr>
          <a:xfrm>
            <a:off x="5153743" y="6042799"/>
            <a:ext cx="6553348" cy="284700"/>
          </a:xfrm>
        </p:spPr>
        <p:txBody>
          <a:bodyPr>
            <a:noAutofit/>
          </a:bodyPr>
          <a:lstStyle/>
          <a:p>
            <a:pPr marL="0" indent="0" algn="r">
              <a:buNone/>
            </a:pPr>
            <a:r>
              <a:rPr lang="en-US" sz="1400" dirty="0">
                <a:latin typeface="Times New Roman" panose="02020603050405020304" pitchFamily="18" charset="0"/>
                <a:cs typeface="Times New Roman" panose="02020603050405020304" pitchFamily="18" charset="0"/>
              </a:rPr>
              <a:t>Alison Head</a:t>
            </a:r>
            <a:r>
              <a:rPr lang="en-US" sz="1400" dirty="0"/>
              <a:t>, </a:t>
            </a:r>
            <a:r>
              <a:rPr lang="zh-CN" altLang="en-US" sz="1400" dirty="0"/>
              <a:t>华盛顿大学 信息素养项目</a:t>
            </a:r>
            <a:r>
              <a:rPr lang="en-US" sz="1400" dirty="0"/>
              <a:t>, 2016</a:t>
            </a:r>
            <a:r>
              <a:rPr lang="zh-CN" altLang="en-US" sz="1400" dirty="0"/>
              <a:t>年</a:t>
            </a:r>
            <a:endParaRPr lang="en-US" sz="1400" dirty="0"/>
          </a:p>
        </p:txBody>
      </p:sp>
      <p:pic>
        <p:nvPicPr>
          <p:cNvPr id="7" name="Picture Placeholder 6"/>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l="3274" r="3274"/>
          <a:stretch>
            <a:fillRect/>
          </a:stretch>
        </p:blipFill>
        <p:spPr>
          <a:xfrm>
            <a:off x="2303462" y="1798099"/>
            <a:ext cx="7585075" cy="4179888"/>
          </a:xfrm>
        </p:spPr>
      </p:pic>
      <p:cxnSp>
        <p:nvCxnSpPr>
          <p:cNvPr id="8" name="Straight Connector 7"/>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E9FA498-975A-464E-8E3F-358A5D0016D3}"/>
              </a:ext>
            </a:extLst>
          </p:cNvPr>
          <p:cNvSpPr txBox="1"/>
          <p:nvPr/>
        </p:nvSpPr>
        <p:spPr>
          <a:xfrm>
            <a:off x="5511800" y="5765801"/>
            <a:ext cx="1651000" cy="276998"/>
          </a:xfrm>
          <a:prstGeom prst="rect">
            <a:avLst/>
          </a:prstGeom>
          <a:noFill/>
        </p:spPr>
        <p:txBody>
          <a:bodyPr wrap="square" rtlCol="0">
            <a:spAutoFit/>
          </a:bodyPr>
          <a:lstStyle/>
          <a:p>
            <a:r>
              <a:rPr lang="zh-CN" altLang="en-US" sz="1200" dirty="0">
                <a:latin typeface="DengXian" panose="02010600030101010101" pitchFamily="2" charset="-122"/>
              </a:rPr>
              <a:t> 同意        不同意</a:t>
            </a:r>
            <a:endParaRPr lang="en-US" sz="1200" dirty="0">
              <a:latin typeface="DengXian" panose="02010600030101010101" pitchFamily="2" charset="-122"/>
            </a:endParaRPr>
          </a:p>
        </p:txBody>
      </p:sp>
    </p:spTree>
    <p:extLst>
      <p:ext uri="{BB962C8B-B14F-4D97-AF65-F5344CB8AC3E}">
        <p14:creationId xmlns:p14="http://schemas.microsoft.com/office/powerpoint/2010/main" val="2444617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838200" y="114423"/>
            <a:ext cx="10515600" cy="1325563"/>
          </a:xfrm>
        </p:spPr>
        <p:txBody>
          <a:bodyPr>
            <a:noAutofit/>
          </a:bodyPr>
          <a:lstStyle/>
          <a:p>
            <a:r>
              <a:rPr lang="zh-CN" altLang="en-US" b="1" dirty="0">
                <a:solidFill>
                  <a:schemeClr val="tx1"/>
                </a:solidFill>
                <a:ea typeface="DengXian" panose="02010600030101010101" pitchFamily="2" charset="-122"/>
              </a:rPr>
              <a:t>我们并不孤独</a:t>
            </a:r>
            <a:endParaRPr lang="en-US" altLang="en-US" b="1" dirty="0">
              <a:solidFill>
                <a:schemeClr val="tx1"/>
              </a:solidFill>
              <a:ea typeface="DengXian" panose="02010600030101010101" pitchFamily="2" charset="-122"/>
            </a:endParaRPr>
          </a:p>
        </p:txBody>
      </p:sp>
      <p:sp>
        <p:nvSpPr>
          <p:cNvPr id="3" name="Content Placeholder 2"/>
          <p:cNvSpPr>
            <a:spLocks noGrp="1"/>
          </p:cNvSpPr>
          <p:nvPr>
            <p:ph idx="1"/>
          </p:nvPr>
        </p:nvSpPr>
        <p:spPr>
          <a:xfrm>
            <a:off x="838200" y="1118469"/>
            <a:ext cx="10515600" cy="883919"/>
          </a:xfrm>
          <a:noFill/>
        </p:spPr>
        <p:txBody>
          <a:bodyPr>
            <a:noAutofit/>
          </a:bodyPr>
          <a:lstStyle/>
          <a:p>
            <a:pPr marL="0" indent="0">
              <a:buNone/>
            </a:pPr>
            <a:r>
              <a:rPr lang="en-US" altLang="en-US" sz="3000" dirty="0">
                <a:ea typeface="DengXian" panose="02010600030101010101" pitchFamily="2" charset="-122"/>
              </a:rPr>
              <a:t>全世界超过</a:t>
            </a:r>
            <a:r>
              <a:rPr lang="en-US" altLang="zh-CN" sz="3000" dirty="0">
                <a:ea typeface="DengXian" panose="02010600030101010101" pitchFamily="2" charset="-122"/>
              </a:rPr>
              <a:t>100</a:t>
            </a:r>
            <a:r>
              <a:rPr lang="zh-CN" altLang="en-US" sz="3000" dirty="0">
                <a:ea typeface="DengXian" panose="02010600030101010101" pitchFamily="2" charset="-122"/>
              </a:rPr>
              <a:t>万课堂中的教育者们和我们面临着相同问题</a:t>
            </a:r>
            <a:endParaRPr lang="en-US" altLang="en-US" sz="3000" dirty="0">
              <a:ea typeface="DengXian" panose="02010600030101010101" pitchFamily="2" charset="-122"/>
            </a:endParaRPr>
          </a:p>
        </p:txBody>
      </p:sp>
      <p:pic>
        <p:nvPicPr>
          <p:cNvPr id="91140" name="Picture 6" descr="41LhkEaVA5L.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3196" y="2069661"/>
            <a:ext cx="3356038" cy="420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74789" y="2135672"/>
            <a:ext cx="2147552" cy="3161146"/>
          </a:xfrm>
          <a:prstGeom prst="rect">
            <a:avLst/>
          </a:prstGeom>
        </p:spPr>
      </p:pic>
      <p:pic>
        <p:nvPicPr>
          <p:cNvPr id="6" name="図 5"/>
          <p:cNvPicPr>
            <a:picLocks noChangeAspect="1"/>
          </p:cNvPicPr>
          <p:nvPr/>
        </p:nvPicPr>
        <p:blipFill>
          <a:blip r:embed="rId5"/>
          <a:stretch>
            <a:fillRect/>
          </a:stretch>
        </p:blipFill>
        <p:spPr>
          <a:xfrm>
            <a:off x="8377896" y="2135672"/>
            <a:ext cx="1886465" cy="2679638"/>
          </a:xfrm>
          <a:prstGeom prst="rect">
            <a:avLst/>
          </a:prstGeom>
        </p:spPr>
      </p:pic>
      <p:sp>
        <p:nvSpPr>
          <p:cNvPr id="2" name="TextBox 1">
            <a:extLst>
              <a:ext uri="{FF2B5EF4-FFF2-40B4-BE49-F238E27FC236}">
                <a16:creationId xmlns:a16="http://schemas.microsoft.com/office/drawing/2014/main" id="{8E9A6A45-A1F0-EE4B-8213-540669668452}"/>
              </a:ext>
            </a:extLst>
          </p:cNvPr>
          <p:cNvSpPr txBox="1"/>
          <p:nvPr/>
        </p:nvSpPr>
        <p:spPr>
          <a:xfrm>
            <a:off x="7622341" y="5905864"/>
            <a:ext cx="4108817" cy="369332"/>
          </a:xfrm>
          <a:prstGeom prst="rect">
            <a:avLst/>
          </a:prstGeom>
          <a:noFill/>
        </p:spPr>
        <p:txBody>
          <a:bodyPr wrap="none" rtlCol="0">
            <a:spAutoFit/>
          </a:bodyPr>
          <a:lstStyle/>
          <a:p>
            <a:r>
              <a:rPr lang="zh-CN" altLang="en-US" dirty="0">
                <a:latin typeface="DengXian" panose="02010600030101010101" pitchFamily="2" charset="-122"/>
                <a:ea typeface="DengXian" panose="02010600030101010101" pitchFamily="2" charset="-122"/>
              </a:rPr>
              <a:t>问题生成法的书籍被翻译成了各国语言</a:t>
            </a:r>
            <a:endParaRPr lang="en-US" dirty="0">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404172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8452" y="363222"/>
            <a:ext cx="8382398" cy="769441"/>
          </a:xfrm>
          <a:prstGeom prst="rect">
            <a:avLst/>
          </a:prstGeom>
          <a:noFill/>
        </p:spPr>
        <p:txBody>
          <a:bodyPr wrap="square" rtlCol="0">
            <a:spAutoFit/>
          </a:bodyPr>
          <a:lstStyle/>
          <a:p>
            <a:pPr defTabSz="457200">
              <a:defRPr/>
            </a:pPr>
            <a:r>
              <a:rPr lang="zh-CN" altLang="en-US" sz="4400" b="1" dirty="0">
                <a:latin typeface="DengXian" panose="02010600030101010101" pitchFamily="2" charset="-122"/>
                <a:ea typeface="DengXian" panose="02010600030101010101" pitchFamily="2" charset="-122"/>
              </a:rPr>
              <a:t>现在，换你来主导这项工作了</a:t>
            </a:r>
            <a:endParaRPr lang="en-US" sz="4400" b="1" dirty="0">
              <a:latin typeface="DengXian" panose="02010600030101010101" pitchFamily="2" charset="-122"/>
              <a:ea typeface="DengXian" panose="02010600030101010101" pitchFamily="2" charset="-122"/>
            </a:endParaRPr>
          </a:p>
        </p:txBody>
      </p:sp>
      <p:sp>
        <p:nvSpPr>
          <p:cNvPr id="6" name="Content Placeholder 2"/>
          <p:cNvSpPr txBox="1">
            <a:spLocks/>
          </p:cNvSpPr>
          <p:nvPr/>
        </p:nvSpPr>
        <p:spPr bwMode="auto">
          <a:xfrm>
            <a:off x="1017532" y="2484201"/>
            <a:ext cx="10296228" cy="224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defTabSz="457200">
              <a:lnSpc>
                <a:spcPct val="114000"/>
              </a:lnSpc>
              <a:buClr>
                <a:srgbClr val="629DD1"/>
              </a:buClr>
              <a:buNone/>
              <a:defRPr/>
            </a:pPr>
            <a:r>
              <a:rPr lang="en-US" altLang="zh-CN" sz="2400" dirty="0" smtClean="0">
                <a:solidFill>
                  <a:prstClr val="black"/>
                </a:solidFill>
                <a:latin typeface="Times New Roman" panose="02020603050405020304" pitchFamily="18" charset="0"/>
                <a:ea typeface="DengXian" panose="02010600030101010101" pitchFamily="2" charset="-122"/>
                <a:cs typeface="Times New Roman" panose="02020603050405020304" pitchFamily="18" charset="0"/>
              </a:rPr>
              <a:t>The Right Question Institute</a:t>
            </a:r>
            <a:r>
              <a:rPr lang="zh-CN" altLang="en-US" sz="2400" dirty="0" smtClean="0">
                <a:solidFill>
                  <a:prstClr val="black"/>
                </a:solidFill>
                <a:latin typeface="DengXian" panose="02010600030101010101" pitchFamily="2" charset="-122"/>
                <a:ea typeface="DengXian" panose="02010600030101010101" pitchFamily="2" charset="-122"/>
              </a:rPr>
              <a:t>（</a:t>
            </a:r>
            <a:r>
              <a:rPr lang="en-US" altLang="en-US" sz="2400" dirty="0" smtClean="0">
                <a:solidFill>
                  <a:prstClr val="black"/>
                </a:solidFill>
                <a:latin typeface="Times New Roman" panose="02020603050405020304" pitchFamily="18" charset="0"/>
                <a:ea typeface="DengXian" panose="02010600030101010101" pitchFamily="2" charset="-122"/>
                <a:cs typeface="Times New Roman" panose="02020603050405020304" pitchFamily="18" charset="0"/>
              </a:rPr>
              <a:t>RQI</a:t>
            </a:r>
            <a:r>
              <a:rPr lang="zh-CN" altLang="en-US" sz="2400" dirty="0">
                <a:solidFill>
                  <a:prstClr val="black"/>
                </a:solidFill>
                <a:latin typeface="DengXian" panose="02010600030101010101" pitchFamily="2" charset="-122"/>
                <a:ea typeface="DengXian" panose="02010600030101010101" pitchFamily="2" charset="-122"/>
              </a:rPr>
              <a:t> ，</a:t>
            </a:r>
            <a:r>
              <a:rPr lang="zh-CN" altLang="en-US" sz="2400" dirty="0" smtClean="0">
                <a:solidFill>
                  <a:prstClr val="black"/>
                </a:solidFill>
                <a:latin typeface="DengXian" panose="02010600030101010101" pitchFamily="2" charset="-122"/>
                <a:ea typeface="DengXian" panose="02010600030101010101" pitchFamily="2" charset="-122"/>
              </a:rPr>
              <a:t>正</a:t>
            </a:r>
            <a:r>
              <a:rPr lang="zh-CN" altLang="en-US" sz="2400" dirty="0">
                <a:solidFill>
                  <a:prstClr val="black"/>
                </a:solidFill>
                <a:latin typeface="DengXian" panose="02010600030101010101" pitchFamily="2" charset="-122"/>
                <a:ea typeface="DengXian" panose="02010600030101010101" pitchFamily="2" charset="-122"/>
              </a:rPr>
              <a:t>确问题研究所）基于知识共享许可协议来分享我们的资</a:t>
            </a:r>
            <a:r>
              <a:rPr lang="zh-CN" altLang="en-US" sz="2400" dirty="0" smtClean="0">
                <a:solidFill>
                  <a:prstClr val="black"/>
                </a:solidFill>
                <a:latin typeface="DengXian" panose="02010600030101010101" pitchFamily="2" charset="-122"/>
                <a:ea typeface="DengXian" panose="02010600030101010101" pitchFamily="2" charset="-122"/>
              </a:rPr>
              <a:t>料</a:t>
            </a:r>
            <a:r>
              <a:rPr lang="zh-CN" altLang="en-US" sz="2400" dirty="0">
                <a:ea typeface="DengXian" panose="02010600030101010101" pitchFamily="2" charset="-122"/>
              </a:rPr>
              <a:t>，</a:t>
            </a:r>
            <a:r>
              <a:rPr lang="zh-CN" altLang="en-US" sz="2400" dirty="0" smtClean="0">
                <a:solidFill>
                  <a:prstClr val="black"/>
                </a:solidFill>
                <a:latin typeface="DengXian" panose="02010600030101010101" pitchFamily="2" charset="-122"/>
                <a:ea typeface="DengXian" panose="02010600030101010101" pitchFamily="2" charset="-122"/>
              </a:rPr>
              <a:t>而</a:t>
            </a:r>
            <a:r>
              <a:rPr lang="zh-CN" altLang="en-US" sz="2400" dirty="0">
                <a:solidFill>
                  <a:prstClr val="black"/>
                </a:solidFill>
                <a:latin typeface="DengXian" panose="02010600030101010101" pitchFamily="2" charset="-122"/>
                <a:ea typeface="DengXian" panose="02010600030101010101" pitchFamily="2" charset="-122"/>
              </a:rPr>
              <a:t>且我们鼓励你来使用或分享这份资料。</a:t>
            </a:r>
            <a:r>
              <a:rPr lang="en-US" altLang="en-US" sz="2400" dirty="0">
                <a:solidFill>
                  <a:prstClr val="black"/>
                </a:solidFill>
                <a:latin typeface="DengXian" panose="02010600030101010101" pitchFamily="2" charset="-122"/>
                <a:ea typeface="DengXian" panose="02010600030101010101" pitchFamily="2" charset="-122"/>
              </a:rPr>
              <a:t> </a:t>
            </a:r>
          </a:p>
          <a:p>
            <a:pPr marL="0" indent="0" defTabSz="457200">
              <a:lnSpc>
                <a:spcPct val="114000"/>
              </a:lnSpc>
              <a:buClr>
                <a:srgbClr val="629DD1"/>
              </a:buClr>
              <a:buNone/>
              <a:defRPr/>
            </a:pPr>
            <a:r>
              <a:rPr lang="zh-CN" altLang="en-US" sz="2400" dirty="0">
                <a:solidFill>
                  <a:prstClr val="black"/>
                </a:solidFill>
                <a:latin typeface="DengXian" panose="02010600030101010101" pitchFamily="2" charset="-122"/>
                <a:ea typeface="DengXian" panose="02010600030101010101" pitchFamily="2" charset="-122"/>
              </a:rPr>
              <a:t>当你使用任何材料</a:t>
            </a:r>
            <a:r>
              <a:rPr lang="zh-CN" altLang="en-US" sz="2400" dirty="0" smtClean="0">
                <a:solidFill>
                  <a:prstClr val="black"/>
                </a:solidFill>
                <a:latin typeface="DengXian" panose="02010600030101010101" pitchFamily="2" charset="-122"/>
                <a:ea typeface="DengXian" panose="02010600030101010101" pitchFamily="2" charset="-122"/>
              </a:rPr>
              <a:t>时</a:t>
            </a:r>
            <a:r>
              <a:rPr lang="zh-CN" altLang="en-US" sz="2400" dirty="0">
                <a:ea typeface="DengXian" panose="02010600030101010101" pitchFamily="2" charset="-122"/>
              </a:rPr>
              <a:t>，</a:t>
            </a:r>
            <a:r>
              <a:rPr lang="zh-CN" altLang="en-US" sz="2400" dirty="0" smtClean="0">
                <a:solidFill>
                  <a:prstClr val="black"/>
                </a:solidFill>
                <a:latin typeface="DengXian" panose="02010600030101010101" pitchFamily="2" charset="-122"/>
                <a:ea typeface="DengXian" panose="02010600030101010101" pitchFamily="2" charset="-122"/>
              </a:rPr>
              <a:t>请</a:t>
            </a:r>
            <a:r>
              <a:rPr lang="zh-CN" altLang="en-US" sz="2400" dirty="0">
                <a:solidFill>
                  <a:prstClr val="black"/>
                </a:solidFill>
                <a:latin typeface="DengXian" panose="02010600030101010101" pitchFamily="2" charset="-122"/>
                <a:ea typeface="DengXian" panose="02010600030101010101" pitchFamily="2" charset="-122"/>
              </a:rPr>
              <a:t>注明出处为正确问题研究所</a:t>
            </a:r>
            <a:r>
              <a:rPr lang="zh-CN" altLang="en-US" sz="2400" dirty="0">
                <a:solidFill>
                  <a:prstClr val="black"/>
                </a:solidFill>
                <a:latin typeface="Times New Roman" panose="02020603050405020304" pitchFamily="18" charset="0"/>
                <a:ea typeface="DengXian" panose="02010600030101010101" pitchFamily="2" charset="-122"/>
                <a:cs typeface="Times New Roman" panose="02020603050405020304" pitchFamily="18" charset="0"/>
              </a:rPr>
              <a:t>（</a:t>
            </a:r>
            <a:r>
              <a:rPr lang="en-US" altLang="en-US" sz="2400" dirty="0">
                <a:solidFill>
                  <a:prstClr val="black"/>
                </a:solidFill>
                <a:latin typeface="Times New Roman" panose="02020603050405020304" pitchFamily="18" charset="0"/>
                <a:ea typeface="DengXian" panose="02010600030101010101" pitchFamily="2" charset="-122"/>
                <a:cs typeface="Times New Roman" panose="02020603050405020304" pitchFamily="18" charset="0"/>
              </a:rPr>
              <a:t> </a:t>
            </a:r>
            <a:r>
              <a:rPr lang="en-US" altLang="en-US" sz="2400" u="sng" dirty="0" err="1">
                <a:solidFill>
                  <a:prstClr val="black"/>
                </a:solidFill>
                <a:latin typeface="Times New Roman" panose="02020603050405020304" pitchFamily="18" charset="0"/>
                <a:ea typeface="DengXian" panose="02010600030101010101" pitchFamily="2" charset="-122"/>
                <a:cs typeface="Times New Roman" panose="02020603050405020304" pitchFamily="18" charset="0"/>
              </a:rPr>
              <a:t>rightquestion.org</a:t>
            </a:r>
            <a:r>
              <a:rPr lang="zh-CN" altLang="en-US" sz="2400" u="sng" dirty="0">
                <a:solidFill>
                  <a:prstClr val="black"/>
                </a:solidFill>
                <a:latin typeface="Times New Roman" panose="02020603050405020304" pitchFamily="18" charset="0"/>
                <a:ea typeface="DengXian" panose="02010600030101010101" pitchFamily="2" charset="-122"/>
                <a:cs typeface="Times New Roman" panose="02020603050405020304" pitchFamily="18" charset="0"/>
              </a:rPr>
              <a:t>）</a:t>
            </a:r>
            <a:endParaRPr lang="en-US" altLang="en-US" sz="1050" dirty="0">
              <a:solidFill>
                <a:prstClr val="black"/>
              </a:solidFill>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7"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14533" y="1673094"/>
            <a:ext cx="20447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0236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350" y="2460980"/>
            <a:ext cx="10515600" cy="1325563"/>
          </a:xfrm>
        </p:spPr>
        <p:txBody>
          <a:bodyPr>
            <a:normAutofit fontScale="90000"/>
          </a:bodyPr>
          <a:lstStyle/>
          <a:p>
            <a:r>
              <a:rPr lang="zh-CN" altLang="en-US" sz="4900" b="1" dirty="0">
                <a:solidFill>
                  <a:schemeClr val="tx1"/>
                </a:solidFill>
                <a:ea typeface="DengXian" panose="02010600030101010101" pitchFamily="2" charset="-122"/>
              </a:rPr>
              <a:t>当学生真的学会提出自己的问题时，会发生什么？</a:t>
            </a:r>
            <a:endParaRPr lang="en-US" b="1" dirty="0">
              <a:ea typeface="DengXian" panose="02010600030101010101" pitchFamily="2" charset="-122"/>
            </a:endParaRPr>
          </a:p>
        </p:txBody>
      </p:sp>
      <p:cxnSp>
        <p:nvCxnSpPr>
          <p:cNvPr id="6" name="Straight Connector 5"/>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482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789709" y="272861"/>
            <a:ext cx="10515600" cy="1325563"/>
          </a:xfrm>
        </p:spPr>
        <p:txBody>
          <a:bodyPr>
            <a:normAutofit/>
          </a:bodyPr>
          <a:lstStyle/>
          <a:p>
            <a:r>
              <a:rPr lang="zh-CN" altLang="en-US" b="1" dirty="0">
                <a:solidFill>
                  <a:schemeClr val="tx1"/>
                </a:solidFill>
                <a:ea typeface="DengXian" panose="02010600030101010101" pitchFamily="2" charset="-122"/>
              </a:rPr>
              <a:t>关于学生提问的重要性的研究</a:t>
            </a:r>
            <a:endParaRPr lang="en-US" altLang="en-US" b="1" dirty="0">
              <a:solidFill>
                <a:schemeClr val="tx1"/>
              </a:solidFill>
              <a:ea typeface="DengXian" panose="02010600030101010101" pitchFamily="2" charset="-122"/>
            </a:endParaRPr>
          </a:p>
        </p:txBody>
      </p:sp>
      <p:sp>
        <p:nvSpPr>
          <p:cNvPr id="97283" name="Content Placeholder 2"/>
          <p:cNvSpPr>
            <a:spLocks noGrp="1"/>
          </p:cNvSpPr>
          <p:nvPr>
            <p:ph idx="1"/>
          </p:nvPr>
        </p:nvSpPr>
        <p:spPr/>
        <p:txBody>
          <a:bodyPr>
            <a:normAutofit/>
          </a:bodyPr>
          <a:lstStyle/>
          <a:p>
            <a:pPr marL="0" indent="0">
              <a:lnSpc>
                <a:spcPct val="114000"/>
              </a:lnSpc>
              <a:buNone/>
            </a:pPr>
            <a:r>
              <a:rPr lang="zh-CN" altLang="en-US" sz="3600" dirty="0">
                <a:ea typeface="DengXian" panose="02010600030101010101" pitchFamily="2" charset="-122"/>
              </a:rPr>
              <a:t>自我提问（</a:t>
            </a:r>
            <a:r>
              <a:rPr lang="en-US" altLang="en-US" sz="3600" dirty="0">
                <a:latin typeface="Times New Roman" panose="02020603050405020304" pitchFamily="18" charset="0"/>
                <a:ea typeface="DengXian" panose="02010600030101010101" pitchFamily="2" charset="-122"/>
                <a:cs typeface="Times New Roman" panose="02020603050405020304" pitchFamily="18" charset="0"/>
              </a:rPr>
              <a:t>Self-questioning</a:t>
            </a:r>
            <a:r>
              <a:rPr lang="zh-CN" altLang="en-US" sz="3600" dirty="0">
                <a:ea typeface="DengXian" panose="02010600030101010101" pitchFamily="2" charset="-122"/>
              </a:rPr>
              <a:t>），是一种元认知策略</a:t>
            </a:r>
            <a:r>
              <a:rPr lang="en-US" altLang="en-US" sz="3600" dirty="0">
                <a:ea typeface="DengXian" panose="02010600030101010101" pitchFamily="2" charset="-122"/>
              </a:rPr>
              <a:t> (</a:t>
            </a:r>
            <a:r>
              <a:rPr lang="en-US" altLang="en-US" sz="3600" dirty="0">
                <a:latin typeface="Times New Roman" panose="02020603050405020304" pitchFamily="18" charset="0"/>
                <a:ea typeface="DengXian" panose="02010600030101010101" pitchFamily="2" charset="-122"/>
                <a:cs typeface="Times New Roman" panose="02020603050405020304" pitchFamily="18" charset="0"/>
              </a:rPr>
              <a:t>metacognitive strategy</a:t>
            </a:r>
            <a:r>
              <a:rPr lang="en-US" altLang="en-US" sz="3600" dirty="0">
                <a:ea typeface="DengXian" panose="02010600030101010101" pitchFamily="2" charset="-122"/>
              </a:rPr>
              <a:t>):</a:t>
            </a:r>
          </a:p>
          <a:p>
            <a:pPr marL="0" indent="0">
              <a:buNone/>
            </a:pPr>
            <a:endParaRPr lang="en-US" altLang="en-US" sz="2400" dirty="0">
              <a:ea typeface="DengXian" panose="02010600030101010101" pitchFamily="2" charset="-122"/>
            </a:endParaRPr>
          </a:p>
          <a:p>
            <a:pPr>
              <a:lnSpc>
                <a:spcPct val="120000"/>
              </a:lnSpc>
            </a:pPr>
            <a:r>
              <a:rPr lang="zh-CN" altLang="en-US" dirty="0">
                <a:ea typeface="DengXian" panose="02010600030101010101" pitchFamily="2" charset="-122"/>
              </a:rPr>
              <a:t>学生自己提出问题是最有效的元认知策略之一</a:t>
            </a:r>
            <a:endParaRPr lang="en-US" altLang="en-US" dirty="0">
              <a:ea typeface="DengXian" panose="02010600030101010101" pitchFamily="2" charset="-122"/>
            </a:endParaRPr>
          </a:p>
          <a:p>
            <a:pPr>
              <a:lnSpc>
                <a:spcPct val="120000"/>
              </a:lnSpc>
            </a:pPr>
            <a:r>
              <a:rPr lang="zh-CN" altLang="en-US" dirty="0">
                <a:ea typeface="DengXian" panose="02010600030101010101" pitchFamily="2" charset="-122"/>
              </a:rPr>
              <a:t>参与课程之前的自我提问环</a:t>
            </a:r>
            <a:r>
              <a:rPr lang="zh-CN" altLang="en-US" dirty="0" smtClean="0">
                <a:ea typeface="DengXian" panose="02010600030101010101" pitchFamily="2" charset="-122"/>
              </a:rPr>
              <a:t>节</a:t>
            </a:r>
            <a:r>
              <a:rPr lang="zh-CN" altLang="en-US" dirty="0">
                <a:ea typeface="DengXian" panose="02010600030101010101" pitchFamily="2" charset="-122"/>
              </a:rPr>
              <a:t>，</a:t>
            </a:r>
            <a:r>
              <a:rPr lang="zh-CN" altLang="en-US" dirty="0" smtClean="0">
                <a:ea typeface="DengXian" panose="02010600030101010101" pitchFamily="2" charset="-122"/>
              </a:rPr>
              <a:t>可</a:t>
            </a:r>
            <a:r>
              <a:rPr lang="zh-CN" altLang="en-US" dirty="0">
                <a:ea typeface="DengXian" panose="02010600030101010101" pitchFamily="2" charset="-122"/>
              </a:rPr>
              <a:t>以让学生的学习效果提升将近</a:t>
            </a:r>
            <a:r>
              <a:rPr lang="en-US" altLang="zh-CN" dirty="0">
                <a:ea typeface="DengXian" panose="02010600030101010101" pitchFamily="2" charset="-122"/>
              </a:rPr>
              <a:t>50%</a:t>
            </a:r>
            <a:r>
              <a:rPr lang="en-US" altLang="en-US" dirty="0">
                <a:ea typeface="DengXian" panose="02010600030101010101" pitchFamily="2" charset="-122"/>
              </a:rPr>
              <a:t> (</a:t>
            </a:r>
            <a:r>
              <a:rPr lang="en-US" altLang="en-US" dirty="0" smtClean="0">
                <a:latin typeface="Times New Roman" panose="02020603050405020304" pitchFamily="18" charset="0"/>
                <a:ea typeface="DengXian" panose="02010600030101010101" pitchFamily="2" charset="-122"/>
                <a:cs typeface="Times New Roman" panose="02020603050405020304" pitchFamily="18" charset="0"/>
              </a:rPr>
              <a:t>Hattie</a:t>
            </a:r>
            <a:r>
              <a:rPr lang="zh-CN" altLang="en-US" dirty="0">
                <a:ea typeface="DengXian" panose="02010600030101010101" pitchFamily="2" charset="-122"/>
              </a:rPr>
              <a:t> </a:t>
            </a:r>
            <a:r>
              <a:rPr lang="zh-CN" altLang="en-US" dirty="0" smtClean="0">
                <a:ea typeface="DengXian" panose="02010600030101010101" pitchFamily="2" charset="-122"/>
              </a:rPr>
              <a:t>，</a:t>
            </a:r>
            <a:r>
              <a:rPr lang="en-US" altLang="en-US" dirty="0" smtClean="0">
                <a:latin typeface="Times New Roman" panose="02020603050405020304" pitchFamily="18" charset="0"/>
                <a:ea typeface="DengXian" panose="02010600030101010101" pitchFamily="2" charset="-122"/>
                <a:cs typeface="Times New Roman" panose="02020603050405020304" pitchFamily="18" charset="0"/>
              </a:rPr>
              <a:t>p.</a:t>
            </a:r>
            <a:r>
              <a:rPr lang="en-US" altLang="en-US" dirty="0" smtClean="0">
                <a:ea typeface="DengXian" panose="02010600030101010101" pitchFamily="2" charset="-122"/>
              </a:rPr>
              <a:t>193</a:t>
            </a:r>
            <a:r>
              <a:rPr lang="en-US" altLang="en-US" dirty="0">
                <a:ea typeface="DengXian" panose="02010600030101010101" pitchFamily="2" charset="-122"/>
              </a:rPr>
              <a:t>)</a:t>
            </a:r>
          </a:p>
          <a:p>
            <a:pPr marL="0" indent="0" algn="r">
              <a:buNone/>
            </a:pPr>
            <a:endParaRPr lang="en-US" altLang="en-US" sz="2400" dirty="0">
              <a:ea typeface="DengXian" panose="02010600030101010101" pitchFamily="2" charset="-122"/>
            </a:endParaRPr>
          </a:p>
          <a:p>
            <a:pPr marL="0" indent="0">
              <a:buNone/>
            </a:pPr>
            <a:endParaRPr lang="en-US" altLang="en-US" sz="3200" dirty="0">
              <a:ea typeface="DengXian" panose="02010600030101010101" pitchFamily="2" charset="-122"/>
            </a:endParaRPr>
          </a:p>
        </p:txBody>
      </p:sp>
      <p:sp>
        <p:nvSpPr>
          <p:cNvPr id="2" name="テキスト ボックス 1"/>
          <p:cNvSpPr txBox="1"/>
          <p:nvPr/>
        </p:nvSpPr>
        <p:spPr>
          <a:xfrm>
            <a:off x="3924300" y="6096387"/>
            <a:ext cx="7725067" cy="307777"/>
          </a:xfrm>
          <a:prstGeom prst="rect">
            <a:avLst/>
          </a:prstGeom>
          <a:noFill/>
        </p:spPr>
        <p:txBody>
          <a:bodyPr wrap="square" rtlCol="0">
            <a:spAutoFit/>
          </a:bodyPr>
          <a:lstStyle/>
          <a:p>
            <a:pPr algn="r">
              <a:spcBef>
                <a:spcPct val="0"/>
              </a:spcBef>
            </a:pPr>
            <a:r>
              <a:rPr lang="zh-CN" altLang="en-US" sz="1400" dirty="0">
                <a:latin typeface="DengXian" panose="02010600030101010101" pitchFamily="2" charset="-122"/>
                <a:ea typeface="DengXian" panose="02010600030101010101" pitchFamily="2" charset="-122"/>
              </a:rPr>
              <a:t>出处：</a:t>
            </a:r>
            <a:r>
              <a:rPr lang="en-US" altLang="en-US" sz="1400" dirty="0">
                <a:latin typeface="Times New Roman" panose="02020603050405020304" pitchFamily="18" charset="0"/>
                <a:ea typeface="DengXian" panose="02010600030101010101" pitchFamily="2" charset="-122"/>
                <a:cs typeface="Times New Roman" panose="02020603050405020304" pitchFamily="18" charset="0"/>
              </a:rPr>
              <a:t>Visible Learning: A Synthesis of Over 800  meta-Analyses Relating to Achievement, 2008</a:t>
            </a:r>
          </a:p>
        </p:txBody>
      </p:sp>
    </p:spTree>
    <p:extLst>
      <p:ext uri="{BB962C8B-B14F-4D97-AF65-F5344CB8AC3E}">
        <p14:creationId xmlns:p14="http://schemas.microsoft.com/office/powerpoint/2010/main" val="2873218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normAutofit/>
          </a:bodyPr>
          <a:lstStyle/>
          <a:p>
            <a:pPr eaLnBrk="1" hangingPunct="1"/>
            <a:r>
              <a:rPr lang="zh-CN" altLang="en-US" sz="4800" b="1" dirty="0">
                <a:solidFill>
                  <a:schemeClr val="tx1"/>
                </a:solidFill>
                <a:ea typeface="DengXian" panose="02010600030101010101" pitchFamily="2" charset="-122"/>
              </a:rPr>
              <a:t>学生的反思</a:t>
            </a:r>
            <a:endParaRPr lang="en-US" sz="4800" b="1" dirty="0">
              <a:solidFill>
                <a:schemeClr val="tx1"/>
              </a:solidFill>
              <a:ea typeface="DengXian" panose="02010600030101010101" pitchFamily="2" charset="-122"/>
            </a:endParaRPr>
          </a:p>
        </p:txBody>
      </p:sp>
      <p:pic>
        <p:nvPicPr>
          <p:cNvPr id="7"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40983" y="1632914"/>
            <a:ext cx="7087310" cy="2822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1843087" y="4597248"/>
            <a:ext cx="8743950" cy="1047851"/>
          </a:xfrm>
          <a:prstGeom prst="rect">
            <a:avLst/>
          </a:prstGeom>
          <a:noFill/>
        </p:spPr>
        <p:txBody>
          <a:bodyPr wrap="square" rtlCol="0">
            <a:spAutoFit/>
          </a:bodyPr>
          <a:lstStyle/>
          <a:p>
            <a:pPr defTabSz="457200">
              <a:lnSpc>
                <a:spcPct val="114000"/>
              </a:lnSpc>
              <a:defRPr/>
            </a:pPr>
            <a:r>
              <a:rPr lang="en-US" sz="2800" dirty="0">
                <a:solidFill>
                  <a:srgbClr val="000000"/>
                </a:solidFill>
                <a:latin typeface="DengXian" panose="02010600030101010101" pitchFamily="2" charset="-122"/>
                <a:ea typeface="DengXian" panose="02010600030101010101" pitchFamily="2" charset="-122"/>
              </a:rPr>
              <a:t>“</a:t>
            </a:r>
            <a:r>
              <a:rPr lang="en-US" sz="2800" dirty="0" err="1">
                <a:solidFill>
                  <a:srgbClr val="000000"/>
                </a:solidFill>
                <a:latin typeface="DengXian" panose="02010600030101010101" pitchFamily="2" charset="-122"/>
                <a:ea typeface="DengXian" panose="02010600030101010101" pitchFamily="2" charset="-122"/>
              </a:rPr>
              <a:t>当我问出了好的问题</a:t>
            </a:r>
            <a:r>
              <a:rPr lang="zh-CN" altLang="en-US" sz="2800" dirty="0">
                <a:solidFill>
                  <a:srgbClr val="000000"/>
                </a:solidFill>
                <a:latin typeface="DengXian" panose="02010600030101010101" pitchFamily="2" charset="-122"/>
                <a:ea typeface="DengXian" panose="02010600030101010101" pitchFamily="2" charset="-122"/>
              </a:rPr>
              <a:t>，以及给出了好的回答，会让我感觉自己很聪明。</a:t>
            </a:r>
            <a:r>
              <a:rPr lang="en-US" sz="2800" dirty="0">
                <a:solidFill>
                  <a:srgbClr val="000000"/>
                </a:solidFill>
                <a:latin typeface="DengXian" panose="02010600030101010101" pitchFamily="2" charset="-122"/>
                <a:ea typeface="DengXian" panose="02010600030101010101" pitchFamily="2" charset="-122"/>
              </a:rPr>
              <a:t>”</a:t>
            </a:r>
          </a:p>
        </p:txBody>
      </p:sp>
      <p:sp>
        <p:nvSpPr>
          <p:cNvPr id="4" name="TextBox 3"/>
          <p:cNvSpPr txBox="1"/>
          <p:nvPr/>
        </p:nvSpPr>
        <p:spPr>
          <a:xfrm>
            <a:off x="3897391" y="5423219"/>
            <a:ext cx="6254837" cy="400110"/>
          </a:xfrm>
          <a:prstGeom prst="rect">
            <a:avLst/>
          </a:prstGeom>
          <a:noFill/>
        </p:spPr>
        <p:txBody>
          <a:bodyPr wrap="square" rtlCol="0">
            <a:spAutoFit/>
          </a:bodyPr>
          <a:lstStyle/>
          <a:p>
            <a:pPr algn="r" defTabSz="457200">
              <a:defRPr/>
            </a:pPr>
            <a:r>
              <a:rPr lang="en-US" altLang="zh-CN" sz="2000" dirty="0">
                <a:solidFill>
                  <a:prstClr val="black"/>
                </a:solidFill>
                <a:latin typeface="DengXian" panose="02010600030101010101" pitchFamily="2" charset="-122"/>
                <a:ea typeface="DengXian" panose="02010600030101010101" pitchFamily="2" charset="-122"/>
              </a:rPr>
              <a:t>——</a:t>
            </a:r>
            <a:r>
              <a:rPr lang="zh-CN" altLang="en-US" sz="2000" dirty="0">
                <a:solidFill>
                  <a:prstClr val="black"/>
                </a:solidFill>
                <a:latin typeface="DengXian" panose="02010600030101010101" pitchFamily="2" charset="-122"/>
                <a:ea typeface="DengXian" panose="02010600030101010101" pitchFamily="2" charset="-122"/>
              </a:rPr>
              <a:t> 九年级</a:t>
            </a:r>
            <a:r>
              <a:rPr lang="en-US" sz="2000" dirty="0">
                <a:solidFill>
                  <a:prstClr val="black"/>
                </a:solidFill>
                <a:latin typeface="DengXian" panose="02010600030101010101" pitchFamily="2" charset="-122"/>
                <a:ea typeface="DengXian" panose="02010600030101010101" pitchFamily="2" charset="-122"/>
              </a:rPr>
              <a:t>, </a:t>
            </a:r>
            <a:r>
              <a:rPr lang="zh-CN" altLang="en-US" sz="2000" dirty="0">
                <a:solidFill>
                  <a:prstClr val="black"/>
                </a:solidFill>
                <a:latin typeface="DengXian" panose="02010600030101010101" pitchFamily="2" charset="-122"/>
                <a:ea typeface="DengXian" panose="02010600030101010101" pitchFamily="2" charset="-122"/>
              </a:rPr>
              <a:t>暑期学校</a:t>
            </a:r>
            <a:r>
              <a:rPr lang="en-US" sz="2000" dirty="0">
                <a:solidFill>
                  <a:prstClr val="black"/>
                </a:solidFill>
                <a:latin typeface="DengXian" panose="02010600030101010101" pitchFamily="2" charset="-122"/>
                <a:ea typeface="DengXian" panose="02010600030101010101" pitchFamily="2" charset="-122"/>
              </a:rPr>
              <a:t>, </a:t>
            </a:r>
            <a:r>
              <a:rPr lang="zh-CN" altLang="en-US" sz="2000" dirty="0">
                <a:solidFill>
                  <a:prstClr val="black"/>
                </a:solidFill>
                <a:latin typeface="DengXian" panose="02010600030101010101" pitchFamily="2" charset="-122"/>
                <a:ea typeface="DengXian" panose="02010600030101010101" pitchFamily="2" charset="-122"/>
              </a:rPr>
              <a:t>波士顿</a:t>
            </a:r>
            <a:endParaRPr lang="en-US" sz="2000" dirty="0">
              <a:solidFill>
                <a:prstClr val="black"/>
              </a:solidFill>
              <a:latin typeface="DengXian" panose="02010600030101010101" pitchFamily="2" charset="-122"/>
              <a:ea typeface="DengXian" panose="02010600030101010101" pitchFamily="2" charset="-122"/>
            </a:endParaRPr>
          </a:p>
        </p:txBody>
      </p:sp>
      <p:cxnSp>
        <p:nvCxnSpPr>
          <p:cNvPr id="8" name="Straight Connector 7"/>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51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774915" y="4386189"/>
            <a:ext cx="10336430" cy="1381126"/>
          </a:xfrm>
        </p:spPr>
        <p:txBody>
          <a:bodyPr>
            <a:normAutofit/>
          </a:bodyPr>
          <a:lstStyle/>
          <a:p>
            <a:pPr algn="ctr" fontAlgn="base"/>
            <a:r>
              <a:rPr lang="zh-CN" altLang="en-US" sz="4400" b="1" dirty="0">
                <a:solidFill>
                  <a:schemeClr val="tx2"/>
                </a:solidFill>
                <a:ea typeface="DengXian" panose="02010600030101010101" pitchFamily="2" charset="-122"/>
              </a:rPr>
              <a:t>问题生成法初体验</a:t>
            </a:r>
            <a:endParaRPr lang="en-US" sz="4400" b="1" dirty="0">
              <a:solidFill>
                <a:schemeClr val="tx2"/>
              </a:solidFill>
              <a:ea typeface="DengXian" panose="02010600030101010101" pitchFamily="2" charset="-122"/>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28799" y="467722"/>
            <a:ext cx="5818217" cy="3822932"/>
          </a:xfrm>
          <a:prstGeom prst="rect">
            <a:avLst/>
          </a:prstGeom>
        </p:spPr>
      </p:pic>
      <p:cxnSp>
        <p:nvCxnSpPr>
          <p:cNvPr id="4" name="Straight Connector 3"/>
          <p:cNvCxnSpPr/>
          <p:nvPr/>
        </p:nvCxnSpPr>
        <p:spPr>
          <a:xfrm>
            <a:off x="774915" y="6310497"/>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C517015-712B-F44C-BF90-18E84B574B98}"/>
              </a:ext>
            </a:extLst>
          </p:cNvPr>
          <p:cNvSpPr txBox="1"/>
          <p:nvPr/>
        </p:nvSpPr>
        <p:spPr>
          <a:xfrm>
            <a:off x="-960895" y="1332854"/>
            <a:ext cx="184731" cy="369332"/>
          </a:xfrm>
          <a:prstGeom prst="rect">
            <a:avLst/>
          </a:prstGeom>
          <a:noFill/>
        </p:spPr>
        <p:txBody>
          <a:bodyPr wrap="none" rtlCol="0">
            <a:spAutoFit/>
          </a:bodyPr>
          <a:lstStyle/>
          <a:p>
            <a:endParaRPr lang="en-US" dirty="0">
              <a:latin typeface="DengXian" panose="02010600030101010101" pitchFamily="2" charset="-122"/>
            </a:endParaRPr>
          </a:p>
        </p:txBody>
      </p:sp>
    </p:spTree>
    <p:extLst>
      <p:ext uri="{BB962C8B-B14F-4D97-AF65-F5344CB8AC3E}">
        <p14:creationId xmlns:p14="http://schemas.microsoft.com/office/powerpoint/2010/main" val="239659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zh-CN" altLang="en-US" sz="4000" b="1" dirty="0">
                <a:solidFill>
                  <a:schemeClr val="tx1"/>
                </a:solidFill>
                <a:ea typeface="DengXian" panose="02010600030101010101" pitchFamily="2" charset="-122"/>
              </a:rPr>
              <a:t>问题生成法 </a:t>
            </a:r>
            <a:r>
              <a:rPr lang="en-US" altLang="en-US" sz="4000" b="1" dirty="0">
                <a:solidFill>
                  <a:schemeClr val="tx1"/>
                </a:solidFill>
                <a:ea typeface="DengXian" panose="02010600030101010101" pitchFamily="2" charset="-122"/>
              </a:rPr>
              <a:t>(QFT)</a:t>
            </a:r>
            <a:endParaRPr lang="en-US" b="1" dirty="0">
              <a:solidFill>
                <a:schemeClr val="tx1"/>
              </a:solidFill>
              <a:ea typeface="DengXian" panose="02010600030101010101" pitchFamily="2" charset="-122"/>
            </a:endParaRPr>
          </a:p>
        </p:txBody>
      </p:sp>
      <p:sp>
        <p:nvSpPr>
          <p:cNvPr id="3" name="Content Placeholder 2"/>
          <p:cNvSpPr>
            <a:spLocks noGrp="1"/>
          </p:cNvSpPr>
          <p:nvPr>
            <p:ph idx="1"/>
          </p:nvPr>
        </p:nvSpPr>
        <p:spPr>
          <a:xfrm>
            <a:off x="1166494" y="1880928"/>
            <a:ext cx="9578393" cy="4322254"/>
          </a:xfrm>
        </p:spPr>
        <p:txBody>
          <a:bodyPr vert="horz" lIns="91440" tIns="45720" rIns="91440" bIns="45720" rtlCol="0" anchor="t">
            <a:normAutofit/>
          </a:bodyPr>
          <a:lstStyle/>
          <a:p>
            <a:pPr marL="228600" lvl="1" indent="0" eaLnBrk="0" fontAlgn="base" hangingPunct="0">
              <a:spcAft>
                <a:spcPts val="1800"/>
              </a:spcAft>
              <a:buClr>
                <a:srgbClr val="297FD5"/>
              </a:buClr>
              <a:buNone/>
            </a:pPr>
            <a:r>
              <a:rPr lang="zh-CN" altLang="en-US" sz="3200" dirty="0">
                <a:ea typeface="DengXian" panose="02010600030101010101" pitchFamily="2" charset="-122"/>
              </a:rPr>
              <a:t>学生需要学习：</a:t>
            </a:r>
            <a:endParaRPr lang="en-US" altLang="en-US" sz="3200" dirty="0">
              <a:ea typeface="DengXian" panose="02010600030101010101" pitchFamily="2" charset="-122"/>
            </a:endParaRPr>
          </a:p>
          <a:p>
            <a:pPr lvl="1" eaLnBrk="0" fontAlgn="base" hangingPunct="0">
              <a:spcAft>
                <a:spcPts val="1800"/>
              </a:spcAft>
              <a:buClr>
                <a:schemeClr val="tx2"/>
              </a:buClr>
              <a:buFont typeface="Wingdings" panose="05000000000000000000" pitchFamily="2" charset="2"/>
              <a:buChar char="§"/>
            </a:pPr>
            <a:r>
              <a:rPr lang="zh-CN" altLang="en-US" sz="3200" dirty="0">
                <a:ea typeface="DengXian" panose="02010600030101010101" pitchFamily="2" charset="-122"/>
              </a:rPr>
              <a:t>提出自己的问题</a:t>
            </a:r>
            <a:endParaRPr lang="en-US" altLang="en-US" sz="3200" dirty="0">
              <a:ea typeface="DengXian" panose="02010600030101010101" pitchFamily="2" charset="-122"/>
            </a:endParaRPr>
          </a:p>
          <a:p>
            <a:pPr lvl="1" eaLnBrk="0" fontAlgn="base" hangingPunct="0">
              <a:spcAft>
                <a:spcPts val="1800"/>
              </a:spcAft>
              <a:buClr>
                <a:schemeClr val="tx2"/>
              </a:buClr>
              <a:buFont typeface="Wingdings" panose="05000000000000000000" pitchFamily="2" charset="2"/>
              <a:buChar char="§"/>
            </a:pPr>
            <a:r>
              <a:rPr lang="zh-CN" altLang="en-US" sz="3200" dirty="0">
                <a:ea typeface="DengXian" panose="02010600030101010101" pitchFamily="2" charset="-122"/>
              </a:rPr>
              <a:t>策略性思考如何使用自己的问题</a:t>
            </a:r>
            <a:endParaRPr lang="en-US" altLang="en-US" sz="3200" dirty="0">
              <a:ea typeface="DengXian" panose="02010600030101010101" pitchFamily="2" charset="-122"/>
            </a:endParaRPr>
          </a:p>
          <a:p>
            <a:pPr lvl="1" eaLnBrk="0" fontAlgn="base" hangingPunct="0">
              <a:spcAft>
                <a:spcPts val="1800"/>
              </a:spcAft>
              <a:buClr>
                <a:schemeClr val="tx2"/>
              </a:buClr>
              <a:buFont typeface="Wingdings" panose="05000000000000000000" pitchFamily="2" charset="2"/>
              <a:buChar char="§"/>
            </a:pPr>
            <a:r>
              <a:rPr lang="zh-CN" altLang="en-US" sz="3200" dirty="0">
                <a:ea typeface="DengXian" panose="02010600030101010101" pitchFamily="2" charset="-122"/>
              </a:rPr>
              <a:t>加工自己的问题</a:t>
            </a:r>
            <a:endParaRPr lang="en-US" altLang="en-US" sz="3200" dirty="0">
              <a:ea typeface="DengXian" panose="02010600030101010101" pitchFamily="2" charset="-122"/>
            </a:endParaRPr>
          </a:p>
          <a:p>
            <a:pPr lvl="1" eaLnBrk="0" fontAlgn="base" hangingPunct="0">
              <a:spcAft>
                <a:spcPts val="1800"/>
              </a:spcAft>
              <a:buClr>
                <a:schemeClr val="tx2"/>
              </a:buClr>
              <a:buFont typeface="Wingdings" panose="05000000000000000000" pitchFamily="2" charset="2"/>
              <a:buChar char="§"/>
            </a:pPr>
            <a:r>
              <a:rPr lang="zh-CN" altLang="en-US" sz="3200">
                <a:latin typeface="DengXian"/>
                <a:ea typeface="DengXian"/>
              </a:rPr>
              <a:t>反思自己学到了什么，以及是如何学会的</a:t>
            </a:r>
            <a:endParaRPr lang="en-US" altLang="en-US" sz="3200">
              <a:latin typeface="DengXian"/>
              <a:ea typeface="DengXian"/>
            </a:endParaRPr>
          </a:p>
          <a:p>
            <a:endParaRPr lang="en" sz="3200" dirty="0">
              <a:ea typeface="DengXian" panose="02010600030101010101" pitchFamily="2" charset="-122"/>
            </a:endParaRPr>
          </a:p>
          <a:p>
            <a:endParaRPr lang="en-US" sz="3200" dirty="0">
              <a:ea typeface="DengXian" panose="02010600030101010101" pitchFamily="2" charset="-122"/>
            </a:endParaRPr>
          </a:p>
        </p:txBody>
      </p:sp>
    </p:spTree>
    <p:extLst>
      <p:ext uri="{BB962C8B-B14F-4D97-AF65-F5344CB8AC3E}">
        <p14:creationId xmlns:p14="http://schemas.microsoft.com/office/powerpoint/2010/main" val="510158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671946" y="394855"/>
            <a:ext cx="10515600" cy="961115"/>
          </a:xfrm>
        </p:spPr>
        <p:txBody>
          <a:bodyPr>
            <a:normAutofit/>
          </a:bodyPr>
          <a:lstStyle/>
          <a:p>
            <a:pPr eaLnBrk="1" hangingPunct="1"/>
            <a:r>
              <a:rPr lang="zh-CN" altLang="en-US" b="1" dirty="0">
                <a:solidFill>
                  <a:schemeClr val="tx1"/>
                </a:solidFill>
                <a:ea typeface="DengXian" panose="02010600030101010101" pitchFamily="2" charset="-122"/>
              </a:rPr>
              <a:t>提问规则</a:t>
            </a:r>
            <a:endParaRPr lang="en-US" altLang="en-US" b="1" dirty="0">
              <a:solidFill>
                <a:schemeClr val="tx1"/>
              </a:solidFill>
              <a:ea typeface="DengXian" panose="02010600030101010101" pitchFamily="2" charset="-122"/>
            </a:endParaRPr>
          </a:p>
        </p:txBody>
      </p:sp>
      <p:sp>
        <p:nvSpPr>
          <p:cNvPr id="5" name="Rounded Rectangle 11"/>
          <p:cNvSpPr>
            <a:spLocks noChangeArrowheads="1"/>
          </p:cNvSpPr>
          <p:nvPr/>
        </p:nvSpPr>
        <p:spPr bwMode="auto">
          <a:xfrm>
            <a:off x="1412159" y="2086589"/>
            <a:ext cx="9367682" cy="3686414"/>
          </a:xfrm>
          <a:prstGeom prst="roundRect">
            <a:avLst>
              <a:gd name="adj" fmla="val 16667"/>
            </a:avLst>
          </a:prstGeom>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a:lstStyle>
            <a:lvl1pPr marL="222250" indent="-222250">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fontAlgn="base">
              <a:spcBef>
                <a:spcPct val="0"/>
              </a:spcBef>
              <a:spcAft>
                <a:spcPts val="1800"/>
              </a:spcAft>
              <a:defRPr/>
            </a:pPr>
            <a:r>
              <a:rPr lang="en-US" altLang="en-US" sz="3200" dirty="0">
                <a:latin typeface="DengXian" panose="02010600030101010101" pitchFamily="2" charset="-122"/>
                <a:ea typeface="DengXian" panose="02010600030101010101" pitchFamily="2" charset="-122"/>
              </a:rPr>
              <a:t>1. </a:t>
            </a:r>
            <a:r>
              <a:rPr lang="zh-CN" altLang="en-US" sz="3200" dirty="0">
                <a:latin typeface="DengXian" panose="02010600030101010101" pitchFamily="2" charset="-122"/>
                <a:ea typeface="DengXian" panose="02010600030101010101" pitchFamily="2" charset="-122"/>
              </a:rPr>
              <a:t>提出尽可能多的问题</a:t>
            </a:r>
            <a:endParaRPr lang="en-US" altLang="en-US" sz="3200" dirty="0">
              <a:latin typeface="DengXian" panose="02010600030101010101" pitchFamily="2" charset="-122"/>
              <a:ea typeface="DengXian" panose="02010600030101010101" pitchFamily="2" charset="-122"/>
            </a:endParaRPr>
          </a:p>
          <a:p>
            <a:pPr fontAlgn="base">
              <a:spcBef>
                <a:spcPct val="0"/>
              </a:spcBef>
              <a:spcAft>
                <a:spcPts val="1800"/>
              </a:spcAft>
              <a:defRPr/>
            </a:pPr>
            <a:r>
              <a:rPr lang="en-US" altLang="en-US" sz="3200" dirty="0">
                <a:latin typeface="DengXian" panose="02010600030101010101" pitchFamily="2" charset="-122"/>
                <a:ea typeface="DengXian" panose="02010600030101010101" pitchFamily="2" charset="-122"/>
              </a:rPr>
              <a:t>2. </a:t>
            </a:r>
            <a:r>
              <a:rPr lang="zh-CN" altLang="en-US" sz="3200" dirty="0">
                <a:latin typeface="DengXian" panose="02010600030101010101" pitchFamily="2" charset="-122"/>
                <a:ea typeface="DengXian" panose="02010600030101010101" pitchFamily="2" charset="-122"/>
              </a:rPr>
              <a:t>不要停下来回答、评价或者讨论所提出的问题</a:t>
            </a:r>
            <a:endParaRPr lang="en-US" altLang="en-US" sz="3200" dirty="0">
              <a:latin typeface="DengXian" panose="02010600030101010101" pitchFamily="2" charset="-122"/>
              <a:ea typeface="DengXian" panose="02010600030101010101" pitchFamily="2" charset="-122"/>
            </a:endParaRPr>
          </a:p>
          <a:p>
            <a:pPr fontAlgn="base">
              <a:spcBef>
                <a:spcPct val="0"/>
              </a:spcBef>
              <a:spcAft>
                <a:spcPts val="1800"/>
              </a:spcAft>
              <a:defRPr/>
            </a:pPr>
            <a:r>
              <a:rPr lang="en-US" altLang="en-US" sz="3200" dirty="0">
                <a:latin typeface="DengXian" panose="02010600030101010101" pitchFamily="2" charset="-122"/>
                <a:ea typeface="DengXian" panose="02010600030101010101" pitchFamily="2" charset="-122"/>
              </a:rPr>
              <a:t>3. </a:t>
            </a:r>
            <a:r>
              <a:rPr lang="zh-CN" altLang="en-US" sz="3200" dirty="0">
                <a:latin typeface="DengXian" panose="02010600030101010101" pitchFamily="2" charset="-122"/>
                <a:ea typeface="DengXian" panose="02010600030101010101" pitchFamily="2" charset="-122"/>
              </a:rPr>
              <a:t>按照原本的表述方式记录每个问题</a:t>
            </a:r>
            <a:endParaRPr lang="en-US" altLang="en-US" sz="3200" dirty="0">
              <a:latin typeface="DengXian" panose="02010600030101010101" pitchFamily="2" charset="-122"/>
              <a:ea typeface="DengXian" panose="02010600030101010101" pitchFamily="2" charset="-122"/>
            </a:endParaRPr>
          </a:p>
          <a:p>
            <a:pPr fontAlgn="base">
              <a:spcBef>
                <a:spcPct val="0"/>
              </a:spcBef>
              <a:spcAft>
                <a:spcPts val="1800"/>
              </a:spcAft>
              <a:defRPr/>
            </a:pPr>
            <a:r>
              <a:rPr lang="en-US" altLang="en-US" sz="3200" dirty="0">
                <a:latin typeface="DengXian" panose="02010600030101010101" pitchFamily="2" charset="-122"/>
                <a:ea typeface="DengXian" panose="02010600030101010101" pitchFamily="2" charset="-122"/>
              </a:rPr>
              <a:t>4. </a:t>
            </a:r>
            <a:r>
              <a:rPr lang="zh-CN" altLang="en-US" sz="3200" dirty="0">
                <a:latin typeface="DengXian" panose="02010600030101010101" pitchFamily="2" charset="-122"/>
                <a:ea typeface="DengXian" panose="02010600030101010101" pitchFamily="2" charset="-122"/>
              </a:rPr>
              <a:t>将所有陈述句转换成问句</a:t>
            </a:r>
            <a:endParaRPr lang="en-US" altLang="en-US" sz="3200" dirty="0">
              <a:latin typeface="DengXian" panose="02010600030101010101" pitchFamily="2" charset="-122"/>
              <a:ea typeface="DengXian" panose="02010600030101010101" pitchFamily="2" charset="-122"/>
            </a:endParaRPr>
          </a:p>
          <a:p>
            <a:pPr algn="ctr" fontAlgn="base">
              <a:spcBef>
                <a:spcPct val="0"/>
              </a:spcBef>
              <a:spcAft>
                <a:spcPts val="1800"/>
              </a:spcAft>
              <a:defRPr/>
            </a:pPr>
            <a:endParaRPr lang="en-US" altLang="en-US" sz="3200" dirty="0">
              <a:solidFill>
                <a:prstClr val="white"/>
              </a:solidFill>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2284670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1371600" y="2130145"/>
            <a:ext cx="9361488" cy="3396597"/>
          </a:xfrm>
        </p:spPr>
        <p:txBody>
          <a:bodyPr>
            <a:normAutofit/>
          </a:bodyPr>
          <a:lstStyle/>
          <a:p>
            <a:pPr marL="0" indent="0">
              <a:buNone/>
            </a:pPr>
            <a:r>
              <a:rPr lang="zh-CN" altLang="en-US" dirty="0">
                <a:ea typeface="DengXian" panose="02010600030101010101" pitchFamily="2" charset="-122"/>
              </a:rPr>
              <a:t>你可以在非商业用途中复制和改编这份资料，但需要保留以下出处信息： </a:t>
            </a:r>
            <a:endParaRPr lang="en-US" dirty="0">
              <a:ea typeface="DengXian" panose="02010600030101010101" pitchFamily="2" charset="-122"/>
            </a:endParaRPr>
          </a:p>
          <a:p>
            <a:pPr marL="0" indent="0">
              <a:buNone/>
            </a:pPr>
            <a:r>
              <a:rPr lang="zh-CN" altLang="en-US" dirty="0">
                <a:ea typeface="DengXian" panose="02010600030101010101" pitchFamily="2" charset="-122"/>
              </a:rPr>
              <a:t>“来源</a:t>
            </a:r>
            <a:r>
              <a:rPr lang="zh-CN" altLang="en-US" dirty="0" smtClean="0">
                <a:ea typeface="DengXian" panose="02010600030101010101" pitchFamily="2" charset="-122"/>
              </a:rPr>
              <a:t>：</a:t>
            </a:r>
            <a:r>
              <a:rPr lang="en-US" dirty="0">
                <a:latin typeface="Times New Roman" panose="02020603050405020304" pitchFamily="18" charset="0"/>
                <a:cs typeface="Times New Roman" panose="02020603050405020304" pitchFamily="18" charset="0"/>
              </a:rPr>
              <a:t> The Right Question </a:t>
            </a:r>
            <a:r>
              <a:rPr lang="en-US" dirty="0" smtClean="0">
                <a:latin typeface="Times New Roman" panose="02020603050405020304" pitchFamily="18" charset="0"/>
                <a:cs typeface="Times New Roman" panose="02020603050405020304" pitchFamily="18" charset="0"/>
              </a:rPr>
              <a:t>Institute (RQI) </a:t>
            </a:r>
            <a:r>
              <a:rPr lang="zh-CN" altLang="en-US" dirty="0" smtClean="0">
                <a:ea typeface="DengXian" panose="02010600030101010101" pitchFamily="2" charset="-122"/>
              </a:rPr>
              <a:t>正</a:t>
            </a:r>
            <a:r>
              <a:rPr lang="zh-CN" altLang="en-US" dirty="0">
                <a:ea typeface="DengXian" panose="02010600030101010101" pitchFamily="2" charset="-122"/>
              </a:rPr>
              <a:t>确问题研究所 </a:t>
            </a:r>
            <a:r>
              <a:rPr lang="en-US" altLang="zh-CN" dirty="0">
                <a:ea typeface="DengXian" panose="02010600030101010101" pitchFamily="2" charset="-122"/>
              </a:rPr>
              <a:t>-</a:t>
            </a:r>
            <a:r>
              <a:rPr lang="zh-CN" altLang="en-US" dirty="0">
                <a:ea typeface="DengXian" panose="02010600030101010101" pitchFamily="2" charset="-122"/>
              </a:rPr>
              <a:t> </a:t>
            </a:r>
            <a:r>
              <a:rPr lang="en-US" dirty="0" err="1">
                <a:latin typeface="Times New Roman" panose="02020603050405020304" pitchFamily="18" charset="0"/>
                <a:ea typeface="DengXian" panose="02010600030101010101" pitchFamily="2" charset="-122"/>
                <a:cs typeface="Times New Roman" panose="02020603050405020304" pitchFamily="18" charset="0"/>
              </a:rPr>
              <a:t>www.rightquestion.org</a:t>
            </a:r>
            <a:r>
              <a:rPr lang="en-US" dirty="0">
                <a:ea typeface="DengXian" panose="02010600030101010101" pitchFamily="2" charset="-122"/>
              </a:rPr>
              <a:t>。</a:t>
            </a:r>
            <a:r>
              <a:rPr lang="zh-CN" altLang="en-US" dirty="0">
                <a:ea typeface="DengXian" panose="02010600030101010101" pitchFamily="2" charset="-122"/>
              </a:rPr>
              <a:t>问题生成法</a:t>
            </a:r>
            <a:r>
              <a:rPr lang="zh-CN" altLang="en-US" dirty="0">
                <a:latin typeface="Times New Roman" panose="02020603050405020304" pitchFamily="18" charset="0"/>
                <a:ea typeface="DengXian" panose="02010600030101010101" pitchFamily="2" charset="-122"/>
                <a:cs typeface="Times New Roman" panose="02020603050405020304" pitchFamily="18" charset="0"/>
              </a:rPr>
              <a:t>（</a:t>
            </a:r>
            <a:r>
              <a:rPr lang="en-US" dirty="0">
                <a:latin typeface="Times New Roman" panose="02020603050405020304" pitchFamily="18" charset="0"/>
                <a:ea typeface="DengXian" panose="02010600030101010101" pitchFamily="2" charset="-122"/>
                <a:cs typeface="Times New Roman" panose="02020603050405020304" pitchFamily="18" charset="0"/>
              </a:rPr>
              <a:t>QFT）</a:t>
            </a:r>
            <a:r>
              <a:rPr lang="zh-CN" altLang="en-US" dirty="0">
                <a:ea typeface="DengXian" panose="02010600030101010101" pitchFamily="2" charset="-122"/>
              </a:rPr>
              <a:t>是由正确问题研究所</a:t>
            </a:r>
            <a:r>
              <a:rPr lang="zh-CN" altLang="en-US" dirty="0">
                <a:latin typeface="Times New Roman" panose="02020603050405020304" pitchFamily="18" charset="0"/>
                <a:ea typeface="DengXian" panose="02010600030101010101" pitchFamily="2" charset="-122"/>
                <a:cs typeface="Times New Roman" panose="02020603050405020304" pitchFamily="18" charset="0"/>
              </a:rPr>
              <a:t>（</a:t>
            </a:r>
            <a:r>
              <a:rPr lang="en-US" dirty="0">
                <a:latin typeface="Times New Roman" panose="02020603050405020304" pitchFamily="18" charset="0"/>
                <a:ea typeface="DengXian" panose="02010600030101010101" pitchFamily="2" charset="-122"/>
                <a:cs typeface="Times New Roman" panose="02020603050405020304" pitchFamily="18" charset="0"/>
              </a:rPr>
              <a:t>RQI）</a:t>
            </a:r>
            <a:r>
              <a:rPr lang="zh-CN" altLang="en-US" dirty="0">
                <a:ea typeface="DengXian" panose="02010600030101010101" pitchFamily="2" charset="-122"/>
              </a:rPr>
              <a:t>所创作的。更多信息和免费资料，请访问 </a:t>
            </a:r>
            <a:r>
              <a:rPr lang="en-US" dirty="0">
                <a:latin typeface="Times New Roman" panose="02020603050405020304" pitchFamily="18" charset="0"/>
                <a:cs typeface="Times New Roman" panose="02020603050405020304" pitchFamily="18" charset="0"/>
                <a:hlinkClick r:id="rId3"/>
              </a:rPr>
              <a:t>www.rightquestion.org</a:t>
            </a:r>
            <a:r>
              <a:rPr lang="en-US" dirty="0"/>
              <a:t>。</a:t>
            </a:r>
            <a:r>
              <a:rPr lang="zh-CN" altLang="en-US" dirty="0"/>
              <a:t>”</a:t>
            </a:r>
            <a:endParaRPr lang="en-US" dirty="0"/>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3019" y="880596"/>
            <a:ext cx="2901118" cy="763961"/>
          </a:xfrm>
          <a:prstGeom prst="rect">
            <a:avLst/>
          </a:prstGeom>
        </p:spPr>
      </p:pic>
      <p:cxnSp>
        <p:nvCxnSpPr>
          <p:cNvPr id="6" name="直線コネクタ 5"/>
          <p:cNvCxnSpPr/>
          <p:nvPr/>
        </p:nvCxnSpPr>
        <p:spPr>
          <a:xfrm>
            <a:off x="1196788" y="1882588"/>
            <a:ext cx="9897036" cy="4034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1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91252" y="814761"/>
            <a:ext cx="2862579"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553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747408" y="387927"/>
            <a:ext cx="10515600" cy="857500"/>
          </a:xfrm>
        </p:spPr>
        <p:txBody>
          <a:bodyPr/>
          <a:lstStyle/>
          <a:p>
            <a:pPr eaLnBrk="1" hangingPunct="1"/>
            <a:r>
              <a:rPr lang="zh-CN" altLang="en-US" b="1" dirty="0">
                <a:solidFill>
                  <a:schemeClr val="tx1"/>
                </a:solidFill>
                <a:ea typeface="DengXian" panose="02010600030101010101" pitchFamily="2" charset="-122"/>
              </a:rPr>
              <a:t>提问阶段</a:t>
            </a:r>
            <a:endParaRPr lang="en-US" altLang="en-US" b="1" dirty="0">
              <a:solidFill>
                <a:schemeClr val="tx1"/>
              </a:solidFill>
              <a:ea typeface="DengXian" panose="02010600030101010101" pitchFamily="2" charset="-122"/>
            </a:endParaRPr>
          </a:p>
        </p:txBody>
      </p:sp>
      <p:sp>
        <p:nvSpPr>
          <p:cNvPr id="102403" name="Content Placeholder 2"/>
          <p:cNvSpPr>
            <a:spLocks noGrp="1"/>
          </p:cNvSpPr>
          <p:nvPr>
            <p:ph idx="1"/>
          </p:nvPr>
        </p:nvSpPr>
        <p:spPr>
          <a:xfrm>
            <a:off x="838200" y="1624147"/>
            <a:ext cx="10515600" cy="4094728"/>
          </a:xfrm>
        </p:spPr>
        <p:txBody>
          <a:bodyPr>
            <a:normAutofit fontScale="85000" lnSpcReduction="20000"/>
          </a:bodyPr>
          <a:lstStyle/>
          <a:p>
            <a:pPr marL="514350" indent="-514350">
              <a:buFont typeface="Wingdings" panose="05000000000000000000" pitchFamily="2" charset="2"/>
              <a:buAutoNum type="arabicPeriod"/>
            </a:pPr>
            <a:r>
              <a:rPr lang="zh-CN" altLang="en-US" sz="3900" dirty="0">
                <a:solidFill>
                  <a:srgbClr val="000000"/>
                </a:solidFill>
                <a:ea typeface="DengXian" panose="02010600030101010101" pitchFamily="2" charset="-122"/>
              </a:rPr>
              <a:t>提出问题</a:t>
            </a:r>
            <a:endParaRPr lang="en-US" altLang="zh-CN" sz="3900" dirty="0">
              <a:solidFill>
                <a:srgbClr val="000000"/>
              </a:solidFill>
              <a:ea typeface="DengXian" panose="02010600030101010101" pitchFamily="2" charset="-122"/>
            </a:endParaRPr>
          </a:p>
          <a:p>
            <a:pPr marL="514350" indent="-514350">
              <a:lnSpc>
                <a:spcPct val="170000"/>
              </a:lnSpc>
              <a:spcAft>
                <a:spcPts val="800"/>
              </a:spcAft>
              <a:buFont typeface="Wingdings" panose="05000000000000000000" pitchFamily="2" charset="2"/>
              <a:buAutoNum type="arabicPeriod"/>
            </a:pPr>
            <a:r>
              <a:rPr lang="zh-CN" altLang="en-US" sz="3900" dirty="0">
                <a:solidFill>
                  <a:srgbClr val="000000"/>
                </a:solidFill>
                <a:ea typeface="DengXian" panose="02010600030101010101" pitchFamily="2" charset="-122"/>
              </a:rPr>
              <a:t>遵守提问规则</a:t>
            </a:r>
            <a:endParaRPr lang="en-US" altLang="zh-CN" sz="3900" dirty="0">
              <a:solidFill>
                <a:srgbClr val="000000"/>
              </a:solidFill>
              <a:ea typeface="DengXian" panose="02010600030101010101" pitchFamily="2" charset="-122"/>
            </a:endParaRPr>
          </a:p>
          <a:p>
            <a:pPr lvl="1" fontAlgn="base">
              <a:spcBef>
                <a:spcPct val="0"/>
              </a:spcBef>
              <a:spcAft>
                <a:spcPts val="1800"/>
              </a:spcAft>
              <a:defRPr/>
            </a:pPr>
            <a:r>
              <a:rPr lang="zh-CN" altLang="en-US" sz="3200" dirty="0">
                <a:ea typeface="DengXian" panose="02010600030101010101" pitchFamily="2" charset="-122"/>
              </a:rPr>
              <a:t>提出尽可能多的问题</a:t>
            </a:r>
            <a:endParaRPr lang="en-US" altLang="en-US" sz="3200" dirty="0">
              <a:ea typeface="DengXian" panose="02010600030101010101" pitchFamily="2" charset="-122"/>
            </a:endParaRPr>
          </a:p>
          <a:p>
            <a:pPr lvl="1" fontAlgn="base">
              <a:spcBef>
                <a:spcPct val="0"/>
              </a:spcBef>
              <a:spcAft>
                <a:spcPts val="1800"/>
              </a:spcAft>
              <a:defRPr/>
            </a:pPr>
            <a:r>
              <a:rPr lang="zh-CN" altLang="en-US" sz="3200" dirty="0">
                <a:ea typeface="DengXian" panose="02010600030101010101" pitchFamily="2" charset="-122"/>
              </a:rPr>
              <a:t>不要停下来回答、评价或者讨论所提出的问题</a:t>
            </a:r>
            <a:endParaRPr lang="en-US" altLang="en-US" sz="3200" dirty="0">
              <a:ea typeface="DengXian" panose="02010600030101010101" pitchFamily="2" charset="-122"/>
            </a:endParaRPr>
          </a:p>
          <a:p>
            <a:pPr lvl="1" fontAlgn="base">
              <a:spcBef>
                <a:spcPct val="0"/>
              </a:spcBef>
              <a:spcAft>
                <a:spcPts val="1800"/>
              </a:spcAft>
              <a:defRPr/>
            </a:pPr>
            <a:r>
              <a:rPr lang="zh-CN" altLang="en-US" sz="3200" dirty="0">
                <a:ea typeface="DengXian" panose="02010600030101010101" pitchFamily="2" charset="-122"/>
              </a:rPr>
              <a:t>按照原本的表述方式记录每个问题</a:t>
            </a:r>
            <a:endParaRPr lang="en-US" altLang="en-US" sz="3200" dirty="0">
              <a:ea typeface="DengXian" panose="02010600030101010101" pitchFamily="2" charset="-122"/>
            </a:endParaRPr>
          </a:p>
          <a:p>
            <a:pPr lvl="1" fontAlgn="base">
              <a:spcBef>
                <a:spcPct val="0"/>
              </a:spcBef>
              <a:spcAft>
                <a:spcPts val="1800"/>
              </a:spcAft>
              <a:defRPr/>
            </a:pPr>
            <a:r>
              <a:rPr lang="zh-CN" altLang="en-US" sz="3200" dirty="0">
                <a:ea typeface="DengXian" panose="02010600030101010101" pitchFamily="2" charset="-122"/>
              </a:rPr>
              <a:t>将所有陈述句转换成问句</a:t>
            </a:r>
            <a:endParaRPr lang="en-US" altLang="en-US" sz="3200" dirty="0">
              <a:ea typeface="DengXian" panose="02010600030101010101" pitchFamily="2" charset="-122"/>
            </a:endParaRPr>
          </a:p>
          <a:p>
            <a:pPr marL="514350" indent="-514350">
              <a:buFont typeface="Wingdings" panose="05000000000000000000" pitchFamily="2" charset="2"/>
              <a:buAutoNum type="arabicPeriod"/>
            </a:pPr>
            <a:r>
              <a:rPr lang="zh-CN" altLang="en-US" sz="3900" dirty="0">
                <a:solidFill>
                  <a:srgbClr val="000000"/>
                </a:solidFill>
                <a:ea typeface="DengXian" panose="02010600030101010101" pitchFamily="2" charset="-122"/>
              </a:rPr>
              <a:t>给问题编号</a:t>
            </a:r>
            <a:endParaRPr lang="en-US" altLang="en-US" dirty="0">
              <a:ea typeface="DengXian" panose="02010600030101010101" pitchFamily="2" charset="-122"/>
            </a:endParaRPr>
          </a:p>
        </p:txBody>
      </p:sp>
    </p:spTree>
    <p:extLst>
      <p:ext uri="{BB962C8B-B14F-4D97-AF65-F5344CB8AC3E}">
        <p14:creationId xmlns:p14="http://schemas.microsoft.com/office/powerpoint/2010/main" val="1522659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736503" y="222455"/>
            <a:ext cx="10515600" cy="1325563"/>
          </a:xfrm>
        </p:spPr>
        <p:txBody>
          <a:bodyPr>
            <a:normAutofit/>
          </a:bodyPr>
          <a:lstStyle/>
          <a:p>
            <a:r>
              <a:rPr lang="zh-CN" altLang="en-US" b="1" dirty="0">
                <a:solidFill>
                  <a:schemeClr val="tx1"/>
                </a:solidFill>
                <a:ea typeface="DengXian" panose="02010600030101010101" pitchFamily="2" charset="-122"/>
              </a:rPr>
              <a:t>提问焦点</a:t>
            </a:r>
            <a:r>
              <a:rPr lang="zh-CN" altLang="en-US" dirty="0">
                <a:solidFill>
                  <a:schemeClr val="tx1"/>
                </a:solidFill>
                <a:ea typeface="DengXian" panose="02010600030101010101" pitchFamily="2" charset="-122"/>
              </a:rPr>
              <a:t>（</a:t>
            </a:r>
            <a:r>
              <a:rPr lang="en-US" altLang="en-US" dirty="0">
                <a:solidFill>
                  <a:schemeClr val="tx1"/>
                </a:solidFill>
                <a:ea typeface="DengXian" panose="02010600030101010101" pitchFamily="2" charset="-122"/>
              </a:rPr>
              <a:t>Question Focus</a:t>
            </a:r>
            <a:r>
              <a:rPr lang="zh-CN" altLang="en-US" dirty="0">
                <a:solidFill>
                  <a:schemeClr val="tx1"/>
                </a:solidFill>
                <a:ea typeface="DengXian" panose="02010600030101010101" pitchFamily="2" charset="-122"/>
              </a:rPr>
              <a:t>）</a:t>
            </a:r>
            <a:endParaRPr lang="en-US" altLang="en-US" dirty="0">
              <a:solidFill>
                <a:schemeClr val="tx1"/>
              </a:solidFill>
              <a:ea typeface="DengXian" panose="02010600030101010101" pitchFamily="2" charset="-122"/>
            </a:endParaRPr>
          </a:p>
        </p:txBody>
      </p:sp>
      <p:sp>
        <p:nvSpPr>
          <p:cNvPr id="104451" name="Content Placeholder 2"/>
          <p:cNvSpPr>
            <a:spLocks noGrp="1"/>
          </p:cNvSpPr>
          <p:nvPr>
            <p:ph idx="1"/>
          </p:nvPr>
        </p:nvSpPr>
        <p:spPr>
          <a:xfrm>
            <a:off x="838200" y="1911240"/>
            <a:ext cx="10515600" cy="1773655"/>
          </a:xfrm>
        </p:spPr>
        <p:txBody>
          <a:bodyPr>
            <a:noAutofit/>
          </a:bodyPr>
          <a:lstStyle/>
          <a:p>
            <a:pPr marL="0" indent="0">
              <a:lnSpc>
                <a:spcPct val="150000"/>
              </a:lnSpc>
              <a:spcBef>
                <a:spcPts val="0"/>
              </a:spcBef>
              <a:buNone/>
            </a:pPr>
            <a:r>
              <a:rPr lang="en-US" altLang="en-US" sz="4400" b="1" dirty="0" err="1">
                <a:solidFill>
                  <a:schemeClr val="accent1"/>
                </a:solidFill>
                <a:ea typeface="DengXian" panose="02010600030101010101" pitchFamily="2" charset="-122"/>
              </a:rPr>
              <a:t>有些学生没有参与提问</a:t>
            </a:r>
            <a:r>
              <a:rPr lang="zh-CN" altLang="en-US" sz="4400" b="1" dirty="0">
                <a:solidFill>
                  <a:schemeClr val="accent1"/>
                </a:solidFill>
                <a:ea typeface="DengXian" panose="02010600030101010101" pitchFamily="2" charset="-122"/>
              </a:rPr>
              <a:t>。</a:t>
            </a:r>
            <a:endParaRPr lang="en-US" altLang="en-US" sz="4400" b="1" dirty="0">
              <a:solidFill>
                <a:schemeClr val="accent1"/>
              </a:solidFill>
              <a:ea typeface="DengXian" panose="02010600030101010101" pitchFamily="2" charset="-122"/>
            </a:endParaRPr>
          </a:p>
        </p:txBody>
      </p:sp>
      <p:sp>
        <p:nvSpPr>
          <p:cNvPr id="4" name="TextBox 3"/>
          <p:cNvSpPr txBox="1"/>
          <p:nvPr/>
        </p:nvSpPr>
        <p:spPr>
          <a:xfrm>
            <a:off x="838200" y="4946759"/>
            <a:ext cx="7971585" cy="461665"/>
          </a:xfrm>
          <a:prstGeom prst="rect">
            <a:avLst/>
          </a:prstGeom>
          <a:noFill/>
        </p:spPr>
        <p:txBody>
          <a:bodyPr wrap="square" rtlCol="0">
            <a:spAutoFit/>
          </a:bodyPr>
          <a:lstStyle/>
          <a:p>
            <a:pPr defTabSz="457200">
              <a:defRPr/>
            </a:pPr>
            <a:r>
              <a:rPr lang="en-US" sz="2400" dirty="0">
                <a:solidFill>
                  <a:prstClr val="black"/>
                </a:solidFill>
                <a:latin typeface="DengXian" panose="02010600030101010101" pitchFamily="2" charset="-122"/>
                <a:ea typeface="DengXian" panose="02010600030101010101" pitchFamily="2" charset="-122"/>
                <a:sym typeface="Wingdings"/>
              </a:rPr>
              <a:t></a:t>
            </a:r>
            <a:r>
              <a:rPr lang="zh-CN" altLang="en-US" sz="2400" dirty="0">
                <a:solidFill>
                  <a:prstClr val="black"/>
                </a:solidFill>
                <a:latin typeface="DengXian" panose="02010600030101010101" pitchFamily="2" charset="-122"/>
                <a:ea typeface="DengXian" panose="02010600030101010101" pitchFamily="2" charset="-122"/>
                <a:sym typeface="Wingdings"/>
              </a:rPr>
              <a:t> </a:t>
            </a:r>
            <a:r>
              <a:rPr lang="en-US" sz="2400" dirty="0" err="1">
                <a:solidFill>
                  <a:prstClr val="black"/>
                </a:solidFill>
                <a:latin typeface="DengXian" panose="02010600030101010101" pitchFamily="2" charset="-122"/>
                <a:ea typeface="DengXian" panose="02010600030101010101" pitchFamily="2" charset="-122"/>
                <a:sym typeface="Wingdings"/>
              </a:rPr>
              <a:t>请将以上陈述写在纸的最上方</a:t>
            </a:r>
            <a:r>
              <a:rPr lang="en-US" sz="2400" dirty="0">
                <a:solidFill>
                  <a:prstClr val="black"/>
                </a:solidFill>
                <a:latin typeface="DengXian" panose="02010600030101010101" pitchFamily="2" charset="-122"/>
                <a:ea typeface="DengXian" panose="02010600030101010101" pitchFamily="2" charset="-122"/>
              </a:rPr>
              <a:t> </a:t>
            </a:r>
          </a:p>
        </p:txBody>
      </p:sp>
      <p:sp>
        <p:nvSpPr>
          <p:cNvPr id="3" name="TextBox 2"/>
          <p:cNvSpPr txBox="1"/>
          <p:nvPr/>
        </p:nvSpPr>
        <p:spPr>
          <a:xfrm>
            <a:off x="838200" y="5566435"/>
            <a:ext cx="8201773" cy="461665"/>
          </a:xfrm>
          <a:prstGeom prst="rect">
            <a:avLst/>
          </a:prstGeom>
          <a:noFill/>
        </p:spPr>
        <p:txBody>
          <a:bodyPr wrap="square" rtlCol="0">
            <a:spAutoFit/>
          </a:bodyPr>
          <a:lstStyle/>
          <a:p>
            <a:pPr defTabSz="457200">
              <a:defRPr/>
            </a:pPr>
            <a:r>
              <a:rPr lang="en-US" sz="2400" dirty="0">
                <a:solidFill>
                  <a:prstClr val="black"/>
                </a:solidFill>
                <a:latin typeface="DengXian" panose="02010600030101010101" pitchFamily="2" charset="-122"/>
                <a:ea typeface="DengXian" panose="02010600030101010101" pitchFamily="2" charset="-122"/>
                <a:sym typeface="Wingdings" panose="05000000000000000000" pitchFamily="2" charset="2"/>
              </a:rPr>
              <a:t></a:t>
            </a:r>
            <a:r>
              <a:rPr lang="zh-CN" altLang="en-US" sz="2400" dirty="0">
                <a:solidFill>
                  <a:prstClr val="black"/>
                </a:solidFill>
                <a:latin typeface="DengXian" panose="02010600030101010101" pitchFamily="2" charset="-122"/>
                <a:ea typeface="DengXian" panose="02010600030101010101" pitchFamily="2" charset="-122"/>
                <a:sym typeface="Wingdings" panose="05000000000000000000" pitchFamily="2" charset="2"/>
              </a:rPr>
              <a:t> </a:t>
            </a:r>
            <a:r>
              <a:rPr lang="en-US" sz="2400" dirty="0" err="1">
                <a:solidFill>
                  <a:prstClr val="black"/>
                </a:solidFill>
                <a:latin typeface="DengXian" panose="02010600030101010101" pitchFamily="2" charset="-122"/>
                <a:ea typeface="DengXian" panose="02010600030101010101" pitchFamily="2" charset="-122"/>
                <a:sym typeface="Wingdings" panose="05000000000000000000" pitchFamily="2" charset="2"/>
              </a:rPr>
              <a:t>注意</a:t>
            </a:r>
            <a:r>
              <a:rPr lang="zh-CN" altLang="en-US" sz="2400" dirty="0">
                <a:solidFill>
                  <a:prstClr val="black"/>
                </a:solidFill>
                <a:latin typeface="DengXian" panose="02010600030101010101" pitchFamily="2" charset="-122"/>
                <a:ea typeface="DengXian" panose="02010600030101010101" pitchFamily="2" charset="-122"/>
                <a:sym typeface="Wingdings" panose="05000000000000000000" pitchFamily="2" charset="2"/>
              </a:rPr>
              <a:t>：给列出的问题编号；遵守提问规则</a:t>
            </a:r>
            <a:endParaRPr lang="en-US" sz="2400" dirty="0">
              <a:solidFill>
                <a:prstClr val="black"/>
              </a:solidFill>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198877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4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706581" y="252080"/>
            <a:ext cx="10515600" cy="987903"/>
          </a:xfrm>
        </p:spPr>
        <p:txBody>
          <a:bodyPr>
            <a:normAutofit/>
          </a:bodyPr>
          <a:lstStyle/>
          <a:p>
            <a:pPr eaLnBrk="1" hangingPunct="1"/>
            <a:r>
              <a:rPr lang="zh-CN" altLang="en-US" b="1" dirty="0">
                <a:solidFill>
                  <a:schemeClr val="tx1"/>
                </a:solidFill>
                <a:ea typeface="DengXian" panose="02010600030101010101" pitchFamily="2" charset="-122"/>
              </a:rPr>
              <a:t>给问题分类：封闭式 </a:t>
            </a:r>
            <a:r>
              <a:rPr lang="en-US" altLang="zh-CN" b="1" dirty="0">
                <a:solidFill>
                  <a:schemeClr val="tx1"/>
                </a:solidFill>
                <a:ea typeface="DengXian" panose="02010600030101010101" pitchFamily="2" charset="-122"/>
              </a:rPr>
              <a:t>vs.</a:t>
            </a:r>
            <a:r>
              <a:rPr lang="zh-CN" altLang="en-US" b="1" dirty="0">
                <a:solidFill>
                  <a:schemeClr val="tx1"/>
                </a:solidFill>
                <a:ea typeface="DengXian" panose="02010600030101010101" pitchFamily="2" charset="-122"/>
              </a:rPr>
              <a:t> 开放式</a:t>
            </a:r>
            <a:endParaRPr lang="en-US" altLang="en-US" b="1" dirty="0">
              <a:solidFill>
                <a:schemeClr val="tx1"/>
              </a:solidFill>
              <a:ea typeface="DengXian" panose="02010600030101010101" pitchFamily="2" charset="-122"/>
            </a:endParaRPr>
          </a:p>
        </p:txBody>
      </p:sp>
      <p:sp>
        <p:nvSpPr>
          <p:cNvPr id="46082" name="Content Placeholder 2"/>
          <p:cNvSpPr>
            <a:spLocks noGrp="1"/>
          </p:cNvSpPr>
          <p:nvPr>
            <p:ph idx="1"/>
          </p:nvPr>
        </p:nvSpPr>
        <p:spPr>
          <a:xfrm>
            <a:off x="838200" y="1442533"/>
            <a:ext cx="10515600" cy="3682024"/>
          </a:xfrm>
        </p:spPr>
        <p:txBody>
          <a:bodyPr>
            <a:noAutofit/>
          </a:bodyPr>
          <a:lstStyle/>
          <a:p>
            <a:pPr marL="0" indent="0">
              <a:lnSpc>
                <a:spcPct val="130000"/>
              </a:lnSpc>
              <a:buNone/>
            </a:pPr>
            <a:r>
              <a:rPr lang="en-US" altLang="en-US" u="sng" dirty="0" err="1">
                <a:solidFill>
                  <a:srgbClr val="000000"/>
                </a:solidFill>
                <a:ea typeface="DengXian" panose="02010600030101010101" pitchFamily="2" charset="-122"/>
              </a:rPr>
              <a:t>定义</a:t>
            </a:r>
            <a:r>
              <a:rPr lang="zh-CN" altLang="en-US" dirty="0">
                <a:solidFill>
                  <a:srgbClr val="000000"/>
                </a:solidFill>
                <a:ea typeface="DengXian" panose="02010600030101010101" pitchFamily="2" charset="-122"/>
              </a:rPr>
              <a:t>：</a:t>
            </a:r>
            <a:endParaRPr lang="en-US" altLang="en-US" dirty="0">
              <a:solidFill>
                <a:srgbClr val="000000"/>
              </a:solidFill>
              <a:ea typeface="DengXian" panose="02010600030101010101" pitchFamily="2" charset="-122"/>
            </a:endParaRPr>
          </a:p>
          <a:p>
            <a:pPr lvl="1">
              <a:lnSpc>
                <a:spcPct val="130000"/>
              </a:lnSpc>
            </a:pPr>
            <a:r>
              <a:rPr lang="en-US" altLang="en-US" sz="2800" dirty="0" err="1">
                <a:solidFill>
                  <a:srgbClr val="000000"/>
                </a:solidFill>
                <a:ea typeface="DengXian" panose="02010600030101010101" pitchFamily="2" charset="-122"/>
              </a:rPr>
              <a:t>封闭式</a:t>
            </a:r>
            <a:r>
              <a:rPr lang="zh-CN" altLang="en-US" sz="2800" dirty="0">
                <a:solidFill>
                  <a:srgbClr val="000000"/>
                </a:solidFill>
                <a:ea typeface="DengXian" panose="02010600030101010101" pitchFamily="2" charset="-122"/>
              </a:rPr>
              <a:t>（</a:t>
            </a:r>
            <a:r>
              <a:rPr lang="en-US" altLang="en-US" sz="2800" dirty="0">
                <a:solidFill>
                  <a:srgbClr val="000000"/>
                </a:solidFill>
                <a:ea typeface="DengXian" panose="02010600030101010101" pitchFamily="2" charset="-122"/>
              </a:rPr>
              <a:t> </a:t>
            </a:r>
            <a:r>
              <a:rPr lang="en-US" altLang="en-US" sz="2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Closed-ended </a:t>
            </a:r>
            <a:r>
              <a:rPr lang="zh-CN" altLang="en-US" sz="2800" dirty="0">
                <a:solidFill>
                  <a:srgbClr val="000000"/>
                </a:solidFill>
                <a:ea typeface="DengXian" panose="02010600030101010101" pitchFamily="2" charset="-122"/>
              </a:rPr>
              <a:t>）</a:t>
            </a:r>
            <a:r>
              <a:rPr lang="en-US" altLang="en-US" sz="2800" dirty="0" err="1">
                <a:solidFill>
                  <a:srgbClr val="000000"/>
                </a:solidFill>
                <a:ea typeface="DengXian" panose="02010600030101010101" pitchFamily="2" charset="-122"/>
              </a:rPr>
              <a:t>问题可以使用</a:t>
            </a:r>
            <a:r>
              <a:rPr lang="zh-CN" altLang="en-US" sz="2800" dirty="0">
                <a:solidFill>
                  <a:srgbClr val="000000"/>
                </a:solidFill>
                <a:ea typeface="DengXian" panose="02010600030101010101" pitchFamily="2" charset="-122"/>
              </a:rPr>
              <a:t>“是”或者“否”</a:t>
            </a:r>
            <a:r>
              <a:rPr lang="en-US" altLang="en-US" sz="2800" dirty="0">
                <a:solidFill>
                  <a:srgbClr val="000000"/>
                </a:solidFill>
                <a:ea typeface="DengXian" panose="02010600030101010101" pitchFamily="2" charset="-122"/>
              </a:rPr>
              <a:t> </a:t>
            </a:r>
            <a:r>
              <a:rPr lang="zh-CN" altLang="en-US" sz="2800" dirty="0">
                <a:solidFill>
                  <a:srgbClr val="000000"/>
                </a:solidFill>
                <a:ea typeface="DengXian" panose="02010600030101010101" pitchFamily="2" charset="-122"/>
              </a:rPr>
              <a:t>、或者单个词语来回答</a:t>
            </a:r>
            <a:endParaRPr lang="en-US" altLang="en-US" sz="2800" dirty="0">
              <a:solidFill>
                <a:srgbClr val="000000"/>
              </a:solidFill>
              <a:ea typeface="DengXian" panose="02010600030101010101" pitchFamily="2" charset="-122"/>
            </a:endParaRPr>
          </a:p>
          <a:p>
            <a:pPr lvl="1">
              <a:lnSpc>
                <a:spcPct val="130000"/>
              </a:lnSpc>
              <a:spcBef>
                <a:spcPts val="1800"/>
              </a:spcBef>
            </a:pPr>
            <a:r>
              <a:rPr lang="en-US" altLang="en-US" sz="2800" dirty="0" err="1">
                <a:solidFill>
                  <a:srgbClr val="000000"/>
                </a:solidFill>
                <a:ea typeface="DengXian" panose="02010600030101010101" pitchFamily="2" charset="-122"/>
              </a:rPr>
              <a:t>开放式</a:t>
            </a:r>
            <a:r>
              <a:rPr lang="zh-CN" altLang="en-US" sz="2800" dirty="0">
                <a:solidFill>
                  <a:srgbClr val="000000"/>
                </a:solidFill>
                <a:ea typeface="DengXian" panose="02010600030101010101" pitchFamily="2" charset="-122"/>
              </a:rPr>
              <a:t>（</a:t>
            </a:r>
            <a:r>
              <a:rPr lang="en-US" altLang="en-US" sz="2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Open-ended </a:t>
            </a:r>
            <a:r>
              <a:rPr lang="zh-CN" altLang="en-US" sz="2800" dirty="0">
                <a:solidFill>
                  <a:srgbClr val="000000"/>
                </a:solidFill>
                <a:ea typeface="DengXian" panose="02010600030101010101" pitchFamily="2" charset="-122"/>
              </a:rPr>
              <a:t>）</a:t>
            </a:r>
            <a:r>
              <a:rPr lang="en-US" altLang="en-US" sz="2800" dirty="0" err="1">
                <a:solidFill>
                  <a:srgbClr val="000000"/>
                </a:solidFill>
                <a:ea typeface="DengXian" panose="02010600030101010101" pitchFamily="2" charset="-122"/>
              </a:rPr>
              <a:t>问题的回答需要更多的解释说明</a:t>
            </a:r>
            <a:endParaRPr lang="en-US" altLang="en-US" sz="2800" dirty="0">
              <a:solidFill>
                <a:srgbClr val="000000"/>
              </a:solidFill>
              <a:ea typeface="DengXian" panose="02010600030101010101" pitchFamily="2" charset="-122"/>
            </a:endParaRPr>
          </a:p>
          <a:p>
            <a:pPr marL="0" indent="0">
              <a:lnSpc>
                <a:spcPct val="130000"/>
              </a:lnSpc>
              <a:spcBef>
                <a:spcPct val="0"/>
              </a:spcBef>
              <a:buNone/>
            </a:pPr>
            <a:endParaRPr lang="en-US" altLang="en-US" dirty="0">
              <a:solidFill>
                <a:srgbClr val="000000"/>
              </a:solidFill>
              <a:ea typeface="DengXian" panose="02010600030101010101" pitchFamily="2" charset="-122"/>
            </a:endParaRPr>
          </a:p>
          <a:p>
            <a:pPr marL="0" indent="0">
              <a:lnSpc>
                <a:spcPct val="130000"/>
              </a:lnSpc>
              <a:spcBef>
                <a:spcPct val="0"/>
              </a:spcBef>
              <a:buNone/>
            </a:pPr>
            <a:r>
              <a:rPr lang="en-US" altLang="en-US" u="sng" dirty="0" err="1">
                <a:solidFill>
                  <a:srgbClr val="000000"/>
                </a:solidFill>
                <a:ea typeface="DengXian" panose="02010600030101010101" pitchFamily="2" charset="-122"/>
              </a:rPr>
              <a:t>操作方法</a:t>
            </a:r>
            <a:r>
              <a:rPr lang="zh-CN" altLang="en-US" dirty="0">
                <a:solidFill>
                  <a:srgbClr val="000000"/>
                </a:solidFill>
                <a:ea typeface="DengXian" panose="02010600030101010101" pitchFamily="2" charset="-122"/>
              </a:rPr>
              <a:t>：</a:t>
            </a:r>
            <a:r>
              <a:rPr lang="en-US" altLang="en-US" dirty="0" err="1">
                <a:solidFill>
                  <a:srgbClr val="000000"/>
                </a:solidFill>
                <a:ea typeface="DengXian" panose="02010600030101010101" pitchFamily="2" charset="-122"/>
              </a:rPr>
              <a:t>识别你提出的问题属于封闭式还是开放式问题</a:t>
            </a:r>
            <a:r>
              <a:rPr lang="zh-CN" altLang="en-US" dirty="0">
                <a:solidFill>
                  <a:srgbClr val="000000"/>
                </a:solidFill>
                <a:ea typeface="DengXian" panose="02010600030101010101" pitchFamily="2" charset="-122"/>
              </a:rPr>
              <a:t>，分别使用“</a:t>
            </a:r>
            <a:r>
              <a:rPr lang="en-US" altLang="zh-CN" dirty="0">
                <a:solidFill>
                  <a:srgbClr val="000000"/>
                </a:solidFill>
                <a:ea typeface="DengXian" panose="02010600030101010101" pitchFamily="2" charset="-122"/>
              </a:rPr>
              <a:t>C</a:t>
            </a:r>
            <a:r>
              <a:rPr lang="zh-CN" altLang="en-US" dirty="0">
                <a:solidFill>
                  <a:srgbClr val="000000"/>
                </a:solidFill>
                <a:ea typeface="DengXian" panose="02010600030101010101" pitchFamily="2" charset="-122"/>
              </a:rPr>
              <a:t>”或者”</a:t>
            </a:r>
            <a:r>
              <a:rPr lang="en-US" altLang="zh-CN" dirty="0">
                <a:solidFill>
                  <a:srgbClr val="000000"/>
                </a:solidFill>
                <a:ea typeface="DengXian" panose="02010600030101010101" pitchFamily="2" charset="-122"/>
              </a:rPr>
              <a:t>O</a:t>
            </a:r>
            <a:r>
              <a:rPr lang="zh-CN" altLang="en-US" dirty="0">
                <a:solidFill>
                  <a:srgbClr val="000000"/>
                </a:solidFill>
                <a:ea typeface="DengXian" panose="02010600030101010101" pitchFamily="2" charset="-122"/>
              </a:rPr>
              <a:t>“来标记这两类问题</a:t>
            </a:r>
            <a:endParaRPr lang="en-US" altLang="en-US" dirty="0">
              <a:solidFill>
                <a:srgbClr val="000000"/>
              </a:solidFill>
              <a:ea typeface="DengXian" panose="02010600030101010101" pitchFamily="2" charset="-122"/>
            </a:endParaRPr>
          </a:p>
        </p:txBody>
      </p:sp>
    </p:spTree>
    <p:extLst>
      <p:ext uri="{BB962C8B-B14F-4D97-AF65-F5344CB8AC3E}">
        <p14:creationId xmlns:p14="http://schemas.microsoft.com/office/powerpoint/2010/main" val="1877379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animEffect transition="in" filter="fade">
                                      <p:cBhvr>
                                        <p:cTn id="7" dur="500"/>
                                        <p:tgtEl>
                                          <p:spTgt spid="4608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082">
                                            <p:txEl>
                                              <p:pRg st="2" end="2"/>
                                            </p:txEl>
                                          </p:spTgt>
                                        </p:tgtEl>
                                        <p:attrNameLst>
                                          <p:attrName>style.visibility</p:attrName>
                                        </p:attrNameLst>
                                      </p:cBhvr>
                                      <p:to>
                                        <p:strVal val="visible"/>
                                      </p:to>
                                    </p:set>
                                    <p:animEffect transition="in" filter="fade">
                                      <p:cBhvr>
                                        <p:cTn id="10" dur="500"/>
                                        <p:tgtEl>
                                          <p:spTgt spid="46082">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6082">
                                            <p:txEl>
                                              <p:pRg st="4" end="4"/>
                                            </p:txEl>
                                          </p:spTgt>
                                        </p:tgtEl>
                                        <p:attrNameLst>
                                          <p:attrName>style.visibility</p:attrName>
                                        </p:attrNameLst>
                                      </p:cBhvr>
                                      <p:to>
                                        <p:strVal val="visible"/>
                                      </p:to>
                                    </p:set>
                                    <p:animEffect transition="in" filter="fade">
                                      <p:cBhvr>
                                        <p:cTn id="15" dur="500"/>
                                        <p:tgtEl>
                                          <p:spTgt spid="460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727364" y="272862"/>
            <a:ext cx="10515600" cy="953266"/>
          </a:xfrm>
        </p:spPr>
        <p:txBody>
          <a:bodyPr>
            <a:normAutofit/>
          </a:bodyPr>
          <a:lstStyle/>
          <a:p>
            <a:pPr eaLnBrk="1" hangingPunct="1"/>
            <a:r>
              <a:rPr lang="zh-CN" altLang="en-US" b="1" dirty="0">
                <a:solidFill>
                  <a:schemeClr val="tx1"/>
                </a:solidFill>
                <a:ea typeface="DengXian" panose="02010600030101010101" pitchFamily="2" charset="-122"/>
              </a:rPr>
              <a:t>讨论</a:t>
            </a:r>
            <a:endParaRPr lang="en-US" altLang="en-US" b="1" dirty="0">
              <a:solidFill>
                <a:schemeClr val="tx1"/>
              </a:solidFill>
              <a:ea typeface="DengXian" panose="02010600030101010101" pitchFamily="2" charset="-122"/>
            </a:endParaRPr>
          </a:p>
        </p:txBody>
      </p:sp>
      <p:graphicFrame>
        <p:nvGraphicFramePr>
          <p:cNvPr id="5" name="Content Placeholder 3"/>
          <p:cNvGraphicFramePr>
            <a:graphicFrameLocks noGrp="1"/>
          </p:cNvGraphicFramePr>
          <p:nvPr>
            <p:extLst>
              <p:ext uri="{D42A27DB-BD31-4B8C-83A1-F6EECF244321}">
                <p14:modId xmlns:p14="http://schemas.microsoft.com/office/powerpoint/2010/main" val="3383196034"/>
              </p:ext>
            </p:extLst>
          </p:nvPr>
        </p:nvGraphicFramePr>
        <p:xfrm>
          <a:off x="2341124" y="1893651"/>
          <a:ext cx="7075802" cy="3737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5903276" y="3038111"/>
            <a:ext cx="3516668" cy="232166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188794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721467" y="390626"/>
            <a:ext cx="10515600" cy="856284"/>
          </a:xfrm>
        </p:spPr>
        <p:txBody>
          <a:bodyPr/>
          <a:lstStyle/>
          <a:p>
            <a:pPr eaLnBrk="1" hangingPunct="1"/>
            <a:r>
              <a:rPr lang="zh-CN" altLang="en-US" b="1" dirty="0">
                <a:solidFill>
                  <a:schemeClr val="tx1"/>
                </a:solidFill>
                <a:ea typeface="DengXian" panose="02010600030101010101" pitchFamily="2" charset="-122"/>
              </a:rPr>
              <a:t>讨论</a:t>
            </a:r>
            <a:endParaRPr lang="en-US" altLang="en-US" b="1" dirty="0">
              <a:solidFill>
                <a:schemeClr val="tx1"/>
              </a:solidFill>
              <a:ea typeface="DengXian" panose="02010600030101010101" pitchFamily="2" charset="-122"/>
            </a:endParaRPr>
          </a:p>
        </p:txBody>
      </p:sp>
      <p:graphicFrame>
        <p:nvGraphicFramePr>
          <p:cNvPr id="7" name="Content Placeholder 3"/>
          <p:cNvGraphicFramePr>
            <a:graphicFrameLocks noGrp="1"/>
          </p:cNvGraphicFramePr>
          <p:nvPr>
            <p:extLst>
              <p:ext uri="{D42A27DB-BD31-4B8C-83A1-F6EECF244321}">
                <p14:modId xmlns:p14="http://schemas.microsoft.com/office/powerpoint/2010/main" val="2928801564"/>
              </p:ext>
            </p:extLst>
          </p:nvPr>
        </p:nvGraphicFramePr>
        <p:xfrm>
          <a:off x="2425430" y="1854740"/>
          <a:ext cx="7107623" cy="3856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1"/>
          <p:cNvSpPr/>
          <p:nvPr/>
        </p:nvSpPr>
        <p:spPr>
          <a:xfrm>
            <a:off x="5979241" y="3029221"/>
            <a:ext cx="3553785" cy="243191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13386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ubtitle 2"/>
          <p:cNvSpPr txBox="1">
            <a:spLocks/>
          </p:cNvSpPr>
          <p:nvPr/>
        </p:nvSpPr>
        <p:spPr bwMode="auto">
          <a:xfrm>
            <a:off x="2386013" y="2402238"/>
            <a:ext cx="6400800" cy="1631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defTabSz="457200" fontAlgn="base">
              <a:spcBef>
                <a:spcPct val="20000"/>
              </a:spcBef>
              <a:spcAft>
                <a:spcPct val="0"/>
              </a:spcAft>
              <a:buFont typeface="Arial" panose="020B0604020202020204" pitchFamily="34" charset="0"/>
              <a:buChar char="•"/>
              <a:defRPr/>
            </a:pPr>
            <a:endParaRPr lang="en-US" altLang="en-US" sz="3200" dirty="0">
              <a:solidFill>
                <a:prstClr val="black"/>
              </a:solidFill>
              <a:latin typeface="DengXian" panose="02010600030101010101" pitchFamily="2" charset="-122"/>
              <a:ea typeface="DengXian" panose="02010600030101010101" pitchFamily="2" charset="-122"/>
            </a:endParaRPr>
          </a:p>
        </p:txBody>
      </p:sp>
      <p:sp>
        <p:nvSpPr>
          <p:cNvPr id="108547" name="Title 1"/>
          <p:cNvSpPr>
            <a:spLocks noGrp="1"/>
          </p:cNvSpPr>
          <p:nvPr>
            <p:ph type="title"/>
          </p:nvPr>
        </p:nvSpPr>
        <p:spPr>
          <a:xfrm>
            <a:off x="713509" y="441259"/>
            <a:ext cx="10515600" cy="757430"/>
          </a:xfrm>
        </p:spPr>
        <p:txBody>
          <a:bodyPr>
            <a:normAutofit/>
          </a:bodyPr>
          <a:lstStyle/>
          <a:p>
            <a:pPr eaLnBrk="1" hangingPunct="1"/>
            <a:r>
              <a:rPr lang="zh-CN" altLang="en-US" b="1" dirty="0">
                <a:solidFill>
                  <a:schemeClr val="tx1"/>
                </a:solidFill>
                <a:ea typeface="DengXian" panose="02010600030101010101" pitchFamily="2" charset="-122"/>
              </a:rPr>
              <a:t>问题类型转换</a:t>
            </a:r>
            <a:endParaRPr lang="en-US" altLang="en-US" b="1" dirty="0">
              <a:solidFill>
                <a:schemeClr val="tx1"/>
              </a:solidFill>
              <a:ea typeface="DengXian" panose="02010600030101010101" pitchFamily="2" charset="-122"/>
            </a:endParaRPr>
          </a:p>
        </p:txBody>
      </p:sp>
      <p:sp>
        <p:nvSpPr>
          <p:cNvPr id="4" name="Content Placeholder 3"/>
          <p:cNvSpPr>
            <a:spLocks noGrp="1"/>
          </p:cNvSpPr>
          <p:nvPr>
            <p:ph idx="1"/>
          </p:nvPr>
        </p:nvSpPr>
        <p:spPr>
          <a:xfrm>
            <a:off x="900193" y="1770997"/>
            <a:ext cx="10515600" cy="3845106"/>
          </a:xfrm>
        </p:spPr>
        <p:txBody>
          <a:bodyPr/>
          <a:lstStyle/>
          <a:p>
            <a:pPr eaLnBrk="1" hangingPunct="1">
              <a:spcBef>
                <a:spcPts val="400"/>
              </a:spcBef>
            </a:pPr>
            <a:r>
              <a:rPr lang="en-US" altLang="en-US" dirty="0" err="1">
                <a:solidFill>
                  <a:srgbClr val="000000"/>
                </a:solidFill>
                <a:ea typeface="DengXian" panose="02010600030101010101" pitchFamily="2" charset="-122"/>
              </a:rPr>
              <a:t>选一个封闭式问题</a:t>
            </a:r>
            <a:r>
              <a:rPr lang="zh-CN" altLang="en-US" dirty="0">
                <a:solidFill>
                  <a:srgbClr val="000000"/>
                </a:solidFill>
                <a:ea typeface="DengXian" panose="02010600030101010101" pitchFamily="2" charset="-122"/>
              </a:rPr>
              <a:t>，将它改造成开放式问题</a:t>
            </a:r>
            <a:endParaRPr lang="en-US" altLang="en-US" dirty="0">
              <a:solidFill>
                <a:srgbClr val="000000"/>
              </a:solidFill>
              <a:ea typeface="DengXian" panose="02010600030101010101" pitchFamily="2" charset="-122"/>
            </a:endParaRPr>
          </a:p>
          <a:p>
            <a:pPr eaLnBrk="1" hangingPunct="1">
              <a:spcBef>
                <a:spcPts val="400"/>
              </a:spcBef>
              <a:spcAft>
                <a:spcPts val="600"/>
              </a:spcAft>
              <a:buFont typeface="Wingdings" panose="05000000000000000000" pitchFamily="2" charset="2"/>
              <a:buNone/>
            </a:pPr>
            <a:endParaRPr lang="en-US" altLang="en-US" dirty="0">
              <a:solidFill>
                <a:srgbClr val="000000"/>
              </a:solidFill>
              <a:ea typeface="DengXian" panose="02010600030101010101" pitchFamily="2" charset="-122"/>
            </a:endParaRPr>
          </a:p>
          <a:p>
            <a:pPr eaLnBrk="1" hangingPunct="1">
              <a:spcBef>
                <a:spcPts val="1600"/>
              </a:spcBef>
              <a:buFont typeface="Wingdings" panose="05000000000000000000" pitchFamily="2" charset="2"/>
              <a:buNone/>
            </a:pPr>
            <a:endParaRPr lang="en-US" altLang="en-US" dirty="0">
              <a:solidFill>
                <a:srgbClr val="000000"/>
              </a:solidFill>
              <a:ea typeface="DengXian" panose="02010600030101010101" pitchFamily="2" charset="-122"/>
            </a:endParaRPr>
          </a:p>
          <a:p>
            <a:pPr eaLnBrk="1" hangingPunct="1">
              <a:spcBef>
                <a:spcPts val="1200"/>
              </a:spcBef>
            </a:pPr>
            <a:endParaRPr lang="en-US" altLang="en-US" sz="800" dirty="0">
              <a:solidFill>
                <a:srgbClr val="000000"/>
              </a:solidFill>
              <a:ea typeface="DengXian" panose="02010600030101010101" pitchFamily="2" charset="-122"/>
            </a:endParaRPr>
          </a:p>
          <a:p>
            <a:pPr eaLnBrk="1" hangingPunct="1">
              <a:spcBef>
                <a:spcPts val="1200"/>
              </a:spcBef>
            </a:pPr>
            <a:r>
              <a:rPr lang="en-US" altLang="en-US" dirty="0" err="1">
                <a:solidFill>
                  <a:srgbClr val="000000"/>
                </a:solidFill>
                <a:ea typeface="DengXian" panose="02010600030101010101" pitchFamily="2" charset="-122"/>
              </a:rPr>
              <a:t>选一个开放式问题</a:t>
            </a:r>
            <a:r>
              <a:rPr lang="zh-CN" altLang="en-US" dirty="0">
                <a:solidFill>
                  <a:srgbClr val="000000"/>
                </a:solidFill>
                <a:ea typeface="DengXian" panose="02010600030101010101" pitchFamily="2" charset="-122"/>
              </a:rPr>
              <a:t>，将它改造成封闭式问题</a:t>
            </a:r>
            <a:endParaRPr lang="en-US" altLang="en-US" dirty="0">
              <a:solidFill>
                <a:srgbClr val="000000"/>
              </a:solidFill>
              <a:ea typeface="DengXian" panose="02010600030101010101" pitchFamily="2" charset="-122"/>
            </a:endParaRPr>
          </a:p>
          <a:p>
            <a:pPr eaLnBrk="1" hangingPunct="1"/>
            <a:endParaRPr lang="en-US" altLang="en-US" dirty="0">
              <a:solidFill>
                <a:srgbClr val="000000"/>
              </a:solidFill>
              <a:ea typeface="DengXian" panose="02010600030101010101" pitchFamily="2" charset="-122"/>
            </a:endParaRPr>
          </a:p>
          <a:p>
            <a:pPr eaLnBrk="1" hangingPunct="1"/>
            <a:endParaRPr lang="en-US" altLang="en-US" dirty="0">
              <a:ea typeface="DengXian" panose="02010600030101010101" pitchFamily="2" charset="-122"/>
            </a:endParaRPr>
          </a:p>
        </p:txBody>
      </p:sp>
      <p:sp>
        <p:nvSpPr>
          <p:cNvPr id="3" name="TextBox 2"/>
          <p:cNvSpPr txBox="1"/>
          <p:nvPr/>
        </p:nvSpPr>
        <p:spPr>
          <a:xfrm>
            <a:off x="2500987" y="2590631"/>
            <a:ext cx="2481262"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algn="ctr" defTabSz="457200" fontAlgn="base">
              <a:spcBef>
                <a:spcPct val="0"/>
              </a:spcBef>
              <a:spcAft>
                <a:spcPct val="0"/>
              </a:spcAft>
              <a:defRPr/>
            </a:pPr>
            <a:r>
              <a:rPr lang="en-US" altLang="en-US" sz="3600" dirty="0" err="1">
                <a:solidFill>
                  <a:srgbClr val="FFFFFF"/>
                </a:solidFill>
                <a:latin typeface="DengXian" panose="02010600030101010101" pitchFamily="2" charset="-122"/>
                <a:ea typeface="DengXian" panose="02010600030101010101" pitchFamily="2" charset="-122"/>
              </a:rPr>
              <a:t>封闭式</a:t>
            </a:r>
            <a:endParaRPr lang="en-US" altLang="en-US" sz="3600" dirty="0">
              <a:solidFill>
                <a:srgbClr val="FFFFFF"/>
              </a:solidFill>
              <a:latin typeface="DengXian" panose="02010600030101010101" pitchFamily="2" charset="-122"/>
              <a:ea typeface="DengXian" panose="02010600030101010101" pitchFamily="2" charset="-122"/>
            </a:endParaRPr>
          </a:p>
        </p:txBody>
      </p:sp>
      <p:cxnSp>
        <p:nvCxnSpPr>
          <p:cNvPr id="6" name="Straight Arrow Connector 5"/>
          <p:cNvCxnSpPr/>
          <p:nvPr/>
        </p:nvCxnSpPr>
        <p:spPr>
          <a:xfrm flipV="1">
            <a:off x="5334005" y="2904957"/>
            <a:ext cx="1939925" cy="17462"/>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546975" y="2581107"/>
            <a:ext cx="18097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algn="ctr" defTabSz="457200" fontAlgn="base">
              <a:spcBef>
                <a:spcPct val="0"/>
              </a:spcBef>
              <a:spcAft>
                <a:spcPct val="0"/>
              </a:spcAft>
              <a:defRPr/>
            </a:pPr>
            <a:r>
              <a:rPr lang="en-US" altLang="en-US" sz="3600" dirty="0" err="1">
                <a:solidFill>
                  <a:srgbClr val="FFFFFF"/>
                </a:solidFill>
                <a:latin typeface="DengXian" panose="02010600030101010101" pitchFamily="2" charset="-122"/>
                <a:ea typeface="DengXian" panose="02010600030101010101" pitchFamily="2" charset="-122"/>
              </a:rPr>
              <a:t>开放式</a:t>
            </a:r>
            <a:endParaRPr lang="en-US" altLang="en-US" sz="3600" dirty="0">
              <a:solidFill>
                <a:srgbClr val="FFFFFF"/>
              </a:solidFill>
              <a:latin typeface="DengXian" panose="02010600030101010101" pitchFamily="2" charset="-122"/>
              <a:ea typeface="DengXian" panose="02010600030101010101" pitchFamily="2" charset="-122"/>
            </a:endParaRPr>
          </a:p>
        </p:txBody>
      </p:sp>
      <p:sp>
        <p:nvSpPr>
          <p:cNvPr id="13" name="TextBox 12"/>
          <p:cNvSpPr txBox="1"/>
          <p:nvPr/>
        </p:nvSpPr>
        <p:spPr>
          <a:xfrm>
            <a:off x="7273930" y="4653883"/>
            <a:ext cx="2481262"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algn="ctr" defTabSz="457200" fontAlgn="base">
              <a:spcBef>
                <a:spcPct val="0"/>
              </a:spcBef>
              <a:spcAft>
                <a:spcPct val="0"/>
              </a:spcAft>
              <a:defRPr/>
            </a:pPr>
            <a:r>
              <a:rPr lang="en-US" altLang="en-US" sz="3600" dirty="0" err="1">
                <a:solidFill>
                  <a:srgbClr val="FFFFFF"/>
                </a:solidFill>
                <a:latin typeface="DengXian" panose="02010600030101010101" pitchFamily="2" charset="-122"/>
                <a:ea typeface="DengXian" panose="02010600030101010101" pitchFamily="2" charset="-122"/>
              </a:rPr>
              <a:t>封闭式</a:t>
            </a:r>
            <a:endParaRPr lang="en-US" altLang="en-US" sz="3600" dirty="0">
              <a:solidFill>
                <a:srgbClr val="FFFFFF"/>
              </a:solidFill>
              <a:latin typeface="DengXian" panose="02010600030101010101" pitchFamily="2" charset="-122"/>
              <a:ea typeface="DengXian" panose="02010600030101010101" pitchFamily="2" charset="-122"/>
            </a:endParaRPr>
          </a:p>
        </p:txBody>
      </p:sp>
      <p:cxnSp>
        <p:nvCxnSpPr>
          <p:cNvPr id="14" name="Straight Arrow Connector 13"/>
          <p:cNvCxnSpPr/>
          <p:nvPr/>
        </p:nvCxnSpPr>
        <p:spPr>
          <a:xfrm flipV="1">
            <a:off x="4906192" y="4959476"/>
            <a:ext cx="1941513" cy="17463"/>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624138" y="4653883"/>
            <a:ext cx="18097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algn="ctr" defTabSz="457200" fontAlgn="base">
              <a:spcBef>
                <a:spcPct val="0"/>
              </a:spcBef>
              <a:spcAft>
                <a:spcPct val="0"/>
              </a:spcAft>
              <a:defRPr/>
            </a:pPr>
            <a:r>
              <a:rPr lang="en-US" altLang="en-US" sz="3600" dirty="0" err="1">
                <a:solidFill>
                  <a:srgbClr val="FFFFFF"/>
                </a:solidFill>
                <a:latin typeface="DengXian" panose="02010600030101010101" pitchFamily="2" charset="-122"/>
                <a:ea typeface="DengXian" panose="02010600030101010101" pitchFamily="2" charset="-122"/>
              </a:rPr>
              <a:t>开放式</a:t>
            </a:r>
            <a:endParaRPr lang="en-US" altLang="en-US" sz="3600" dirty="0">
              <a:solidFill>
                <a:srgbClr val="FFFFFF"/>
              </a:solidFill>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130406498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nodeType="afterGroup">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4" end="4"/>
                                            </p:txEl>
                                          </p:spTgt>
                                        </p:tgtEl>
                                      </p:cBhvr>
                                    </p:animEffect>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par>
                          <p:cTn id="31" fill="hold" nodeType="afterGroup">
                            <p:stCondLst>
                              <p:cond delay="1000"/>
                            </p:stCondLst>
                            <p:childTnLst>
                              <p:par>
                                <p:cTn id="32" presetID="22" presetClass="entr" presetSubtype="8"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nodeType="afterGroup">
                            <p:stCondLst>
                              <p:cond delay="1500"/>
                            </p:stCondLst>
                            <p:childTnLst>
                              <p:par>
                                <p:cTn id="36" presetID="9"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zh-CN" altLang="en-US" b="1" dirty="0">
                <a:solidFill>
                  <a:schemeClr val="tx1"/>
                </a:solidFill>
                <a:ea typeface="DengXian" panose="02010600030101010101" pitchFamily="2" charset="-122"/>
              </a:rPr>
              <a:t>策略性思考</a:t>
            </a:r>
            <a:r>
              <a:rPr lang="en-US" altLang="en-US" b="1" dirty="0">
                <a:solidFill>
                  <a:schemeClr val="tx1"/>
                </a:solidFill>
                <a:ea typeface="DengXian" panose="02010600030101010101" pitchFamily="2" charset="-122"/>
              </a:rPr>
              <a:t>: </a:t>
            </a:r>
            <a:r>
              <a:rPr lang="zh-CN" altLang="en-US" b="1" dirty="0">
                <a:solidFill>
                  <a:schemeClr val="tx1"/>
                </a:solidFill>
                <a:ea typeface="DengXian" panose="02010600030101010101" pitchFamily="2" charset="-122"/>
              </a:rPr>
              <a:t>选出优先问题</a:t>
            </a:r>
            <a:endParaRPr lang="en-US" altLang="en-US" sz="4000" b="1" dirty="0">
              <a:solidFill>
                <a:schemeClr val="tx1"/>
              </a:solidFill>
              <a:ea typeface="DengXian" panose="02010600030101010101" pitchFamily="2" charset="-122"/>
            </a:endParaRPr>
          </a:p>
        </p:txBody>
      </p:sp>
      <p:sp>
        <p:nvSpPr>
          <p:cNvPr id="3" name="Content Placeholder 2"/>
          <p:cNvSpPr>
            <a:spLocks noGrp="1"/>
          </p:cNvSpPr>
          <p:nvPr>
            <p:ph idx="1"/>
          </p:nvPr>
        </p:nvSpPr>
        <p:spPr>
          <a:xfrm>
            <a:off x="838200" y="1548533"/>
            <a:ext cx="10646044" cy="4540539"/>
          </a:xfrm>
        </p:spPr>
        <p:txBody>
          <a:bodyPr>
            <a:normAutofit fontScale="92500" lnSpcReduction="20000"/>
          </a:bodyPr>
          <a:lstStyle/>
          <a:p>
            <a:pPr marL="0" indent="0">
              <a:lnSpc>
                <a:spcPct val="124000"/>
              </a:lnSpc>
              <a:buNone/>
            </a:pPr>
            <a:r>
              <a:rPr lang="en-US" altLang="en-US" sz="3600" dirty="0" err="1">
                <a:solidFill>
                  <a:srgbClr val="000000"/>
                </a:solidFill>
                <a:ea typeface="DengXian" panose="02010600030101010101" pitchFamily="2" charset="-122"/>
              </a:rPr>
              <a:t>回顾你的问题列表</a:t>
            </a:r>
            <a:endParaRPr lang="en-US" altLang="en-US" sz="3600" dirty="0">
              <a:solidFill>
                <a:srgbClr val="000000"/>
              </a:solidFill>
              <a:ea typeface="DengXian" panose="02010600030101010101" pitchFamily="2" charset="-122"/>
            </a:endParaRPr>
          </a:p>
          <a:p>
            <a:pPr marL="228600" lvl="1" indent="0">
              <a:lnSpc>
                <a:spcPct val="124000"/>
              </a:lnSpc>
              <a:spcBef>
                <a:spcPts val="800"/>
              </a:spcBef>
              <a:spcAft>
                <a:spcPts val="600"/>
              </a:spcAft>
            </a:pPr>
            <a:r>
              <a:rPr lang="en-US" altLang="en-US" sz="2800" dirty="0">
                <a:solidFill>
                  <a:srgbClr val="000000"/>
                </a:solidFill>
                <a:ea typeface="DengXian" panose="02010600030101010101" pitchFamily="2" charset="-122"/>
              </a:rPr>
              <a:t> </a:t>
            </a:r>
            <a:r>
              <a:rPr lang="en-US" altLang="en-US" sz="2800" dirty="0" err="1">
                <a:solidFill>
                  <a:srgbClr val="000000"/>
                </a:solidFill>
                <a:ea typeface="DengXian" panose="02010600030101010101" pitchFamily="2" charset="-122"/>
              </a:rPr>
              <a:t>选择三个你认为最重要的问题</a:t>
            </a:r>
            <a:r>
              <a:rPr lang="zh-CN" altLang="en-US" sz="2800" dirty="0">
                <a:solidFill>
                  <a:srgbClr val="000000"/>
                </a:solidFill>
                <a:ea typeface="DengXian" panose="02010600030101010101" pitchFamily="2" charset="-122"/>
              </a:rPr>
              <a:t>。</a:t>
            </a:r>
            <a:endParaRPr lang="en-US" altLang="en-US" sz="2800" dirty="0">
              <a:solidFill>
                <a:srgbClr val="000000"/>
              </a:solidFill>
              <a:ea typeface="DengXian" panose="02010600030101010101" pitchFamily="2" charset="-122"/>
            </a:endParaRPr>
          </a:p>
          <a:p>
            <a:pPr marL="228600" lvl="1" indent="0">
              <a:lnSpc>
                <a:spcPct val="124000"/>
              </a:lnSpc>
              <a:spcBef>
                <a:spcPts val="800"/>
              </a:spcBef>
            </a:pPr>
            <a:r>
              <a:rPr lang="en-US" altLang="en-US" sz="2800" dirty="0">
                <a:solidFill>
                  <a:srgbClr val="000000"/>
                </a:solidFill>
                <a:ea typeface="DengXian" panose="02010600030101010101" pitchFamily="2" charset="-122"/>
              </a:rPr>
              <a:t> </a:t>
            </a:r>
            <a:r>
              <a:rPr lang="en-US" altLang="en-US" sz="2800" dirty="0" err="1">
                <a:solidFill>
                  <a:srgbClr val="000000"/>
                </a:solidFill>
                <a:ea typeface="DengXian" panose="02010600030101010101" pitchFamily="2" charset="-122"/>
              </a:rPr>
              <a:t>在排优先级的时候</a:t>
            </a:r>
            <a:r>
              <a:rPr lang="zh-CN" altLang="en-US" sz="2800" dirty="0">
                <a:solidFill>
                  <a:srgbClr val="000000"/>
                </a:solidFill>
                <a:ea typeface="DengXian" panose="02010600030101010101" pitchFamily="2" charset="-122"/>
              </a:rPr>
              <a:t>，记得你的提问焦点是：有些学生没有参与提问。</a:t>
            </a:r>
            <a:endParaRPr lang="en-US" altLang="en-US" sz="2800" dirty="0">
              <a:solidFill>
                <a:srgbClr val="000000"/>
              </a:solidFill>
              <a:ea typeface="DengXian" panose="02010600030101010101" pitchFamily="2" charset="-122"/>
            </a:endParaRPr>
          </a:p>
          <a:p>
            <a:pPr marL="228600" lvl="1" indent="0">
              <a:lnSpc>
                <a:spcPct val="124000"/>
              </a:lnSpc>
              <a:spcBef>
                <a:spcPts val="800"/>
              </a:spcBef>
              <a:buNone/>
            </a:pPr>
            <a:endParaRPr lang="en-US" altLang="en-US" sz="2800" dirty="0">
              <a:solidFill>
                <a:srgbClr val="000000"/>
              </a:solidFill>
              <a:ea typeface="DengXian" panose="02010600030101010101" pitchFamily="2" charset="-122"/>
            </a:endParaRPr>
          </a:p>
          <a:p>
            <a:pPr marL="0" indent="0">
              <a:lnSpc>
                <a:spcPct val="124000"/>
              </a:lnSpc>
              <a:spcBef>
                <a:spcPts val="1600"/>
              </a:spcBef>
              <a:buNone/>
            </a:pPr>
            <a:r>
              <a:rPr lang="en-US" altLang="en-US" sz="3600" dirty="0" err="1">
                <a:solidFill>
                  <a:srgbClr val="000000"/>
                </a:solidFill>
                <a:ea typeface="DengXian" panose="02010600030101010101" pitchFamily="2" charset="-122"/>
              </a:rPr>
              <a:t>选出优先问题之后请反思</a:t>
            </a:r>
            <a:r>
              <a:rPr lang="en-US" altLang="en-US" sz="3600" dirty="0">
                <a:solidFill>
                  <a:srgbClr val="000000"/>
                </a:solidFill>
                <a:ea typeface="DengXian" panose="02010600030101010101" pitchFamily="2" charset="-122"/>
              </a:rPr>
              <a:t>…</a:t>
            </a:r>
          </a:p>
          <a:p>
            <a:pPr lvl="1">
              <a:lnSpc>
                <a:spcPct val="124000"/>
              </a:lnSpc>
              <a:spcAft>
                <a:spcPts val="600"/>
              </a:spcAft>
            </a:pPr>
            <a:r>
              <a:rPr lang="en-US" altLang="en-US" sz="2800" dirty="0" err="1">
                <a:ea typeface="DengXian" panose="02010600030101010101" pitchFamily="2" charset="-122"/>
              </a:rPr>
              <a:t>你为什么选择了这三个问题</a:t>
            </a:r>
            <a:r>
              <a:rPr lang="zh-CN" altLang="en-US" sz="2800" dirty="0">
                <a:ea typeface="DengXian" panose="02010600030101010101" pitchFamily="2" charset="-122"/>
              </a:rPr>
              <a:t>？</a:t>
            </a:r>
            <a:endParaRPr lang="en-US" altLang="en-US" sz="2800" dirty="0">
              <a:ea typeface="DengXian" panose="02010600030101010101" pitchFamily="2" charset="-122"/>
            </a:endParaRPr>
          </a:p>
          <a:p>
            <a:pPr lvl="1">
              <a:lnSpc>
                <a:spcPct val="124000"/>
              </a:lnSpc>
              <a:spcAft>
                <a:spcPts val="1800"/>
              </a:spcAft>
            </a:pPr>
            <a:r>
              <a:rPr lang="en-US" altLang="en-US" sz="2800" dirty="0" err="1">
                <a:ea typeface="DengXian" panose="02010600030101010101" pitchFamily="2" charset="-122"/>
              </a:rPr>
              <a:t>这些你认为优先级高的问题</a:t>
            </a:r>
            <a:r>
              <a:rPr lang="zh-CN" altLang="en-US" sz="2800" dirty="0">
                <a:ea typeface="DengXian" panose="02010600030101010101" pitchFamily="2" charset="-122"/>
              </a:rPr>
              <a:t>，在你的整个问题列表中处于什么样的位置？</a:t>
            </a:r>
            <a:endParaRPr lang="en-US" altLang="en-US" sz="2800" dirty="0">
              <a:ea typeface="DengXian" panose="02010600030101010101" pitchFamily="2" charset="-122"/>
            </a:endParaRPr>
          </a:p>
        </p:txBody>
      </p:sp>
    </p:spTree>
    <p:extLst>
      <p:ext uri="{BB962C8B-B14F-4D97-AF65-F5344CB8AC3E}">
        <p14:creationId xmlns:p14="http://schemas.microsoft.com/office/powerpoint/2010/main" val="308972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a:solidFill>
                  <a:schemeClr val="tx1"/>
                </a:solidFill>
                <a:ea typeface="DengXian" panose="02010600030101010101" pitchFamily="2" charset="-122"/>
              </a:rPr>
              <a:t>策略思考</a:t>
            </a:r>
            <a:r>
              <a:rPr lang="en-US" b="1" dirty="0">
                <a:solidFill>
                  <a:schemeClr val="tx1"/>
                </a:solidFill>
                <a:ea typeface="DengXian" panose="02010600030101010101" pitchFamily="2" charset="-122"/>
              </a:rPr>
              <a:t>: </a:t>
            </a:r>
            <a:r>
              <a:rPr lang="zh-CN" altLang="en-US" b="1" dirty="0">
                <a:solidFill>
                  <a:schemeClr val="tx1"/>
                </a:solidFill>
                <a:ea typeface="DengXian" panose="02010600030101010101" pitchFamily="2" charset="-122"/>
              </a:rPr>
              <a:t>行动计划</a:t>
            </a:r>
            <a:endParaRPr lang="en-US" b="1" dirty="0">
              <a:solidFill>
                <a:schemeClr val="tx1"/>
              </a:solidFill>
              <a:ea typeface="DengXian" panose="02010600030101010101" pitchFamily="2" charset="-122"/>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65720"/>
              </p:ext>
            </p:extLst>
          </p:nvPr>
        </p:nvGraphicFramePr>
        <p:xfrm>
          <a:off x="2193725" y="3447703"/>
          <a:ext cx="7170906" cy="3087849"/>
        </p:xfrm>
        <a:graphic>
          <a:graphicData uri="http://schemas.openxmlformats.org/drawingml/2006/table">
            <a:tbl>
              <a:tblPr firstRow="1" bandRow="1">
                <a:effectLst/>
                <a:tableStyleId>{5C22544A-7EE6-4342-B048-85BDC9FD1C3A}</a:tableStyleId>
              </a:tblPr>
              <a:tblGrid>
                <a:gridCol w="3585453">
                  <a:extLst>
                    <a:ext uri="{9D8B030D-6E8A-4147-A177-3AD203B41FA5}">
                      <a16:colId xmlns:a16="http://schemas.microsoft.com/office/drawing/2014/main" val="20000"/>
                    </a:ext>
                  </a:extLst>
                </a:gridCol>
                <a:gridCol w="3585453">
                  <a:extLst>
                    <a:ext uri="{9D8B030D-6E8A-4147-A177-3AD203B41FA5}">
                      <a16:colId xmlns:a16="http://schemas.microsoft.com/office/drawing/2014/main" val="20001"/>
                    </a:ext>
                  </a:extLst>
                </a:gridCol>
              </a:tblGrid>
              <a:tr h="394269">
                <a:tc>
                  <a:txBody>
                    <a:bodyPr/>
                    <a:lstStyle/>
                    <a:p>
                      <a:pPr algn="ctr"/>
                      <a:r>
                        <a:rPr lang="zh-CN" altLang="en-US" sz="2400" b="0" i="0" dirty="0">
                          <a:latin typeface="DengXian" panose="02010600030101010101" pitchFamily="2" charset="-122"/>
                        </a:rPr>
                        <a:t>信息</a:t>
                      </a:r>
                      <a:endParaRPr lang="en-US" sz="2400" b="0" i="0" dirty="0">
                        <a:latin typeface="DengXian" panose="02010600030101010101" pitchFamily="2" charset="-122"/>
                      </a:endParaRPr>
                    </a:p>
                  </a:txBody>
                  <a:tcPr marL="127248" marR="1272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zh-CN" altLang="en-US" sz="2400" b="0" i="0" dirty="0">
                          <a:latin typeface="DengXian" panose="02010600030101010101" pitchFamily="2" charset="-122"/>
                        </a:rPr>
                        <a:t>任务</a:t>
                      </a:r>
                      <a:endParaRPr lang="en-US" sz="2400" b="0" i="0" dirty="0">
                        <a:latin typeface="DengXian" panose="02010600030101010101" pitchFamily="2" charset="-122"/>
                      </a:endParaRPr>
                    </a:p>
                  </a:txBody>
                  <a:tcPr marL="127248" marR="1272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36089">
                <a:tc>
                  <a:txBody>
                    <a:bodyPr/>
                    <a:lstStyle/>
                    <a:p>
                      <a:endParaRPr lang="en-US" b="0" i="0" dirty="0">
                        <a:latin typeface="DengXian" panose="02010600030101010101" pitchFamily="2" charset="-122"/>
                      </a:endParaRPr>
                    </a:p>
                  </a:txBody>
                  <a:tcPr marL="127248" marR="12724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b="0" i="0" dirty="0">
                        <a:latin typeface="DengXian" panose="02010600030101010101" pitchFamily="2" charset="-122"/>
                      </a:endParaRPr>
                    </a:p>
                  </a:txBody>
                  <a:tcPr marL="127248" marR="12724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315416">
                <a:tc>
                  <a:txBody>
                    <a:bodyPr/>
                    <a:lstStyle/>
                    <a:p>
                      <a:endParaRPr lang="en-US" b="0" i="0" dirty="0">
                        <a:latin typeface="DengXian" panose="02010600030101010101" pitchFamily="2" charset="-122"/>
                      </a:endParaRPr>
                    </a:p>
                  </a:txBody>
                  <a:tcPr marL="127248" marR="127248">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endParaRPr lang="en-US" b="0" i="0" dirty="0">
                        <a:latin typeface="DengXian" panose="02010600030101010101" pitchFamily="2" charset="-122"/>
                      </a:endParaRPr>
                    </a:p>
                  </a:txBody>
                  <a:tcPr marL="127248" marR="127248">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noFill/>
                  </a:tcPr>
                </a:tc>
                <a:extLst>
                  <a:ext uri="{0D108BD9-81ED-4DB2-BD59-A6C34878D82A}">
                    <a16:rowId xmlns:a16="http://schemas.microsoft.com/office/drawing/2014/main" val="10002"/>
                  </a:ext>
                </a:extLst>
              </a:tr>
              <a:tr h="315416">
                <a:tc>
                  <a:txBody>
                    <a:bodyPr/>
                    <a:lstStyle/>
                    <a:p>
                      <a:endParaRPr lang="en-US" b="0" i="0" dirty="0">
                        <a:latin typeface="DengXian" panose="02010600030101010101" pitchFamily="2" charset="-122"/>
                      </a:endParaRPr>
                    </a:p>
                  </a:txBody>
                  <a:tcPr marL="127248" marR="127248">
                    <a:lnR w="12700" cap="flat" cmpd="sng" algn="ctr">
                      <a:solidFill>
                        <a:schemeClr val="tx1"/>
                      </a:solidFill>
                      <a:prstDash val="solid"/>
                      <a:round/>
                      <a:headEnd type="none" w="med" len="med"/>
                      <a:tailEnd type="none" w="med" len="med"/>
                    </a:lnR>
                    <a:noFill/>
                  </a:tcPr>
                </a:tc>
                <a:tc>
                  <a:txBody>
                    <a:bodyPr/>
                    <a:lstStyle/>
                    <a:p>
                      <a:endParaRPr lang="en-US" b="0" i="0" dirty="0">
                        <a:latin typeface="DengXian" panose="02010600030101010101" pitchFamily="2" charset="-122"/>
                      </a:endParaRPr>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3"/>
                  </a:ext>
                </a:extLst>
              </a:tr>
              <a:tr h="315416">
                <a:tc>
                  <a:txBody>
                    <a:bodyPr/>
                    <a:lstStyle/>
                    <a:p>
                      <a:endParaRPr lang="en-US" b="0" i="0" dirty="0">
                        <a:latin typeface="DengXian" panose="02010600030101010101" pitchFamily="2" charset="-122"/>
                      </a:endParaRPr>
                    </a:p>
                  </a:txBody>
                  <a:tcPr marL="127248" marR="127248">
                    <a:lnR w="12700" cap="flat" cmpd="sng" algn="ctr">
                      <a:solidFill>
                        <a:schemeClr val="tx1"/>
                      </a:solidFill>
                      <a:prstDash val="solid"/>
                      <a:round/>
                      <a:headEnd type="none" w="med" len="med"/>
                      <a:tailEnd type="none" w="med" len="med"/>
                    </a:lnR>
                    <a:noFill/>
                  </a:tcPr>
                </a:tc>
                <a:tc>
                  <a:txBody>
                    <a:bodyPr/>
                    <a:lstStyle/>
                    <a:p>
                      <a:endParaRPr lang="en-US" b="0" i="0" dirty="0">
                        <a:latin typeface="DengXian" panose="02010600030101010101" pitchFamily="2" charset="-122"/>
                      </a:endParaRPr>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4"/>
                  </a:ext>
                </a:extLst>
              </a:tr>
              <a:tr h="315416">
                <a:tc>
                  <a:txBody>
                    <a:bodyPr/>
                    <a:lstStyle/>
                    <a:p>
                      <a:endParaRPr lang="en-US" b="0" i="0" dirty="0">
                        <a:latin typeface="DengXian" panose="02010600030101010101" pitchFamily="2" charset="-122"/>
                      </a:endParaRPr>
                    </a:p>
                  </a:txBody>
                  <a:tcPr marL="127248" marR="127248">
                    <a:lnR w="12700" cap="flat" cmpd="sng" algn="ctr">
                      <a:solidFill>
                        <a:schemeClr val="tx1"/>
                      </a:solidFill>
                      <a:prstDash val="solid"/>
                      <a:round/>
                      <a:headEnd type="none" w="med" len="med"/>
                      <a:tailEnd type="none" w="med" len="med"/>
                    </a:lnR>
                    <a:noFill/>
                  </a:tcPr>
                </a:tc>
                <a:tc>
                  <a:txBody>
                    <a:bodyPr/>
                    <a:lstStyle/>
                    <a:p>
                      <a:endParaRPr lang="en-US" b="0" i="0" dirty="0">
                        <a:latin typeface="DengXian" panose="02010600030101010101" pitchFamily="2" charset="-122"/>
                      </a:endParaRPr>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5"/>
                  </a:ext>
                </a:extLst>
              </a:tr>
              <a:tr h="315416">
                <a:tc>
                  <a:txBody>
                    <a:bodyPr/>
                    <a:lstStyle/>
                    <a:p>
                      <a:endParaRPr lang="en-US" b="0" i="0" dirty="0">
                        <a:latin typeface="DengXian" panose="02010600030101010101" pitchFamily="2" charset="-122"/>
                      </a:endParaRPr>
                    </a:p>
                  </a:txBody>
                  <a:tcPr marL="127248" marR="127248">
                    <a:lnR w="12700" cap="flat" cmpd="sng" algn="ctr">
                      <a:solidFill>
                        <a:schemeClr val="tx1"/>
                      </a:solidFill>
                      <a:prstDash val="solid"/>
                      <a:round/>
                      <a:headEnd type="none" w="med" len="med"/>
                      <a:tailEnd type="none" w="med" len="med"/>
                    </a:lnR>
                    <a:noFill/>
                  </a:tcPr>
                </a:tc>
                <a:tc>
                  <a:txBody>
                    <a:bodyPr/>
                    <a:lstStyle/>
                    <a:p>
                      <a:endParaRPr lang="en-US" b="0" i="0" dirty="0">
                        <a:latin typeface="DengXian" panose="02010600030101010101" pitchFamily="2" charset="-122"/>
                      </a:endParaRPr>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6"/>
                  </a:ext>
                </a:extLst>
              </a:tr>
              <a:tr h="315416">
                <a:tc>
                  <a:txBody>
                    <a:bodyPr/>
                    <a:lstStyle/>
                    <a:p>
                      <a:endParaRPr lang="en-US" b="0" i="0" dirty="0">
                        <a:latin typeface="DengXian" panose="02010600030101010101" pitchFamily="2" charset="-122"/>
                      </a:endParaRPr>
                    </a:p>
                  </a:txBody>
                  <a:tcPr marL="127248" marR="127248">
                    <a:lnR w="12700" cap="flat" cmpd="sng" algn="ctr">
                      <a:solidFill>
                        <a:schemeClr val="tx1"/>
                      </a:solidFill>
                      <a:prstDash val="solid"/>
                      <a:round/>
                      <a:headEnd type="none" w="med" len="med"/>
                      <a:tailEnd type="none" w="med" len="med"/>
                    </a:lnR>
                    <a:noFill/>
                  </a:tcPr>
                </a:tc>
                <a:tc>
                  <a:txBody>
                    <a:bodyPr/>
                    <a:lstStyle/>
                    <a:p>
                      <a:endParaRPr lang="en-US" b="0" i="0" dirty="0">
                        <a:latin typeface="DengXian" panose="02010600030101010101" pitchFamily="2" charset="-122"/>
                      </a:endParaRPr>
                    </a:p>
                  </a:txBody>
                  <a:tcPr marL="127248" marR="127248">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838200" y="1418315"/>
            <a:ext cx="5229317" cy="1908215"/>
          </a:xfrm>
          <a:prstGeom prst="rect">
            <a:avLst/>
          </a:prstGeom>
          <a:noFill/>
        </p:spPr>
        <p:txBody>
          <a:bodyPr wrap="none" rtlCol="0">
            <a:spAutoFit/>
          </a:bodyPr>
          <a:lstStyle/>
          <a:p>
            <a:pPr>
              <a:spcBef>
                <a:spcPts val="1800"/>
              </a:spcBef>
            </a:pPr>
            <a:r>
              <a:rPr lang="zh-CN" altLang="en-US" sz="3200" dirty="0">
                <a:latin typeface="DengXian" panose="02010600030101010101" pitchFamily="2" charset="-122"/>
                <a:ea typeface="DengXian" panose="02010600030101010101" pitchFamily="2" charset="-122"/>
              </a:rPr>
              <a:t>为了回答你选出的优先问题</a:t>
            </a:r>
            <a:r>
              <a:rPr lang="en-US" altLang="en-US" sz="3200" dirty="0">
                <a:latin typeface="DengXian" panose="02010600030101010101" pitchFamily="2" charset="-122"/>
                <a:ea typeface="DengXian" panose="02010600030101010101" pitchFamily="2" charset="-122"/>
              </a:rPr>
              <a:t>:</a:t>
            </a:r>
          </a:p>
          <a:p>
            <a:pPr lvl="2">
              <a:spcBef>
                <a:spcPts val="1800"/>
              </a:spcBef>
            </a:pPr>
            <a:r>
              <a:rPr lang="zh-CN" altLang="en-US" sz="2800" dirty="0">
                <a:latin typeface="DengXian" panose="02010600030101010101" pitchFamily="2" charset="-122"/>
                <a:ea typeface="DengXian" panose="02010600030101010101" pitchFamily="2" charset="-122"/>
              </a:rPr>
              <a:t>你需要了解些什么？信息</a:t>
            </a:r>
            <a:r>
              <a:rPr lang="en-US" altLang="en-US" sz="2800" dirty="0">
                <a:latin typeface="DengXian" panose="02010600030101010101" pitchFamily="2" charset="-122"/>
                <a:ea typeface="DengXian" panose="02010600030101010101" pitchFamily="2" charset="-122"/>
              </a:rPr>
              <a:t> </a:t>
            </a:r>
          </a:p>
          <a:p>
            <a:pPr lvl="2">
              <a:spcBef>
                <a:spcPts val="1800"/>
              </a:spcBef>
            </a:pPr>
            <a:r>
              <a:rPr lang="zh-CN" altLang="en-US" sz="2800" dirty="0">
                <a:latin typeface="DengXian" panose="02010600030101010101" pitchFamily="2" charset="-122"/>
                <a:ea typeface="DengXian" panose="02010600030101010101" pitchFamily="2" charset="-122"/>
              </a:rPr>
              <a:t>你需要做些什么？任务</a:t>
            </a:r>
            <a:endParaRPr lang="en-US" altLang="en-US" sz="2800" dirty="0">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1235358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zh-CN" altLang="en-US" b="1" dirty="0">
                <a:solidFill>
                  <a:schemeClr val="tx1"/>
                </a:solidFill>
                <a:ea typeface="DengXian" panose="02010600030101010101" pitchFamily="2" charset="-122"/>
              </a:rPr>
              <a:t>分享</a:t>
            </a:r>
            <a:endParaRPr lang="en-US" altLang="en-US" sz="2000" b="1" dirty="0">
              <a:solidFill>
                <a:schemeClr val="tx1"/>
              </a:solidFill>
              <a:ea typeface="DengXian" panose="02010600030101010101" pitchFamily="2" charset="-122"/>
            </a:endParaRPr>
          </a:p>
        </p:txBody>
      </p:sp>
      <p:sp>
        <p:nvSpPr>
          <p:cNvPr id="112643" name="Content Placeholder 2"/>
          <p:cNvSpPr>
            <a:spLocks noGrp="1"/>
          </p:cNvSpPr>
          <p:nvPr>
            <p:ph idx="1"/>
          </p:nvPr>
        </p:nvSpPr>
        <p:spPr>
          <a:xfrm>
            <a:off x="838200" y="1825627"/>
            <a:ext cx="10515600" cy="2850137"/>
          </a:xfrm>
        </p:spPr>
        <p:txBody>
          <a:bodyPr>
            <a:noAutofit/>
          </a:bodyPr>
          <a:lstStyle/>
          <a:p>
            <a:pPr marL="514350" indent="-514350">
              <a:lnSpc>
                <a:spcPct val="114000"/>
              </a:lnSpc>
              <a:buFont typeface="Rockwell" panose="02060603020205020403" pitchFamily="18" charset="0"/>
              <a:buAutoNum type="arabicPeriod"/>
            </a:pPr>
            <a:r>
              <a:rPr lang="zh-CN" altLang="en-US" sz="3600" dirty="0">
                <a:solidFill>
                  <a:srgbClr val="000000"/>
                </a:solidFill>
                <a:ea typeface="DengXian" panose="02010600030101010101" pitchFamily="2" charset="-122"/>
              </a:rPr>
              <a:t>你改造了哪些问题</a:t>
            </a:r>
            <a:endParaRPr lang="en-US" altLang="en-US" sz="3600" dirty="0">
              <a:solidFill>
                <a:srgbClr val="000000"/>
              </a:solidFill>
              <a:ea typeface="DengXian" panose="02010600030101010101" pitchFamily="2" charset="-122"/>
            </a:endParaRPr>
          </a:p>
          <a:p>
            <a:pPr marL="514350" indent="-514350">
              <a:lnSpc>
                <a:spcPct val="114000"/>
              </a:lnSpc>
              <a:buFont typeface="Wingdings" panose="05000000000000000000" pitchFamily="2" charset="2"/>
              <a:buAutoNum type="arabicPeriod"/>
            </a:pPr>
            <a:r>
              <a:rPr lang="zh-CN" altLang="en-US" sz="3600" dirty="0" smtClean="0">
                <a:solidFill>
                  <a:srgbClr val="000000"/>
                </a:solidFill>
                <a:ea typeface="DengXian" panose="02010600030101010101" pitchFamily="2" charset="-122"/>
              </a:rPr>
              <a:t>你认为最重要的三个问题是什么</a:t>
            </a:r>
            <a:r>
              <a:rPr lang="zh-CN" altLang="en-US" sz="3600" dirty="0" smtClean="0">
                <a:ea typeface="DengXian" panose="02010600030101010101" pitchFamily="2" charset="-122"/>
              </a:rPr>
              <a:t>，</a:t>
            </a:r>
            <a:r>
              <a:rPr lang="zh-CN" altLang="en-US" sz="3600" dirty="0" smtClean="0">
                <a:solidFill>
                  <a:srgbClr val="000000"/>
                </a:solidFill>
                <a:ea typeface="DengXian" panose="02010600030101010101" pitchFamily="2" charset="-122"/>
              </a:rPr>
              <a:t>以及它们在原始问题列表中的序号</a:t>
            </a:r>
            <a:endParaRPr lang="en-US" altLang="en-US" sz="3600" dirty="0" smtClean="0">
              <a:solidFill>
                <a:srgbClr val="000000"/>
              </a:solidFill>
              <a:ea typeface="DengXian" panose="02010600030101010101" pitchFamily="2" charset="-122"/>
            </a:endParaRPr>
          </a:p>
          <a:p>
            <a:pPr marL="514350" indent="-514350">
              <a:lnSpc>
                <a:spcPct val="114000"/>
              </a:lnSpc>
              <a:buFont typeface="Wingdings" panose="05000000000000000000" pitchFamily="2" charset="2"/>
              <a:buAutoNum type="arabicPeriod"/>
            </a:pPr>
            <a:r>
              <a:rPr lang="zh-CN" altLang="en-US" sz="3600" dirty="0" smtClean="0">
                <a:solidFill>
                  <a:srgbClr val="000000"/>
                </a:solidFill>
                <a:ea typeface="DengXian" panose="02010600030101010101" pitchFamily="2" charset="-122"/>
              </a:rPr>
              <a:t>你</a:t>
            </a:r>
            <a:r>
              <a:rPr lang="zh-CN" altLang="en-US" sz="3600" dirty="0">
                <a:solidFill>
                  <a:srgbClr val="000000"/>
                </a:solidFill>
                <a:ea typeface="DengXian" panose="02010600030101010101" pitchFamily="2" charset="-122"/>
              </a:rPr>
              <a:t>选择优先问题的依据是什么</a:t>
            </a:r>
            <a:endParaRPr lang="en-US" altLang="en-US" sz="3600" dirty="0">
              <a:solidFill>
                <a:srgbClr val="000000"/>
              </a:solidFill>
              <a:ea typeface="DengXian" panose="02010600030101010101" pitchFamily="2" charset="-122"/>
            </a:endParaRPr>
          </a:p>
          <a:p>
            <a:pPr marL="514350" indent="-514350">
              <a:lnSpc>
                <a:spcPct val="114000"/>
              </a:lnSpc>
              <a:buFont typeface="Wingdings" panose="05000000000000000000" pitchFamily="2" charset="2"/>
              <a:buAutoNum type="arabicPeriod"/>
            </a:pPr>
            <a:r>
              <a:rPr lang="zh-CN" altLang="en-US" sz="3600" dirty="0">
                <a:solidFill>
                  <a:srgbClr val="000000"/>
                </a:solidFill>
                <a:ea typeface="DengXian" panose="02010600030101010101" pitchFamily="2" charset="-122"/>
              </a:rPr>
              <a:t>你的下一步行动计划</a:t>
            </a:r>
            <a:endParaRPr lang="en-US" altLang="en-US" sz="3600" dirty="0">
              <a:solidFill>
                <a:srgbClr val="000000"/>
              </a:solidFill>
              <a:ea typeface="DengXian" panose="02010600030101010101" pitchFamily="2" charset="-122"/>
            </a:endParaRPr>
          </a:p>
        </p:txBody>
      </p:sp>
    </p:spTree>
    <p:extLst>
      <p:ext uri="{BB962C8B-B14F-4D97-AF65-F5344CB8AC3E}">
        <p14:creationId xmlns:p14="http://schemas.microsoft.com/office/powerpoint/2010/main" val="2443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727364" y="304800"/>
            <a:ext cx="10515600" cy="926479"/>
          </a:xfrm>
        </p:spPr>
        <p:txBody>
          <a:bodyPr/>
          <a:lstStyle/>
          <a:p>
            <a:pPr eaLnBrk="1" hangingPunct="1"/>
            <a:r>
              <a:rPr lang="zh-CN" altLang="en-US" b="1" dirty="0">
                <a:solidFill>
                  <a:schemeClr val="tx1"/>
                </a:solidFill>
                <a:ea typeface="DengXian" panose="02010600030101010101" pitchFamily="2" charset="-122"/>
              </a:rPr>
              <a:t>反思</a:t>
            </a:r>
            <a:endParaRPr lang="en-US" altLang="en-US" b="1" dirty="0">
              <a:solidFill>
                <a:schemeClr val="tx1"/>
              </a:solidFill>
              <a:ea typeface="DengXian" panose="02010600030101010101" pitchFamily="2" charset="-122"/>
            </a:endParaRPr>
          </a:p>
        </p:txBody>
      </p:sp>
      <p:sp>
        <p:nvSpPr>
          <p:cNvPr id="49154" name="Content Placeholder 2"/>
          <p:cNvSpPr>
            <a:spLocks noGrp="1"/>
          </p:cNvSpPr>
          <p:nvPr>
            <p:ph idx="1"/>
          </p:nvPr>
        </p:nvSpPr>
        <p:spPr>
          <a:xfrm>
            <a:off x="838200" y="1825627"/>
            <a:ext cx="10515600" cy="3645275"/>
          </a:xfrm>
        </p:spPr>
        <p:txBody>
          <a:bodyPr vert="horz" lIns="91440" tIns="45720" rIns="91440" bIns="45720" rtlCol="0" anchor="t">
            <a:normAutofit/>
          </a:bodyPr>
          <a:lstStyle/>
          <a:p>
            <a:pPr>
              <a:lnSpc>
                <a:spcPct val="114000"/>
              </a:lnSpc>
            </a:pPr>
            <a:r>
              <a:rPr lang="en-US" altLang="en-US" sz="3000" dirty="0">
                <a:solidFill>
                  <a:srgbClr val="000000"/>
                </a:solidFill>
                <a:latin typeface="DengXian"/>
                <a:ea typeface="DengXian"/>
              </a:rPr>
              <a:t> </a:t>
            </a:r>
            <a:r>
              <a:rPr lang="en-US" altLang="en-US" sz="3600" dirty="0" err="1">
                <a:solidFill>
                  <a:srgbClr val="000000"/>
                </a:solidFill>
                <a:latin typeface="DengXian"/>
                <a:ea typeface="DengXian"/>
              </a:rPr>
              <a:t>你学到了什么</a:t>
            </a:r>
            <a:r>
              <a:rPr lang="zh-CN" altLang="en-US" sz="3600">
                <a:solidFill>
                  <a:srgbClr val="000000"/>
                </a:solidFill>
                <a:latin typeface="DengXian"/>
                <a:ea typeface="DengXian"/>
              </a:rPr>
              <a:t>？</a:t>
            </a:r>
            <a:endParaRPr lang="en-US" altLang="en-US" sz="3600">
              <a:solidFill>
                <a:srgbClr val="000000"/>
              </a:solidFill>
              <a:latin typeface="DengXian"/>
              <a:ea typeface="DengXian"/>
            </a:endParaRPr>
          </a:p>
          <a:p>
            <a:pPr eaLnBrk="1" hangingPunct="1">
              <a:lnSpc>
                <a:spcPct val="114000"/>
              </a:lnSpc>
            </a:pPr>
            <a:r>
              <a:rPr lang="en-US" altLang="en-US" sz="3600" dirty="0">
                <a:solidFill>
                  <a:srgbClr val="000000"/>
                </a:solidFill>
                <a:ea typeface="DengXian" panose="02010600030101010101" pitchFamily="2" charset="-122"/>
              </a:rPr>
              <a:t> </a:t>
            </a:r>
            <a:r>
              <a:rPr lang="en-US" altLang="en-US" sz="3600" dirty="0" err="1">
                <a:solidFill>
                  <a:srgbClr val="000000"/>
                </a:solidFill>
                <a:ea typeface="DengXian" panose="02010600030101010101" pitchFamily="2" charset="-122"/>
              </a:rPr>
              <a:t>你是如何学到这些的</a:t>
            </a:r>
            <a:r>
              <a:rPr lang="en-US" altLang="en-US" sz="3600" dirty="0">
                <a:solidFill>
                  <a:srgbClr val="000000"/>
                </a:solidFill>
                <a:ea typeface="DengXian" panose="02010600030101010101" pitchFamily="2" charset="-122"/>
              </a:rPr>
              <a:t>?</a:t>
            </a:r>
          </a:p>
          <a:p>
            <a:pPr>
              <a:lnSpc>
                <a:spcPct val="114000"/>
              </a:lnSpc>
            </a:pPr>
            <a:r>
              <a:rPr lang="en-US" altLang="en-US" sz="3600" dirty="0">
                <a:solidFill>
                  <a:srgbClr val="000000"/>
                </a:solidFill>
                <a:latin typeface="DengXian"/>
                <a:ea typeface="DengXian"/>
              </a:rPr>
              <a:t> </a:t>
            </a:r>
            <a:r>
              <a:rPr lang="en-US" altLang="en-US" sz="3600" err="1">
                <a:solidFill>
                  <a:srgbClr val="000000"/>
                </a:solidFill>
                <a:latin typeface="DengXian"/>
                <a:ea typeface="DengXian"/>
              </a:rPr>
              <a:t>对于提问焦点</a:t>
            </a:r>
            <a:r>
              <a:rPr lang="zh-CN" altLang="en-US" sz="3600">
                <a:solidFill>
                  <a:srgbClr val="000000"/>
                </a:solidFill>
                <a:latin typeface="DengXian"/>
                <a:ea typeface="DengXian"/>
              </a:rPr>
              <a:t>“有些学生没有参与提问”，你的理解发生了怎样的变化？</a:t>
            </a:r>
            <a:endParaRPr lang="en-US" altLang="en-US" sz="3600">
              <a:solidFill>
                <a:srgbClr val="000000"/>
              </a:solidFill>
              <a:latin typeface="DengXian"/>
              <a:ea typeface="DengXian"/>
            </a:endParaRPr>
          </a:p>
        </p:txBody>
      </p:sp>
    </p:spTree>
    <p:extLst>
      <p:ext uri="{BB962C8B-B14F-4D97-AF65-F5344CB8AC3E}">
        <p14:creationId xmlns:p14="http://schemas.microsoft.com/office/powerpoint/2010/main" val="1338910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Autofit/>
          </a:bodyPr>
          <a:lstStyle/>
          <a:p>
            <a:r>
              <a:rPr lang="zh-CN" altLang="en-US" sz="4800" b="1" dirty="0">
                <a:ea typeface="DengXian" panose="02010600030101010101" pitchFamily="2" charset="-122"/>
              </a:rPr>
              <a:t>内容</a:t>
            </a:r>
            <a:endParaRPr lang="en-US" altLang="en-US" sz="4800" b="1" dirty="0">
              <a:ea typeface="DengXian" panose="02010600030101010101" pitchFamily="2" charset="-122"/>
            </a:endParaRPr>
          </a:p>
        </p:txBody>
      </p:sp>
      <p:sp>
        <p:nvSpPr>
          <p:cNvPr id="3" name="Content Placeholder 2"/>
          <p:cNvSpPr>
            <a:spLocks noGrp="1"/>
          </p:cNvSpPr>
          <p:nvPr>
            <p:ph idx="1"/>
          </p:nvPr>
        </p:nvSpPr>
        <p:spPr>
          <a:xfrm>
            <a:off x="838200" y="1388830"/>
            <a:ext cx="10515600" cy="5439685"/>
          </a:xfrm>
        </p:spPr>
        <p:txBody>
          <a:bodyPr vert="horz" lIns="91440" tIns="45720" rIns="91440" bIns="45720" rtlCol="0" anchor="t">
            <a:noAutofit/>
          </a:bodyPr>
          <a:lstStyle/>
          <a:p>
            <a:pPr marL="742950" indent="-742950">
              <a:buFont typeface="+mj-lt"/>
              <a:buAutoNum type="arabicParenR"/>
              <a:defRPr/>
            </a:pPr>
            <a:r>
              <a:rPr lang="zh-CN" altLang="en-US">
                <a:latin typeface="DengXian"/>
                <a:ea typeface="DengXian"/>
              </a:rPr>
              <a:t>为什么花时间培养提出问题的技能？</a:t>
            </a:r>
            <a:r>
              <a:rPr lang="en-US" altLang="zh-CN">
                <a:latin typeface="DengXian"/>
                <a:ea typeface="DengXian"/>
              </a:rPr>
              <a:t> </a:t>
            </a:r>
            <a:endParaRPr lang="en-US">
              <a:ea typeface="DengXian" panose="02010600030101010101" pitchFamily="2" charset="-122"/>
            </a:endParaRPr>
          </a:p>
          <a:p>
            <a:pPr marL="742950" indent="-742950">
              <a:buFont typeface="+mj-lt"/>
              <a:buAutoNum type="arabicParenR"/>
              <a:defRPr/>
            </a:pPr>
            <a:r>
              <a:rPr lang="zh-CN" altLang="en-US" dirty="0">
                <a:ea typeface="DengXian" panose="02010600030101010101" pitchFamily="2" charset="-122"/>
              </a:rPr>
              <a:t>问题生成法初体验</a:t>
            </a:r>
            <a:endParaRPr lang="en-US" dirty="0">
              <a:ea typeface="DengXian" panose="02010600030101010101" pitchFamily="2" charset="-122"/>
            </a:endParaRPr>
          </a:p>
          <a:p>
            <a:pPr marL="742950" indent="-742950">
              <a:buFont typeface="+mj-lt"/>
              <a:buAutoNum type="arabicParenR"/>
              <a:defRPr/>
            </a:pPr>
            <a:r>
              <a:rPr lang="zh-CN" altLang="en-US" dirty="0">
                <a:ea typeface="DengXian" panose="02010600030101010101" pitchFamily="2" charset="-122"/>
              </a:rPr>
              <a:t>探索课堂应用案例和学生作品</a:t>
            </a:r>
            <a:endParaRPr lang="en-US" dirty="0">
              <a:ea typeface="DengXian" panose="02010600030101010101" pitchFamily="2" charset="-122"/>
            </a:endParaRPr>
          </a:p>
          <a:p>
            <a:pPr marL="742950" indent="-742950">
              <a:buFont typeface="+mj-lt"/>
              <a:buAutoNum type="arabicParenR"/>
              <a:defRPr/>
            </a:pPr>
            <a:r>
              <a:rPr lang="zh-CN" altLang="en-US" dirty="0">
                <a:ea typeface="DengXian" panose="02010600030101010101" pitchFamily="2" charset="-122"/>
              </a:rPr>
              <a:t>结束语</a:t>
            </a:r>
            <a:endParaRPr lang="en-US" sz="3200" dirty="0">
              <a:ea typeface="DengXian" panose="02010600030101010101" pitchFamily="2" charset="-122"/>
            </a:endParaRPr>
          </a:p>
        </p:txBody>
      </p:sp>
    </p:spTree>
    <p:extLst>
      <p:ext uri="{BB962C8B-B14F-4D97-AF65-F5344CB8AC3E}">
        <p14:creationId xmlns:p14="http://schemas.microsoft.com/office/powerpoint/2010/main" val="2942140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719036" y="378097"/>
            <a:ext cx="10515600" cy="737343"/>
          </a:xfrm>
        </p:spPr>
        <p:txBody>
          <a:bodyPr>
            <a:normAutofit/>
          </a:bodyPr>
          <a:lstStyle/>
          <a:p>
            <a:pPr eaLnBrk="1" hangingPunct="1"/>
            <a:r>
              <a:rPr lang="en-US" altLang="en-US" dirty="0" err="1"/>
              <a:t>回顾整个过程</a:t>
            </a:r>
            <a:endParaRPr lang="en-US" altLang="en-US" dirty="0"/>
          </a:p>
        </p:txBody>
      </p:sp>
      <p:pic>
        <p:nvPicPr>
          <p:cNvPr id="63490" name="Picture Placeholder 3" descr="images.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63047" y="1741023"/>
            <a:ext cx="4361678" cy="3990471"/>
          </a:xfrm>
        </p:spPr>
      </p:pic>
    </p:spTree>
    <p:extLst>
      <p:ext uri="{BB962C8B-B14F-4D97-AF65-F5344CB8AC3E}">
        <p14:creationId xmlns:p14="http://schemas.microsoft.com/office/powerpoint/2010/main" val="2327643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10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489"/>
                                        </p:tgtEl>
                                        <p:attrNameLst>
                                          <p:attrName>style.visibility</p:attrName>
                                        </p:attrNameLst>
                                      </p:cBhvr>
                                      <p:to>
                                        <p:strVal val="visible"/>
                                      </p:to>
                                    </p:set>
                                    <p:animEffect transition="in" filter="dissolve">
                                      <p:cBhvr>
                                        <p:cTn id="12" dur="500"/>
                                        <p:tgtEl>
                                          <p:spTgt spid="63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a:solidFill>
                  <a:schemeClr val="tx1"/>
                </a:solidFill>
                <a:latin typeface="DengXian"/>
                <a:ea typeface="DengXian"/>
              </a:rPr>
              <a:t>一页纸总结：问题生成法（</a:t>
            </a:r>
            <a:r>
              <a:rPr lang="en-US" altLang="zh-CN" b="1" dirty="0" smtClean="0">
                <a:solidFill>
                  <a:schemeClr val="tx1"/>
                </a:solidFill>
                <a:latin typeface="Times New Roman" panose="02020603050405020304" pitchFamily="18" charset="0"/>
                <a:ea typeface="DengXian"/>
                <a:cs typeface="Times New Roman" panose="02020603050405020304" pitchFamily="18" charset="0"/>
              </a:rPr>
              <a:t>QFT</a:t>
            </a:r>
            <a:r>
              <a:rPr lang="en-US" altLang="zh-CN" b="1" dirty="0">
                <a:solidFill>
                  <a:schemeClr val="tx1"/>
                </a:solidFill>
                <a:latin typeface="DengXian"/>
                <a:ea typeface="DengXian"/>
              </a:rPr>
              <a:t>)</a:t>
            </a:r>
            <a:endParaRPr lang="en-US" b="1" dirty="0">
              <a:solidFill>
                <a:schemeClr val="tx1"/>
              </a:solidFill>
              <a:latin typeface="DengXian"/>
              <a:ea typeface="DengXian"/>
            </a:endParaRPr>
          </a:p>
        </p:txBody>
      </p:sp>
      <p:sp>
        <p:nvSpPr>
          <p:cNvPr id="3" name="Content Placeholder 2"/>
          <p:cNvSpPr>
            <a:spLocks noGrp="1"/>
          </p:cNvSpPr>
          <p:nvPr>
            <p:ph idx="1"/>
          </p:nvPr>
        </p:nvSpPr>
        <p:spPr>
          <a:xfrm>
            <a:off x="1136515" y="1498495"/>
            <a:ext cx="10515600" cy="4561344"/>
          </a:xfrm>
        </p:spPr>
        <p:txBody>
          <a:bodyPr>
            <a:normAutofit fontScale="92500" lnSpcReduction="20000"/>
          </a:bodyPr>
          <a:lstStyle/>
          <a:p>
            <a:pPr marL="457200" indent="-457200">
              <a:lnSpc>
                <a:spcPct val="124000"/>
              </a:lnSpc>
              <a:spcBef>
                <a:spcPts val="0"/>
              </a:spcBef>
              <a:spcAft>
                <a:spcPts val="600"/>
              </a:spcAft>
              <a:buFont typeface="+mj-lt"/>
              <a:buAutoNum type="arabicParenR"/>
            </a:pPr>
            <a:r>
              <a:rPr lang="zh-CN" altLang="en-US" dirty="0">
                <a:ea typeface="DengXian" panose="02010600030101010101" pitchFamily="2" charset="-122"/>
              </a:rPr>
              <a:t>提问焦点</a:t>
            </a:r>
            <a:endParaRPr lang="en-US" altLang="zh-CN" dirty="0">
              <a:ea typeface="DengXian" panose="02010600030101010101" pitchFamily="2" charset="-122"/>
            </a:endParaRPr>
          </a:p>
          <a:p>
            <a:pPr marL="457200" indent="-457200">
              <a:lnSpc>
                <a:spcPct val="124000"/>
              </a:lnSpc>
              <a:spcBef>
                <a:spcPts val="0"/>
              </a:spcBef>
              <a:spcAft>
                <a:spcPts val="600"/>
              </a:spcAft>
              <a:buFont typeface="+mj-lt"/>
              <a:buAutoNum type="arabicParenR"/>
            </a:pPr>
            <a:r>
              <a:rPr lang="zh-CN" altLang="en-US" dirty="0">
                <a:ea typeface="DengXian" panose="02010600030101010101" pitchFamily="2" charset="-122"/>
              </a:rPr>
              <a:t>生成你的问题</a:t>
            </a:r>
            <a:endParaRPr lang="en-US" dirty="0">
              <a:ea typeface="DengXian" panose="02010600030101010101" pitchFamily="2" charset="-122"/>
            </a:endParaRPr>
          </a:p>
          <a:p>
            <a:pPr lvl="2">
              <a:lnSpc>
                <a:spcPct val="124000"/>
              </a:lnSpc>
              <a:spcBef>
                <a:spcPts val="0"/>
              </a:spcBef>
              <a:spcAft>
                <a:spcPts val="600"/>
              </a:spcAft>
              <a:buFont typeface="Wingdings" panose="05000000000000000000" pitchFamily="2" charset="2"/>
              <a:buChar char="ü"/>
            </a:pPr>
            <a:r>
              <a:rPr lang="zh-CN" altLang="en-US" dirty="0">
                <a:ea typeface="DengXian" panose="02010600030101010101" pitchFamily="2" charset="-122"/>
              </a:rPr>
              <a:t>遵守规则</a:t>
            </a:r>
            <a:endParaRPr lang="en-US" altLang="zh-CN" dirty="0">
              <a:ea typeface="DengXian" panose="02010600030101010101" pitchFamily="2" charset="-122"/>
            </a:endParaRPr>
          </a:p>
          <a:p>
            <a:pPr lvl="2">
              <a:lnSpc>
                <a:spcPct val="124000"/>
              </a:lnSpc>
              <a:spcBef>
                <a:spcPts val="0"/>
              </a:spcBef>
              <a:spcAft>
                <a:spcPts val="600"/>
              </a:spcAft>
              <a:buFont typeface="Wingdings" panose="05000000000000000000" pitchFamily="2" charset="2"/>
              <a:buChar char="ü"/>
            </a:pPr>
            <a:r>
              <a:rPr lang="zh-CN" altLang="en-US" dirty="0">
                <a:ea typeface="DengXian" panose="02010600030101010101" pitchFamily="2" charset="-122"/>
              </a:rPr>
              <a:t>为问题标注序号</a:t>
            </a:r>
            <a:endParaRPr lang="en-US" dirty="0">
              <a:ea typeface="DengXian" panose="02010600030101010101" pitchFamily="2" charset="-122"/>
            </a:endParaRPr>
          </a:p>
          <a:p>
            <a:pPr marL="457200" indent="-457200">
              <a:lnSpc>
                <a:spcPct val="124000"/>
              </a:lnSpc>
              <a:spcBef>
                <a:spcPts val="0"/>
              </a:spcBef>
              <a:spcAft>
                <a:spcPts val="600"/>
              </a:spcAft>
              <a:buFont typeface="+mj-lt"/>
              <a:buAutoNum type="arabicParenR" startAt="3"/>
            </a:pPr>
            <a:r>
              <a:rPr lang="zh-CN" altLang="en-US" dirty="0">
                <a:ea typeface="DengXian" panose="02010600030101010101" pitchFamily="2" charset="-122"/>
              </a:rPr>
              <a:t>改进你的问题</a:t>
            </a:r>
            <a:endParaRPr lang="en-US" dirty="0">
              <a:ea typeface="DengXian" panose="02010600030101010101" pitchFamily="2" charset="-122"/>
            </a:endParaRPr>
          </a:p>
          <a:p>
            <a:pPr lvl="2">
              <a:lnSpc>
                <a:spcPct val="124000"/>
              </a:lnSpc>
              <a:spcBef>
                <a:spcPts val="0"/>
              </a:spcBef>
              <a:spcAft>
                <a:spcPts val="600"/>
              </a:spcAft>
              <a:buFont typeface="Wingdings" panose="05000000000000000000" pitchFamily="2" charset="2"/>
              <a:buChar char="ü"/>
            </a:pPr>
            <a:r>
              <a:rPr lang="zh-CN" altLang="en-US" dirty="0">
                <a:ea typeface="DengXian" panose="02010600030101010101" pitchFamily="2" charset="-122"/>
              </a:rPr>
              <a:t>将问题分类成封闭式或者开放式问题</a:t>
            </a:r>
            <a:endParaRPr lang="en-US" dirty="0">
              <a:ea typeface="DengXian" panose="02010600030101010101" pitchFamily="2" charset="-122"/>
            </a:endParaRPr>
          </a:p>
          <a:p>
            <a:pPr lvl="2">
              <a:lnSpc>
                <a:spcPct val="124000"/>
              </a:lnSpc>
              <a:spcBef>
                <a:spcPts val="0"/>
              </a:spcBef>
              <a:spcAft>
                <a:spcPts val="600"/>
              </a:spcAft>
              <a:buFont typeface="Wingdings" panose="05000000000000000000" pitchFamily="2" charset="2"/>
              <a:buChar char="ü"/>
            </a:pPr>
            <a:r>
              <a:rPr lang="zh-CN" altLang="en-US" dirty="0">
                <a:ea typeface="DengXian" panose="02010600030101010101" pitchFamily="2" charset="-122"/>
              </a:rPr>
              <a:t>将一种类型的问题转换成另一种类型</a:t>
            </a:r>
            <a:endParaRPr lang="en-US" dirty="0">
              <a:ea typeface="DengXian" panose="02010600030101010101" pitchFamily="2" charset="-122"/>
            </a:endParaRPr>
          </a:p>
          <a:p>
            <a:pPr marL="457200" indent="-457200">
              <a:lnSpc>
                <a:spcPct val="124000"/>
              </a:lnSpc>
              <a:spcBef>
                <a:spcPts val="0"/>
              </a:spcBef>
              <a:spcAft>
                <a:spcPts val="600"/>
              </a:spcAft>
              <a:buFont typeface="+mj-lt"/>
              <a:buAutoNum type="arabicParenR" startAt="4"/>
            </a:pPr>
            <a:r>
              <a:rPr lang="zh-CN" altLang="en-US" dirty="0">
                <a:ea typeface="DengXian" panose="02010600030101010101" pitchFamily="2" charset="-122"/>
              </a:rPr>
              <a:t>选出你的优先问题</a:t>
            </a:r>
            <a:r>
              <a:rPr lang="en-US" dirty="0">
                <a:ea typeface="DengXian" panose="02010600030101010101" pitchFamily="2" charset="-122"/>
              </a:rPr>
              <a:t> </a:t>
            </a:r>
          </a:p>
          <a:p>
            <a:pPr marL="457200" indent="-457200">
              <a:lnSpc>
                <a:spcPct val="124000"/>
              </a:lnSpc>
              <a:spcBef>
                <a:spcPts val="0"/>
              </a:spcBef>
              <a:spcAft>
                <a:spcPts val="600"/>
              </a:spcAft>
              <a:buFont typeface="+mj-lt"/>
              <a:buAutoNum type="arabicParenR" startAt="5"/>
            </a:pPr>
            <a:r>
              <a:rPr lang="zh-CN" altLang="en-US" dirty="0">
                <a:ea typeface="DengXian" panose="02010600030101010101" pitchFamily="2" charset="-122"/>
              </a:rPr>
              <a:t>分享</a:t>
            </a:r>
            <a:r>
              <a:rPr lang="en-US" dirty="0">
                <a:ea typeface="DengXian" panose="02010600030101010101" pitchFamily="2" charset="-122"/>
              </a:rPr>
              <a:t> &amp; </a:t>
            </a:r>
            <a:r>
              <a:rPr lang="zh-CN" altLang="en-US" dirty="0">
                <a:ea typeface="DengXian" panose="02010600030101010101" pitchFamily="2" charset="-122"/>
              </a:rPr>
              <a:t>讨论下一步行动</a:t>
            </a:r>
            <a:endParaRPr lang="en-US" dirty="0">
              <a:ea typeface="DengXian" panose="02010600030101010101" pitchFamily="2" charset="-122"/>
            </a:endParaRPr>
          </a:p>
          <a:p>
            <a:pPr marL="457200" indent="-457200">
              <a:lnSpc>
                <a:spcPct val="124000"/>
              </a:lnSpc>
              <a:spcBef>
                <a:spcPts val="0"/>
              </a:spcBef>
              <a:spcAft>
                <a:spcPts val="600"/>
              </a:spcAft>
              <a:buFont typeface="+mj-lt"/>
              <a:buAutoNum type="arabicParenR" startAt="5"/>
            </a:pPr>
            <a:r>
              <a:rPr lang="zh-CN" altLang="en-US" dirty="0">
                <a:ea typeface="DengXian" panose="02010600030101010101" pitchFamily="2" charset="-122"/>
              </a:rPr>
              <a:t>反思</a:t>
            </a:r>
            <a:endParaRPr lang="en-US" dirty="0">
              <a:ea typeface="DengXian" panose="02010600030101010101" pitchFamily="2" charset="-122"/>
            </a:endParaRPr>
          </a:p>
        </p:txBody>
      </p:sp>
      <p:sp>
        <p:nvSpPr>
          <p:cNvPr id="5" name="TextBox 4"/>
          <p:cNvSpPr txBox="1"/>
          <p:nvPr/>
        </p:nvSpPr>
        <p:spPr>
          <a:xfrm>
            <a:off x="6760486" y="1971190"/>
            <a:ext cx="4294999" cy="1338187"/>
          </a:xfrm>
          <a:prstGeom prst="rect">
            <a:avLst/>
          </a:prstGeom>
          <a:solidFill>
            <a:schemeClr val="bg1">
              <a:lumMod val="85000"/>
            </a:schemeClr>
          </a:solidFill>
        </p:spPr>
        <p:txBody>
          <a:bodyPr wrap="square" rtlCol="0">
            <a:spAutoFit/>
          </a:bodyPr>
          <a:lstStyle/>
          <a:p>
            <a:pPr marL="342900" indent="-342900" defTabSz="457200">
              <a:lnSpc>
                <a:spcPct val="114000"/>
              </a:lnSpc>
              <a:buFont typeface="+mj-lt"/>
              <a:buAutoNum type="arabicPeriod"/>
              <a:defRPr/>
            </a:pPr>
            <a:r>
              <a:rPr lang="zh-CN" altLang="en-US" dirty="0">
                <a:solidFill>
                  <a:prstClr val="black"/>
                </a:solidFill>
                <a:latin typeface="DengXian" panose="02010600030101010101" pitchFamily="2" charset="-122"/>
                <a:ea typeface="DengXian" panose="02010600030101010101" pitchFamily="2" charset="-122"/>
              </a:rPr>
              <a:t>提出尽可能多的问题</a:t>
            </a:r>
            <a:endParaRPr lang="en-US" dirty="0">
              <a:solidFill>
                <a:prstClr val="black"/>
              </a:solidFill>
              <a:latin typeface="DengXian" panose="02010600030101010101" pitchFamily="2" charset="-122"/>
              <a:ea typeface="DengXian" panose="02010600030101010101" pitchFamily="2" charset="-122"/>
            </a:endParaRPr>
          </a:p>
          <a:p>
            <a:pPr marL="342900" indent="-342900" defTabSz="457200">
              <a:lnSpc>
                <a:spcPct val="114000"/>
              </a:lnSpc>
              <a:buFont typeface="+mj-lt"/>
              <a:buAutoNum type="arabicPeriod"/>
              <a:defRPr/>
            </a:pPr>
            <a:r>
              <a:rPr lang="zh-CN" altLang="en-US" dirty="0">
                <a:solidFill>
                  <a:prstClr val="black"/>
                </a:solidFill>
                <a:latin typeface="DengXian" panose="02010600030101010101" pitchFamily="2" charset="-122"/>
                <a:ea typeface="DengXian" panose="02010600030101010101" pitchFamily="2" charset="-122"/>
              </a:rPr>
              <a:t>不要停下来讨论，评价或者回答问题</a:t>
            </a:r>
            <a:endParaRPr lang="en-US" dirty="0">
              <a:solidFill>
                <a:prstClr val="black"/>
              </a:solidFill>
              <a:latin typeface="DengXian" panose="02010600030101010101" pitchFamily="2" charset="-122"/>
              <a:ea typeface="DengXian" panose="02010600030101010101" pitchFamily="2" charset="-122"/>
            </a:endParaRPr>
          </a:p>
          <a:p>
            <a:pPr marL="342900" indent="-342900" defTabSz="457200">
              <a:lnSpc>
                <a:spcPct val="114000"/>
              </a:lnSpc>
              <a:buFont typeface="+mj-lt"/>
              <a:buAutoNum type="arabicPeriod"/>
              <a:defRPr/>
            </a:pPr>
            <a:r>
              <a:rPr lang="zh-CN" altLang="en-US" dirty="0">
                <a:solidFill>
                  <a:prstClr val="black"/>
                </a:solidFill>
                <a:latin typeface="DengXian" panose="02010600030101010101" pitchFamily="2" charset="-122"/>
                <a:ea typeface="DengXian" panose="02010600030101010101" pitchFamily="2" charset="-122"/>
              </a:rPr>
              <a:t>忠实记录陈述</a:t>
            </a:r>
            <a:endParaRPr lang="en-US" dirty="0">
              <a:solidFill>
                <a:prstClr val="black"/>
              </a:solidFill>
              <a:latin typeface="DengXian" panose="02010600030101010101" pitchFamily="2" charset="-122"/>
              <a:ea typeface="DengXian" panose="02010600030101010101" pitchFamily="2" charset="-122"/>
            </a:endParaRPr>
          </a:p>
          <a:p>
            <a:pPr marL="342900" indent="-342900" defTabSz="457200">
              <a:lnSpc>
                <a:spcPct val="114000"/>
              </a:lnSpc>
              <a:buFont typeface="+mj-lt"/>
              <a:buAutoNum type="arabicPeriod"/>
              <a:defRPr/>
            </a:pPr>
            <a:r>
              <a:rPr lang="zh-CN" altLang="en-US" dirty="0">
                <a:solidFill>
                  <a:prstClr val="black"/>
                </a:solidFill>
                <a:latin typeface="DengXian" panose="02010600030101010101" pitchFamily="2" charset="-122"/>
                <a:ea typeface="DengXian" panose="02010600030101010101" pitchFamily="2" charset="-122"/>
              </a:rPr>
              <a:t>将陈述句转换为问句</a:t>
            </a:r>
            <a:endParaRPr lang="en-US" dirty="0">
              <a:solidFill>
                <a:prstClr val="black"/>
              </a:solidFill>
              <a:latin typeface="DengXian" panose="02010600030101010101" pitchFamily="2" charset="-122"/>
              <a:ea typeface="DengXian" panose="02010600030101010101" pitchFamily="2" charset="-122"/>
            </a:endParaRPr>
          </a:p>
        </p:txBody>
      </p:sp>
      <p:cxnSp>
        <p:nvCxnSpPr>
          <p:cNvPr id="7" name="Straight Arrow Connector 6"/>
          <p:cNvCxnSpPr>
            <a:cxnSpLocks/>
          </p:cNvCxnSpPr>
          <p:nvPr/>
        </p:nvCxnSpPr>
        <p:spPr>
          <a:xfrm>
            <a:off x="3548418" y="2678858"/>
            <a:ext cx="3068282" cy="0"/>
          </a:xfrm>
          <a:prstGeom prst="straightConnector1">
            <a:avLst/>
          </a:prstGeom>
          <a:ln w="31750">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609025" y="3783704"/>
            <a:ext cx="3872094" cy="1338187"/>
          </a:xfrm>
          <a:prstGeom prst="rect">
            <a:avLst/>
          </a:prstGeom>
          <a:solidFill>
            <a:schemeClr val="bg1">
              <a:lumMod val="85000"/>
            </a:schemeClr>
          </a:solidFill>
        </p:spPr>
        <p:txBody>
          <a:bodyPr wrap="square" rtlCol="0">
            <a:spAutoFit/>
          </a:bodyPr>
          <a:lstStyle/>
          <a:p>
            <a:pPr defTabSz="457200">
              <a:lnSpc>
                <a:spcPct val="114000"/>
              </a:lnSpc>
              <a:defRPr/>
            </a:pPr>
            <a:r>
              <a:rPr lang="zh-CN" altLang="en-US" dirty="0">
                <a:solidFill>
                  <a:prstClr val="black"/>
                </a:solidFill>
                <a:latin typeface="DengXian" panose="02010600030101010101" pitchFamily="2" charset="-122"/>
                <a:ea typeface="DengXian" panose="02010600030101010101" pitchFamily="2" charset="-122"/>
              </a:rPr>
              <a:t>封闭式问题</a:t>
            </a:r>
            <a:r>
              <a:rPr lang="en-US" dirty="0">
                <a:solidFill>
                  <a:prstClr val="black"/>
                </a:solidFill>
                <a:latin typeface="DengXian" panose="02010600030101010101" pitchFamily="2" charset="-122"/>
                <a:ea typeface="DengXian" panose="02010600030101010101" pitchFamily="2" charset="-122"/>
              </a:rPr>
              <a:t>:</a:t>
            </a:r>
            <a:r>
              <a:rPr lang="en-US" altLang="en-US" dirty="0" err="1">
                <a:solidFill>
                  <a:srgbClr val="000000"/>
                </a:solidFill>
                <a:latin typeface="DengXian" panose="02010600030101010101" pitchFamily="2" charset="-122"/>
                <a:ea typeface="DengXian" panose="02010600030101010101" pitchFamily="2" charset="-122"/>
              </a:rPr>
              <a:t>可以使用</a:t>
            </a:r>
            <a:r>
              <a:rPr lang="zh-CN" altLang="en-US" dirty="0">
                <a:solidFill>
                  <a:srgbClr val="000000"/>
                </a:solidFill>
                <a:latin typeface="DengXian" panose="02010600030101010101" pitchFamily="2" charset="-122"/>
                <a:ea typeface="DengXian" panose="02010600030101010101" pitchFamily="2" charset="-122"/>
              </a:rPr>
              <a:t>“是”或者“否”</a:t>
            </a:r>
            <a:r>
              <a:rPr lang="en-US" altLang="en-US" dirty="0">
                <a:solidFill>
                  <a:srgbClr val="000000"/>
                </a:solidFill>
                <a:latin typeface="DengXian" panose="02010600030101010101" pitchFamily="2" charset="-122"/>
                <a:ea typeface="DengXian" panose="02010600030101010101" pitchFamily="2" charset="-122"/>
              </a:rPr>
              <a:t> </a:t>
            </a:r>
            <a:r>
              <a:rPr lang="zh-CN" altLang="en-US" dirty="0">
                <a:solidFill>
                  <a:srgbClr val="000000"/>
                </a:solidFill>
                <a:latin typeface="DengXian" panose="02010600030101010101" pitchFamily="2" charset="-122"/>
                <a:ea typeface="DengXian" panose="02010600030101010101" pitchFamily="2" charset="-122"/>
              </a:rPr>
              <a:t>、或者单个词语来回答</a:t>
            </a:r>
            <a:endParaRPr lang="en-US" dirty="0">
              <a:solidFill>
                <a:prstClr val="black"/>
              </a:solidFill>
              <a:latin typeface="DengXian" panose="02010600030101010101" pitchFamily="2" charset="-122"/>
              <a:ea typeface="DengXian" panose="02010600030101010101" pitchFamily="2" charset="-122"/>
            </a:endParaRPr>
          </a:p>
          <a:p>
            <a:pPr defTabSz="457200">
              <a:lnSpc>
                <a:spcPct val="114000"/>
              </a:lnSpc>
              <a:defRPr/>
            </a:pPr>
            <a:endParaRPr lang="en-US" dirty="0">
              <a:solidFill>
                <a:prstClr val="black"/>
              </a:solidFill>
              <a:latin typeface="DengXian" panose="02010600030101010101" pitchFamily="2" charset="-122"/>
              <a:ea typeface="DengXian" panose="02010600030101010101" pitchFamily="2" charset="-122"/>
            </a:endParaRPr>
          </a:p>
          <a:p>
            <a:pPr defTabSz="457200">
              <a:lnSpc>
                <a:spcPct val="114000"/>
              </a:lnSpc>
              <a:defRPr/>
            </a:pPr>
            <a:r>
              <a:rPr lang="zh-CN" altLang="en-US" dirty="0">
                <a:solidFill>
                  <a:prstClr val="black"/>
                </a:solidFill>
                <a:latin typeface="DengXian" panose="02010600030101010101" pitchFamily="2" charset="-122"/>
                <a:ea typeface="DengXian" panose="02010600030101010101" pitchFamily="2" charset="-122"/>
              </a:rPr>
              <a:t>开放式问题</a:t>
            </a:r>
            <a:r>
              <a:rPr lang="en-US" dirty="0">
                <a:solidFill>
                  <a:prstClr val="black"/>
                </a:solidFill>
                <a:latin typeface="DengXian" panose="02010600030101010101" pitchFamily="2" charset="-122"/>
                <a:ea typeface="DengXian" panose="02010600030101010101" pitchFamily="2" charset="-122"/>
              </a:rPr>
              <a:t>: </a:t>
            </a:r>
            <a:r>
              <a:rPr lang="zh-CN" altLang="en-US" dirty="0">
                <a:solidFill>
                  <a:prstClr val="black"/>
                </a:solidFill>
                <a:latin typeface="DengXian" panose="02010600030101010101" pitchFamily="2" charset="-122"/>
                <a:ea typeface="DengXian" panose="02010600030101010101" pitchFamily="2" charset="-122"/>
              </a:rPr>
              <a:t>回答时需要更长的解释</a:t>
            </a:r>
            <a:endParaRPr lang="en-US" dirty="0">
              <a:solidFill>
                <a:prstClr val="black"/>
              </a:solidFill>
              <a:latin typeface="DengXian" panose="02010600030101010101" pitchFamily="2" charset="-122"/>
              <a:ea typeface="DengXian" panose="02010600030101010101" pitchFamily="2" charset="-122"/>
            </a:endParaRPr>
          </a:p>
        </p:txBody>
      </p:sp>
      <p:cxnSp>
        <p:nvCxnSpPr>
          <p:cNvPr id="12" name="Straight Arrow Connector 11"/>
          <p:cNvCxnSpPr>
            <a:cxnSpLocks/>
          </p:cNvCxnSpPr>
          <p:nvPr/>
        </p:nvCxnSpPr>
        <p:spPr>
          <a:xfrm>
            <a:off x="6527800" y="3672026"/>
            <a:ext cx="910230" cy="351957"/>
          </a:xfrm>
          <a:prstGeom prst="straightConnector1">
            <a:avLst/>
          </a:prstGeom>
          <a:ln w="317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9449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zh-CN" altLang="en-US" b="1" dirty="0">
                <a:solidFill>
                  <a:schemeClr val="tx1"/>
                </a:solidFill>
                <a:ea typeface="DengXian" panose="02010600030101010101" pitchFamily="2" charset="-122"/>
              </a:rPr>
              <a:t>既好奇又严谨</a:t>
            </a:r>
            <a:endParaRPr lang="en-US" b="1" dirty="0">
              <a:solidFill>
                <a:schemeClr val="tx1"/>
              </a:solidFill>
              <a:ea typeface="DengXian" panose="02010600030101010101" pitchFamily="2" charset="-122"/>
            </a:endParaRPr>
          </a:p>
        </p:txBody>
      </p:sp>
      <p:sp>
        <p:nvSpPr>
          <p:cNvPr id="74754" name="Content Placeholder 2"/>
          <p:cNvSpPr>
            <a:spLocks noGrp="1"/>
          </p:cNvSpPr>
          <p:nvPr>
            <p:ph idx="1"/>
          </p:nvPr>
        </p:nvSpPr>
        <p:spPr>
          <a:xfrm>
            <a:off x="838200" y="2178998"/>
            <a:ext cx="10515600" cy="1692613"/>
          </a:xfrm>
        </p:spPr>
        <p:txBody>
          <a:bodyPr anchor="ctr"/>
          <a:lstStyle/>
          <a:p>
            <a:pPr marL="228600" lvl="1" indent="0" algn="ctr">
              <a:buNone/>
            </a:pPr>
            <a:r>
              <a:rPr lang="zh-CN" altLang="en-US" sz="4400" u="sng" dirty="0">
                <a:solidFill>
                  <a:srgbClr val="000000"/>
                </a:solidFill>
                <a:ea typeface="DengXian" panose="02010600030101010101" pitchFamily="2" charset="-122"/>
              </a:rPr>
              <a:t>在这个过程中涉及到三种思维能力</a:t>
            </a:r>
            <a:endParaRPr lang="en-US" sz="4400" dirty="0">
              <a:solidFill>
                <a:srgbClr val="000000"/>
              </a:solidFill>
              <a:ea typeface="DengXian" panose="02010600030101010101" pitchFamily="2" charset="-122"/>
            </a:endParaRPr>
          </a:p>
        </p:txBody>
      </p:sp>
    </p:spTree>
    <p:extLst>
      <p:ext uri="{BB962C8B-B14F-4D97-AF65-F5344CB8AC3E}">
        <p14:creationId xmlns:p14="http://schemas.microsoft.com/office/powerpoint/2010/main" val="1118519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2"/>
          <p:cNvGrpSpPr>
            <a:grpSpLocks/>
          </p:cNvGrpSpPr>
          <p:nvPr/>
        </p:nvGrpSpPr>
        <p:grpSpPr bwMode="auto">
          <a:xfrm>
            <a:off x="2368231" y="1661161"/>
            <a:ext cx="6669453" cy="4667010"/>
            <a:chOff x="2008258" y="1376010"/>
            <a:chExt cx="5039995" cy="4112260"/>
          </a:xfrm>
        </p:grpSpPr>
        <p:grpSp>
          <p:nvGrpSpPr>
            <p:cNvPr id="75779" name="Group 1"/>
            <p:cNvGrpSpPr>
              <a:grpSpLocks/>
            </p:cNvGrpSpPr>
            <p:nvPr/>
          </p:nvGrpSpPr>
          <p:grpSpPr bwMode="auto">
            <a:xfrm>
              <a:off x="2008258" y="1376010"/>
              <a:ext cx="5039995" cy="4112260"/>
              <a:chOff x="2008258" y="1376010"/>
              <a:chExt cx="5039995" cy="4112260"/>
            </a:xfrm>
          </p:grpSpPr>
          <p:sp>
            <p:nvSpPr>
              <p:cNvPr id="75781" name="AutoShape 4"/>
              <p:cNvSpPr>
                <a:spLocks/>
              </p:cNvSpPr>
              <p:nvPr/>
            </p:nvSpPr>
            <p:spPr bwMode="auto">
              <a:xfrm rot="12900000">
                <a:off x="2008258" y="3226102"/>
                <a:ext cx="5039995" cy="469900"/>
              </a:xfrm>
              <a:prstGeom prst="leftRightArrow">
                <a:avLst>
                  <a:gd name="adj1" fmla="val 50000"/>
                  <a:gd name="adj2" fmla="val 101790"/>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dirty="0">
                  <a:solidFill>
                    <a:prstClr val="black"/>
                  </a:solidFill>
                  <a:latin typeface="DengXian" panose="02010600030101010101" pitchFamily="2" charset="-122"/>
                  <a:ea typeface="DengXian" panose="02010600030101010101" pitchFamily="2" charset="-122"/>
                  <a:cs typeface="ヒラギノ角ゴ ProN W3" charset="0"/>
                </a:endParaRPr>
              </a:p>
            </p:txBody>
          </p:sp>
          <p:sp>
            <p:nvSpPr>
              <p:cNvPr id="75782" name="AutoShape 4"/>
              <p:cNvSpPr>
                <a:spLocks/>
              </p:cNvSpPr>
              <p:nvPr/>
            </p:nvSpPr>
            <p:spPr bwMode="auto">
              <a:xfrm rot="-5400000">
                <a:off x="2535407" y="3197190"/>
                <a:ext cx="4112260" cy="469900"/>
              </a:xfrm>
              <a:prstGeom prst="leftRightArrow">
                <a:avLst>
                  <a:gd name="adj1" fmla="val 50000"/>
                  <a:gd name="adj2" fmla="val 101775"/>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dirty="0">
                  <a:solidFill>
                    <a:prstClr val="black"/>
                  </a:solidFill>
                  <a:latin typeface="DengXian" panose="02010600030101010101" pitchFamily="2" charset="-122"/>
                  <a:ea typeface="DengXian" panose="02010600030101010101" pitchFamily="2" charset="-122"/>
                  <a:cs typeface="ヒラギノ角ゴ ProN W3" charset="0"/>
                </a:endParaRPr>
              </a:p>
            </p:txBody>
          </p:sp>
          <p:sp>
            <p:nvSpPr>
              <p:cNvPr id="75783" name="AutoShape 4"/>
              <p:cNvSpPr>
                <a:spLocks/>
              </p:cNvSpPr>
              <p:nvPr/>
            </p:nvSpPr>
            <p:spPr bwMode="auto">
              <a:xfrm rot="8486795">
                <a:off x="2199666" y="3180110"/>
                <a:ext cx="4788388" cy="469900"/>
              </a:xfrm>
              <a:prstGeom prst="leftRightArrow">
                <a:avLst>
                  <a:gd name="adj1" fmla="val 50000"/>
                  <a:gd name="adj2" fmla="val 101759"/>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dirty="0">
                  <a:solidFill>
                    <a:prstClr val="black"/>
                  </a:solidFill>
                  <a:latin typeface="DengXian" panose="02010600030101010101" pitchFamily="2" charset="-122"/>
                  <a:ea typeface="DengXian" panose="02010600030101010101" pitchFamily="2" charset="-122"/>
                  <a:cs typeface="ヒラギノ角ゴ ProN W3" charset="0"/>
                </a:endParaRPr>
              </a:p>
            </p:txBody>
          </p:sp>
          <p:sp>
            <p:nvSpPr>
              <p:cNvPr id="75784" name="AutoShape 4"/>
              <p:cNvSpPr>
                <a:spLocks/>
              </p:cNvSpPr>
              <p:nvPr/>
            </p:nvSpPr>
            <p:spPr bwMode="auto">
              <a:xfrm>
                <a:off x="2400636" y="3226103"/>
                <a:ext cx="4342041" cy="469900"/>
              </a:xfrm>
              <a:prstGeom prst="leftRightArrow">
                <a:avLst>
                  <a:gd name="adj1" fmla="val 50000"/>
                  <a:gd name="adj2" fmla="val 101777"/>
                </a:avLst>
              </a:prstGeom>
              <a:solidFill>
                <a:srgbClr val="2C7C9F">
                  <a:alpha val="80783"/>
                </a:srgbClr>
              </a:solidFill>
              <a:ln w="25400">
                <a:solidFill>
                  <a:srgbClr val="3A93FF">
                    <a:alpha val="34117"/>
                  </a:srgbClr>
                </a:solidFill>
                <a:round/>
                <a:headEnd/>
                <a:tailEnd/>
              </a:ln>
            </p:spPr>
            <p:txBody>
              <a:bodyPr lIns="0" tIns="0" rIns="0" bIns="0"/>
              <a:lstStyle/>
              <a:p>
                <a:pPr algn="ctr" defTabSz="457200">
                  <a:defRPr/>
                </a:pPr>
                <a:endParaRPr lang="es-ES_tradnl" dirty="0">
                  <a:solidFill>
                    <a:prstClr val="black"/>
                  </a:solidFill>
                  <a:latin typeface="DengXian" panose="02010600030101010101" pitchFamily="2" charset="-122"/>
                  <a:ea typeface="DengXian" panose="02010600030101010101" pitchFamily="2" charset="-122"/>
                  <a:cs typeface="ヒラギノ角ゴ ProN W3" charset="0"/>
                </a:endParaRPr>
              </a:p>
            </p:txBody>
          </p:sp>
        </p:grpSp>
        <p:sp>
          <p:nvSpPr>
            <p:cNvPr id="8" name="Rectangle 1"/>
            <p:cNvSpPr txBox="1">
              <a:spLocks noChangeArrowheads="1"/>
            </p:cNvSpPr>
            <p:nvPr/>
          </p:nvSpPr>
          <p:spPr>
            <a:xfrm>
              <a:off x="2414504" y="2821332"/>
              <a:ext cx="4381704" cy="1160167"/>
            </a:xfrm>
            <a:prstGeom prst="rect">
              <a:avLst/>
            </a:prstGeom>
          </p:spPr>
          <p:txBody>
            <a:bodyPr anchor="b">
              <a:noAutofit/>
            </a:bodyPr>
            <a:lstStyle/>
            <a:p>
              <a:pPr algn="ctr" defTabSz="457200">
                <a:defRPr/>
              </a:pPr>
              <a:r>
                <a:rPr lang="zh-CN" altLang="en-US" sz="4000" dirty="0">
                  <a:solidFill>
                    <a:srgbClr val="000000"/>
                  </a:solidFill>
                  <a:latin typeface="DengXian" panose="02010600030101010101" pitchFamily="2" charset="-122"/>
                  <a:ea typeface="DengXian" panose="02010600030101010101" pitchFamily="2" charset="-122"/>
                  <a:sym typeface="Gill Sans" charset="0"/>
                </a:rPr>
                <a:t>发散性思维</a:t>
              </a:r>
              <a:endParaRPr lang="en-US" altLang="zh-CN" sz="4000" dirty="0">
                <a:solidFill>
                  <a:srgbClr val="000000"/>
                </a:solidFill>
                <a:latin typeface="DengXian" panose="02010600030101010101" pitchFamily="2" charset="-122"/>
                <a:ea typeface="DengXian" panose="02010600030101010101" pitchFamily="2" charset="-122"/>
                <a:sym typeface="Gill Sans" charset="0"/>
              </a:endParaRPr>
            </a:p>
            <a:p>
              <a:pPr algn="ctr" defTabSz="457200">
                <a:defRPr/>
              </a:pPr>
              <a:r>
                <a:rPr lang="zh-CN" altLang="en-US" sz="2800" dirty="0">
                  <a:solidFill>
                    <a:srgbClr val="000000"/>
                  </a:solidFill>
                  <a:latin typeface="DengXian" panose="02010600030101010101" pitchFamily="2" charset="-122"/>
                  <a:ea typeface="DengXian" panose="02010600030101010101" pitchFamily="2" charset="-122"/>
                  <a:cs typeface="ヒラギノ角ゴ ProN W6" charset="-128"/>
                  <a:sym typeface="Gill Sans" charset="0"/>
                </a:rPr>
                <a:t>（</a:t>
              </a:r>
              <a:r>
                <a:rPr lang="en-US" sz="2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sym typeface="Gill Sans" charset="0"/>
                </a:rPr>
                <a:t>Divergent</a:t>
              </a:r>
              <a:r>
                <a:rPr lang="zh-CN" altLang="en-US" sz="2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sym typeface="Gill Sans" charset="0"/>
                </a:rPr>
                <a:t> </a:t>
              </a:r>
              <a:r>
                <a:rPr lang="en-US" sz="2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sym typeface="Gill Sans" charset="0"/>
                </a:rPr>
                <a:t>Thinking</a:t>
              </a:r>
              <a:r>
                <a:rPr lang="zh-CN" altLang="en-US" sz="2800" dirty="0">
                  <a:solidFill>
                    <a:srgbClr val="000000"/>
                  </a:solidFill>
                  <a:latin typeface="DengXian" panose="02010600030101010101" pitchFamily="2" charset="-122"/>
                  <a:ea typeface="DengXian" panose="02010600030101010101" pitchFamily="2" charset="-122"/>
                  <a:cs typeface="ヒラギノ角ゴ ProN W6" charset="-128"/>
                  <a:sym typeface="Gill Sans" charset="0"/>
                </a:rPr>
                <a:t>）</a:t>
              </a:r>
              <a:endParaRPr lang="en-US" sz="2800" dirty="0">
                <a:solidFill>
                  <a:srgbClr val="000000"/>
                </a:solidFill>
                <a:latin typeface="DengXian" panose="02010600030101010101" pitchFamily="2" charset="-122"/>
                <a:ea typeface="DengXian" panose="02010600030101010101" pitchFamily="2" charset="-122"/>
                <a:cs typeface="ヒラギノ角ゴ ProN W6" charset="-128"/>
                <a:sym typeface="Gill Sans" charset="0"/>
              </a:endParaRPr>
            </a:p>
          </p:txBody>
        </p:sp>
      </p:grpSp>
      <p:sp>
        <p:nvSpPr>
          <p:cNvPr id="75778" name="Title 1"/>
          <p:cNvSpPr>
            <a:spLocks noGrp="1"/>
          </p:cNvSpPr>
          <p:nvPr>
            <p:ph type="title"/>
          </p:nvPr>
        </p:nvSpPr>
        <p:spPr>
          <a:xfrm>
            <a:off x="723900" y="251677"/>
            <a:ext cx="10515600" cy="1019768"/>
          </a:xfrm>
        </p:spPr>
        <p:txBody>
          <a:bodyPr>
            <a:normAutofit/>
          </a:bodyPr>
          <a:lstStyle/>
          <a:p>
            <a:pPr eaLnBrk="1" hangingPunct="1"/>
            <a:r>
              <a:rPr lang="zh-CN" altLang="en-US" b="1" dirty="0">
                <a:solidFill>
                  <a:schemeClr val="tx1"/>
                </a:solidFill>
                <a:ea typeface="DengXian" panose="02010600030101010101" pitchFamily="2" charset="-122"/>
              </a:rPr>
              <a:t>向不同方向的发散思考</a:t>
            </a:r>
            <a:endParaRPr lang="en-US" b="1" dirty="0">
              <a:solidFill>
                <a:schemeClr val="tx1"/>
              </a:solidFill>
              <a:ea typeface="DengXian" panose="02010600030101010101" pitchFamily="2" charset="-122"/>
            </a:endParaRPr>
          </a:p>
        </p:txBody>
      </p:sp>
    </p:spTree>
    <p:extLst>
      <p:ext uri="{BB962C8B-B14F-4D97-AF65-F5344CB8AC3E}">
        <p14:creationId xmlns:p14="http://schemas.microsoft.com/office/powerpoint/2010/main" val="2695322814"/>
      </p:ext>
    </p:extLst>
  </p:cSld>
  <p:clrMapOvr>
    <a:masterClrMapping/>
  </p:clrMapOvr>
  <p:transition advClick="0" advTm="10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81921"/>
                                        </p:tgtEl>
                                        <p:attrNameLst>
                                          <p:attrName>style.visibility</p:attrName>
                                        </p:attrNameLst>
                                      </p:cBhvr>
                                      <p:to>
                                        <p:strVal val="visible"/>
                                      </p:to>
                                    </p:set>
                                    <p:animEffect transition="in" filter="circle(out)">
                                      <p:cBhvr>
                                        <p:cTn id="7" dur="2000"/>
                                        <p:tgtEl>
                                          <p:spTgt spid="81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717909" y="373367"/>
            <a:ext cx="10515600" cy="820842"/>
          </a:xfrm>
        </p:spPr>
        <p:txBody>
          <a:bodyPr>
            <a:normAutofit/>
          </a:bodyPr>
          <a:lstStyle/>
          <a:p>
            <a:pPr eaLnBrk="1" hangingPunct="1"/>
            <a:r>
              <a:rPr lang="zh-CN" altLang="en-US" b="1" dirty="0">
                <a:solidFill>
                  <a:schemeClr val="tx1"/>
                </a:solidFill>
                <a:ea typeface="DengXian" panose="02010600030101010101" pitchFamily="2" charset="-122"/>
              </a:rPr>
              <a:t>缩小范围，聚焦</a:t>
            </a:r>
            <a:endParaRPr lang="en-US" b="1" dirty="0">
              <a:solidFill>
                <a:schemeClr val="tx1"/>
              </a:solidFill>
              <a:ea typeface="DengXian" panose="02010600030101010101" pitchFamily="2" charset="-122"/>
            </a:endParaRPr>
          </a:p>
        </p:txBody>
      </p:sp>
      <p:grpSp>
        <p:nvGrpSpPr>
          <p:cNvPr id="2" name="グループ化 1"/>
          <p:cNvGrpSpPr/>
          <p:nvPr/>
        </p:nvGrpSpPr>
        <p:grpSpPr>
          <a:xfrm>
            <a:off x="2080016" y="1441389"/>
            <a:ext cx="7315890" cy="5175913"/>
            <a:chOff x="2201937" y="1197765"/>
            <a:chExt cx="7315890" cy="5175913"/>
          </a:xfrm>
        </p:grpSpPr>
        <p:sp>
          <p:nvSpPr>
            <p:cNvPr id="18" name="AutoShape 7"/>
            <p:cNvSpPr>
              <a:spLocks/>
            </p:cNvSpPr>
            <p:nvPr/>
          </p:nvSpPr>
          <p:spPr bwMode="auto">
            <a:xfrm rot="2678492">
              <a:off x="6921017" y="4853370"/>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DengXian" panose="02010600030101010101" pitchFamily="2" charset="-122"/>
                <a:ea typeface="DengXian" panose="02010600030101010101" pitchFamily="2" charset="-122"/>
                <a:cs typeface="ヒラギノ角ゴ ProN W3" charset="-128"/>
              </a:endParaRPr>
            </a:p>
          </p:txBody>
        </p:sp>
        <p:sp>
          <p:nvSpPr>
            <p:cNvPr id="20" name="Rectangle 1"/>
            <p:cNvSpPr txBox="1">
              <a:spLocks noChangeArrowheads="1"/>
            </p:cNvSpPr>
            <p:nvPr/>
          </p:nvSpPr>
          <p:spPr bwMode="auto">
            <a:xfrm>
              <a:off x="3602100" y="3434157"/>
              <a:ext cx="4503761" cy="960512"/>
            </a:xfrm>
            <a:prstGeom prst="rect">
              <a:avLst/>
            </a:prstGeom>
          </p:spPr>
          <p:txBody>
            <a:bodyPr anchor="b">
              <a:noAutofit/>
            </a:bodyPr>
            <a:lstStyle/>
            <a:p>
              <a:pPr algn="ctr" defTabSz="457200">
                <a:defRPr/>
              </a:pPr>
              <a:r>
                <a:rPr lang="zh-CN" altLang="en-US" sz="4000" dirty="0">
                  <a:solidFill>
                    <a:srgbClr val="000000"/>
                  </a:solidFill>
                  <a:latin typeface="DengXian" panose="02010600030101010101" pitchFamily="2" charset="-122"/>
                  <a:ea typeface="DengXian" panose="02010600030101010101" pitchFamily="2" charset="-122"/>
                  <a:sym typeface="Gill Sans" charset="0"/>
                </a:rPr>
                <a:t>聚合性思维</a:t>
              </a:r>
              <a:endParaRPr lang="en-US" altLang="zh-CN" sz="4000" dirty="0">
                <a:solidFill>
                  <a:srgbClr val="000000"/>
                </a:solidFill>
                <a:latin typeface="DengXian" panose="02010600030101010101" pitchFamily="2" charset="-122"/>
                <a:ea typeface="DengXian" panose="02010600030101010101" pitchFamily="2" charset="-122"/>
                <a:sym typeface="Gill Sans" charset="0"/>
              </a:endParaRPr>
            </a:p>
            <a:p>
              <a:pPr algn="ctr" defTabSz="457200">
                <a:defRPr/>
              </a:pPr>
              <a:r>
                <a:rPr lang="zh-CN" altLang="en-US" sz="2800" dirty="0" smtClean="0">
                  <a:solidFill>
                    <a:srgbClr val="000000"/>
                  </a:solidFill>
                  <a:latin typeface="DengXian" panose="02010600030101010101" pitchFamily="2" charset="-122"/>
                  <a:ea typeface="DengXian" panose="02010600030101010101" pitchFamily="2" charset="-122"/>
                  <a:cs typeface="ヒラギノ角ゴ ProN W6" charset="-128"/>
                  <a:sym typeface="Gill Sans" charset="0"/>
                </a:rPr>
                <a:t>（</a:t>
              </a:r>
              <a:r>
                <a:rPr lang="en-US" sz="2800" dirty="0" smtClean="0">
                  <a:solidFill>
                    <a:srgbClr val="000000"/>
                  </a:solidFill>
                  <a:latin typeface="Times New Roman" panose="02020603050405020304" pitchFamily="18" charset="0"/>
                  <a:ea typeface="DengXian" panose="02010600030101010101" pitchFamily="2" charset="-122"/>
                  <a:cs typeface="Times New Roman" panose="02020603050405020304" pitchFamily="18" charset="0"/>
                  <a:sym typeface="Gill Sans" charset="0"/>
                </a:rPr>
                <a:t>Convergent</a:t>
              </a:r>
              <a:r>
                <a:rPr lang="zh-CN" altLang="en-US" sz="2800" dirty="0" smtClean="0">
                  <a:solidFill>
                    <a:srgbClr val="000000"/>
                  </a:solidFill>
                  <a:latin typeface="Times New Roman" panose="02020603050405020304" pitchFamily="18" charset="0"/>
                  <a:ea typeface="DengXian" panose="02010600030101010101" pitchFamily="2" charset="-122"/>
                  <a:cs typeface="Times New Roman" panose="02020603050405020304" pitchFamily="18" charset="0"/>
                  <a:sym typeface="Gill Sans" charset="0"/>
                </a:rPr>
                <a:t> </a:t>
              </a:r>
              <a:r>
                <a:rPr lang="en-US" sz="2800" dirty="0" smtClean="0">
                  <a:solidFill>
                    <a:srgbClr val="000000"/>
                  </a:solidFill>
                  <a:latin typeface="Times New Roman" panose="02020603050405020304" pitchFamily="18" charset="0"/>
                  <a:ea typeface="DengXian" panose="02010600030101010101" pitchFamily="2" charset="-122"/>
                  <a:cs typeface="Times New Roman" panose="02020603050405020304" pitchFamily="18" charset="0"/>
                  <a:sym typeface="Gill Sans" charset="0"/>
                </a:rPr>
                <a:t>Thinking</a:t>
              </a:r>
              <a:r>
                <a:rPr lang="zh-CN" altLang="en-US" sz="2800" dirty="0" smtClean="0">
                  <a:solidFill>
                    <a:srgbClr val="000000"/>
                  </a:solidFill>
                  <a:latin typeface="DengXian" panose="02010600030101010101" pitchFamily="2" charset="-122"/>
                  <a:ea typeface="DengXian" panose="02010600030101010101" pitchFamily="2" charset="-122"/>
                  <a:cs typeface="ヒラギノ角ゴ ProN W6" charset="-128"/>
                  <a:sym typeface="Gill Sans" charset="0"/>
                </a:rPr>
                <a:t>）</a:t>
              </a:r>
              <a:endParaRPr lang="en-US" sz="2800" dirty="0">
                <a:solidFill>
                  <a:srgbClr val="000000"/>
                </a:solidFill>
                <a:latin typeface="DengXian" panose="02010600030101010101" pitchFamily="2" charset="-122"/>
                <a:ea typeface="DengXian" panose="02010600030101010101" pitchFamily="2" charset="-122"/>
                <a:cs typeface="ヒラギノ角ゴ ProN W6" charset="-128"/>
                <a:sym typeface="Gill Sans" charset="0"/>
              </a:endParaRPr>
            </a:p>
          </p:txBody>
        </p:sp>
        <p:sp>
          <p:nvSpPr>
            <p:cNvPr id="21" name="AutoShape 7"/>
            <p:cNvSpPr>
              <a:spLocks/>
            </p:cNvSpPr>
            <p:nvPr/>
          </p:nvSpPr>
          <p:spPr bwMode="auto">
            <a:xfrm rot="18598406">
              <a:off x="6967497" y="2061120"/>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DengXian" panose="02010600030101010101" pitchFamily="2" charset="-122"/>
                <a:ea typeface="DengXian" panose="02010600030101010101" pitchFamily="2" charset="-122"/>
                <a:cs typeface="ヒラギノ角ゴ ProN W3" charset="-128"/>
              </a:endParaRPr>
            </a:p>
          </p:txBody>
        </p:sp>
        <p:sp>
          <p:nvSpPr>
            <p:cNvPr id="22" name="AutoShape 7"/>
            <p:cNvSpPr>
              <a:spLocks/>
            </p:cNvSpPr>
            <p:nvPr/>
          </p:nvSpPr>
          <p:spPr bwMode="auto">
            <a:xfrm rot="13359560">
              <a:off x="2622122" y="2064915"/>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DengXian" panose="02010600030101010101" pitchFamily="2" charset="-122"/>
                <a:ea typeface="DengXian" panose="02010600030101010101" pitchFamily="2" charset="-122"/>
                <a:cs typeface="ヒラギノ角ゴ ProN W3" charset="-128"/>
              </a:endParaRPr>
            </a:p>
          </p:txBody>
        </p:sp>
        <p:sp>
          <p:nvSpPr>
            <p:cNvPr id="23" name="AutoShape 7"/>
            <p:cNvSpPr>
              <a:spLocks/>
            </p:cNvSpPr>
            <p:nvPr/>
          </p:nvSpPr>
          <p:spPr bwMode="auto">
            <a:xfrm rot="16200000">
              <a:off x="4827401" y="1885064"/>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DengXian" panose="02010600030101010101" pitchFamily="2" charset="-122"/>
                <a:ea typeface="DengXian" panose="02010600030101010101" pitchFamily="2" charset="-122"/>
                <a:cs typeface="ヒラギノ角ゴ ProN W3" charset="-128"/>
              </a:endParaRPr>
            </a:p>
          </p:txBody>
        </p:sp>
        <p:sp>
          <p:nvSpPr>
            <p:cNvPr id="24" name="AutoShape 7"/>
            <p:cNvSpPr>
              <a:spLocks/>
            </p:cNvSpPr>
            <p:nvPr/>
          </p:nvSpPr>
          <p:spPr bwMode="auto">
            <a:xfrm>
              <a:off x="7538819" y="3493774"/>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DengXian" panose="02010600030101010101" pitchFamily="2" charset="-122"/>
                <a:ea typeface="DengXian" panose="02010600030101010101" pitchFamily="2" charset="-122"/>
                <a:cs typeface="ヒラギノ角ゴ ProN W3" charset="-128"/>
              </a:endParaRPr>
            </a:p>
          </p:txBody>
        </p:sp>
        <p:sp>
          <p:nvSpPr>
            <p:cNvPr id="25" name="AutoShape 7"/>
            <p:cNvSpPr>
              <a:spLocks/>
            </p:cNvSpPr>
            <p:nvPr/>
          </p:nvSpPr>
          <p:spPr bwMode="auto">
            <a:xfrm rot="10800000">
              <a:off x="2201937" y="3576160"/>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DengXian" panose="02010600030101010101" pitchFamily="2" charset="-122"/>
                <a:ea typeface="DengXian" panose="02010600030101010101" pitchFamily="2" charset="-122"/>
                <a:cs typeface="ヒラギノ角ゴ ProN W3" charset="-128"/>
              </a:endParaRPr>
            </a:p>
          </p:txBody>
        </p:sp>
        <p:sp>
          <p:nvSpPr>
            <p:cNvPr id="26" name="AutoShape 7"/>
            <p:cNvSpPr>
              <a:spLocks/>
            </p:cNvSpPr>
            <p:nvPr/>
          </p:nvSpPr>
          <p:spPr bwMode="auto">
            <a:xfrm rot="8535674">
              <a:off x="2587109" y="4781468"/>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DengXian" panose="02010600030101010101" pitchFamily="2" charset="-122"/>
                <a:ea typeface="DengXian" panose="02010600030101010101" pitchFamily="2" charset="-122"/>
                <a:cs typeface="ヒラギノ角ゴ ProN W3" charset="-128"/>
              </a:endParaRPr>
            </a:p>
          </p:txBody>
        </p:sp>
        <p:sp>
          <p:nvSpPr>
            <p:cNvPr id="27" name="AutoShape 7"/>
            <p:cNvSpPr>
              <a:spLocks/>
            </p:cNvSpPr>
            <p:nvPr/>
          </p:nvSpPr>
          <p:spPr bwMode="auto">
            <a:xfrm rot="5400000">
              <a:off x="4805920" y="5081969"/>
              <a:ext cx="1979008" cy="60440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defTabSz="457200">
                <a:defRPr/>
              </a:pPr>
              <a:endParaRPr lang="en-US" dirty="0">
                <a:solidFill>
                  <a:prstClr val="black"/>
                </a:solidFill>
                <a:latin typeface="DengXian" panose="02010600030101010101" pitchFamily="2" charset="-122"/>
                <a:ea typeface="DengXian" panose="02010600030101010101" pitchFamily="2" charset="-122"/>
                <a:cs typeface="ヒラギノ角ゴ ProN W3" charset="-128"/>
              </a:endParaRPr>
            </a:p>
          </p:txBody>
        </p:sp>
      </p:grpSp>
    </p:spTree>
    <p:extLst>
      <p:ext uri="{BB962C8B-B14F-4D97-AF65-F5344CB8AC3E}">
        <p14:creationId xmlns:p14="http://schemas.microsoft.com/office/powerpoint/2010/main" val="3343455066"/>
      </p:ext>
    </p:extLst>
  </p:cSld>
  <p:clrMapOvr>
    <a:masterClrMapping/>
  </p:clrMapOvr>
  <p:transition advClick="0" advTm="109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3029" y="1656135"/>
            <a:ext cx="3547353" cy="4879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99334" name="TextBox 5"/>
          <p:cNvSpPr txBox="1">
            <a:spLocks noChangeArrowheads="1"/>
          </p:cNvSpPr>
          <p:nvPr/>
        </p:nvSpPr>
        <p:spPr bwMode="auto">
          <a:xfrm>
            <a:off x="5670382" y="2678489"/>
            <a:ext cx="5329714" cy="1138773"/>
          </a:xfrm>
          <a:prstGeom prst="rect">
            <a:avLst/>
          </a:prstGeom>
          <a:noFill/>
          <a:ln w="9525">
            <a:noFill/>
            <a:miter lim="800000"/>
            <a:headEnd/>
            <a:tailEnd/>
          </a:ln>
        </p:spPr>
        <p:txBody>
          <a:bodyPr wrap="square">
            <a:spAutoFit/>
          </a:bodyPr>
          <a:lstStyle/>
          <a:p>
            <a:pPr algn="ctr" defTabSz="457200">
              <a:defRPr/>
            </a:pPr>
            <a:r>
              <a:rPr lang="en-US" sz="4000" dirty="0" err="1">
                <a:solidFill>
                  <a:srgbClr val="000000"/>
                </a:solidFill>
                <a:latin typeface="DengXian" panose="02010600030101010101" pitchFamily="2" charset="-122"/>
                <a:ea typeface="DengXian" panose="02010600030101010101" pitchFamily="2" charset="-122"/>
              </a:rPr>
              <a:t>元认知思维</a:t>
            </a:r>
            <a:endParaRPr lang="en-US" sz="4000" dirty="0">
              <a:solidFill>
                <a:srgbClr val="000000"/>
              </a:solidFill>
              <a:latin typeface="DengXian" panose="02010600030101010101" pitchFamily="2" charset="-122"/>
              <a:ea typeface="DengXian" panose="02010600030101010101" pitchFamily="2" charset="-122"/>
            </a:endParaRPr>
          </a:p>
          <a:p>
            <a:pPr algn="ctr" defTabSz="457200">
              <a:defRPr/>
            </a:pPr>
            <a:r>
              <a:rPr lang="zh-CN" altLang="en-US" sz="2800" dirty="0">
                <a:solidFill>
                  <a:srgbClr val="000000"/>
                </a:solidFill>
                <a:latin typeface="DengXian" panose="02010600030101010101" pitchFamily="2" charset="-122"/>
                <a:ea typeface="DengXian" panose="02010600030101010101" pitchFamily="2" charset="-122"/>
              </a:rPr>
              <a:t>（</a:t>
            </a:r>
            <a:r>
              <a:rPr lang="en-US" sz="2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Metacognitive</a:t>
            </a:r>
            <a:r>
              <a:rPr lang="zh-CN" altLang="en-US" sz="2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a:t>
            </a:r>
            <a:r>
              <a:rPr lang="en-US" sz="2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Thinking</a:t>
            </a:r>
            <a:r>
              <a:rPr lang="zh-CN" altLang="en-US" sz="2800" dirty="0">
                <a:solidFill>
                  <a:srgbClr val="000000"/>
                </a:solidFill>
                <a:latin typeface="DengXian" panose="02010600030101010101" pitchFamily="2" charset="-122"/>
                <a:ea typeface="DengXian" panose="02010600030101010101" pitchFamily="2" charset="-122"/>
              </a:rPr>
              <a:t>）</a:t>
            </a:r>
            <a:endParaRPr lang="en-US" sz="2800" dirty="0">
              <a:solidFill>
                <a:srgbClr val="000000"/>
              </a:solidFill>
              <a:latin typeface="DengXian" panose="02010600030101010101" pitchFamily="2" charset="-122"/>
              <a:ea typeface="DengXian" panose="02010600030101010101" pitchFamily="2" charset="-122"/>
            </a:endParaRPr>
          </a:p>
        </p:txBody>
      </p:sp>
      <p:sp>
        <p:nvSpPr>
          <p:cNvPr id="78852" name="Title 1"/>
          <p:cNvSpPr>
            <a:spLocks noGrp="1"/>
          </p:cNvSpPr>
          <p:nvPr>
            <p:ph type="title"/>
          </p:nvPr>
        </p:nvSpPr>
        <p:spPr/>
        <p:txBody>
          <a:bodyPr/>
          <a:lstStyle/>
          <a:p>
            <a:pPr eaLnBrk="1" hangingPunct="1"/>
            <a:r>
              <a:rPr lang="zh-CN" altLang="en-US" b="1" dirty="0">
                <a:solidFill>
                  <a:schemeClr val="tx1"/>
                </a:solidFill>
                <a:ea typeface="DengXian" panose="02010600030101010101" pitchFamily="2" charset="-122"/>
              </a:rPr>
              <a:t>对思考过程的思考</a:t>
            </a:r>
            <a:endParaRPr lang="en-US" b="1" dirty="0">
              <a:solidFill>
                <a:schemeClr val="tx1"/>
              </a:solidFill>
              <a:ea typeface="DengXian" panose="02010600030101010101" pitchFamily="2" charset="-122"/>
            </a:endParaRPr>
          </a:p>
        </p:txBody>
      </p:sp>
      <p:pic>
        <p:nvPicPr>
          <p:cNvPr id="9" name="Picture 2">
            <a:extLst>
              <a:ext uri="{FF2B5EF4-FFF2-40B4-BE49-F238E27FC236}">
                <a16:creationId xmlns:a16="http://schemas.microsoft.com/office/drawing/2014/main" id="{C091495A-5821-4EB7-8F88-734828852F6C}"/>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15311" y="2120464"/>
            <a:ext cx="1378512" cy="1527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val="2392713698"/>
      </p:ext>
    </p:extLst>
  </p:cSld>
  <p:clrMapOvr>
    <a:masterClrMapping/>
  </p:clrMapOvr>
  <p:transition advClick="0" advTm="1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fade">
                                      <p:cBhvr>
                                        <p:cTn id="7" dur="1000"/>
                                        <p:tgtEl>
                                          <p:spTgt spid="99334"/>
                                        </p:tgtEl>
                                      </p:cBhvr>
                                    </p:animEffect>
                                    <p:anim calcmode="lin" valueType="num">
                                      <p:cBhvr>
                                        <p:cTn id="8" dur="1000" fill="hold"/>
                                        <p:tgtEl>
                                          <p:spTgt spid="99334"/>
                                        </p:tgtEl>
                                        <p:attrNameLst>
                                          <p:attrName>ppt_x</p:attrName>
                                        </p:attrNameLst>
                                      </p:cBhvr>
                                      <p:tavLst>
                                        <p:tav tm="0">
                                          <p:val>
                                            <p:strVal val="#ppt_x"/>
                                          </p:val>
                                        </p:tav>
                                        <p:tav tm="100000">
                                          <p:val>
                                            <p:strVal val="#ppt_x"/>
                                          </p:val>
                                        </p:tav>
                                      </p:tavLst>
                                    </p:anim>
                                    <p:anim calcmode="lin" valueType="num">
                                      <p:cBhvr>
                                        <p:cTn id="9" dur="1000" fill="hold"/>
                                        <p:tgtEl>
                                          <p:spTgt spid="993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type="body" sz="half" idx="4294967295"/>
          </p:nvPr>
        </p:nvSpPr>
        <p:spPr>
          <a:xfrm>
            <a:off x="574293" y="5079982"/>
            <a:ext cx="10933735" cy="885825"/>
          </a:xfrm>
        </p:spPr>
        <p:txBody>
          <a:bodyPr>
            <a:noAutofit/>
          </a:bodyPr>
          <a:lstStyle/>
          <a:p>
            <a:pPr marL="0" indent="0">
              <a:buNone/>
            </a:pPr>
            <a:r>
              <a:rPr lang="zh-CN" altLang="en-US" sz="4400" b="1" dirty="0">
                <a:solidFill>
                  <a:schemeClr val="tx2"/>
                </a:solidFill>
                <a:ea typeface="DengXian" panose="02010600030101010101" pitchFamily="2" charset="-122"/>
              </a:rPr>
              <a:t>探索课堂中的应用案例</a:t>
            </a:r>
            <a:endParaRPr lang="en-US" altLang="en-US" sz="4400" b="1" dirty="0">
              <a:solidFill>
                <a:schemeClr val="tx2"/>
              </a:solidFill>
              <a:ea typeface="DengXian" panose="02010600030101010101" pitchFamily="2" charset="-122"/>
            </a:endParaRPr>
          </a:p>
        </p:txBody>
      </p:sp>
      <p:pic>
        <p:nvPicPr>
          <p:cNvPr id="4" name="Picture Placeholder 3" descr="Screenshot 2015-09-16 15.08.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429" y="507019"/>
            <a:ext cx="7175260" cy="4036084"/>
          </a:xfrm>
          <a:prstGeom prst="rect">
            <a:avLst/>
          </a:prstGeom>
        </p:spPr>
      </p:pic>
      <p:cxnSp>
        <p:nvCxnSpPr>
          <p:cNvPr id="5" name="Straight Connector 4"/>
          <p:cNvCxnSpPr/>
          <p:nvPr/>
        </p:nvCxnSpPr>
        <p:spPr>
          <a:xfrm>
            <a:off x="728522" y="597798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502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116"/>
          <p:cNvSpPr txBox="1">
            <a:spLocks noGrp="1"/>
          </p:cNvSpPr>
          <p:nvPr>
            <p:ph type="title"/>
          </p:nvPr>
        </p:nvSpPr>
        <p:spPr>
          <a:xfrm>
            <a:off x="719418" y="353388"/>
            <a:ext cx="10515600" cy="1325563"/>
          </a:xfrm>
          <a:prstGeom prst="rect">
            <a:avLst/>
          </a:prstGeom>
          <a:noFill/>
          <a:ln>
            <a:noFill/>
          </a:ln>
        </p:spPr>
        <p:txBody>
          <a:bodyPr spcFirstLastPara="1" vert="horz" wrap="square" lIns="91425" tIns="45700" rIns="91425" bIns="45700" rtlCol="0" anchor="t" anchorCtr="0">
            <a:noAutofit/>
          </a:bodyPr>
          <a:lstStyle/>
          <a:p>
            <a:pPr algn="ctr">
              <a:lnSpc>
                <a:spcPct val="100000"/>
              </a:lnSpc>
              <a:buSzPts val="4400"/>
            </a:pPr>
            <a:r>
              <a:rPr lang="zh-CN" altLang="en-US" sz="4400" b="1" dirty="0">
                <a:ea typeface="DengXian" panose="02010600030101010101" pitchFamily="2" charset="-122"/>
              </a:rPr>
              <a:t>课堂案例</a:t>
            </a:r>
            <a:r>
              <a:rPr lang="en-US" sz="4400" b="1" dirty="0">
                <a:ea typeface="DengXian" panose="02010600030101010101" pitchFamily="2" charset="-122"/>
              </a:rPr>
              <a:t>: </a:t>
            </a:r>
            <a:r>
              <a:rPr lang="zh-CN" altLang="en-US" sz="4400" b="1" dirty="0">
                <a:ea typeface="DengXian" panose="02010600030101010101" pitchFamily="2" charset="-122"/>
              </a:rPr>
              <a:t>幼儿园</a:t>
            </a:r>
            <a:endParaRPr b="1" dirty="0">
              <a:ea typeface="DengXian" panose="02010600030101010101" pitchFamily="2" charset="-122"/>
            </a:endParaRPr>
          </a:p>
        </p:txBody>
      </p:sp>
      <p:sp>
        <p:nvSpPr>
          <p:cNvPr id="1045" name="Google Shape;1045;p116"/>
          <p:cNvSpPr txBox="1">
            <a:spLocks noGrp="1"/>
          </p:cNvSpPr>
          <p:nvPr>
            <p:ph type="body" idx="4294967295"/>
          </p:nvPr>
        </p:nvSpPr>
        <p:spPr>
          <a:xfrm>
            <a:off x="1377387" y="2112923"/>
            <a:ext cx="9190299" cy="2868612"/>
          </a:xfrm>
          <a:prstGeom prst="rect">
            <a:avLst/>
          </a:prstGeom>
          <a:noFill/>
          <a:ln>
            <a:noFill/>
          </a:ln>
        </p:spPr>
        <p:txBody>
          <a:bodyPr spcFirstLastPara="1" vert="horz" wrap="square" lIns="91425" tIns="45700" rIns="91425" bIns="45700" rtlCol="0" anchor="t" anchorCtr="0">
            <a:noAutofit/>
          </a:bodyPr>
          <a:lstStyle/>
          <a:p>
            <a:pPr marL="0" indent="0">
              <a:lnSpc>
                <a:spcPct val="114000"/>
              </a:lnSpc>
              <a:spcBef>
                <a:spcPts val="0"/>
              </a:spcBef>
              <a:spcAft>
                <a:spcPts val="600"/>
              </a:spcAft>
              <a:buSzPts val="2250"/>
              <a:buNone/>
            </a:pPr>
            <a:r>
              <a:rPr lang="zh-CN" altLang="en-US" sz="3000" u="sng" dirty="0">
                <a:solidFill>
                  <a:schemeClr val="dk1"/>
                </a:solidFill>
                <a:ea typeface="DengXian" panose="02010600030101010101" pitchFamily="2" charset="-122"/>
              </a:rPr>
              <a:t>老师</a:t>
            </a:r>
            <a:r>
              <a:rPr lang="en-US" sz="3000" dirty="0">
                <a:solidFill>
                  <a:schemeClr val="dk1"/>
                </a:solidFill>
                <a:ea typeface="DengXian" panose="02010600030101010101" pitchFamily="2" charset="-122"/>
              </a:rPr>
              <a:t>: </a:t>
            </a:r>
            <a:r>
              <a:rPr lang="zh-CN" altLang="en-US" sz="3000" dirty="0">
                <a:solidFill>
                  <a:schemeClr val="dk1"/>
                </a:solidFill>
                <a:ea typeface="DengXian" panose="02010600030101010101" pitchFamily="2" charset="-122"/>
              </a:rPr>
              <a:t>詹妮弗</a:t>
            </a:r>
            <a:r>
              <a:rPr lang="en-US" altLang="zh-CN" sz="3000" dirty="0">
                <a:solidFill>
                  <a:schemeClr val="dk1"/>
                </a:solidFill>
                <a:ea typeface="DengXian" panose="02010600030101010101" pitchFamily="2" charset="-122"/>
              </a:rPr>
              <a:t>·</a:t>
            </a:r>
            <a:r>
              <a:rPr lang="zh-CN" altLang="en-US" sz="3000" dirty="0">
                <a:solidFill>
                  <a:schemeClr val="dk1"/>
                </a:solidFill>
                <a:ea typeface="DengXian" panose="02010600030101010101" pitchFamily="2" charset="-122"/>
              </a:rPr>
              <a:t>沙弗（</a:t>
            </a:r>
            <a:r>
              <a:rPr lang="en-US" sz="3000" dirty="0">
                <a:solidFill>
                  <a:schemeClr val="dk1"/>
                </a:solidFill>
                <a:latin typeface="Times New Roman" panose="02020603050405020304" pitchFamily="18" charset="0"/>
                <a:ea typeface="DengXian" panose="02010600030101010101" pitchFamily="2" charset="-122"/>
                <a:cs typeface="Times New Roman" panose="02020603050405020304" pitchFamily="18" charset="0"/>
              </a:rPr>
              <a:t>Jennifer Shaffer</a:t>
            </a:r>
            <a:r>
              <a:rPr lang="zh-CN" altLang="en-US" sz="3000" dirty="0">
                <a:solidFill>
                  <a:schemeClr val="dk1"/>
                </a:solidFill>
                <a:ea typeface="DengXian" panose="02010600030101010101" pitchFamily="2" charset="-122"/>
              </a:rPr>
              <a:t>）</a:t>
            </a:r>
            <a:r>
              <a:rPr lang="en-US" sz="3000" dirty="0">
                <a:solidFill>
                  <a:schemeClr val="dk1"/>
                </a:solidFill>
                <a:ea typeface="DengXian" panose="02010600030101010101" pitchFamily="2" charset="-122"/>
              </a:rPr>
              <a:t>, </a:t>
            </a:r>
            <a:r>
              <a:rPr lang="zh-CN" altLang="en-US" sz="3000" dirty="0">
                <a:solidFill>
                  <a:schemeClr val="dk1"/>
                </a:solidFill>
                <a:ea typeface="DengXian" panose="02010600030101010101" pitchFamily="2" charset="-122"/>
              </a:rPr>
              <a:t>沃克斯维尔</a:t>
            </a:r>
            <a:r>
              <a:rPr lang="en-US" sz="3000" dirty="0">
                <a:solidFill>
                  <a:schemeClr val="dk1"/>
                </a:solidFill>
                <a:ea typeface="DengXian" panose="02010600030101010101" pitchFamily="2" charset="-122"/>
              </a:rPr>
              <a:t>, </a:t>
            </a:r>
            <a:r>
              <a:rPr lang="zh-CN" altLang="en-US" dirty="0">
                <a:ea typeface="DengXian" panose="02010600030101010101" pitchFamily="2" charset="-122"/>
              </a:rPr>
              <a:t>马里兰州</a:t>
            </a:r>
            <a:endParaRPr dirty="0">
              <a:ea typeface="DengXian" panose="02010600030101010101" pitchFamily="2" charset="-122"/>
            </a:endParaRPr>
          </a:p>
          <a:p>
            <a:pPr marL="0" indent="0">
              <a:lnSpc>
                <a:spcPct val="114000"/>
              </a:lnSpc>
              <a:spcAft>
                <a:spcPts val="600"/>
              </a:spcAft>
              <a:buSzPts val="2250"/>
              <a:buNone/>
            </a:pPr>
            <a:r>
              <a:rPr lang="zh-CN" altLang="en-US" sz="3000" u="sng" dirty="0">
                <a:solidFill>
                  <a:schemeClr val="dk1"/>
                </a:solidFill>
                <a:ea typeface="DengXian" panose="02010600030101010101" pitchFamily="2" charset="-122"/>
              </a:rPr>
              <a:t>主题</a:t>
            </a:r>
            <a:r>
              <a:rPr lang="en-US" sz="3000" dirty="0">
                <a:solidFill>
                  <a:schemeClr val="dk1"/>
                </a:solidFill>
                <a:ea typeface="DengXian" panose="02010600030101010101" pitchFamily="2" charset="-122"/>
              </a:rPr>
              <a:t>: </a:t>
            </a:r>
            <a:r>
              <a:rPr lang="zh-CN" altLang="en-US" sz="3000" dirty="0">
                <a:solidFill>
                  <a:schemeClr val="dk1"/>
                </a:solidFill>
                <a:ea typeface="DengXian" panose="02010600030101010101" pitchFamily="2" charset="-122"/>
              </a:rPr>
              <a:t>非虚构类文本阅读</a:t>
            </a:r>
            <a:r>
              <a:rPr lang="zh-CN" altLang="en-US" sz="3000" dirty="0">
                <a:solidFill>
                  <a:schemeClr val="dk1"/>
                </a:solidFill>
                <a:latin typeface="Times New Roman" panose="02020603050405020304" pitchFamily="18" charset="0"/>
                <a:ea typeface="DengXian" panose="02010600030101010101" pitchFamily="2" charset="-122"/>
                <a:cs typeface="Times New Roman" panose="02020603050405020304" pitchFamily="18" charset="0"/>
              </a:rPr>
              <a:t>（</a:t>
            </a:r>
            <a:r>
              <a:rPr lang="en-US" sz="3000" dirty="0">
                <a:solidFill>
                  <a:schemeClr val="dk1"/>
                </a:solidFill>
                <a:latin typeface="Times New Roman" panose="02020603050405020304" pitchFamily="18" charset="0"/>
                <a:ea typeface="DengXian" panose="02010600030101010101" pitchFamily="2" charset="-122"/>
                <a:cs typeface="Times New Roman" panose="02020603050405020304" pitchFamily="18" charset="0"/>
              </a:rPr>
              <a:t> Non-fiction literacy </a:t>
            </a:r>
            <a:r>
              <a:rPr lang="zh-CN" altLang="en-US" sz="3000" dirty="0">
                <a:solidFill>
                  <a:schemeClr val="dk1"/>
                </a:solidFill>
                <a:ea typeface="DengXian" panose="02010600030101010101" pitchFamily="2" charset="-122"/>
              </a:rPr>
              <a:t>）</a:t>
            </a:r>
            <a:endParaRPr lang="en-US" sz="3000" dirty="0">
              <a:solidFill>
                <a:schemeClr val="dk1"/>
              </a:solidFill>
              <a:ea typeface="DengXian" panose="02010600030101010101" pitchFamily="2" charset="-122"/>
            </a:endParaRPr>
          </a:p>
          <a:p>
            <a:pPr marL="0" indent="0">
              <a:lnSpc>
                <a:spcPct val="114000"/>
              </a:lnSpc>
              <a:spcAft>
                <a:spcPts val="600"/>
              </a:spcAft>
              <a:buSzPts val="2250"/>
              <a:buNone/>
            </a:pPr>
            <a:r>
              <a:rPr lang="zh-CN" altLang="en-US" sz="3000" u="sng" dirty="0">
                <a:solidFill>
                  <a:schemeClr val="dk1"/>
                </a:solidFill>
                <a:ea typeface="DengXian" panose="02010600030101010101" pitchFamily="2" charset="-122"/>
              </a:rPr>
              <a:t>目的</a:t>
            </a:r>
            <a:r>
              <a:rPr lang="en-US" sz="3000" dirty="0">
                <a:solidFill>
                  <a:schemeClr val="dk1"/>
                </a:solidFill>
                <a:ea typeface="DengXian" panose="02010600030101010101" pitchFamily="2" charset="-122"/>
              </a:rPr>
              <a:t>: </a:t>
            </a:r>
            <a:r>
              <a:rPr lang="zh-CN" altLang="en-US" sz="3000" dirty="0">
                <a:solidFill>
                  <a:schemeClr val="dk1"/>
                </a:solidFill>
                <a:ea typeface="DengXian" panose="02010600030101010101" pitchFamily="2" charset="-122"/>
              </a:rPr>
              <a:t>在阅读一篇关于</a:t>
            </a:r>
            <a:r>
              <a:rPr lang="zh-CN" altLang="en-US" dirty="0">
                <a:ea typeface="DengXian" panose="02010600030101010101" pitchFamily="2" charset="-122"/>
              </a:rPr>
              <a:t>短吻鳄的纪实文章之前，激发学生兴趣</a:t>
            </a:r>
            <a:endParaRPr dirty="0">
              <a:ea typeface="DengXian" panose="02010600030101010101" pitchFamily="2" charset="-122"/>
            </a:endParaRPr>
          </a:p>
          <a:p>
            <a:pPr marL="228600" indent="-85725">
              <a:lnSpc>
                <a:spcPct val="100000"/>
              </a:lnSpc>
              <a:buSzPts val="2250"/>
              <a:buNone/>
            </a:pPr>
            <a:endParaRPr sz="3000" dirty="0">
              <a:ea typeface="DengXian" panose="02010600030101010101" pitchFamily="2" charset="-122"/>
            </a:endParaRPr>
          </a:p>
        </p:txBody>
      </p:sp>
    </p:spTree>
    <p:extLst>
      <p:ext uri="{BB962C8B-B14F-4D97-AF65-F5344CB8AC3E}">
        <p14:creationId xmlns:p14="http://schemas.microsoft.com/office/powerpoint/2010/main" val="956178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p117"/>
          <p:cNvSpPr txBox="1">
            <a:spLocks noGrp="1"/>
          </p:cNvSpPr>
          <p:nvPr>
            <p:ph type="title"/>
          </p:nvPr>
        </p:nvSpPr>
        <p:spPr>
          <a:xfrm>
            <a:off x="904613" y="330239"/>
            <a:ext cx="10515600" cy="1325563"/>
          </a:xfrm>
          <a:prstGeom prst="rect">
            <a:avLst/>
          </a:prstGeom>
          <a:noFill/>
          <a:ln>
            <a:noFill/>
          </a:ln>
        </p:spPr>
        <p:txBody>
          <a:bodyPr spcFirstLastPara="1" vert="horz" wrap="square" lIns="91425" tIns="45700" rIns="91425" bIns="45700" rtlCol="0" anchor="t" anchorCtr="0">
            <a:noAutofit/>
          </a:bodyPr>
          <a:lstStyle/>
          <a:p>
            <a:pPr>
              <a:lnSpc>
                <a:spcPct val="100000"/>
              </a:lnSpc>
              <a:buClr>
                <a:srgbClr val="629DD1"/>
              </a:buClr>
              <a:buSzPts val="4000"/>
            </a:pPr>
            <a:r>
              <a:rPr lang="zh-CN" altLang="en-US" b="1" dirty="0">
                <a:ea typeface="DengXian" panose="02010600030101010101" pitchFamily="2" charset="-122"/>
              </a:rPr>
              <a:t>提问焦点</a:t>
            </a:r>
            <a:endParaRPr b="1" dirty="0">
              <a:ea typeface="DengXian" panose="02010600030101010101" pitchFamily="2" charset="-122"/>
            </a:endParaRPr>
          </a:p>
        </p:txBody>
      </p:sp>
      <p:pic>
        <p:nvPicPr>
          <p:cNvPr id="1051" name="Google Shape;1051;p117" descr="\\fcps.org\fcps\Redirection\Central Offices\Professional Dev\jay.corrigan\My Documents\My Pictures\alligator-babies-texas_62971_990x742.jpg"/>
          <p:cNvPicPr preferRelativeResize="0">
            <a:picLocks noGrp="1"/>
          </p:cNvPicPr>
          <p:nvPr>
            <p:ph type="body" idx="4294967295"/>
          </p:nvPr>
        </p:nvPicPr>
        <p:blipFill rotWithShape="1">
          <a:blip r:embed="rId3">
            <a:alphaModFix/>
          </a:blip>
          <a:srcRect/>
          <a:stretch/>
        </p:blipFill>
        <p:spPr>
          <a:xfrm>
            <a:off x="1701478" y="1472878"/>
            <a:ext cx="7847636" cy="4719577"/>
          </a:xfrm>
          <a:prstGeom prst="rect">
            <a:avLst/>
          </a:prstGeom>
          <a:noFill/>
          <a:ln>
            <a:noFill/>
          </a:ln>
        </p:spPr>
      </p:pic>
      <p:sp>
        <p:nvSpPr>
          <p:cNvPr id="1052" name="Google Shape;1052;p117"/>
          <p:cNvSpPr txBox="1"/>
          <p:nvPr/>
        </p:nvSpPr>
        <p:spPr>
          <a:xfrm>
            <a:off x="9268691" y="6207298"/>
            <a:ext cx="3204014" cy="369300"/>
          </a:xfrm>
          <a:prstGeom prst="rect">
            <a:avLst/>
          </a:prstGeom>
          <a:noFill/>
          <a:ln>
            <a:noFill/>
          </a:ln>
        </p:spPr>
        <p:txBody>
          <a:bodyPr spcFirstLastPara="1" wrap="square" lIns="91425" tIns="45700" rIns="91425" bIns="45700" anchor="t" anchorCtr="0">
            <a:noAutofit/>
          </a:bodyPr>
          <a:lstStyle/>
          <a:p>
            <a:pPr>
              <a:buClr>
                <a:srgbClr val="000000"/>
              </a:buClr>
              <a:buSzPts val="1800"/>
            </a:pPr>
            <a:r>
              <a:rPr lang="en-US" sz="1200" u="sng" dirty="0">
                <a:solidFill>
                  <a:schemeClr val="hlink"/>
                </a:solidFill>
                <a:latin typeface="Times New Roman" panose="02020603050405020304" pitchFamily="18" charset="0"/>
                <a:ea typeface="DengXian" panose="02010600030101010101" pitchFamily="2" charset="-122"/>
                <a:cs typeface="Times New Roman" panose="02020603050405020304" pitchFamily="18" charset="0"/>
                <a:sym typeface="Rockwell"/>
                <a:hlinkClick r:id="rId4"/>
              </a:rPr>
              <a:t>Photograph by Nuwan Samaranayake, 2013</a:t>
            </a:r>
            <a:endParaRPr sz="12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sym typeface="Rockwell"/>
            </a:endParaRPr>
          </a:p>
        </p:txBody>
      </p:sp>
    </p:spTree>
    <p:extLst>
      <p:ext uri="{BB962C8B-B14F-4D97-AF65-F5344CB8AC3E}">
        <p14:creationId xmlns:p14="http://schemas.microsoft.com/office/powerpoint/2010/main" val="36603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normAutofit/>
          </a:bodyPr>
          <a:lstStyle/>
          <a:p>
            <a:r>
              <a:rPr lang="zh-CN" altLang="en-US" b="1" dirty="0">
                <a:ea typeface="DengXian" panose="02010600030101010101" pitchFamily="2" charset="-122"/>
              </a:rPr>
              <a:t>学生提出的问题</a:t>
            </a:r>
            <a:endParaRPr lang="en-US" b="1" dirty="0">
              <a:ea typeface="DengXian" panose="02010600030101010101" pitchFamily="2" charset="-122"/>
            </a:endParaRPr>
          </a:p>
        </p:txBody>
      </p:sp>
      <p:sp>
        <p:nvSpPr>
          <p:cNvPr id="58370" name="Content Placeholder 2"/>
          <p:cNvSpPr>
            <a:spLocks noGrp="1"/>
          </p:cNvSpPr>
          <p:nvPr>
            <p:ph sz="half" idx="4294967295"/>
          </p:nvPr>
        </p:nvSpPr>
        <p:spPr>
          <a:xfrm>
            <a:off x="893039" y="1685020"/>
            <a:ext cx="4324210" cy="4553733"/>
          </a:xfrm>
        </p:spPr>
        <p:txBody>
          <a:bodyPr>
            <a:noAutofit/>
          </a:bodyPr>
          <a:lstStyle/>
          <a:p>
            <a:pPr marL="514350" indent="-514350">
              <a:spcBef>
                <a:spcPts val="800"/>
              </a:spcBef>
              <a:buSzPct val="100000"/>
              <a:buFont typeface="Arial" charset="0"/>
              <a:buAutoNum type="arabicPeriod"/>
              <a:defRPr/>
            </a:pPr>
            <a:r>
              <a:rPr lang="zh-CN" altLang="en-US" sz="2400" dirty="0">
                <a:ea typeface="DengXian" panose="02010600030101010101" pitchFamily="2" charset="-122"/>
              </a:rPr>
              <a:t>短吻鳄是否会伪装自己</a:t>
            </a:r>
            <a:r>
              <a:rPr lang="zh-CN" altLang="en-US" sz="2400" dirty="0">
                <a:ea typeface="DengXian" panose="02010600030101010101" pitchFamily="2" charset="-122"/>
                <a:cs typeface="Gill Sans"/>
              </a:rPr>
              <a:t>？</a:t>
            </a:r>
            <a:endParaRPr lang="en-US" sz="2400" dirty="0">
              <a:ea typeface="DengXian" panose="02010600030101010101" pitchFamily="2" charset="-122"/>
              <a:cs typeface="Gill Sans"/>
            </a:endParaRPr>
          </a:p>
          <a:p>
            <a:pPr marL="514350" indent="-514350">
              <a:spcBef>
                <a:spcPts val="800"/>
              </a:spcBef>
              <a:buSzPct val="100000"/>
              <a:buFont typeface="Arial" charset="0"/>
              <a:buAutoNum type="arabicPeriod"/>
              <a:defRPr/>
            </a:pPr>
            <a:r>
              <a:rPr lang="en-US" sz="2400" dirty="0" err="1">
                <a:ea typeface="DengXian" panose="02010600030101010101" pitchFamily="2" charset="-122"/>
                <a:cs typeface="Gill Sans"/>
              </a:rPr>
              <a:t>为什么</a:t>
            </a:r>
            <a:r>
              <a:rPr lang="zh-CN" altLang="en-US" sz="2400" dirty="0">
                <a:ea typeface="DengXian" panose="02010600030101010101" pitchFamily="2" charset="-122"/>
              </a:rPr>
              <a:t>短吻鳄宝宝身上有条纹？</a:t>
            </a:r>
            <a:endParaRPr lang="en-US" altLang="zh-CN" sz="2400" dirty="0">
              <a:ea typeface="DengXian" panose="02010600030101010101" pitchFamily="2" charset="-122"/>
            </a:endParaRPr>
          </a:p>
          <a:p>
            <a:pPr marL="514350" indent="-514350">
              <a:spcBef>
                <a:spcPts val="800"/>
              </a:spcBef>
              <a:buSzPct val="100000"/>
              <a:buFont typeface="Arial" charset="0"/>
              <a:buAutoNum type="arabicPeriod"/>
              <a:defRPr/>
            </a:pPr>
            <a:r>
              <a:rPr lang="en-US" sz="2400" dirty="0" err="1">
                <a:ea typeface="DengXian" panose="02010600030101010101" pitchFamily="2" charset="-122"/>
                <a:cs typeface="Gill Sans"/>
              </a:rPr>
              <a:t>这些是鳄鱼宝宝吗</a:t>
            </a:r>
            <a:r>
              <a:rPr lang="zh-CN" altLang="en-US" sz="2400" dirty="0">
                <a:ea typeface="DengXian" panose="02010600030101010101" pitchFamily="2" charset="-122"/>
                <a:cs typeface="Gill Sans"/>
              </a:rPr>
              <a:t>？</a:t>
            </a:r>
            <a:endParaRPr lang="en-US" sz="2400" dirty="0">
              <a:ea typeface="DengXian" panose="02010600030101010101" pitchFamily="2" charset="-122"/>
              <a:cs typeface="Gill Sans"/>
            </a:endParaRPr>
          </a:p>
          <a:p>
            <a:pPr marL="514350" indent="-514350">
              <a:spcBef>
                <a:spcPts val="800"/>
              </a:spcBef>
              <a:buSzPct val="100000"/>
              <a:buFont typeface="Arial" charset="0"/>
              <a:buAutoNum type="arabicPeriod"/>
              <a:defRPr/>
            </a:pPr>
            <a:r>
              <a:rPr lang="en-US" sz="2400" dirty="0" err="1">
                <a:ea typeface="DengXian" panose="02010600030101010101" pitchFamily="2" charset="-122"/>
                <a:cs typeface="Gill Sans"/>
              </a:rPr>
              <a:t>这是鳄鱼妈妈还是鳄鱼爸爸呢</a:t>
            </a:r>
            <a:r>
              <a:rPr lang="zh-CN" altLang="en-US" sz="2400" dirty="0">
                <a:ea typeface="DengXian" panose="02010600030101010101" pitchFamily="2" charset="-122"/>
                <a:cs typeface="Gill Sans"/>
              </a:rPr>
              <a:t>？</a:t>
            </a:r>
            <a:endParaRPr lang="en-US" altLang="zh-CN" sz="2400" dirty="0">
              <a:ea typeface="DengXian" panose="02010600030101010101" pitchFamily="2" charset="-122"/>
              <a:cs typeface="Gill Sans"/>
            </a:endParaRPr>
          </a:p>
          <a:p>
            <a:pPr marL="514350" indent="-514350">
              <a:spcBef>
                <a:spcPts val="800"/>
              </a:spcBef>
              <a:buSzPct val="100000"/>
              <a:buFont typeface="Arial" charset="0"/>
              <a:buAutoNum type="arabicPeriod"/>
              <a:defRPr/>
            </a:pPr>
            <a:r>
              <a:rPr lang="zh-CN" altLang="en-US" sz="2400" dirty="0">
                <a:ea typeface="DengXian" panose="02010600030101010101" pitchFamily="2" charset="-122"/>
                <a:cs typeface="Gill Sans"/>
              </a:rPr>
              <a:t>绿色的东西是什么？</a:t>
            </a:r>
            <a:endParaRPr lang="en-US" sz="2400" dirty="0">
              <a:ea typeface="DengXian" panose="02010600030101010101" pitchFamily="2" charset="-122"/>
              <a:cs typeface="Gill Sans"/>
            </a:endParaRPr>
          </a:p>
          <a:p>
            <a:pPr marL="514350" indent="-514350">
              <a:spcBef>
                <a:spcPts val="800"/>
              </a:spcBef>
              <a:buSzPct val="100000"/>
              <a:buFont typeface="Arial" charset="0"/>
              <a:buAutoNum type="arabicPeriod"/>
              <a:defRPr/>
            </a:pPr>
            <a:r>
              <a:rPr lang="en-US" sz="2400" dirty="0" err="1">
                <a:ea typeface="DengXian" panose="02010600030101010101" pitchFamily="2" charset="-122"/>
                <a:cs typeface="Gill Sans"/>
              </a:rPr>
              <a:t>为什么它们把大部分身体沉入水中</a:t>
            </a:r>
            <a:r>
              <a:rPr lang="zh-CN" altLang="en-US" sz="2400" dirty="0">
                <a:ea typeface="DengXian" panose="02010600030101010101" pitchFamily="2" charset="-122"/>
                <a:cs typeface="Gill Sans"/>
              </a:rPr>
              <a:t>？</a:t>
            </a:r>
            <a:endParaRPr lang="en-US" sz="2400" dirty="0">
              <a:solidFill>
                <a:srgbClr val="595959"/>
              </a:solidFill>
              <a:ea typeface="DengXian" panose="02010600030101010101" pitchFamily="2" charset="-122"/>
              <a:cs typeface="Gill Sans"/>
            </a:endParaRPr>
          </a:p>
        </p:txBody>
      </p:sp>
      <p:sp>
        <p:nvSpPr>
          <p:cNvPr id="2" name="Content Placeholder 1"/>
          <p:cNvSpPr>
            <a:spLocks noGrp="1"/>
          </p:cNvSpPr>
          <p:nvPr>
            <p:ph sz="half" idx="4294967295"/>
          </p:nvPr>
        </p:nvSpPr>
        <p:spPr>
          <a:xfrm>
            <a:off x="6065134" y="2686375"/>
            <a:ext cx="4575858" cy="4140200"/>
          </a:xfrm>
        </p:spPr>
        <p:txBody>
          <a:bodyPr>
            <a:noAutofit/>
          </a:bodyPr>
          <a:lstStyle/>
          <a:p>
            <a:pPr marL="457200" indent="-457200">
              <a:spcBef>
                <a:spcPts val="800"/>
              </a:spcBef>
              <a:buSzPct val="100000"/>
              <a:buFont typeface="+mj-lt"/>
              <a:buAutoNum type="arabicPeriod" startAt="7"/>
              <a:defRPr/>
            </a:pPr>
            <a:r>
              <a:rPr lang="en-US" sz="2400" dirty="0" err="1">
                <a:ea typeface="DengXian" panose="02010600030101010101" pitchFamily="2" charset="-122"/>
                <a:cs typeface="Gill Sans"/>
              </a:rPr>
              <a:t>它们要游到哪里去</a:t>
            </a:r>
            <a:r>
              <a:rPr lang="en-US" sz="2400" dirty="0">
                <a:ea typeface="DengXian" panose="02010600030101010101" pitchFamily="2" charset="-122"/>
                <a:cs typeface="Gill Sans"/>
              </a:rPr>
              <a:t>?</a:t>
            </a:r>
          </a:p>
          <a:p>
            <a:pPr marL="457200" indent="-457200">
              <a:spcBef>
                <a:spcPts val="800"/>
              </a:spcBef>
              <a:buSzPct val="100000"/>
              <a:buFont typeface="+mj-lt"/>
              <a:buAutoNum type="arabicPeriod" startAt="7"/>
              <a:defRPr/>
            </a:pPr>
            <a:r>
              <a:rPr lang="en-US" sz="2400" dirty="0" err="1">
                <a:ea typeface="DengXian" panose="02010600030101010101" pitchFamily="2" charset="-122"/>
                <a:cs typeface="Gill Sans"/>
              </a:rPr>
              <a:t>为什么鳄鱼宝宝的眼睛是白色的</a:t>
            </a:r>
            <a:r>
              <a:rPr lang="zh-CN" altLang="en-US" sz="2400" dirty="0">
                <a:ea typeface="DengXian" panose="02010600030101010101" pitchFamily="2" charset="-122"/>
                <a:cs typeface="Gill Sans"/>
              </a:rPr>
              <a:t>，而妈妈的眼睛是黑色的？</a:t>
            </a:r>
            <a:endParaRPr lang="en-US" sz="2400" dirty="0">
              <a:ea typeface="DengXian" panose="02010600030101010101" pitchFamily="2" charset="-122"/>
              <a:cs typeface="Gill Sans"/>
            </a:endParaRPr>
          </a:p>
          <a:p>
            <a:pPr marL="457200" indent="-457200">
              <a:spcBef>
                <a:spcPts val="800"/>
              </a:spcBef>
              <a:buSzPct val="100000"/>
              <a:buFont typeface="+mj-lt"/>
              <a:buAutoNum type="arabicPeriod" startAt="7"/>
              <a:defRPr/>
            </a:pPr>
            <a:r>
              <a:rPr lang="en-US" sz="2400" dirty="0" err="1">
                <a:ea typeface="DengXian" panose="02010600030101010101" pitchFamily="2" charset="-122"/>
                <a:cs typeface="Gill Sans"/>
              </a:rPr>
              <a:t>为什么鳄鱼宝宝要趴在妈妈的头顶上</a:t>
            </a:r>
            <a:r>
              <a:rPr lang="zh-CN" altLang="en-US" sz="2400" dirty="0">
                <a:ea typeface="DengXian" panose="02010600030101010101" pitchFamily="2" charset="-122"/>
                <a:cs typeface="Gill Sans"/>
              </a:rPr>
              <a:t>？</a:t>
            </a:r>
            <a:endParaRPr lang="en-US" sz="2400" dirty="0">
              <a:ea typeface="DengXian" panose="02010600030101010101" pitchFamily="2" charset="-122"/>
              <a:cs typeface="Gill Sans"/>
            </a:endParaRPr>
          </a:p>
          <a:p>
            <a:pPr marL="457200" indent="-457200">
              <a:spcBef>
                <a:spcPts val="800"/>
              </a:spcBef>
              <a:buSzPct val="100000"/>
              <a:buFont typeface="+mj-lt"/>
              <a:buAutoNum type="arabicPeriod" startAt="7"/>
              <a:defRPr/>
            </a:pPr>
            <a:r>
              <a:rPr lang="en-US" sz="2400" dirty="0" err="1">
                <a:ea typeface="DengXian" panose="02010600030101010101" pitchFamily="2" charset="-122"/>
                <a:cs typeface="Gill Sans"/>
              </a:rPr>
              <a:t>为什么鳄鱼妈妈</a:t>
            </a:r>
            <a:r>
              <a:rPr lang="zh-CN" altLang="en-US" sz="2400" dirty="0">
                <a:ea typeface="DengXian" panose="02010600030101010101" pitchFamily="2" charset="-122"/>
                <a:cs typeface="Gill Sans"/>
              </a:rPr>
              <a:t>（或爸爸）</a:t>
            </a:r>
            <a:r>
              <a:rPr lang="en-US" sz="2400" dirty="0" err="1">
                <a:ea typeface="DengXian" panose="02010600030101010101" pitchFamily="2" charset="-122"/>
                <a:cs typeface="Gill Sans"/>
              </a:rPr>
              <a:t>的身上有凸起</a:t>
            </a:r>
            <a:r>
              <a:rPr lang="zh-CN" altLang="en-US" sz="2400" dirty="0">
                <a:ea typeface="DengXian" panose="02010600030101010101" pitchFamily="2" charset="-122"/>
                <a:cs typeface="Gill Sans"/>
              </a:rPr>
              <a:t>？</a:t>
            </a:r>
            <a:endParaRPr lang="en-US" sz="2400" dirty="0">
              <a:ea typeface="DengXian" panose="02010600030101010101" pitchFamily="2" charset="-122"/>
              <a:cs typeface="Gill Sans"/>
            </a:endParaRPr>
          </a:p>
        </p:txBody>
      </p:sp>
      <p:pic>
        <p:nvPicPr>
          <p:cNvPr id="38916" name="Picture 2" descr="\\fcps.org\fcps\Redirection\Central Offices\Professional Dev\jay.corrigan\My Documents\My Pictures\alligator-babies-texas_62971_990x742.jpg"/>
          <p:cNvPicPr>
            <a:picLocks noChangeAspect="1" noChangeArrowheads="1"/>
          </p:cNvPicPr>
          <p:nvPr/>
        </p:nvPicPr>
        <p:blipFill>
          <a:blip r:embed="rId2">
            <a:extLst>
              <a:ext uri="{28A0092B-C50C-407E-A947-70E740481C1C}">
                <a14:useLocalDpi xmlns:a14="http://schemas.microsoft.com/office/drawing/2010/main" val="0"/>
              </a:ext>
            </a:extLst>
          </a:blip>
          <a:srcRect t="13406" b="13406"/>
          <a:stretch>
            <a:fillRect/>
          </a:stretch>
        </p:blipFill>
        <p:spPr bwMode="auto">
          <a:xfrm>
            <a:off x="6249988" y="146051"/>
            <a:ext cx="4125912" cy="22637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7383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Effect transition="in" filter="fade">
                                      <p:cBhvr>
                                        <p:cTn id="7" dur="1000"/>
                                        <p:tgtEl>
                                          <p:spTgt spid="58370">
                                            <p:txEl>
                                              <p:pRg st="0" end="0"/>
                                            </p:txEl>
                                          </p:spTgt>
                                        </p:tgtEl>
                                      </p:cBhvr>
                                    </p:animEffect>
                                    <p:anim calcmode="lin" valueType="num">
                                      <p:cBhvr>
                                        <p:cTn id="8" dur="1000" fill="hold"/>
                                        <p:tgtEl>
                                          <p:spTgt spid="583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837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8370">
                                            <p:txEl>
                                              <p:pRg st="1" end="1"/>
                                            </p:txEl>
                                          </p:spTgt>
                                        </p:tgtEl>
                                        <p:attrNameLst>
                                          <p:attrName>style.visibility</p:attrName>
                                        </p:attrNameLst>
                                      </p:cBhvr>
                                      <p:to>
                                        <p:strVal val="visible"/>
                                      </p:to>
                                    </p:set>
                                    <p:animEffect transition="in" filter="fade">
                                      <p:cBhvr>
                                        <p:cTn id="12" dur="1000"/>
                                        <p:tgtEl>
                                          <p:spTgt spid="58370">
                                            <p:txEl>
                                              <p:pRg st="1" end="1"/>
                                            </p:txEl>
                                          </p:spTgt>
                                        </p:tgtEl>
                                      </p:cBhvr>
                                    </p:animEffect>
                                    <p:anim calcmode="lin" valueType="num">
                                      <p:cBhvr>
                                        <p:cTn id="13" dur="1000" fill="hold"/>
                                        <p:tgtEl>
                                          <p:spTgt spid="5837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837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8370">
                                            <p:txEl>
                                              <p:pRg st="2" end="2"/>
                                            </p:txEl>
                                          </p:spTgt>
                                        </p:tgtEl>
                                        <p:attrNameLst>
                                          <p:attrName>style.visibility</p:attrName>
                                        </p:attrNameLst>
                                      </p:cBhvr>
                                      <p:to>
                                        <p:strVal val="visible"/>
                                      </p:to>
                                    </p:set>
                                    <p:animEffect transition="in" filter="fade">
                                      <p:cBhvr>
                                        <p:cTn id="17" dur="1000"/>
                                        <p:tgtEl>
                                          <p:spTgt spid="58370">
                                            <p:txEl>
                                              <p:pRg st="2" end="2"/>
                                            </p:txEl>
                                          </p:spTgt>
                                        </p:tgtEl>
                                      </p:cBhvr>
                                    </p:animEffect>
                                    <p:anim calcmode="lin" valueType="num">
                                      <p:cBhvr>
                                        <p:cTn id="18" dur="1000" fill="hold"/>
                                        <p:tgtEl>
                                          <p:spTgt spid="5837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837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8370">
                                            <p:txEl>
                                              <p:pRg st="3" end="3"/>
                                            </p:txEl>
                                          </p:spTgt>
                                        </p:tgtEl>
                                        <p:attrNameLst>
                                          <p:attrName>style.visibility</p:attrName>
                                        </p:attrNameLst>
                                      </p:cBhvr>
                                      <p:to>
                                        <p:strVal val="visible"/>
                                      </p:to>
                                    </p:set>
                                    <p:animEffect transition="in" filter="fade">
                                      <p:cBhvr>
                                        <p:cTn id="24" dur="1000"/>
                                        <p:tgtEl>
                                          <p:spTgt spid="58370">
                                            <p:txEl>
                                              <p:pRg st="3" end="3"/>
                                            </p:txEl>
                                          </p:spTgt>
                                        </p:tgtEl>
                                      </p:cBhvr>
                                    </p:animEffect>
                                    <p:anim calcmode="lin" valueType="num">
                                      <p:cBhvr>
                                        <p:cTn id="25" dur="1000" fill="hold"/>
                                        <p:tgtEl>
                                          <p:spTgt spid="58370">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837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8370">
                                            <p:txEl>
                                              <p:pRg st="4" end="4"/>
                                            </p:txEl>
                                          </p:spTgt>
                                        </p:tgtEl>
                                        <p:attrNameLst>
                                          <p:attrName>style.visibility</p:attrName>
                                        </p:attrNameLst>
                                      </p:cBhvr>
                                      <p:to>
                                        <p:strVal val="visible"/>
                                      </p:to>
                                    </p:set>
                                    <p:animEffect transition="in" filter="fade">
                                      <p:cBhvr>
                                        <p:cTn id="31" dur="1000"/>
                                        <p:tgtEl>
                                          <p:spTgt spid="58370">
                                            <p:txEl>
                                              <p:pRg st="4" end="4"/>
                                            </p:txEl>
                                          </p:spTgt>
                                        </p:tgtEl>
                                      </p:cBhvr>
                                    </p:animEffect>
                                    <p:anim calcmode="lin" valueType="num">
                                      <p:cBhvr>
                                        <p:cTn id="32" dur="1000" fill="hold"/>
                                        <p:tgtEl>
                                          <p:spTgt spid="58370">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837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fade">
                                      <p:cBhvr>
                                        <p:cTn id="38" dur="1000"/>
                                        <p:tgtEl>
                                          <p:spTgt spid="2">
                                            <p:txEl>
                                              <p:pRg st="0" end="0"/>
                                            </p:txEl>
                                          </p:spTgt>
                                        </p:tgtEl>
                                      </p:cBhvr>
                                    </p:animEffect>
                                    <p:anim calcmode="lin" valueType="num">
                                      <p:cBhvr>
                                        <p:cTn id="3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0" end="0"/>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Effect transition="in" filter="fade">
                                      <p:cBhvr>
                                        <p:cTn id="43" dur="1000"/>
                                        <p:tgtEl>
                                          <p:spTgt spid="2">
                                            <p:txEl>
                                              <p:pRg st="1" end="1"/>
                                            </p:txEl>
                                          </p:spTgt>
                                        </p:tgtEl>
                                      </p:cBhvr>
                                    </p:animEffect>
                                    <p:anim calcmode="lin" valueType="num">
                                      <p:cBhvr>
                                        <p:cTn id="4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1" end="1"/>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2" end="2"/>
                                            </p:txEl>
                                          </p:spTgt>
                                        </p:tgtEl>
                                        <p:attrNameLst>
                                          <p:attrName>style.visibility</p:attrName>
                                        </p:attrNameLst>
                                      </p:cBhvr>
                                      <p:to>
                                        <p:strVal val="visible"/>
                                      </p:to>
                                    </p:set>
                                    <p:animEffect transition="in" filter="fade">
                                      <p:cBhvr>
                                        <p:cTn id="48" dur="1000"/>
                                        <p:tgtEl>
                                          <p:spTgt spid="2">
                                            <p:txEl>
                                              <p:pRg st="2" end="2"/>
                                            </p:txEl>
                                          </p:spTgt>
                                        </p:tgtEl>
                                      </p:cBhvr>
                                    </p:animEffect>
                                    <p:anim calcmode="lin" valueType="num">
                                      <p:cBhvr>
                                        <p:cTn id="4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2" end="2"/>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
                                            <p:txEl>
                                              <p:pRg st="3" end="3"/>
                                            </p:txEl>
                                          </p:spTgt>
                                        </p:tgtEl>
                                        <p:attrNameLst>
                                          <p:attrName>style.visibility</p:attrName>
                                        </p:attrNameLst>
                                      </p:cBhvr>
                                      <p:to>
                                        <p:strVal val="visible"/>
                                      </p:to>
                                    </p:set>
                                    <p:animEffect transition="in" filter="fade">
                                      <p:cBhvr>
                                        <p:cTn id="53" dur="1000"/>
                                        <p:tgtEl>
                                          <p:spTgt spid="2">
                                            <p:txEl>
                                              <p:pRg st="3" end="3"/>
                                            </p:txEl>
                                          </p:spTgt>
                                        </p:tgtEl>
                                      </p:cBhvr>
                                    </p:animEffect>
                                    <p:anim calcmode="lin" valueType="num">
                                      <p:cBhvr>
                                        <p:cTn id="5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defRPr/>
            </a:pPr>
            <a:endParaRPr lang="en-US" altLang="en-US" sz="1050" dirty="0"/>
          </a:p>
          <a:p>
            <a:pPr marL="0" indent="0">
              <a:spcBef>
                <a:spcPts val="0"/>
              </a:spcBef>
              <a:buNone/>
              <a:defRPr/>
            </a:pPr>
            <a:r>
              <a:rPr lang="en-US" altLang="en-US" sz="3200" dirty="0">
                <a:latin typeface="Times New Roman" panose="02020603050405020304" pitchFamily="18" charset="0"/>
                <a:cs typeface="Times New Roman" panose="02020603050405020304" pitchFamily="18" charset="0"/>
              </a:rPr>
              <a:t>https://rightquestion.org</a:t>
            </a:r>
            <a:endParaRPr lang="en-US"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40924" y="430244"/>
            <a:ext cx="9914106" cy="701731"/>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4400">
                <a:solidFill>
                  <a:schemeClr val="bg1"/>
                </a:solidFill>
                <a:latin typeface="DIN Next Rounded LT Pro" panose="020F0503020203050203"/>
                <a:ea typeface="+mj-ea"/>
                <a:cs typeface="+mj-cs"/>
              </a:defRPr>
            </a:lvl1pPr>
          </a:lstStyle>
          <a:p>
            <a:r>
              <a:rPr lang="zh-CN" altLang="en-US" sz="4800" b="1" dirty="0">
                <a:solidFill>
                  <a:schemeClr val="tx1"/>
                </a:solidFill>
                <a:latin typeface="DengXian" panose="02010600030101010101" pitchFamily="2" charset="-122"/>
                <a:ea typeface="DengXian" panose="02010600030101010101" pitchFamily="2" charset="-122"/>
              </a:rPr>
              <a:t>获取材料途径</a:t>
            </a:r>
            <a:r>
              <a:rPr lang="en-US" altLang="en-US" sz="4800" b="1" dirty="0">
                <a:solidFill>
                  <a:schemeClr val="tx1"/>
                </a:solidFill>
                <a:latin typeface="DengXian" panose="02010600030101010101" pitchFamily="2" charset="-122"/>
                <a:ea typeface="DengXian" panose="02010600030101010101" pitchFamily="2" charset="-122"/>
              </a:rPr>
              <a:t>:</a:t>
            </a:r>
            <a:endParaRPr lang="en-US" sz="4800" b="1" dirty="0">
              <a:solidFill>
                <a:schemeClr val="tx1"/>
              </a:solidFill>
              <a:latin typeface="DengXian" panose="02010600030101010101" pitchFamily="2" charset="-122"/>
              <a:ea typeface="DengXian" panose="02010600030101010101" pitchFamily="2" charset="-122"/>
            </a:endParaRPr>
          </a:p>
        </p:txBody>
      </p:sp>
      <p:sp>
        <p:nvSpPr>
          <p:cNvPr id="6" name="Content Placeholder 2"/>
          <p:cNvSpPr txBox="1">
            <a:spLocks/>
          </p:cNvSpPr>
          <p:nvPr/>
        </p:nvSpPr>
        <p:spPr bwMode="auto">
          <a:xfrm>
            <a:off x="1145978" y="2977674"/>
            <a:ext cx="8007272" cy="317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1pPr>
            <a:lvl2pPr marL="457200" indent="-228600" algn="l" rtl="0" eaLnBrk="0" fontAlgn="base" hangingPunct="0">
              <a:spcBef>
                <a:spcPts val="600"/>
              </a:spcBef>
              <a:spcAft>
                <a:spcPct val="0"/>
              </a:spcAft>
              <a:buClr>
                <a:srgbClr val="A1C4E3"/>
              </a:buClr>
              <a:buSzPct val="75000"/>
              <a:buFont typeface="Wingdings" panose="05000000000000000000" pitchFamily="2" charset="2"/>
              <a:buChar char="n"/>
              <a:defRPr sz="2800" kern="1200">
                <a:solidFill>
                  <a:srgbClr val="595959"/>
                </a:solidFill>
                <a:latin typeface="+mn-lt"/>
                <a:ea typeface="MS PGothic" panose="020B0600070205080204" pitchFamily="34" charset="-128"/>
                <a:cs typeface="MS PGothic" charset="0"/>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sz="2400" kern="1200">
                <a:solidFill>
                  <a:srgbClr val="595959"/>
                </a:solidFill>
                <a:latin typeface="+mn-lt"/>
                <a:ea typeface="MS PGothic" panose="020B0600070205080204" pitchFamily="34" charset="-128"/>
                <a:cs typeface="MS PGothic" charset="0"/>
              </a:defRPr>
            </a:lvl3pPr>
            <a:lvl4pPr marL="914400" indent="-228600" algn="l" rtl="0" eaLnBrk="0" fontAlgn="base" hangingPunct="0">
              <a:spcBef>
                <a:spcPts val="600"/>
              </a:spcBef>
              <a:spcAft>
                <a:spcPct val="0"/>
              </a:spcAft>
              <a:buClr>
                <a:srgbClr val="A1C4E3"/>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MS PGothic" charset="0"/>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defTabSz="457200">
              <a:buClr>
                <a:srgbClr val="629DD1"/>
              </a:buClr>
              <a:buNone/>
              <a:defRPr/>
            </a:pPr>
            <a:r>
              <a:rPr lang="zh-CN" altLang="en-US" sz="3200" b="1" dirty="0">
                <a:solidFill>
                  <a:schemeClr val="tx1"/>
                </a:solidFill>
                <a:latin typeface="DengXian" panose="02010600030101010101" pitchFamily="2" charset="-122"/>
                <a:ea typeface="DengXian" panose="02010600030101010101" pitchFamily="2" charset="-122"/>
              </a:rPr>
              <a:t>加入教育者网络可以获得</a:t>
            </a:r>
            <a:r>
              <a:rPr lang="en-US" altLang="en-US" sz="3200" b="1" dirty="0">
                <a:solidFill>
                  <a:schemeClr val="tx1"/>
                </a:solidFill>
                <a:latin typeface="DengXian" panose="02010600030101010101" pitchFamily="2" charset="-122"/>
                <a:ea typeface="DengXian" panose="02010600030101010101" pitchFamily="2" charset="-122"/>
              </a:rPr>
              <a:t>:</a:t>
            </a:r>
          </a:p>
          <a:p>
            <a:pPr lvl="1" defTabSz="457200">
              <a:buFont typeface="Wingdings" charset="2"/>
              <a:buChar char="§"/>
              <a:defRPr/>
            </a:pPr>
            <a:r>
              <a:rPr lang="zh-CN" altLang="en-US" dirty="0">
                <a:solidFill>
                  <a:schemeClr val="tx1"/>
                </a:solidFill>
                <a:latin typeface="DengXian" panose="02010600030101010101" pitchFamily="2" charset="-122"/>
                <a:ea typeface="DengXian" panose="02010600030101010101" pitchFamily="2" charset="-122"/>
              </a:rPr>
              <a:t>马上可以在课堂上使用的模板</a:t>
            </a:r>
            <a:endParaRPr lang="en-US" altLang="en-US" dirty="0">
              <a:solidFill>
                <a:schemeClr val="tx1"/>
              </a:solidFill>
              <a:latin typeface="DengXian" panose="02010600030101010101" pitchFamily="2" charset="-122"/>
              <a:ea typeface="DengXian" panose="02010600030101010101" pitchFamily="2" charset="-122"/>
            </a:endParaRPr>
          </a:p>
          <a:p>
            <a:pPr lvl="1" defTabSz="457200">
              <a:buFont typeface="Wingdings" charset="2"/>
              <a:buChar char="§"/>
              <a:defRPr/>
            </a:pPr>
            <a:r>
              <a:rPr lang="zh-CN" altLang="en-US" dirty="0">
                <a:solidFill>
                  <a:schemeClr val="tx1"/>
                </a:solidFill>
                <a:latin typeface="DengXian" panose="02010600030101010101" pitchFamily="2" charset="-122"/>
                <a:ea typeface="DengXian" panose="02010600030101010101" pitchFamily="2" charset="-122"/>
              </a:rPr>
              <a:t>课堂应用案例</a:t>
            </a:r>
            <a:endParaRPr lang="en-US" altLang="en-US" dirty="0">
              <a:solidFill>
                <a:schemeClr val="tx1"/>
              </a:solidFill>
              <a:latin typeface="DengXian" panose="02010600030101010101" pitchFamily="2" charset="-122"/>
              <a:ea typeface="DengXian" panose="02010600030101010101" pitchFamily="2" charset="-122"/>
            </a:endParaRPr>
          </a:p>
          <a:p>
            <a:pPr lvl="1" defTabSz="457200">
              <a:buFont typeface="Wingdings" charset="2"/>
              <a:buChar char="§"/>
              <a:defRPr/>
            </a:pPr>
            <a:r>
              <a:rPr lang="zh-CN" altLang="en-US" dirty="0">
                <a:solidFill>
                  <a:schemeClr val="tx1"/>
                </a:solidFill>
                <a:latin typeface="DengXian" panose="02010600030101010101" pitchFamily="2" charset="-122"/>
                <a:ea typeface="DengXian" panose="02010600030101010101" pitchFamily="2" charset="-122"/>
              </a:rPr>
              <a:t>教学视频</a:t>
            </a:r>
            <a:endParaRPr lang="en-US" altLang="en-US" dirty="0">
              <a:solidFill>
                <a:schemeClr val="tx1"/>
              </a:solidFill>
              <a:latin typeface="DengXian" panose="02010600030101010101" pitchFamily="2" charset="-122"/>
              <a:ea typeface="DengXian" panose="02010600030101010101" pitchFamily="2" charset="-122"/>
            </a:endParaRPr>
          </a:p>
          <a:p>
            <a:pPr lvl="1" defTabSz="457200">
              <a:buFont typeface="Wingdings" charset="2"/>
              <a:buChar char="§"/>
              <a:defRPr/>
            </a:pPr>
            <a:r>
              <a:rPr lang="zh-CN" altLang="en-US" dirty="0">
                <a:solidFill>
                  <a:schemeClr val="tx1"/>
                </a:solidFill>
                <a:latin typeface="DengXian" panose="02010600030101010101" pitchFamily="2" charset="-122"/>
                <a:ea typeface="DengXian" panose="02010600030101010101" pitchFamily="2" charset="-122"/>
              </a:rPr>
              <a:t>与其他教育者讨论交流的机会</a:t>
            </a:r>
            <a:endParaRPr lang="en-US" altLang="en-US" dirty="0">
              <a:solidFill>
                <a:schemeClr val="tx1"/>
              </a:solidFill>
              <a:latin typeface="DengXian" panose="02010600030101010101" pitchFamily="2" charset="-122"/>
              <a:ea typeface="DengXian" panose="02010600030101010101" pitchFamily="2" charset="-122"/>
            </a:endParaRPr>
          </a:p>
          <a:p>
            <a:pPr marL="0" indent="0" defTabSz="457200">
              <a:buClr>
                <a:srgbClr val="629DD1"/>
              </a:buClr>
              <a:buNone/>
              <a:defRPr/>
            </a:pPr>
            <a:endParaRPr lang="en-US" altLang="en-US" sz="3200" dirty="0">
              <a:solidFill>
                <a:schemeClr val="tx1"/>
              </a:solidFill>
              <a:latin typeface="DengXian" panose="02010600030101010101" pitchFamily="2" charset="-122"/>
            </a:endParaRPr>
          </a:p>
        </p:txBody>
      </p:sp>
    </p:spTree>
    <p:extLst>
      <p:ext uri="{BB962C8B-B14F-4D97-AF65-F5344CB8AC3E}">
        <p14:creationId xmlns:p14="http://schemas.microsoft.com/office/powerpoint/2010/main" val="20878051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838200" y="631515"/>
            <a:ext cx="10515600" cy="1325563"/>
          </a:xfrm>
          <a:prstGeom prst="rect">
            <a:avLst/>
          </a:prstGeom>
          <a:noFill/>
          <a:ln>
            <a:noFill/>
          </a:ln>
        </p:spPr>
        <p:txBody>
          <a:bodyPr vert="horz" lIns="91425" tIns="45700" rIns="91425" bIns="45700" rtlCol="0" anchor="t" anchorCtr="0">
            <a:noAutofit/>
          </a:bodyPr>
          <a:lstStyle/>
          <a:p>
            <a:pPr algn="ctr">
              <a:lnSpc>
                <a:spcPct val="100000"/>
              </a:lnSpc>
              <a:spcBef>
                <a:spcPts val="0"/>
              </a:spcBef>
              <a:buClr>
                <a:schemeClr val="accent1"/>
              </a:buClr>
              <a:buSzPct val="25000"/>
            </a:pPr>
            <a:r>
              <a:rPr lang="zh-CN" altLang="en-US" b="1" dirty="0">
                <a:ea typeface="DengXian" panose="02010600030101010101" pitchFamily="2" charset="-122"/>
                <a:cs typeface="Rockwell" charset="0"/>
                <a:sym typeface="Rokkitt"/>
              </a:rPr>
              <a:t>课堂案例</a:t>
            </a:r>
            <a:r>
              <a:rPr lang="en-US" b="1" dirty="0">
                <a:ea typeface="DengXian" panose="02010600030101010101" pitchFamily="2" charset="-122"/>
                <a:cs typeface="Rockwell" charset="0"/>
                <a:sym typeface="Rokkitt"/>
              </a:rPr>
              <a:t>:</a:t>
            </a:r>
            <a:r>
              <a:rPr lang="en-US" b="1" dirty="0">
                <a:ea typeface="DengXian" panose="02010600030101010101" pitchFamily="2" charset="-122"/>
                <a:cs typeface="Rockwell" charset="0"/>
              </a:rPr>
              <a:t> </a:t>
            </a:r>
            <a:r>
              <a:rPr lang="en-US" altLang="zh-CN" b="1" dirty="0">
                <a:ea typeface="DengXian" panose="02010600030101010101" pitchFamily="2" charset="-122"/>
                <a:cs typeface="Rockwell" charset="0"/>
                <a:sym typeface="Rokkitt"/>
              </a:rPr>
              <a:t>4</a:t>
            </a:r>
            <a:r>
              <a:rPr lang="zh-CN" altLang="en-US" b="1" dirty="0">
                <a:ea typeface="DengXian" panose="02010600030101010101" pitchFamily="2" charset="-122"/>
                <a:cs typeface="Rockwell" charset="0"/>
                <a:sym typeface="Rokkitt"/>
              </a:rPr>
              <a:t>年级</a:t>
            </a:r>
            <a:endParaRPr lang="en-US" b="1" dirty="0">
              <a:ea typeface="DengXian" panose="02010600030101010101" pitchFamily="2" charset="-122"/>
              <a:cs typeface="Rockwell" charset="0"/>
              <a:sym typeface="Rokkitt"/>
            </a:endParaRPr>
          </a:p>
        </p:txBody>
      </p:sp>
      <p:sp>
        <p:nvSpPr>
          <p:cNvPr id="450" name="Shape 450"/>
          <p:cNvSpPr txBox="1">
            <a:spLocks noGrp="1"/>
          </p:cNvSpPr>
          <p:nvPr>
            <p:ph idx="1"/>
          </p:nvPr>
        </p:nvSpPr>
        <p:spPr>
          <a:xfrm>
            <a:off x="1802859" y="1988569"/>
            <a:ext cx="8923508" cy="4237916"/>
          </a:xfrm>
          <a:prstGeom prst="rect">
            <a:avLst/>
          </a:prstGeom>
          <a:noFill/>
          <a:ln>
            <a:noFill/>
          </a:ln>
        </p:spPr>
        <p:txBody>
          <a:bodyPr vert="horz" lIns="91425" tIns="45700" rIns="91425" bIns="45700" rtlCol="0" anchor="t" anchorCtr="0">
            <a:noAutofit/>
          </a:bodyPr>
          <a:lstStyle/>
          <a:p>
            <a:pPr marL="0" indent="0">
              <a:lnSpc>
                <a:spcPct val="114000"/>
              </a:lnSpc>
              <a:spcAft>
                <a:spcPts val="1000"/>
              </a:spcAft>
              <a:buNone/>
            </a:pPr>
            <a:r>
              <a:rPr lang="zh-CN" altLang="en-US" sz="3000" u="sng" dirty="0">
                <a:ea typeface="DengXian" panose="02010600030101010101" pitchFamily="2" charset="-122"/>
              </a:rPr>
              <a:t>老师</a:t>
            </a:r>
            <a:r>
              <a:rPr lang="en-US" sz="3000" u="sng" dirty="0">
                <a:ea typeface="DengXian" panose="02010600030101010101" pitchFamily="2" charset="-122"/>
              </a:rPr>
              <a:t>:</a:t>
            </a:r>
            <a:r>
              <a:rPr lang="zh-CN" altLang="en-US" sz="3000" dirty="0">
                <a:ea typeface="DengXian" panose="02010600030101010101" pitchFamily="2" charset="-122"/>
              </a:rPr>
              <a:t> 迪尔德丽</a:t>
            </a:r>
            <a:r>
              <a:rPr lang="en-US" altLang="zh-CN" sz="3000" dirty="0">
                <a:ea typeface="DengXian" panose="02010600030101010101" pitchFamily="2" charset="-122"/>
              </a:rPr>
              <a:t>·</a:t>
            </a:r>
            <a:r>
              <a:rPr lang="zh-CN" altLang="en-US" sz="3000" dirty="0">
                <a:ea typeface="DengXian" panose="02010600030101010101" pitchFamily="2" charset="-122"/>
              </a:rPr>
              <a:t>布罗瑟森（</a:t>
            </a:r>
            <a:r>
              <a:rPr lang="en-US" sz="3000" dirty="0">
                <a:latin typeface="Times New Roman" panose="02020603050405020304" pitchFamily="18" charset="0"/>
                <a:ea typeface="DengXian" panose="02010600030101010101" pitchFamily="2" charset="-122"/>
                <a:cs typeface="Times New Roman" panose="02020603050405020304" pitchFamily="18" charset="0"/>
              </a:rPr>
              <a:t>Deirdre </a:t>
            </a:r>
            <a:r>
              <a:rPr lang="en-US" sz="3000" dirty="0" err="1">
                <a:latin typeface="Times New Roman" panose="02020603050405020304" pitchFamily="18" charset="0"/>
                <a:ea typeface="DengXian" panose="02010600030101010101" pitchFamily="2" charset="-122"/>
                <a:cs typeface="Times New Roman" panose="02020603050405020304" pitchFamily="18" charset="0"/>
              </a:rPr>
              <a:t>Brotherson</a:t>
            </a:r>
            <a:r>
              <a:rPr lang="en-US" sz="3000" dirty="0">
                <a:ea typeface="DengXian" panose="02010600030101010101" pitchFamily="2" charset="-122"/>
              </a:rPr>
              <a:t>），</a:t>
            </a:r>
            <a:r>
              <a:rPr lang="zh-CN" altLang="en-US" sz="3000" dirty="0">
                <a:ea typeface="DengXian" panose="02010600030101010101" pitchFamily="2" charset="-122"/>
              </a:rPr>
              <a:t>胡克西特市，新罕布什尔州 </a:t>
            </a:r>
            <a:endParaRPr lang="en-US" sz="3000" dirty="0">
              <a:ea typeface="DengXian" panose="02010600030101010101" pitchFamily="2" charset="-122"/>
            </a:endParaRPr>
          </a:p>
          <a:p>
            <a:pPr marL="0" indent="0">
              <a:lnSpc>
                <a:spcPct val="114000"/>
              </a:lnSpc>
              <a:spcAft>
                <a:spcPts val="1000"/>
              </a:spcAft>
              <a:buNone/>
            </a:pPr>
            <a:r>
              <a:rPr lang="zh-CN" altLang="en-US" sz="3000" u="sng" dirty="0">
                <a:ea typeface="DengXian" panose="02010600030101010101" pitchFamily="2" charset="-122"/>
              </a:rPr>
              <a:t>主题</a:t>
            </a:r>
            <a:r>
              <a:rPr lang="en-US" sz="3000" u="sng" dirty="0">
                <a:ea typeface="DengXian" panose="02010600030101010101" pitchFamily="2" charset="-122"/>
              </a:rPr>
              <a:t>:</a:t>
            </a:r>
            <a:r>
              <a:rPr lang="zh-CN" altLang="en-US" sz="3000" dirty="0">
                <a:ea typeface="DengXian" panose="02010600030101010101" pitchFamily="2" charset="-122"/>
              </a:rPr>
              <a:t> 关于数学变量的课程单元</a:t>
            </a:r>
            <a:endParaRPr lang="en-US" sz="3000" dirty="0">
              <a:ea typeface="DengXian" panose="02010600030101010101" pitchFamily="2" charset="-122"/>
            </a:endParaRPr>
          </a:p>
          <a:p>
            <a:pPr marL="0" indent="0">
              <a:lnSpc>
                <a:spcPct val="114000"/>
              </a:lnSpc>
              <a:spcAft>
                <a:spcPts val="1000"/>
              </a:spcAft>
              <a:buNone/>
            </a:pPr>
            <a:r>
              <a:rPr lang="zh-CN" altLang="en-US" sz="3000" u="sng" dirty="0">
                <a:ea typeface="DengXian" panose="02010600030101010101" pitchFamily="2" charset="-122"/>
              </a:rPr>
              <a:t>目的</a:t>
            </a:r>
            <a:r>
              <a:rPr lang="en-US" sz="3000" u="sng" dirty="0">
                <a:ea typeface="DengXian" panose="02010600030101010101" pitchFamily="2" charset="-122"/>
              </a:rPr>
              <a:t>:</a:t>
            </a:r>
            <a:r>
              <a:rPr lang="en-US" sz="3000" dirty="0">
                <a:ea typeface="DengXian" panose="02010600030101010101" pitchFamily="2" charset="-122"/>
              </a:rPr>
              <a:t> </a:t>
            </a:r>
            <a:r>
              <a:rPr lang="zh-CN" altLang="en-US" sz="3000" dirty="0">
                <a:ea typeface="DengXian" panose="02010600030101010101" pitchFamily="2" charset="-122"/>
              </a:rPr>
              <a:t>在关于变量的单元刚开始时吸引学生，同时评估学生当前的能力水平</a:t>
            </a:r>
            <a:endParaRPr lang="en-US" sz="3000" dirty="0">
              <a:ea typeface="DengXian" panose="02010600030101010101" pitchFamily="2" charset="-122"/>
            </a:endParaRPr>
          </a:p>
          <a:p>
            <a:pPr>
              <a:lnSpc>
                <a:spcPct val="150000"/>
              </a:lnSpc>
              <a:spcBef>
                <a:spcPts val="2000"/>
              </a:spcBef>
              <a:buClr>
                <a:schemeClr val="accent1"/>
              </a:buClr>
              <a:buSzPct val="75000"/>
              <a:buNone/>
            </a:pPr>
            <a:endParaRPr sz="3200" dirty="0">
              <a:solidFill>
                <a:schemeClr val="dk1"/>
              </a:solidFill>
              <a:ea typeface="DengXian" panose="02010600030101010101" pitchFamily="2" charset="-122"/>
              <a:cs typeface="Rokkitt"/>
              <a:sym typeface="Rokkitt"/>
            </a:endParaRPr>
          </a:p>
        </p:txBody>
      </p:sp>
    </p:spTree>
    <p:extLst>
      <p:ext uri="{BB962C8B-B14F-4D97-AF65-F5344CB8AC3E}">
        <p14:creationId xmlns:p14="http://schemas.microsoft.com/office/powerpoint/2010/main" val="57243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786319" y="259406"/>
            <a:ext cx="10515600" cy="758757"/>
          </a:xfrm>
          <a:prstGeom prst="rect">
            <a:avLst/>
          </a:prstGeom>
          <a:noFill/>
          <a:ln>
            <a:noFill/>
          </a:ln>
        </p:spPr>
        <p:txBody>
          <a:bodyPr vert="horz" lIns="91425" tIns="45700" rIns="91425" bIns="45700" rtlCol="0" anchor="t" anchorCtr="0">
            <a:noAutofit/>
          </a:bodyPr>
          <a:lstStyle/>
          <a:p>
            <a:pPr>
              <a:lnSpc>
                <a:spcPct val="100000"/>
              </a:lnSpc>
              <a:spcBef>
                <a:spcPts val="0"/>
              </a:spcBef>
              <a:buClr>
                <a:schemeClr val="accent1"/>
              </a:buClr>
              <a:buSzPct val="25000"/>
            </a:pPr>
            <a:r>
              <a:rPr lang="zh-CN" altLang="en-US" b="1" dirty="0">
                <a:ea typeface="DengXian" panose="02010600030101010101" pitchFamily="2" charset="-122"/>
                <a:cs typeface="Rockwell" charset="0"/>
                <a:sym typeface="Rokkitt"/>
              </a:rPr>
              <a:t>提问焦点</a:t>
            </a:r>
            <a:endParaRPr lang="en-US" b="1" dirty="0">
              <a:ea typeface="DengXian" panose="02010600030101010101" pitchFamily="2" charset="-122"/>
              <a:cs typeface="Rockwell" charset="0"/>
              <a:sym typeface="Rokkitt"/>
            </a:endParaRPr>
          </a:p>
        </p:txBody>
      </p:sp>
      <p:sp>
        <p:nvSpPr>
          <p:cNvPr id="456" name="Shape 456"/>
          <p:cNvSpPr txBox="1"/>
          <p:nvPr/>
        </p:nvSpPr>
        <p:spPr>
          <a:xfrm>
            <a:off x="2314578" y="2698750"/>
            <a:ext cx="7264399" cy="1016000"/>
          </a:xfrm>
          <a:prstGeom prst="rect">
            <a:avLst/>
          </a:prstGeom>
          <a:noFill/>
          <a:ln>
            <a:noFill/>
          </a:ln>
        </p:spPr>
        <p:txBody>
          <a:bodyPr lIns="91425" tIns="45700" rIns="91425" bIns="45700" anchor="t" anchorCtr="0">
            <a:noAutofit/>
          </a:bodyPr>
          <a:lstStyle/>
          <a:p>
            <a:pPr algn="ctr" defTabSz="457200">
              <a:buClr>
                <a:prstClr val="black"/>
              </a:buClr>
              <a:buSzPct val="25000"/>
              <a:defRPr/>
            </a:pPr>
            <a:r>
              <a:rPr lang="en-US" sz="6000" dirty="0">
                <a:solidFill>
                  <a:prstClr val="black"/>
                </a:solidFill>
                <a:latin typeface="DengXian" panose="02010600030101010101" pitchFamily="2" charset="-122"/>
                <a:ea typeface="Rokkitt"/>
                <a:cs typeface="Rokkitt"/>
                <a:sym typeface="Rokkitt"/>
              </a:rPr>
              <a:t>24 = </a:t>
            </a:r>
            <a:r>
              <a:rPr lang="en-US" sz="6000" dirty="0">
                <a:solidFill>
                  <a:prstClr val="black"/>
                </a:solidFill>
                <a:latin typeface="DengXian" panose="02010600030101010101" pitchFamily="2" charset="-122"/>
                <a:ea typeface="Rokkitt"/>
                <a:cs typeface="Rokkitt"/>
                <a:sym typeface="Wingdings" panose="05000000000000000000" pitchFamily="2" charset="2"/>
              </a:rPr>
              <a:t></a:t>
            </a:r>
            <a:r>
              <a:rPr lang="en-US" sz="6000" dirty="0">
                <a:solidFill>
                  <a:prstClr val="black"/>
                </a:solidFill>
                <a:latin typeface="DengXian" panose="02010600030101010101" pitchFamily="2" charset="-122"/>
                <a:ea typeface="Rokkitt"/>
                <a:cs typeface="Rokkitt"/>
                <a:sym typeface="Rokkitt"/>
              </a:rPr>
              <a:t> + </a:t>
            </a:r>
            <a:r>
              <a:rPr lang="en-US" sz="6000" dirty="0">
                <a:solidFill>
                  <a:prstClr val="black"/>
                </a:solidFill>
                <a:latin typeface="DengXian" panose="02010600030101010101" pitchFamily="2" charset="-122"/>
                <a:ea typeface="Rokkitt"/>
                <a:cs typeface="Rokkitt"/>
                <a:sym typeface="Wingdings" panose="05000000000000000000" pitchFamily="2" charset="2"/>
              </a:rPr>
              <a:t></a:t>
            </a:r>
            <a:r>
              <a:rPr lang="en-US" sz="6000" dirty="0">
                <a:solidFill>
                  <a:prstClr val="black"/>
                </a:solidFill>
                <a:latin typeface="DengXian" panose="02010600030101010101" pitchFamily="2" charset="-122"/>
                <a:ea typeface="Rokkitt"/>
                <a:cs typeface="Rokkitt"/>
                <a:sym typeface="Rokkitt"/>
              </a:rPr>
              <a:t> + </a:t>
            </a:r>
            <a:r>
              <a:rPr lang="en-US" sz="6000" dirty="0">
                <a:solidFill>
                  <a:prstClr val="black"/>
                </a:solidFill>
                <a:latin typeface="DengXian" panose="02010600030101010101" pitchFamily="2" charset="-122"/>
                <a:ea typeface="Rokkitt"/>
                <a:cs typeface="Rokkitt"/>
                <a:sym typeface="Wingdings" panose="05000000000000000000" pitchFamily="2" charset="2"/>
              </a:rPr>
              <a:t></a:t>
            </a:r>
            <a:r>
              <a:rPr lang="en-US" sz="6000" dirty="0">
                <a:solidFill>
                  <a:prstClr val="black"/>
                </a:solidFill>
                <a:latin typeface="DengXian" panose="02010600030101010101" pitchFamily="2" charset="-122"/>
                <a:ea typeface="Rokkitt"/>
                <a:cs typeface="Rokkitt"/>
                <a:sym typeface="Rokkitt"/>
              </a:rPr>
              <a:t> </a:t>
            </a:r>
          </a:p>
        </p:txBody>
      </p:sp>
    </p:spTree>
    <p:extLst>
      <p:ext uri="{BB962C8B-B14F-4D97-AF65-F5344CB8AC3E}">
        <p14:creationId xmlns:p14="http://schemas.microsoft.com/office/powerpoint/2010/main" val="2410199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normAutofit/>
          </a:bodyPr>
          <a:lstStyle/>
          <a:p>
            <a:r>
              <a:rPr lang="zh-CN" altLang="en-US" b="1" dirty="0">
                <a:ea typeface="DengXian" panose="02010600030101010101" pitchFamily="2" charset="-122"/>
              </a:rPr>
              <a:t>学生提出的问题</a:t>
            </a:r>
            <a:endParaRPr lang="en-US" b="1" dirty="0">
              <a:ea typeface="DengXian" panose="02010600030101010101" pitchFamily="2" charset="-122"/>
            </a:endParaRPr>
          </a:p>
        </p:txBody>
      </p:sp>
      <p:sp>
        <p:nvSpPr>
          <p:cNvPr id="3" name="Content Placeholder 2"/>
          <p:cNvSpPr>
            <a:spLocks noGrp="1"/>
          </p:cNvSpPr>
          <p:nvPr>
            <p:ph idx="1"/>
          </p:nvPr>
        </p:nvSpPr>
        <p:spPr>
          <a:xfrm>
            <a:off x="838200" y="1418315"/>
            <a:ext cx="5130337" cy="4999110"/>
          </a:xfrm>
        </p:spPr>
        <p:txBody>
          <a:bodyPr>
            <a:noAutofit/>
          </a:bodyPr>
          <a:lstStyle/>
          <a:p>
            <a:pPr marL="341313" indent="-341313">
              <a:lnSpc>
                <a:spcPct val="110000"/>
              </a:lnSpc>
              <a:spcBef>
                <a:spcPts val="600"/>
              </a:spcBef>
              <a:buFont typeface="Calibri" charset="0"/>
              <a:buAutoNum type="arabicPeriod"/>
              <a:defRPr/>
            </a:pPr>
            <a:r>
              <a:rPr lang="zh-CN" altLang="en-US" sz="2400" dirty="0">
                <a:solidFill>
                  <a:srgbClr val="000000"/>
                </a:solidFill>
                <a:ea typeface="DengXian" panose="02010600030101010101" pitchFamily="2" charset="-122"/>
                <a:cs typeface="Microsoft YaHei" charset="-122"/>
              </a:rPr>
              <a:t>为什么数字</a:t>
            </a:r>
            <a:r>
              <a:rPr lang="en-US" altLang="zh-CN" sz="2400" dirty="0">
                <a:solidFill>
                  <a:srgbClr val="000000"/>
                </a:solidFill>
                <a:ea typeface="DengXian" panose="02010600030101010101" pitchFamily="2" charset="-122"/>
                <a:cs typeface="Microsoft YaHei" charset="-122"/>
              </a:rPr>
              <a:t>24</a:t>
            </a:r>
            <a:r>
              <a:rPr lang="zh-CN" altLang="en-US" sz="2400" dirty="0">
                <a:solidFill>
                  <a:srgbClr val="000000"/>
                </a:solidFill>
                <a:ea typeface="DengXian" panose="02010600030101010101" pitchFamily="2" charset="-122"/>
                <a:cs typeface="Microsoft YaHei" charset="-122"/>
              </a:rPr>
              <a:t>被放在最前面的位置？</a:t>
            </a:r>
            <a:endParaRPr lang="en-US" sz="2400" dirty="0">
              <a:solidFill>
                <a:srgbClr val="000000"/>
              </a:solidFill>
              <a:ea typeface="DengXian" panose="02010600030101010101" pitchFamily="2" charset="-122"/>
              <a:cs typeface="Microsoft YaHei" charset="-122"/>
            </a:endParaRPr>
          </a:p>
          <a:p>
            <a:pPr marL="341313" indent="-341313">
              <a:lnSpc>
                <a:spcPct val="110000"/>
              </a:lnSpc>
              <a:spcBef>
                <a:spcPts val="600"/>
              </a:spcBef>
              <a:buFont typeface="Calibri" charset="0"/>
              <a:buAutoNum type="arabicPeriod"/>
              <a:defRPr/>
            </a:pPr>
            <a:r>
              <a:rPr lang="zh-CN" altLang="en-US" sz="2400" dirty="0">
                <a:solidFill>
                  <a:srgbClr val="000000"/>
                </a:solidFill>
                <a:ea typeface="DengXian" panose="02010600030101010101" pitchFamily="2" charset="-122"/>
                <a:cs typeface="Microsoft YaHei" charset="-122"/>
              </a:rPr>
              <a:t>那些笑脸是什么意思</a:t>
            </a:r>
            <a:r>
              <a:rPr lang="en-US" sz="2400" dirty="0">
                <a:solidFill>
                  <a:srgbClr val="000000"/>
                </a:solidFill>
                <a:ea typeface="DengXian" panose="02010600030101010101" pitchFamily="2" charset="-122"/>
                <a:cs typeface="Microsoft YaHei" charset="-122"/>
              </a:rPr>
              <a:t>?</a:t>
            </a:r>
          </a:p>
          <a:p>
            <a:pPr marL="341313" indent="-341313">
              <a:lnSpc>
                <a:spcPct val="110000"/>
              </a:lnSpc>
              <a:spcBef>
                <a:spcPts val="600"/>
              </a:spcBef>
              <a:buFont typeface="Calibri" charset="0"/>
              <a:buAutoNum type="arabicPeriod"/>
              <a:defRPr/>
            </a:pPr>
            <a:r>
              <a:rPr lang="zh-CN" altLang="en-US" sz="2400" b="1" dirty="0">
                <a:solidFill>
                  <a:srgbClr val="000000"/>
                </a:solidFill>
                <a:ea typeface="DengXian" panose="02010600030101010101" pitchFamily="2" charset="-122"/>
                <a:cs typeface="Microsoft YaHei" charset="-122"/>
              </a:rPr>
              <a:t>为什么有</a:t>
            </a:r>
            <a:r>
              <a:rPr lang="en-US" altLang="zh-CN" sz="2400" b="1" dirty="0">
                <a:solidFill>
                  <a:srgbClr val="000000"/>
                </a:solidFill>
                <a:ea typeface="DengXian" panose="02010600030101010101" pitchFamily="2" charset="-122"/>
                <a:cs typeface="Microsoft YaHei" charset="-122"/>
              </a:rPr>
              <a:t>3</a:t>
            </a:r>
            <a:r>
              <a:rPr lang="zh-CN" altLang="en-US" sz="2400" b="1" dirty="0">
                <a:solidFill>
                  <a:srgbClr val="000000"/>
                </a:solidFill>
                <a:ea typeface="DengXian" panose="02010600030101010101" pitchFamily="2" charset="-122"/>
                <a:cs typeface="Microsoft YaHei" charset="-122"/>
              </a:rPr>
              <a:t>个笑脸</a:t>
            </a:r>
            <a:r>
              <a:rPr lang="en-US" sz="2400" b="1" dirty="0">
                <a:solidFill>
                  <a:srgbClr val="000000"/>
                </a:solidFill>
                <a:ea typeface="DengXian" panose="02010600030101010101" pitchFamily="2" charset="-122"/>
                <a:cs typeface="Microsoft YaHei" charset="-122"/>
              </a:rPr>
              <a:t>?</a:t>
            </a:r>
          </a:p>
          <a:p>
            <a:pPr marL="341313" indent="-341313">
              <a:lnSpc>
                <a:spcPct val="110000"/>
              </a:lnSpc>
              <a:spcBef>
                <a:spcPts val="600"/>
              </a:spcBef>
              <a:buFont typeface="Calibri" charset="0"/>
              <a:buAutoNum type="arabicPeriod"/>
              <a:defRPr/>
            </a:pPr>
            <a:r>
              <a:rPr lang="zh-CN" altLang="en-US" sz="2400" dirty="0">
                <a:solidFill>
                  <a:srgbClr val="000000"/>
                </a:solidFill>
                <a:ea typeface="DengXian" panose="02010600030101010101" pitchFamily="2" charset="-122"/>
                <a:cs typeface="Microsoft YaHei" charset="-122"/>
              </a:rPr>
              <a:t>我应该怎么解出这个题</a:t>
            </a:r>
            <a:r>
              <a:rPr lang="en-US" sz="2400" dirty="0">
                <a:solidFill>
                  <a:srgbClr val="000000"/>
                </a:solidFill>
                <a:ea typeface="DengXian" panose="02010600030101010101" pitchFamily="2" charset="-122"/>
                <a:cs typeface="Microsoft YaHei" charset="-122"/>
              </a:rPr>
              <a:t>?</a:t>
            </a:r>
          </a:p>
          <a:p>
            <a:pPr marL="341313" indent="-341313">
              <a:lnSpc>
                <a:spcPct val="110000"/>
              </a:lnSpc>
              <a:spcBef>
                <a:spcPts val="600"/>
              </a:spcBef>
              <a:buFont typeface="Calibri" charset="0"/>
              <a:buAutoNum type="arabicPeriod"/>
              <a:defRPr/>
            </a:pPr>
            <a:r>
              <a:rPr lang="zh-CN" altLang="en-US" sz="2400" dirty="0">
                <a:solidFill>
                  <a:srgbClr val="000000"/>
                </a:solidFill>
                <a:ea typeface="DengXian" panose="02010600030101010101" pitchFamily="2" charset="-122"/>
                <a:cs typeface="Microsoft YaHei" charset="-122"/>
              </a:rPr>
              <a:t>答案是</a:t>
            </a:r>
            <a:r>
              <a:rPr lang="en-US" altLang="zh-CN" sz="2400" dirty="0">
                <a:solidFill>
                  <a:srgbClr val="000000"/>
                </a:solidFill>
                <a:ea typeface="DengXian" panose="02010600030101010101" pitchFamily="2" charset="-122"/>
                <a:cs typeface="Microsoft YaHei" charset="-122"/>
              </a:rPr>
              <a:t>12</a:t>
            </a:r>
            <a:r>
              <a:rPr lang="zh-CN" altLang="en-US" sz="2400" dirty="0">
                <a:solidFill>
                  <a:srgbClr val="000000"/>
                </a:solidFill>
                <a:ea typeface="DengXian" panose="02010600030101010101" pitchFamily="2" charset="-122"/>
                <a:cs typeface="Microsoft YaHei" charset="-122"/>
              </a:rPr>
              <a:t>吗</a:t>
            </a:r>
            <a:r>
              <a:rPr lang="en-US" sz="2400" dirty="0">
                <a:solidFill>
                  <a:srgbClr val="000000"/>
                </a:solidFill>
                <a:ea typeface="DengXian" panose="02010600030101010101" pitchFamily="2" charset="-122"/>
                <a:cs typeface="Microsoft YaHei" charset="-122"/>
              </a:rPr>
              <a:t>?</a:t>
            </a:r>
          </a:p>
          <a:p>
            <a:pPr marL="341313" indent="-341313">
              <a:lnSpc>
                <a:spcPct val="110000"/>
              </a:lnSpc>
              <a:spcBef>
                <a:spcPts val="600"/>
              </a:spcBef>
              <a:buFont typeface="Calibri" charset="0"/>
              <a:buAutoNum type="arabicPeriod"/>
              <a:defRPr/>
            </a:pPr>
            <a:r>
              <a:rPr lang="zh-CN" altLang="en-US" sz="2400" dirty="0">
                <a:solidFill>
                  <a:srgbClr val="000000"/>
                </a:solidFill>
                <a:ea typeface="DengXian" panose="02010600030101010101" pitchFamily="2" charset="-122"/>
                <a:cs typeface="Microsoft YaHei" charset="-122"/>
              </a:rPr>
              <a:t>我可以给每个笑脸任意填一个数字吗</a:t>
            </a:r>
            <a:r>
              <a:rPr lang="en-US" sz="2400" dirty="0">
                <a:solidFill>
                  <a:srgbClr val="000000"/>
                </a:solidFill>
                <a:ea typeface="DengXian" panose="02010600030101010101" pitchFamily="2" charset="-122"/>
                <a:cs typeface="Microsoft YaHei" charset="-122"/>
              </a:rPr>
              <a:t>?</a:t>
            </a:r>
          </a:p>
          <a:p>
            <a:pPr marL="341313" indent="-341313">
              <a:lnSpc>
                <a:spcPct val="110000"/>
              </a:lnSpc>
              <a:spcBef>
                <a:spcPts val="600"/>
              </a:spcBef>
              <a:buFont typeface="Calibri" charset="0"/>
              <a:buAutoNum type="arabicPeriod"/>
              <a:defRPr/>
            </a:pPr>
            <a:r>
              <a:rPr lang="zh-CN" altLang="en-US" sz="2400" b="1" dirty="0">
                <a:solidFill>
                  <a:srgbClr val="000000"/>
                </a:solidFill>
                <a:ea typeface="DengXian" panose="02010600030101010101" pitchFamily="2" charset="-122"/>
                <a:cs typeface="Microsoft YaHei" charset="-122"/>
              </a:rPr>
              <a:t>三个笑脸是想表达什么意思吗</a:t>
            </a:r>
            <a:r>
              <a:rPr lang="en-US" sz="2400" b="1" dirty="0">
                <a:solidFill>
                  <a:srgbClr val="000000"/>
                </a:solidFill>
                <a:ea typeface="DengXian" panose="02010600030101010101" pitchFamily="2" charset="-122"/>
                <a:cs typeface="Microsoft YaHei" charset="-122"/>
              </a:rPr>
              <a:t>?</a:t>
            </a:r>
          </a:p>
          <a:p>
            <a:pPr marL="341313" indent="-341313">
              <a:lnSpc>
                <a:spcPct val="110000"/>
              </a:lnSpc>
              <a:spcBef>
                <a:spcPts val="600"/>
              </a:spcBef>
              <a:buFont typeface="Calibri" charset="0"/>
              <a:buAutoNum type="arabicPeriod"/>
              <a:defRPr/>
            </a:pPr>
            <a:r>
              <a:rPr lang="zh-CN" altLang="en-US" sz="2400" b="1" dirty="0">
                <a:solidFill>
                  <a:srgbClr val="000000"/>
                </a:solidFill>
                <a:ea typeface="DengXian" panose="02010600030101010101" pitchFamily="2" charset="-122"/>
                <a:cs typeface="Microsoft YaHei" charset="-122"/>
              </a:rPr>
              <a:t>因为三个笑脸一样，所以它们代表的数字也要一样吗</a:t>
            </a:r>
            <a:r>
              <a:rPr lang="en-US" sz="2400" b="1" dirty="0" smtClean="0">
                <a:solidFill>
                  <a:srgbClr val="000000"/>
                </a:solidFill>
                <a:ea typeface="DengXian" panose="02010600030101010101" pitchFamily="2" charset="-122"/>
                <a:cs typeface="Microsoft YaHei" charset="-122"/>
              </a:rPr>
              <a:t>?</a:t>
            </a:r>
            <a:endParaRPr lang="en-US" sz="2400" b="1" dirty="0">
              <a:solidFill>
                <a:srgbClr val="000000"/>
              </a:solidFill>
              <a:ea typeface="DengXian" panose="02010600030101010101" pitchFamily="2" charset="-122"/>
              <a:cs typeface="Microsoft YaHei" charset="-122"/>
            </a:endParaRPr>
          </a:p>
        </p:txBody>
      </p:sp>
      <p:sp>
        <p:nvSpPr>
          <p:cNvPr id="2" name="TextBox 1"/>
          <p:cNvSpPr txBox="1"/>
          <p:nvPr/>
        </p:nvSpPr>
        <p:spPr>
          <a:xfrm>
            <a:off x="6223465" y="1418315"/>
            <a:ext cx="5385263" cy="4176080"/>
          </a:xfrm>
          <a:prstGeom prst="rect">
            <a:avLst/>
          </a:prstGeom>
          <a:noFill/>
        </p:spPr>
        <p:txBody>
          <a:bodyPr wrap="square" rtlCol="0">
            <a:spAutoFit/>
          </a:bodyPr>
          <a:lstStyle/>
          <a:p>
            <a:pPr marL="457200" indent="-457200" defTabSz="457200">
              <a:lnSpc>
                <a:spcPct val="110000"/>
              </a:lnSpc>
              <a:spcBef>
                <a:spcPts val="600"/>
              </a:spcBef>
              <a:buSzPct val="100000"/>
              <a:buFont typeface="+mj-lt"/>
              <a:buAutoNum type="arabicPeriod" startAt="9"/>
              <a:defRPr/>
            </a:pPr>
            <a:r>
              <a:rPr lang="zh-CN" altLang="en-US" sz="2400" dirty="0">
                <a:solidFill>
                  <a:srgbClr val="000000"/>
                </a:solidFill>
                <a:ea typeface="DengXian" panose="02010600030101010101" pitchFamily="2" charset="-122"/>
                <a:cs typeface="Microsoft YaHei" charset="-122"/>
              </a:rPr>
              <a:t>这可以填什么数字呢</a:t>
            </a:r>
            <a:r>
              <a:rPr lang="en-US" sz="2400" dirty="0" smtClean="0">
                <a:solidFill>
                  <a:srgbClr val="000000"/>
                </a:solidFill>
                <a:ea typeface="DengXian" panose="02010600030101010101" pitchFamily="2" charset="-122"/>
                <a:cs typeface="Microsoft YaHei" charset="-122"/>
              </a:rPr>
              <a:t>?</a:t>
            </a:r>
            <a:endParaRPr lang="en-US" altLang="zh-CN" sz="2400" dirty="0" smtClean="0">
              <a:solidFill>
                <a:srgbClr val="000000"/>
              </a:solidFill>
              <a:latin typeface="DengXian" panose="02010600030101010101" pitchFamily="2" charset="-122"/>
              <a:ea typeface="DengXian" panose="02010600030101010101" pitchFamily="2" charset="-122"/>
              <a:cs typeface="Microsoft YaHei" charset="-122"/>
            </a:endParaRPr>
          </a:p>
          <a:p>
            <a:pPr marL="457200" indent="-457200" defTabSz="457200">
              <a:lnSpc>
                <a:spcPct val="110000"/>
              </a:lnSpc>
              <a:spcBef>
                <a:spcPts val="600"/>
              </a:spcBef>
              <a:buSzPct val="75000"/>
              <a:buFont typeface="+mj-lt"/>
              <a:buAutoNum type="arabicPeriod" startAt="9"/>
              <a:defRPr/>
            </a:pPr>
            <a:r>
              <a:rPr lang="zh-CN" altLang="en-US" sz="2400" dirty="0" smtClean="0">
                <a:solidFill>
                  <a:srgbClr val="000000"/>
                </a:solidFill>
                <a:latin typeface="DengXian" panose="02010600030101010101" pitchFamily="2" charset="-122"/>
                <a:ea typeface="DengXian" panose="02010600030101010101" pitchFamily="2" charset="-122"/>
                <a:cs typeface="Microsoft YaHei" charset="-122"/>
              </a:rPr>
              <a:t>它</a:t>
            </a:r>
            <a:r>
              <a:rPr lang="zh-CN" altLang="en-US" sz="2400" dirty="0">
                <a:solidFill>
                  <a:srgbClr val="000000"/>
                </a:solidFill>
                <a:latin typeface="DengXian" panose="02010600030101010101" pitchFamily="2" charset="-122"/>
                <a:ea typeface="DengXian" panose="02010600030101010101" pitchFamily="2" charset="-122"/>
                <a:cs typeface="Microsoft YaHei" charset="-122"/>
              </a:rPr>
              <a:t>是想说</a:t>
            </a:r>
            <a:r>
              <a:rPr lang="en-US" altLang="zh-CN" sz="2400" dirty="0">
                <a:solidFill>
                  <a:srgbClr val="000000"/>
                </a:solidFill>
                <a:latin typeface="DengXian" panose="02010600030101010101" pitchFamily="2" charset="-122"/>
                <a:ea typeface="DengXian" panose="02010600030101010101" pitchFamily="2" charset="-122"/>
                <a:cs typeface="Microsoft YaHei" charset="-122"/>
              </a:rPr>
              <a:t>24</a:t>
            </a:r>
            <a:r>
              <a:rPr lang="zh-CN" altLang="en-US" sz="2400" dirty="0">
                <a:solidFill>
                  <a:srgbClr val="000000"/>
                </a:solidFill>
                <a:latin typeface="DengXian" panose="02010600030101010101" pitchFamily="2" charset="-122"/>
                <a:ea typeface="DengXian" panose="02010600030101010101" pitchFamily="2" charset="-122"/>
                <a:cs typeface="Microsoft YaHei" charset="-122"/>
              </a:rPr>
              <a:t>是一个十分开心的数字吗</a:t>
            </a:r>
            <a:r>
              <a:rPr lang="en-US" sz="2400" dirty="0">
                <a:solidFill>
                  <a:srgbClr val="000000"/>
                </a:solidFill>
                <a:latin typeface="DengXian" panose="02010600030101010101" pitchFamily="2" charset="-122"/>
                <a:ea typeface="DengXian" panose="02010600030101010101" pitchFamily="2" charset="-122"/>
                <a:cs typeface="Microsoft YaHei" charset="-122"/>
              </a:rPr>
              <a:t>?</a:t>
            </a:r>
          </a:p>
          <a:p>
            <a:pPr marL="457200" indent="-457200" defTabSz="457200">
              <a:lnSpc>
                <a:spcPct val="110000"/>
              </a:lnSpc>
              <a:spcBef>
                <a:spcPts val="600"/>
              </a:spcBef>
              <a:buSzPct val="75000"/>
              <a:buFont typeface="+mj-lt"/>
              <a:buAutoNum type="arabicPeriod" startAt="9"/>
              <a:defRPr/>
            </a:pPr>
            <a:r>
              <a:rPr lang="zh-CN" altLang="en-US" sz="2400" b="1" dirty="0">
                <a:solidFill>
                  <a:srgbClr val="000000"/>
                </a:solidFill>
                <a:latin typeface="DengXian" panose="02010600030101010101" pitchFamily="2" charset="-122"/>
                <a:ea typeface="DengXian" panose="02010600030101010101" pitchFamily="2" charset="-122"/>
                <a:cs typeface="Microsoft YaHei" charset="-122"/>
              </a:rPr>
              <a:t>我们能用</a:t>
            </a:r>
            <a:r>
              <a:rPr lang="en-US" altLang="zh-CN" sz="2400" b="1" dirty="0">
                <a:solidFill>
                  <a:srgbClr val="000000"/>
                </a:solidFill>
                <a:latin typeface="DengXian" panose="02010600030101010101" pitchFamily="2" charset="-122"/>
                <a:ea typeface="DengXian" panose="02010600030101010101" pitchFamily="2" charset="-122"/>
                <a:cs typeface="Microsoft YaHei" charset="-122"/>
              </a:rPr>
              <a:t>8</a:t>
            </a:r>
            <a:r>
              <a:rPr lang="zh-CN" altLang="en-US" sz="2400" b="1" dirty="0">
                <a:solidFill>
                  <a:srgbClr val="000000"/>
                </a:solidFill>
                <a:latin typeface="DengXian" panose="02010600030101010101" pitchFamily="2" charset="-122"/>
                <a:ea typeface="DengXian" panose="02010600030101010101" pitchFamily="2" charset="-122"/>
                <a:cs typeface="Microsoft YaHei" charset="-122"/>
              </a:rPr>
              <a:t>来替换每个笑脸吗</a:t>
            </a:r>
            <a:r>
              <a:rPr lang="en-US" sz="2400" b="1" dirty="0">
                <a:solidFill>
                  <a:srgbClr val="000000"/>
                </a:solidFill>
                <a:latin typeface="DengXian" panose="02010600030101010101" pitchFamily="2" charset="-122"/>
                <a:ea typeface="DengXian" panose="02010600030101010101" pitchFamily="2" charset="-122"/>
                <a:cs typeface="Microsoft YaHei" charset="-122"/>
              </a:rPr>
              <a:t>?</a:t>
            </a:r>
          </a:p>
          <a:p>
            <a:pPr marL="341313" indent="-341313" defTabSz="457200">
              <a:lnSpc>
                <a:spcPct val="110000"/>
              </a:lnSpc>
              <a:spcBef>
                <a:spcPts val="600"/>
              </a:spcBef>
              <a:buSzPct val="75000"/>
              <a:buFont typeface="Calibri" charset="0"/>
              <a:buAutoNum type="arabicPeriod" startAt="9"/>
              <a:defRPr/>
            </a:pPr>
            <a:r>
              <a:rPr lang="zh-CN" altLang="en-US" sz="2400" dirty="0">
                <a:solidFill>
                  <a:srgbClr val="000000"/>
                </a:solidFill>
                <a:latin typeface="DengXian" panose="02010600030101010101" pitchFamily="2" charset="-122"/>
                <a:ea typeface="DengXian" panose="02010600030101010101" pitchFamily="2" charset="-122"/>
                <a:cs typeface="Microsoft YaHei" charset="-122"/>
              </a:rPr>
              <a:t> 用别的数字替换笑脸可以吗</a:t>
            </a:r>
            <a:r>
              <a:rPr lang="en-US" sz="2400" dirty="0">
                <a:solidFill>
                  <a:srgbClr val="000000"/>
                </a:solidFill>
                <a:latin typeface="DengXian" panose="02010600030101010101" pitchFamily="2" charset="-122"/>
                <a:ea typeface="DengXian" panose="02010600030101010101" pitchFamily="2" charset="-122"/>
                <a:cs typeface="Microsoft YaHei" charset="-122"/>
              </a:rPr>
              <a:t>?</a:t>
            </a:r>
          </a:p>
          <a:p>
            <a:pPr marL="341313" indent="-341313" defTabSz="457200">
              <a:lnSpc>
                <a:spcPct val="110000"/>
              </a:lnSpc>
              <a:spcBef>
                <a:spcPts val="600"/>
              </a:spcBef>
              <a:buSzPct val="75000"/>
              <a:buFont typeface="Calibri" charset="0"/>
              <a:buAutoNum type="arabicPeriod" startAt="9"/>
              <a:defRPr/>
            </a:pPr>
            <a:r>
              <a:rPr lang="zh-CN" altLang="en-US" sz="2400" dirty="0">
                <a:solidFill>
                  <a:srgbClr val="000000"/>
                </a:solidFill>
                <a:latin typeface="DengXian" panose="02010600030101010101" pitchFamily="2" charset="-122"/>
                <a:ea typeface="DengXian" panose="02010600030101010101" pitchFamily="2" charset="-122"/>
                <a:cs typeface="Microsoft YaHei" charset="-122"/>
              </a:rPr>
              <a:t> 除了</a:t>
            </a:r>
            <a:r>
              <a:rPr lang="en-US" altLang="zh-CN" sz="2400" dirty="0">
                <a:solidFill>
                  <a:srgbClr val="000000"/>
                </a:solidFill>
                <a:latin typeface="DengXian" panose="02010600030101010101" pitchFamily="2" charset="-122"/>
                <a:ea typeface="DengXian" panose="02010600030101010101" pitchFamily="2" charset="-122"/>
                <a:cs typeface="Microsoft YaHei" charset="-122"/>
              </a:rPr>
              <a:t>24</a:t>
            </a:r>
            <a:r>
              <a:rPr lang="zh-CN" altLang="en-US" sz="2400" dirty="0">
                <a:solidFill>
                  <a:srgbClr val="000000"/>
                </a:solidFill>
                <a:latin typeface="DengXian" panose="02010600030101010101" pitchFamily="2" charset="-122"/>
                <a:ea typeface="DengXian" panose="02010600030101010101" pitchFamily="2" charset="-122"/>
                <a:cs typeface="Microsoft YaHei" charset="-122"/>
              </a:rPr>
              <a:t>，任何数都能写成这种形式吗</a:t>
            </a:r>
            <a:r>
              <a:rPr lang="en-US" sz="2400" dirty="0">
                <a:solidFill>
                  <a:srgbClr val="000000"/>
                </a:solidFill>
                <a:latin typeface="DengXian" panose="02010600030101010101" pitchFamily="2" charset="-122"/>
                <a:ea typeface="DengXian" panose="02010600030101010101" pitchFamily="2" charset="-122"/>
                <a:cs typeface="Microsoft YaHei" charset="-122"/>
              </a:rPr>
              <a:t>?</a:t>
            </a:r>
          </a:p>
          <a:p>
            <a:pPr marL="341313" indent="-341313" defTabSz="457200">
              <a:lnSpc>
                <a:spcPct val="110000"/>
              </a:lnSpc>
              <a:spcBef>
                <a:spcPts val="600"/>
              </a:spcBef>
              <a:buSzPct val="75000"/>
              <a:buFont typeface="Calibri" charset="0"/>
              <a:buAutoNum type="arabicPeriod" startAt="9"/>
              <a:defRPr/>
            </a:pPr>
            <a:r>
              <a:rPr lang="zh-CN" altLang="en-US" sz="2400" b="1" dirty="0">
                <a:solidFill>
                  <a:srgbClr val="000000"/>
                </a:solidFill>
                <a:latin typeface="DengXian" panose="02010600030101010101" pitchFamily="2" charset="-122"/>
                <a:ea typeface="DengXian" panose="02010600030101010101" pitchFamily="2" charset="-122"/>
                <a:cs typeface="Microsoft YaHei" charset="-122"/>
              </a:rPr>
              <a:t> 等式右边必须要用笑脸来表示吗</a:t>
            </a:r>
            <a:r>
              <a:rPr lang="en-US" sz="2400" b="1" dirty="0">
                <a:solidFill>
                  <a:srgbClr val="000000"/>
                </a:solidFill>
                <a:latin typeface="DengXian" panose="02010600030101010101" pitchFamily="2" charset="-122"/>
                <a:ea typeface="DengXian" panose="02010600030101010101" pitchFamily="2" charset="-122"/>
                <a:cs typeface="Microsoft YaHei" charset="-122"/>
              </a:rPr>
              <a:t>?</a:t>
            </a:r>
          </a:p>
          <a:p>
            <a:pPr marL="341313" indent="-341313" defTabSz="457200">
              <a:lnSpc>
                <a:spcPct val="110000"/>
              </a:lnSpc>
              <a:spcBef>
                <a:spcPts val="600"/>
              </a:spcBef>
              <a:buSzPct val="75000"/>
              <a:buFont typeface="Calibri" charset="0"/>
              <a:buAutoNum type="arabicPeriod" startAt="9"/>
              <a:defRPr/>
            </a:pPr>
            <a:r>
              <a:rPr lang="zh-CN" altLang="en-US" sz="2400" b="1" dirty="0">
                <a:solidFill>
                  <a:srgbClr val="000000"/>
                </a:solidFill>
                <a:latin typeface="DengXian" panose="02010600030101010101" pitchFamily="2" charset="-122"/>
                <a:ea typeface="DengXian" panose="02010600030101010101" pitchFamily="2" charset="-122"/>
                <a:cs typeface="Microsoft YaHei" charset="-122"/>
              </a:rPr>
              <a:t> 等式右边一定要列“三个”东西吗</a:t>
            </a:r>
            <a:r>
              <a:rPr lang="en-US" sz="2400" b="1" dirty="0">
                <a:solidFill>
                  <a:srgbClr val="000000"/>
                </a:solidFill>
                <a:latin typeface="DengXian" panose="02010600030101010101" pitchFamily="2" charset="-122"/>
                <a:ea typeface="DengXian" panose="02010600030101010101" pitchFamily="2" charset="-122"/>
                <a:cs typeface="Microsoft YaHei" charset="-122"/>
              </a:rPr>
              <a:t>?</a:t>
            </a:r>
          </a:p>
        </p:txBody>
      </p:sp>
    </p:spTree>
    <p:extLst>
      <p:ext uri="{BB962C8B-B14F-4D97-AF65-F5344CB8AC3E}">
        <p14:creationId xmlns:p14="http://schemas.microsoft.com/office/powerpoint/2010/main" val="26449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a:ea typeface="DengXian" panose="02010600030101010101" pitchFamily="2" charset="-122"/>
              </a:rPr>
              <a:t>处理学生问题的后续步骤</a:t>
            </a:r>
            <a:endParaRPr lang="en-US" b="1" dirty="0">
              <a:solidFill>
                <a:srgbClr val="00B050"/>
              </a:solidFill>
              <a:ea typeface="DengXian" panose="02010600030101010101" pitchFamily="2" charset="-122"/>
              <a:cs typeface="Microsoft YaHei" charset="-122"/>
            </a:endParaRPr>
          </a:p>
        </p:txBody>
      </p:sp>
      <p:sp>
        <p:nvSpPr>
          <p:cNvPr id="3" name="Content Placeholder 2"/>
          <p:cNvSpPr>
            <a:spLocks noGrp="1"/>
          </p:cNvSpPr>
          <p:nvPr>
            <p:ph idx="1"/>
          </p:nvPr>
        </p:nvSpPr>
        <p:spPr>
          <a:xfrm>
            <a:off x="899160" y="2031365"/>
            <a:ext cx="10515600" cy="3145069"/>
          </a:xfrm>
        </p:spPr>
        <p:txBody>
          <a:bodyPr>
            <a:normAutofit lnSpcReduction="10000"/>
          </a:bodyPr>
          <a:lstStyle/>
          <a:p>
            <a:pPr>
              <a:lnSpc>
                <a:spcPct val="114000"/>
              </a:lnSpc>
            </a:pPr>
            <a:r>
              <a:rPr lang="zh-CN" altLang="en-US" dirty="0">
                <a:ea typeface="DengXian" panose="02010600030101010101" pitchFamily="2" charset="-122"/>
                <a:cs typeface="Microsoft YaHei" charset="-122"/>
              </a:rPr>
              <a:t>提出的问题被悬挂在教室里；</a:t>
            </a:r>
            <a:endParaRPr lang="en-US" altLang="zh-CN" dirty="0">
              <a:ea typeface="DengXian" panose="02010600030101010101" pitchFamily="2" charset="-122"/>
              <a:cs typeface="Microsoft YaHei" charset="-122"/>
            </a:endParaRPr>
          </a:p>
          <a:p>
            <a:pPr>
              <a:lnSpc>
                <a:spcPct val="114000"/>
              </a:lnSpc>
            </a:pPr>
            <a:r>
              <a:rPr lang="zh-CN" altLang="en-US" dirty="0">
                <a:ea typeface="DengXian" panose="02010600030101010101" pitchFamily="2" charset="-122"/>
                <a:cs typeface="Microsoft YaHei" charset="-122"/>
              </a:rPr>
              <a:t>在本单元剩余的学习时间里，哪些问题得到了回答，学生们就把它们划掉；</a:t>
            </a:r>
            <a:endParaRPr lang="en-US" altLang="zh-CN" dirty="0">
              <a:ea typeface="DengXian" panose="02010600030101010101" pitchFamily="2" charset="-122"/>
              <a:cs typeface="Microsoft YaHei" charset="-122"/>
            </a:endParaRPr>
          </a:p>
          <a:p>
            <a:pPr>
              <a:lnSpc>
                <a:spcPct val="114000"/>
              </a:lnSpc>
            </a:pPr>
            <a:r>
              <a:rPr lang="zh-CN" altLang="en-US" dirty="0">
                <a:ea typeface="DengXian" panose="02010600030101010101" pitchFamily="2" charset="-122"/>
                <a:cs typeface="Microsoft YaHei" charset="-122"/>
              </a:rPr>
              <a:t>在本单元结束时，学生们要分析他们最初的问题列表，并要讨论他们学到了什么，以及他们还想知道什么。</a:t>
            </a:r>
            <a:r>
              <a:rPr lang="en-US" altLang="zh-CN" dirty="0">
                <a:ea typeface="DengXian" panose="02010600030101010101" pitchFamily="2" charset="-122"/>
                <a:cs typeface="Microsoft YaHei" charset="-122"/>
              </a:rPr>
              <a:t/>
            </a:r>
            <a:br>
              <a:rPr lang="en-US" altLang="zh-CN" dirty="0">
                <a:ea typeface="DengXian" panose="02010600030101010101" pitchFamily="2" charset="-122"/>
                <a:cs typeface="Microsoft YaHei" charset="-122"/>
              </a:rPr>
            </a:br>
            <a:endParaRPr lang="en-US" dirty="0">
              <a:ea typeface="DengXian" panose="02010600030101010101" pitchFamily="2" charset="-122"/>
              <a:cs typeface="Microsoft YaHei" charset="-122"/>
            </a:endParaRPr>
          </a:p>
        </p:txBody>
      </p:sp>
    </p:spTree>
    <p:extLst>
      <p:ext uri="{BB962C8B-B14F-4D97-AF65-F5344CB8AC3E}">
        <p14:creationId xmlns:p14="http://schemas.microsoft.com/office/powerpoint/2010/main" val="214555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zh-CN" altLang="en-US" b="1" dirty="0">
                <a:ea typeface="DengXian" panose="02010600030101010101" pitchFamily="2" charset="-122"/>
              </a:rPr>
              <a:t>课堂案例</a:t>
            </a:r>
            <a:r>
              <a:rPr lang="en-US" b="1" dirty="0">
                <a:ea typeface="DengXian" panose="02010600030101010101" pitchFamily="2" charset="-122"/>
              </a:rPr>
              <a:t>: </a:t>
            </a:r>
            <a:r>
              <a:rPr lang="en-US" altLang="zh-CN" b="1" dirty="0">
                <a:ea typeface="DengXian" panose="02010600030101010101" pitchFamily="2" charset="-122"/>
              </a:rPr>
              <a:t>7</a:t>
            </a:r>
            <a:r>
              <a:rPr lang="zh-CN" altLang="en-US" b="1" dirty="0">
                <a:ea typeface="DengXian" panose="02010600030101010101" pitchFamily="2" charset="-122"/>
              </a:rPr>
              <a:t>年级</a:t>
            </a:r>
            <a:endParaRPr lang="en-US" b="1" dirty="0">
              <a:ea typeface="DengXian" panose="02010600030101010101" pitchFamily="2" charset="-122"/>
            </a:endParaRPr>
          </a:p>
        </p:txBody>
      </p:sp>
      <p:sp>
        <p:nvSpPr>
          <p:cNvPr id="3" name="Content Placeholder 2"/>
          <p:cNvSpPr>
            <a:spLocks noGrp="1"/>
          </p:cNvSpPr>
          <p:nvPr>
            <p:ph idx="4294967295"/>
          </p:nvPr>
        </p:nvSpPr>
        <p:spPr>
          <a:xfrm>
            <a:off x="1900780" y="1792307"/>
            <a:ext cx="8277225" cy="4360863"/>
          </a:xfrm>
        </p:spPr>
        <p:txBody>
          <a:bodyPr>
            <a:noAutofit/>
          </a:bodyPr>
          <a:lstStyle/>
          <a:p>
            <a:pPr marL="0" indent="0">
              <a:lnSpc>
                <a:spcPct val="114000"/>
              </a:lnSpc>
              <a:spcAft>
                <a:spcPts val="1200"/>
              </a:spcAft>
              <a:buNone/>
            </a:pPr>
            <a:r>
              <a:rPr lang="zh-CN" altLang="en-US" sz="3200" u="sng" dirty="0">
                <a:ea typeface="DengXian" panose="02010600030101010101" pitchFamily="2" charset="-122"/>
              </a:rPr>
              <a:t>老师</a:t>
            </a:r>
            <a:r>
              <a:rPr lang="en-US" sz="3200" dirty="0">
                <a:ea typeface="DengXian" panose="02010600030101010101" pitchFamily="2" charset="-122"/>
              </a:rPr>
              <a:t>: </a:t>
            </a:r>
            <a:r>
              <a:rPr lang="zh-CN" altLang="en-US" sz="3200" dirty="0">
                <a:ea typeface="DengXian" panose="02010600030101010101" pitchFamily="2" charset="-122"/>
              </a:rPr>
              <a:t>妮可</a:t>
            </a:r>
            <a:r>
              <a:rPr lang="en-US" altLang="zh-CN" sz="3200" dirty="0">
                <a:ea typeface="DengXian" panose="02010600030101010101" pitchFamily="2" charset="-122"/>
              </a:rPr>
              <a:t>·</a:t>
            </a:r>
            <a:r>
              <a:rPr lang="zh-CN" altLang="en-US" sz="3200" dirty="0">
                <a:ea typeface="DengXian" panose="02010600030101010101" pitchFamily="2" charset="-122"/>
              </a:rPr>
              <a:t>博尔杜克（</a:t>
            </a:r>
            <a:r>
              <a:rPr lang="en-US" sz="3200" dirty="0">
                <a:latin typeface="Times New Roman" panose="02020603050405020304" pitchFamily="18" charset="0"/>
                <a:ea typeface="DengXian" panose="02010600030101010101" pitchFamily="2" charset="-122"/>
                <a:cs typeface="Times New Roman" panose="02020603050405020304" pitchFamily="18" charset="0"/>
              </a:rPr>
              <a:t>Nicole Bolduc</a:t>
            </a:r>
            <a:r>
              <a:rPr lang="zh-CN" altLang="en-US" sz="3200" dirty="0">
                <a:ea typeface="DengXian" panose="02010600030101010101" pitchFamily="2" charset="-122"/>
              </a:rPr>
              <a:t>）</a:t>
            </a:r>
            <a:r>
              <a:rPr lang="en-US" sz="3200" dirty="0">
                <a:ea typeface="DengXian" panose="02010600030101010101" pitchFamily="2" charset="-122"/>
              </a:rPr>
              <a:t>, </a:t>
            </a:r>
            <a:r>
              <a:rPr lang="zh-CN" altLang="en-US" sz="3200" dirty="0">
                <a:ea typeface="DengXian" panose="02010600030101010101" pitchFamily="2" charset="-122"/>
              </a:rPr>
              <a:t>埃灵顿</a:t>
            </a:r>
            <a:r>
              <a:rPr lang="en-US" sz="3200" dirty="0">
                <a:ea typeface="DengXian" panose="02010600030101010101" pitchFamily="2" charset="-122"/>
              </a:rPr>
              <a:t>, </a:t>
            </a:r>
            <a:r>
              <a:rPr lang="zh-CN" altLang="en-US" sz="3200" dirty="0">
                <a:ea typeface="DengXian" panose="02010600030101010101" pitchFamily="2" charset="-122"/>
              </a:rPr>
              <a:t>康涅狄格州</a:t>
            </a:r>
            <a:endParaRPr lang="en-US" sz="3200" u="sng" dirty="0">
              <a:ea typeface="DengXian" panose="02010600030101010101" pitchFamily="2" charset="-122"/>
            </a:endParaRPr>
          </a:p>
          <a:p>
            <a:pPr marL="0" indent="0">
              <a:lnSpc>
                <a:spcPct val="114000"/>
              </a:lnSpc>
              <a:spcAft>
                <a:spcPts val="1200"/>
              </a:spcAft>
              <a:buNone/>
            </a:pPr>
            <a:r>
              <a:rPr lang="zh-CN" altLang="en-US" sz="3200" u="sng" dirty="0">
                <a:ea typeface="DengXian" panose="02010600030101010101" pitchFamily="2" charset="-122"/>
              </a:rPr>
              <a:t>主题</a:t>
            </a:r>
            <a:r>
              <a:rPr lang="en-US" sz="3200" dirty="0">
                <a:ea typeface="DengXian" panose="02010600030101010101" pitchFamily="2" charset="-122"/>
              </a:rPr>
              <a:t>: “</a:t>
            </a:r>
            <a:r>
              <a:rPr lang="zh-CN" altLang="en-US" sz="3200" dirty="0">
                <a:ea typeface="DengXian" panose="02010600030101010101" pitchFamily="2" charset="-122"/>
              </a:rPr>
              <a:t>宇宙与星球</a:t>
            </a:r>
            <a:r>
              <a:rPr lang="en-US" sz="3200" dirty="0">
                <a:ea typeface="DengXian" panose="02010600030101010101" pitchFamily="2" charset="-122"/>
              </a:rPr>
              <a:t>” </a:t>
            </a:r>
            <a:r>
              <a:rPr lang="zh-CN" altLang="en-US" sz="3200" dirty="0">
                <a:ea typeface="DengXian" panose="02010600030101010101" pitchFamily="2" charset="-122"/>
              </a:rPr>
              <a:t>单元</a:t>
            </a:r>
            <a:r>
              <a:rPr lang="en-US" sz="3200" dirty="0">
                <a:ea typeface="DengXian" panose="02010600030101010101" pitchFamily="2" charset="-122"/>
              </a:rPr>
              <a:t> </a:t>
            </a:r>
          </a:p>
          <a:p>
            <a:pPr marL="0" indent="0">
              <a:lnSpc>
                <a:spcPct val="114000"/>
              </a:lnSpc>
              <a:spcAft>
                <a:spcPts val="1200"/>
              </a:spcAft>
              <a:buNone/>
            </a:pPr>
            <a:r>
              <a:rPr lang="zh-CN" altLang="en-US" sz="3200" u="sng" dirty="0">
                <a:ea typeface="DengXian" panose="02010600030101010101" pitchFamily="2" charset="-122"/>
              </a:rPr>
              <a:t>目的</a:t>
            </a:r>
            <a:r>
              <a:rPr lang="en-US" sz="3200" dirty="0">
                <a:ea typeface="DengXian" panose="02010600030101010101" pitchFamily="2" charset="-122"/>
              </a:rPr>
              <a:t>: </a:t>
            </a:r>
            <a:r>
              <a:rPr lang="zh-CN" altLang="en-US" sz="3200" dirty="0">
                <a:ea typeface="DengXian" panose="02010600030101010101" pitchFamily="2" charset="-122"/>
              </a:rPr>
              <a:t>吸引学生参与本单元的学习计划制定</a:t>
            </a:r>
            <a:endParaRPr lang="en-US" sz="3200" dirty="0">
              <a:ea typeface="DengXian" panose="02010600030101010101" pitchFamily="2" charset="-122"/>
            </a:endParaRPr>
          </a:p>
        </p:txBody>
      </p:sp>
    </p:spTree>
    <p:extLst>
      <p:ext uri="{BB962C8B-B14F-4D97-AF65-F5344CB8AC3E}">
        <p14:creationId xmlns:p14="http://schemas.microsoft.com/office/powerpoint/2010/main" val="776483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b="1" dirty="0">
                <a:ea typeface="DengXian" panose="02010600030101010101" pitchFamily="2" charset="-122"/>
              </a:rPr>
              <a:t>提问焦点</a:t>
            </a:r>
            <a:endParaRPr lang="en-US" b="1" dirty="0">
              <a:ea typeface="DengXian" panose="02010600030101010101" pitchFamily="2" charset="-122"/>
            </a:endParaRPr>
          </a:p>
        </p:txBody>
      </p:sp>
      <p:sp>
        <p:nvSpPr>
          <p:cNvPr id="5" name="Content Placeholder 4"/>
          <p:cNvSpPr>
            <a:spLocks noGrp="1"/>
          </p:cNvSpPr>
          <p:nvPr>
            <p:ph idx="4294967295"/>
          </p:nvPr>
        </p:nvSpPr>
        <p:spPr>
          <a:xfrm>
            <a:off x="1518080" y="1347324"/>
            <a:ext cx="9265517" cy="5430838"/>
          </a:xfrm>
        </p:spPr>
        <p:txBody>
          <a:bodyPr>
            <a:normAutofit/>
          </a:bodyPr>
          <a:lstStyle/>
          <a:p>
            <a:pPr marL="0" indent="0">
              <a:buNone/>
            </a:pPr>
            <a:endParaRPr lang="en-US" dirty="0">
              <a:ea typeface="DengXian" panose="02010600030101010101" pitchFamily="2" charset="-122"/>
              <a:hlinkClick r:id="rId4"/>
            </a:endParaRPr>
          </a:p>
          <a:p>
            <a:pPr marL="0" indent="0">
              <a:buNone/>
            </a:pPr>
            <a:endParaRPr lang="en-US" dirty="0">
              <a:ea typeface="DengXian" panose="02010600030101010101" pitchFamily="2" charset="-122"/>
              <a:hlinkClick r:id="" action="ppaction://noaction"/>
            </a:endParaRPr>
          </a:p>
          <a:p>
            <a:pPr marL="0" indent="0">
              <a:buNone/>
            </a:pPr>
            <a:endParaRPr lang="en-US" dirty="0">
              <a:ea typeface="DengXian" panose="02010600030101010101" pitchFamily="2" charset="-122"/>
              <a:hlinkClick r:id="" action="ppaction://noaction"/>
            </a:endParaRPr>
          </a:p>
          <a:p>
            <a:pPr marL="0" indent="0">
              <a:buNone/>
            </a:pPr>
            <a:endParaRPr lang="en-US" dirty="0">
              <a:ea typeface="DengXian" panose="02010600030101010101" pitchFamily="2" charset="-122"/>
              <a:hlinkClick r:id="rId4"/>
            </a:endParaRPr>
          </a:p>
          <a:p>
            <a:pPr marL="0" indent="0">
              <a:buNone/>
            </a:pPr>
            <a:endParaRPr lang="en-US" dirty="0">
              <a:ea typeface="DengXian" panose="02010600030101010101" pitchFamily="2" charset="-122"/>
              <a:hlinkClick r:id="" action="ppaction://noaction"/>
            </a:endParaRPr>
          </a:p>
          <a:p>
            <a:pPr marL="0" indent="0">
              <a:buNone/>
            </a:pPr>
            <a:endParaRPr lang="en-US" dirty="0">
              <a:ea typeface="DengXian" panose="02010600030101010101" pitchFamily="2" charset="-122"/>
              <a:hlinkClick r:id="" action="ppaction://noaction"/>
            </a:endParaRPr>
          </a:p>
          <a:p>
            <a:pPr marL="0" indent="0">
              <a:buNone/>
            </a:pPr>
            <a:endParaRPr lang="en-US" dirty="0">
              <a:ea typeface="DengXian" panose="02010600030101010101" pitchFamily="2" charset="-122"/>
              <a:hlinkClick r:id="" action="ppaction://noaction"/>
            </a:endParaRPr>
          </a:p>
          <a:p>
            <a:pPr marL="0" indent="0">
              <a:buNone/>
            </a:pPr>
            <a:endParaRPr lang="en-US" dirty="0">
              <a:ea typeface="DengXian" panose="02010600030101010101" pitchFamily="2" charset="-122"/>
              <a:hlinkClick r:id="" action="ppaction://noaction"/>
            </a:endParaRPr>
          </a:p>
          <a:p>
            <a:pPr marL="0" indent="0">
              <a:lnSpc>
                <a:spcPct val="150000"/>
              </a:lnSpc>
              <a:spcBef>
                <a:spcPts val="0"/>
              </a:spcBef>
              <a:buNone/>
            </a:pPr>
            <a:r>
              <a:rPr lang="zh-CN" altLang="en-US" sz="2000" dirty="0">
                <a:ea typeface="DengXian" panose="02010600030101010101" pitchFamily="2" charset="-122"/>
              </a:rPr>
              <a:t>学生观看视频，视频中记录了阿拉斯加的科德角，和加拿大地区的剧烈潮汐变化</a:t>
            </a:r>
            <a:endParaRPr lang="en-US" sz="1400" dirty="0">
              <a:ea typeface="DengXian" panose="02010600030101010101" pitchFamily="2" charset="-122"/>
              <a:hlinkClick r:id="" action="ppaction://noaction"/>
            </a:endParaRPr>
          </a:p>
          <a:p>
            <a:pPr marL="0" indent="0" algn="ctr">
              <a:spcBef>
                <a:spcPts val="0"/>
              </a:spcBef>
              <a:buNone/>
            </a:pPr>
            <a:r>
              <a:rPr lang="en-US" sz="1600" dirty="0">
                <a:latin typeface="Times New Roman" panose="02020603050405020304" pitchFamily="18" charset="0"/>
                <a:ea typeface="DengXian" panose="02010600030101010101" pitchFamily="2" charset="-122"/>
                <a:cs typeface="Times New Roman" panose="02020603050405020304" pitchFamily="18" charset="0"/>
                <a:hlinkClick r:id="" action="ppaction://noaction"/>
              </a:rPr>
              <a:t>https</a:t>
            </a:r>
            <a:r>
              <a:rPr lang="en-US" sz="1600" dirty="0">
                <a:latin typeface="Times New Roman" panose="02020603050405020304" pitchFamily="18" charset="0"/>
                <a:ea typeface="DengXian" panose="02010600030101010101" pitchFamily="2" charset="-122"/>
                <a:cs typeface="Times New Roman" panose="02020603050405020304" pitchFamily="18" charset="0"/>
                <a:hlinkClick r:id="rId4"/>
              </a:rPr>
              <a:t>://www.youtube.com/watch?v=mAYXZzKUAX4</a:t>
            </a:r>
            <a:endParaRPr lang="en-US" sz="1600" dirty="0">
              <a:latin typeface="Times New Roman" panose="02020603050405020304" pitchFamily="18" charset="0"/>
              <a:ea typeface="DengXian" panose="02010600030101010101" pitchFamily="2" charset="-122"/>
              <a:cs typeface="Times New Roman" panose="02020603050405020304" pitchFamily="18" charset="0"/>
            </a:endParaRPr>
          </a:p>
          <a:p>
            <a:pPr marL="0" indent="0" algn="ctr">
              <a:spcBef>
                <a:spcPts val="0"/>
              </a:spcBef>
              <a:buNone/>
            </a:pPr>
            <a:r>
              <a:rPr lang="en-US" sz="1600" dirty="0">
                <a:latin typeface="Times New Roman" panose="02020603050405020304" pitchFamily="18" charset="0"/>
                <a:ea typeface="DengXian" panose="02010600030101010101" pitchFamily="2" charset="-122"/>
                <a:cs typeface="Times New Roman" panose="02020603050405020304" pitchFamily="18" charset="0"/>
                <a:hlinkClick r:id="rId5"/>
              </a:rPr>
              <a:t>https://www.youtube.com/watch?v=53EEDisloME</a:t>
            </a:r>
            <a:endParaRPr lang="en-US" sz="1600" dirty="0">
              <a:latin typeface="Times New Roman" panose="02020603050405020304" pitchFamily="18" charset="0"/>
              <a:ea typeface="DengXian" panose="02010600030101010101" pitchFamily="2" charset="-122"/>
              <a:cs typeface="Times New Roman" panose="02020603050405020304" pitchFamily="18" charset="0"/>
            </a:endParaRPr>
          </a:p>
        </p:txBody>
      </p:sp>
      <p:pic>
        <p:nvPicPr>
          <p:cNvPr id="6" name="mAYXZzKUAX4"/>
          <p:cNvPicPr>
            <a:picLocks noRot="1" noChangeAspect="1"/>
          </p:cNvPicPr>
          <p:nvPr>
            <a:videoFile r:link="rId1"/>
          </p:nvPr>
        </p:nvPicPr>
        <p:blipFill>
          <a:blip r:embed="rId6"/>
          <a:stretch>
            <a:fillRect/>
          </a:stretch>
        </p:blipFill>
        <p:spPr>
          <a:xfrm>
            <a:off x="2395490" y="1236252"/>
            <a:ext cx="7118158" cy="4003964"/>
          </a:xfrm>
          <a:prstGeom prst="rect">
            <a:avLst/>
          </a:prstGeom>
        </p:spPr>
      </p:pic>
    </p:spTree>
    <p:extLst>
      <p:ext uri="{BB962C8B-B14F-4D97-AF65-F5344CB8AC3E}">
        <p14:creationId xmlns:p14="http://schemas.microsoft.com/office/powerpoint/2010/main" val="103876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a:ea typeface="DengXian" panose="02010600030101010101" pitchFamily="2" charset="-122"/>
              </a:rPr>
              <a:t>学生提出的问题（部分）</a:t>
            </a:r>
            <a:endParaRPr lang="en-US" b="1" dirty="0">
              <a:ea typeface="DengXian" panose="02010600030101010101" pitchFamily="2" charset="-122"/>
            </a:endParaRPr>
          </a:p>
        </p:txBody>
      </p:sp>
      <p:sp>
        <p:nvSpPr>
          <p:cNvPr id="3" name="Content Placeholder 2"/>
          <p:cNvSpPr>
            <a:spLocks noGrp="1"/>
          </p:cNvSpPr>
          <p:nvPr>
            <p:ph idx="4294967295"/>
          </p:nvPr>
        </p:nvSpPr>
        <p:spPr>
          <a:xfrm>
            <a:off x="893039" y="1273447"/>
            <a:ext cx="10515600" cy="5115388"/>
          </a:xfrm>
        </p:spPr>
        <p:txBody>
          <a:bodyPr numCol="2" spcCol="274320">
            <a:noAutofit/>
          </a:bodyPr>
          <a:lstStyle/>
          <a:p>
            <a:pPr marL="342900" indent="-342900" fontAlgn="base">
              <a:lnSpc>
                <a:spcPct val="114000"/>
              </a:lnSpc>
              <a:spcBef>
                <a:spcPts val="0"/>
              </a:spcBef>
              <a:buFont typeface="+mj-lt"/>
              <a:buAutoNum type="arabicPeriod"/>
            </a:pPr>
            <a:r>
              <a:rPr lang="en-US" sz="2100" dirty="0" err="1">
                <a:ea typeface="DengXian" panose="02010600030101010101" pitchFamily="2" charset="-122"/>
              </a:rPr>
              <a:t>为什么潮汐会发生变化</a:t>
            </a:r>
            <a:r>
              <a:rPr lang="zh-CN" altLang="en-US" sz="2100" dirty="0">
                <a:ea typeface="DengXian" panose="02010600030101010101" pitchFamily="2" charset="-122"/>
              </a:rPr>
              <a:t>？</a:t>
            </a:r>
            <a:endParaRPr lang="en-US" sz="2100" dirty="0">
              <a:ea typeface="DengXian" panose="02010600030101010101" pitchFamily="2" charset="-122"/>
            </a:endParaRPr>
          </a:p>
          <a:p>
            <a:pPr marL="342900" indent="-342900" fontAlgn="base">
              <a:lnSpc>
                <a:spcPct val="114000"/>
              </a:lnSpc>
              <a:spcBef>
                <a:spcPts val="0"/>
              </a:spcBef>
              <a:buFont typeface="+mj-lt"/>
              <a:buAutoNum type="arabicPeriod"/>
            </a:pPr>
            <a:r>
              <a:rPr lang="en-US" sz="2100" dirty="0" err="1">
                <a:ea typeface="DengXian" panose="02010600030101010101" pitchFamily="2" charset="-122"/>
              </a:rPr>
              <a:t>潮汐是如何形成的</a:t>
            </a:r>
            <a:r>
              <a:rPr lang="zh-CN" altLang="en-US" sz="2100" dirty="0">
                <a:ea typeface="DengXian" panose="02010600030101010101" pitchFamily="2" charset="-122"/>
              </a:rPr>
              <a:t>？</a:t>
            </a:r>
            <a:endParaRPr lang="en-US" sz="2100" dirty="0">
              <a:ea typeface="DengXian" panose="02010600030101010101" pitchFamily="2" charset="-122"/>
            </a:endParaRPr>
          </a:p>
          <a:p>
            <a:pPr marL="342900" indent="-342900" fontAlgn="base">
              <a:lnSpc>
                <a:spcPct val="114000"/>
              </a:lnSpc>
              <a:spcBef>
                <a:spcPts val="0"/>
              </a:spcBef>
              <a:buFont typeface="+mj-lt"/>
              <a:buAutoNum type="arabicPeriod"/>
            </a:pPr>
            <a:r>
              <a:rPr lang="en-US" sz="2100" dirty="0" err="1">
                <a:ea typeface="DengXian" panose="02010600030101010101" pitchFamily="2" charset="-122"/>
              </a:rPr>
              <a:t>地球的自转是如何引起潮汐变化的</a:t>
            </a:r>
            <a:r>
              <a:rPr lang="zh-CN" altLang="en-US" sz="2100" dirty="0">
                <a:ea typeface="DengXian" panose="02010600030101010101" pitchFamily="2" charset="-122"/>
              </a:rPr>
              <a:t>？</a:t>
            </a:r>
            <a:endParaRPr lang="en-US" sz="2100" dirty="0">
              <a:ea typeface="DengXian" panose="02010600030101010101" pitchFamily="2" charset="-122"/>
            </a:endParaRPr>
          </a:p>
          <a:p>
            <a:pPr marL="342900" indent="-342900" fontAlgn="base">
              <a:lnSpc>
                <a:spcPct val="114000"/>
              </a:lnSpc>
              <a:spcBef>
                <a:spcPts val="0"/>
              </a:spcBef>
              <a:buFont typeface="+mj-lt"/>
              <a:buAutoNum type="arabicPeriod"/>
            </a:pPr>
            <a:r>
              <a:rPr lang="en-US" sz="2100" dirty="0" err="1">
                <a:ea typeface="DengXian" panose="02010600030101010101" pitchFamily="2" charset="-122"/>
              </a:rPr>
              <a:t>太阳在涨潮和退潮的过程中是否发挥了作用</a:t>
            </a:r>
            <a:r>
              <a:rPr lang="zh-CN" altLang="en-US" sz="2100" dirty="0">
                <a:ea typeface="DengXian" panose="02010600030101010101" pitchFamily="2" charset="-122"/>
              </a:rPr>
              <a:t>？</a:t>
            </a:r>
            <a:endParaRPr lang="en-US" sz="2100" dirty="0">
              <a:ea typeface="DengXian" panose="02010600030101010101" pitchFamily="2" charset="-122"/>
            </a:endParaRPr>
          </a:p>
          <a:p>
            <a:pPr marL="342900" indent="-342900" fontAlgn="base">
              <a:lnSpc>
                <a:spcPct val="114000"/>
              </a:lnSpc>
              <a:spcBef>
                <a:spcPts val="0"/>
              </a:spcBef>
              <a:buFont typeface="+mj-lt"/>
              <a:buAutoNum type="arabicPeriod"/>
            </a:pPr>
            <a:r>
              <a:rPr lang="en-US" sz="2100" dirty="0" err="1">
                <a:ea typeface="DengXian" panose="02010600030101010101" pitchFamily="2" charset="-122"/>
              </a:rPr>
              <a:t>潮汐的发生是由月球引力引起的吗</a:t>
            </a:r>
            <a:r>
              <a:rPr lang="zh-CN" altLang="en-US" sz="2100" dirty="0">
                <a:ea typeface="DengXian" panose="02010600030101010101" pitchFamily="2" charset="-122"/>
              </a:rPr>
              <a:t>？</a:t>
            </a:r>
            <a:endParaRPr lang="en-US" sz="2100" dirty="0">
              <a:ea typeface="DengXian" panose="02010600030101010101" pitchFamily="2" charset="-122"/>
            </a:endParaRPr>
          </a:p>
          <a:p>
            <a:pPr marL="342900" indent="-342900" fontAlgn="base">
              <a:lnSpc>
                <a:spcPct val="114000"/>
              </a:lnSpc>
              <a:spcBef>
                <a:spcPts val="0"/>
              </a:spcBef>
              <a:buFont typeface="+mj-lt"/>
              <a:buAutoNum type="arabicPeriod"/>
            </a:pPr>
            <a:r>
              <a:rPr lang="en-US" sz="2100" dirty="0" err="1">
                <a:ea typeface="DengXian" panose="02010600030101010101" pitchFamily="2" charset="-122"/>
              </a:rPr>
              <a:t>月相变化是否会影响潮汐</a:t>
            </a:r>
            <a:r>
              <a:rPr lang="zh-CN" altLang="en-US" sz="2100" dirty="0">
                <a:ea typeface="DengXian" panose="02010600030101010101" pitchFamily="2" charset="-122"/>
              </a:rPr>
              <a:t>？</a:t>
            </a:r>
            <a:endParaRPr lang="en-US" sz="2100" dirty="0">
              <a:ea typeface="DengXian" panose="02010600030101010101" pitchFamily="2" charset="-122"/>
            </a:endParaRPr>
          </a:p>
          <a:p>
            <a:pPr marL="342900" indent="-342900" fontAlgn="base">
              <a:lnSpc>
                <a:spcPct val="114000"/>
              </a:lnSpc>
              <a:spcBef>
                <a:spcPts val="0"/>
              </a:spcBef>
              <a:buFont typeface="+mj-lt"/>
              <a:buAutoNum type="arabicPeriod"/>
            </a:pPr>
            <a:r>
              <a:rPr lang="en-US" sz="2100" dirty="0" err="1">
                <a:ea typeface="DengXian" panose="02010600030101010101" pitchFamily="2" charset="-122"/>
              </a:rPr>
              <a:t>其他的行星会对潮汐产生什么样的影响</a:t>
            </a:r>
            <a:r>
              <a:rPr lang="zh-CN" altLang="en-US" sz="2100" dirty="0">
                <a:ea typeface="DengXian" panose="02010600030101010101" pitchFamily="2" charset="-122"/>
              </a:rPr>
              <a:t>？</a:t>
            </a:r>
            <a:endParaRPr lang="en-US" sz="2100" dirty="0">
              <a:ea typeface="DengXian" panose="02010600030101010101" pitchFamily="2" charset="-122"/>
            </a:endParaRPr>
          </a:p>
          <a:p>
            <a:pPr marL="342900" indent="-342900" fontAlgn="base">
              <a:lnSpc>
                <a:spcPct val="114000"/>
              </a:lnSpc>
              <a:spcBef>
                <a:spcPts val="0"/>
              </a:spcBef>
              <a:buFont typeface="+mj-lt"/>
              <a:buAutoNum type="arabicPeriod"/>
            </a:pPr>
            <a:r>
              <a:rPr lang="en-US" sz="2100" dirty="0" err="1">
                <a:ea typeface="DengXian" panose="02010600030101010101" pitchFamily="2" charset="-122"/>
              </a:rPr>
              <a:t>佛罗里达和墨西哥的潮汐变化是否具有相反的规律</a:t>
            </a:r>
            <a:r>
              <a:rPr lang="zh-CN" altLang="en-US" sz="2100" dirty="0">
                <a:ea typeface="DengXian" panose="02010600030101010101" pitchFamily="2" charset="-122"/>
              </a:rPr>
              <a:t>？（因为它们位于墨西哥湾的两侧）</a:t>
            </a:r>
            <a:endParaRPr lang="en-US" sz="2100" dirty="0">
              <a:ea typeface="DengXian" panose="02010600030101010101" pitchFamily="2" charset="-122"/>
            </a:endParaRPr>
          </a:p>
          <a:p>
            <a:pPr marL="342900" indent="-342900" fontAlgn="base">
              <a:lnSpc>
                <a:spcPct val="114000"/>
              </a:lnSpc>
              <a:spcBef>
                <a:spcPts val="0"/>
              </a:spcBef>
              <a:buFont typeface="+mj-lt"/>
              <a:buAutoNum type="arabicPeriod"/>
            </a:pPr>
            <a:r>
              <a:rPr lang="en-US" sz="2100" dirty="0" err="1">
                <a:ea typeface="DengXian" panose="02010600030101010101" pitchFamily="2" charset="-122"/>
              </a:rPr>
              <a:t>为什么有些地方的潮汐变化很大</a:t>
            </a:r>
            <a:r>
              <a:rPr lang="zh-CN" altLang="en-US" sz="2100" dirty="0">
                <a:ea typeface="DengXian" panose="02010600030101010101" pitchFamily="2" charset="-122"/>
              </a:rPr>
              <a:t>，而在另一些地方的变化很小？</a:t>
            </a:r>
            <a:endParaRPr lang="en-US" sz="2100" dirty="0">
              <a:ea typeface="DengXian" panose="02010600030101010101" pitchFamily="2" charset="-122"/>
            </a:endParaRPr>
          </a:p>
          <a:p>
            <a:pPr marL="342900" indent="-342900" fontAlgn="base">
              <a:lnSpc>
                <a:spcPct val="114000"/>
              </a:lnSpc>
              <a:spcBef>
                <a:spcPts val="0"/>
              </a:spcBef>
              <a:buFont typeface="+mj-lt"/>
              <a:buAutoNum type="arabicPeriod"/>
            </a:pPr>
            <a:r>
              <a:rPr lang="zh-CN" altLang="en-US" sz="2100" dirty="0">
                <a:ea typeface="DengXian" panose="02010600030101010101" pitchFamily="2" charset="-122"/>
              </a:rPr>
              <a:t> </a:t>
            </a:r>
            <a:r>
              <a:rPr lang="en-US" sz="2100" dirty="0" err="1">
                <a:ea typeface="DengXian" panose="02010600030101010101" pitchFamily="2" charset="-122"/>
              </a:rPr>
              <a:t>涨潮的时候</a:t>
            </a:r>
            <a:r>
              <a:rPr lang="zh-CN" altLang="en-US" sz="2100" dirty="0">
                <a:ea typeface="DengXian" panose="02010600030101010101" pitchFamily="2" charset="-122"/>
              </a:rPr>
              <a:t>，潮水能抵达多远的地方？</a:t>
            </a:r>
            <a:endParaRPr lang="en-US" altLang="zh-CN" sz="2100" dirty="0">
              <a:ea typeface="DengXian" panose="02010600030101010101" pitchFamily="2" charset="-122"/>
            </a:endParaRPr>
          </a:p>
          <a:p>
            <a:pPr marL="342900" indent="-342900" fontAlgn="base">
              <a:lnSpc>
                <a:spcPct val="114000"/>
              </a:lnSpc>
              <a:spcBef>
                <a:spcPts val="0"/>
              </a:spcBef>
              <a:buFont typeface="+mj-lt"/>
              <a:buAutoNum type="arabicPeriod"/>
            </a:pPr>
            <a:endParaRPr lang="en-US" sz="2100" dirty="0">
              <a:ea typeface="DengXian" panose="02010600030101010101" pitchFamily="2" charset="-122"/>
            </a:endParaRPr>
          </a:p>
          <a:p>
            <a:pPr marL="342900" indent="-342900" fontAlgn="base">
              <a:lnSpc>
                <a:spcPct val="114000"/>
              </a:lnSpc>
              <a:spcBef>
                <a:spcPts val="0"/>
              </a:spcBef>
              <a:buFont typeface="+mj-lt"/>
              <a:buAutoNum type="arabicPeriod"/>
            </a:pPr>
            <a:r>
              <a:rPr lang="zh-CN" altLang="en-US" sz="2100" dirty="0">
                <a:ea typeface="DengXian" panose="02010600030101010101" pitchFamily="2" charset="-122"/>
              </a:rPr>
              <a:t> </a:t>
            </a:r>
            <a:r>
              <a:rPr lang="en-US" sz="2100" dirty="0" err="1">
                <a:ea typeface="DengXian" panose="02010600030101010101" pitchFamily="2" charset="-122"/>
              </a:rPr>
              <a:t>潮汐会对人类产生什么影响</a:t>
            </a:r>
            <a:r>
              <a:rPr lang="zh-CN" altLang="en-US" sz="2100" dirty="0">
                <a:ea typeface="DengXian" panose="02010600030101010101" pitchFamily="2" charset="-122"/>
              </a:rPr>
              <a:t>？</a:t>
            </a:r>
            <a:r>
              <a:rPr lang="en-US" sz="2100" dirty="0">
                <a:ea typeface="DengXian" panose="02010600030101010101" pitchFamily="2" charset="-122"/>
              </a:rPr>
              <a:t> </a:t>
            </a:r>
          </a:p>
          <a:p>
            <a:pPr marL="342900" indent="-342900" fontAlgn="base">
              <a:lnSpc>
                <a:spcPct val="114000"/>
              </a:lnSpc>
              <a:spcBef>
                <a:spcPts val="0"/>
              </a:spcBef>
              <a:buFont typeface="+mj-lt"/>
              <a:buAutoNum type="arabicPeriod"/>
            </a:pPr>
            <a:r>
              <a:rPr lang="zh-CN" altLang="en-US" sz="2100" dirty="0">
                <a:ea typeface="DengXian" panose="02010600030101010101" pitchFamily="2" charset="-122"/>
              </a:rPr>
              <a:t> </a:t>
            </a:r>
            <a:r>
              <a:rPr lang="en-US" sz="2100" dirty="0" err="1">
                <a:ea typeface="DengXian" panose="02010600030101010101" pitchFamily="2" charset="-122"/>
              </a:rPr>
              <a:t>在未来</a:t>
            </a:r>
            <a:r>
              <a:rPr lang="zh-CN" altLang="en-US" sz="2100" dirty="0">
                <a:ea typeface="DengXian" panose="02010600030101010101" pitchFamily="2" charset="-122"/>
              </a:rPr>
              <a:t>，</a:t>
            </a:r>
            <a:r>
              <a:rPr lang="en-US" sz="2100" dirty="0" err="1">
                <a:ea typeface="DengXian" panose="02010600030101010101" pitchFamily="2" charset="-122"/>
              </a:rPr>
              <a:t>潮汐变化会成为一个麻烦吗</a:t>
            </a:r>
            <a:r>
              <a:rPr lang="zh-CN" altLang="en-US" sz="2100" dirty="0">
                <a:ea typeface="DengXian" panose="02010600030101010101" pitchFamily="2" charset="-122"/>
              </a:rPr>
              <a:t>？</a:t>
            </a:r>
            <a:endParaRPr lang="en-US" sz="2100" dirty="0">
              <a:ea typeface="DengXian" panose="02010600030101010101" pitchFamily="2" charset="-122"/>
            </a:endParaRPr>
          </a:p>
          <a:p>
            <a:pPr marL="342900" indent="-342900" fontAlgn="base">
              <a:lnSpc>
                <a:spcPct val="114000"/>
              </a:lnSpc>
              <a:spcBef>
                <a:spcPts val="0"/>
              </a:spcBef>
              <a:buFont typeface="+mj-lt"/>
              <a:buAutoNum type="arabicPeriod"/>
            </a:pPr>
            <a:r>
              <a:rPr lang="zh-CN" altLang="en-US" sz="2100" dirty="0">
                <a:ea typeface="DengXian" panose="02010600030101010101" pitchFamily="2" charset="-122"/>
              </a:rPr>
              <a:t> </a:t>
            </a:r>
            <a:r>
              <a:rPr lang="en-US" sz="2100" dirty="0" err="1">
                <a:ea typeface="DengXian" panose="02010600030101010101" pitchFamily="2" charset="-122"/>
              </a:rPr>
              <a:t>全球气候变暖是否会影响潮汐</a:t>
            </a:r>
            <a:r>
              <a:rPr lang="zh-CN" altLang="en-US" sz="2100" dirty="0">
                <a:ea typeface="DengXian" panose="02010600030101010101" pitchFamily="2" charset="-122"/>
              </a:rPr>
              <a:t>？</a:t>
            </a:r>
            <a:endParaRPr lang="en-US" sz="2100" dirty="0">
              <a:ea typeface="DengXian" panose="02010600030101010101" pitchFamily="2" charset="-122"/>
            </a:endParaRPr>
          </a:p>
          <a:p>
            <a:pPr marL="342900" indent="-342900" fontAlgn="base">
              <a:lnSpc>
                <a:spcPct val="114000"/>
              </a:lnSpc>
              <a:spcBef>
                <a:spcPts val="0"/>
              </a:spcBef>
              <a:buFont typeface="+mj-lt"/>
              <a:buAutoNum type="arabicPeriod"/>
            </a:pPr>
            <a:r>
              <a:rPr lang="zh-CN" altLang="en-US" sz="2100" dirty="0">
                <a:ea typeface="DengXian" panose="02010600030101010101" pitchFamily="2" charset="-122"/>
              </a:rPr>
              <a:t> </a:t>
            </a:r>
            <a:r>
              <a:rPr lang="en-US" sz="2100" dirty="0" err="1">
                <a:ea typeface="DengXian" panose="02010600030101010101" pitchFamily="2" charset="-122"/>
              </a:rPr>
              <a:t>潮水流向了哪里</a:t>
            </a:r>
            <a:r>
              <a:rPr lang="zh-CN" altLang="en-US" sz="2100" dirty="0">
                <a:ea typeface="DengXian" panose="02010600030101010101" pitchFamily="2" charset="-122"/>
              </a:rPr>
              <a:t>？</a:t>
            </a:r>
            <a:endParaRPr lang="en-US" sz="2100" dirty="0">
              <a:ea typeface="DengXian" panose="02010600030101010101" pitchFamily="2" charset="-122"/>
            </a:endParaRPr>
          </a:p>
          <a:p>
            <a:pPr marL="342900" indent="-342900" fontAlgn="base">
              <a:lnSpc>
                <a:spcPct val="114000"/>
              </a:lnSpc>
              <a:spcBef>
                <a:spcPts val="0"/>
              </a:spcBef>
              <a:buFont typeface="+mj-lt"/>
              <a:buAutoNum type="arabicPeriod"/>
            </a:pPr>
            <a:r>
              <a:rPr lang="zh-CN" altLang="en-US" sz="2100" dirty="0">
                <a:ea typeface="DengXian" panose="02010600030101010101" pitchFamily="2" charset="-122"/>
              </a:rPr>
              <a:t> </a:t>
            </a:r>
            <a:r>
              <a:rPr lang="en-US" sz="2100" dirty="0" err="1">
                <a:ea typeface="DengXian" panose="02010600030101010101" pitchFamily="2" charset="-122"/>
              </a:rPr>
              <a:t>潮汐和温度之间存在关联吗</a:t>
            </a:r>
            <a:r>
              <a:rPr lang="zh-CN" altLang="en-US" sz="2100" dirty="0">
                <a:ea typeface="DengXian" panose="02010600030101010101" pitchFamily="2" charset="-122"/>
              </a:rPr>
              <a:t>？</a:t>
            </a:r>
            <a:r>
              <a:rPr lang="en-US" sz="2100" dirty="0">
                <a:ea typeface="DengXian" panose="02010600030101010101" pitchFamily="2" charset="-122"/>
              </a:rPr>
              <a:t>  </a:t>
            </a:r>
          </a:p>
          <a:p>
            <a:pPr marL="342900" indent="-342900" fontAlgn="base">
              <a:lnSpc>
                <a:spcPct val="114000"/>
              </a:lnSpc>
              <a:spcBef>
                <a:spcPts val="0"/>
              </a:spcBef>
              <a:buFont typeface="+mj-lt"/>
              <a:buAutoNum type="arabicPeriod"/>
            </a:pPr>
            <a:r>
              <a:rPr lang="zh-CN" altLang="en-US" sz="2100" dirty="0">
                <a:ea typeface="DengXian" panose="02010600030101010101" pitchFamily="2" charset="-122"/>
              </a:rPr>
              <a:t>（地球自转的）倾斜角与潮汐之间存在关联吗？</a:t>
            </a:r>
            <a:endParaRPr lang="en-US" sz="2100" dirty="0">
              <a:ea typeface="DengXian" panose="02010600030101010101" pitchFamily="2" charset="-122"/>
            </a:endParaRPr>
          </a:p>
          <a:p>
            <a:pPr marL="342900" indent="-342900" fontAlgn="base">
              <a:lnSpc>
                <a:spcPct val="114000"/>
              </a:lnSpc>
              <a:spcBef>
                <a:spcPts val="0"/>
              </a:spcBef>
              <a:buFont typeface="+mj-lt"/>
              <a:buAutoNum type="arabicPeriod"/>
            </a:pPr>
            <a:r>
              <a:rPr lang="zh-CN" altLang="en-US" sz="2100" dirty="0">
                <a:ea typeface="DengXian" panose="02010600030101010101" pitchFamily="2" charset="-122"/>
              </a:rPr>
              <a:t> </a:t>
            </a:r>
            <a:r>
              <a:rPr lang="en-US" sz="2100" dirty="0" err="1">
                <a:ea typeface="DengXian" panose="02010600030101010101" pitchFamily="2" charset="-122"/>
              </a:rPr>
              <a:t>当潮汐持续变化的时候</a:t>
            </a:r>
            <a:r>
              <a:rPr lang="zh-CN" altLang="en-US" sz="2100" dirty="0">
                <a:ea typeface="DengXian" panose="02010600030101010101" pitchFamily="2" charset="-122"/>
              </a:rPr>
              <a:t>，鱼类和其他野生动物如何维持生命？</a:t>
            </a:r>
            <a:endParaRPr lang="en-US" sz="2100" dirty="0">
              <a:ea typeface="DengXian" panose="02010600030101010101" pitchFamily="2" charset="-122"/>
            </a:endParaRPr>
          </a:p>
          <a:p>
            <a:pPr marL="342900" indent="-342900" fontAlgn="base">
              <a:lnSpc>
                <a:spcPct val="114000"/>
              </a:lnSpc>
              <a:spcBef>
                <a:spcPts val="0"/>
              </a:spcBef>
              <a:buFont typeface="+mj-lt"/>
              <a:buAutoNum type="arabicPeriod"/>
            </a:pPr>
            <a:r>
              <a:rPr lang="zh-CN" altLang="en-US" sz="2100" dirty="0">
                <a:ea typeface="DengXian" panose="02010600030101010101" pitchFamily="2" charset="-122"/>
              </a:rPr>
              <a:t> </a:t>
            </a:r>
            <a:r>
              <a:rPr lang="en-US" sz="2100" dirty="0" err="1">
                <a:ea typeface="DengXian" panose="02010600030101010101" pitchFamily="2" charset="-122"/>
              </a:rPr>
              <a:t>如果月亮消失了</a:t>
            </a:r>
            <a:r>
              <a:rPr lang="zh-CN" altLang="en-US" sz="2100" dirty="0">
                <a:ea typeface="DengXian" panose="02010600030101010101" pitchFamily="2" charset="-122"/>
              </a:rPr>
              <a:t>，潮汐也会消失吗？</a:t>
            </a:r>
            <a:endParaRPr lang="en-US" sz="2100" dirty="0">
              <a:ea typeface="DengXian" panose="02010600030101010101" pitchFamily="2" charset="-122"/>
            </a:endParaRPr>
          </a:p>
          <a:p>
            <a:pPr marL="342900" indent="-342900" fontAlgn="base">
              <a:lnSpc>
                <a:spcPct val="114000"/>
              </a:lnSpc>
              <a:spcBef>
                <a:spcPts val="0"/>
              </a:spcBef>
              <a:buFont typeface="+mj-lt"/>
              <a:buAutoNum type="arabicPeriod"/>
            </a:pPr>
            <a:r>
              <a:rPr lang="zh-CN" altLang="en-US" sz="2100" dirty="0">
                <a:ea typeface="DengXian" panose="02010600030101010101" pitchFamily="2" charset="-122"/>
              </a:rPr>
              <a:t> </a:t>
            </a:r>
            <a:r>
              <a:rPr lang="en-US" sz="2100" dirty="0" err="1">
                <a:ea typeface="DengXian" panose="02010600030101010101" pitchFamily="2" charset="-122"/>
              </a:rPr>
              <a:t>如果潮汐不产生变化的话</a:t>
            </a:r>
            <a:r>
              <a:rPr lang="zh-CN" altLang="en-US" sz="2100" dirty="0">
                <a:ea typeface="DengXian" panose="02010600030101010101" pitchFamily="2" charset="-122"/>
              </a:rPr>
              <a:t>，这个世界会发生什么？</a:t>
            </a:r>
            <a:endParaRPr lang="en-US" sz="2100" dirty="0">
              <a:ea typeface="DengXian" panose="02010600030101010101" pitchFamily="2" charset="-122"/>
            </a:endParaRPr>
          </a:p>
          <a:p>
            <a:pPr marL="342900" indent="-342900" fontAlgn="base">
              <a:lnSpc>
                <a:spcPct val="114000"/>
              </a:lnSpc>
              <a:spcBef>
                <a:spcPts val="0"/>
              </a:spcBef>
              <a:buFont typeface="+mj-lt"/>
              <a:buAutoNum type="arabicPeriod"/>
            </a:pPr>
            <a:r>
              <a:rPr lang="zh-CN" altLang="en-US" sz="2100" dirty="0">
                <a:ea typeface="DengXian" panose="02010600030101010101" pitchFamily="2" charset="-122"/>
              </a:rPr>
              <a:t> </a:t>
            </a:r>
            <a:r>
              <a:rPr lang="en-US" sz="2100" dirty="0" err="1">
                <a:ea typeface="DengXian" panose="02010600030101010101" pitchFamily="2" charset="-122"/>
              </a:rPr>
              <a:t>为什么潮汐对地球很重要</a:t>
            </a:r>
            <a:r>
              <a:rPr lang="zh-CN" altLang="en-US" sz="2100" dirty="0">
                <a:ea typeface="DengXian" panose="02010600030101010101" pitchFamily="2" charset="-122"/>
              </a:rPr>
              <a:t>？</a:t>
            </a:r>
            <a:endParaRPr lang="en-US" sz="2100" dirty="0">
              <a:ea typeface="DengXian" panose="02010600030101010101" pitchFamily="2" charset="-122"/>
            </a:endParaRPr>
          </a:p>
          <a:p>
            <a:pPr marL="342900" indent="-342900" fontAlgn="base">
              <a:lnSpc>
                <a:spcPct val="114000"/>
              </a:lnSpc>
              <a:spcBef>
                <a:spcPts val="0"/>
              </a:spcBef>
              <a:buFont typeface="+mj-lt"/>
              <a:buAutoNum type="arabicPeriod"/>
            </a:pPr>
            <a:endParaRPr lang="en-US" sz="1600" dirty="0">
              <a:ea typeface="DengXian" panose="02010600030101010101" pitchFamily="2" charset="-122"/>
            </a:endParaRPr>
          </a:p>
          <a:p>
            <a:pPr>
              <a:lnSpc>
                <a:spcPct val="114000"/>
              </a:lnSpc>
              <a:buFont typeface="Wingdings" panose="05000000000000000000" pitchFamily="2" charset="2"/>
              <a:buChar char="v"/>
            </a:pPr>
            <a:endParaRPr lang="en-US" sz="2400" dirty="0">
              <a:ea typeface="DengXian" panose="02010600030101010101" pitchFamily="2" charset="-122"/>
            </a:endParaRPr>
          </a:p>
        </p:txBody>
      </p:sp>
    </p:spTree>
    <p:extLst>
      <p:ext uri="{BB962C8B-B14F-4D97-AF65-F5344CB8AC3E}">
        <p14:creationId xmlns:p14="http://schemas.microsoft.com/office/powerpoint/2010/main" val="154411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endCondLst>
                                    <p:cond evt="onNext" delay="0">
                                      <p:tgtEl>
                                        <p:sldTgt/>
                                      </p:tgtEl>
                                    </p:cond>
                                  </p:end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par>
                                <p:cTn id="7" presetID="15" presetClass="emph" presetSubtype="0" nodeType="withEffect">
                                  <p:stCondLst>
                                    <p:cond delay="0"/>
                                  </p:stCondLst>
                                  <p:endCondLst>
                                    <p:cond evt="onNext" delay="0">
                                      <p:tgtEl>
                                        <p:sldTgt/>
                                      </p:tgtEl>
                                    </p:cond>
                                  </p:endCondLst>
                                  <p:iterate type="lt">
                                    <p:tmAbs val="25"/>
                                  </p:iterate>
                                  <p:childTnLst>
                                    <p:set>
                                      <p:cBhvr override="childStyle">
                                        <p:cTn id="8" dur="indefinite"/>
                                        <p:tgtEl>
                                          <p:spTgt spid="3">
                                            <p:txEl>
                                              <p:pRg st="1" end="1"/>
                                            </p:txEl>
                                          </p:spTgt>
                                        </p:tgtEl>
                                        <p:attrNameLst>
                                          <p:attrName>style.fontWeight</p:attrName>
                                        </p:attrNameLst>
                                      </p:cBhvr>
                                      <p:to>
                                        <p:strVal val="bold"/>
                                      </p:to>
                                    </p:set>
                                  </p:childTnLst>
                                </p:cTn>
                              </p:par>
                              <p:par>
                                <p:cTn id="9" presetID="15" presetClass="emph" presetSubtype="0" nodeType="withEffect">
                                  <p:stCondLst>
                                    <p:cond delay="0"/>
                                  </p:stCondLst>
                                  <p:endCondLst>
                                    <p:cond evt="onNext" delay="0">
                                      <p:tgtEl>
                                        <p:sldTgt/>
                                      </p:tgtEl>
                                    </p:cond>
                                  </p:endCondLst>
                                  <p:iterate type="lt">
                                    <p:tmAbs val="25"/>
                                  </p:iterate>
                                  <p:childTnLst>
                                    <p:set>
                                      <p:cBhvr override="childStyle">
                                        <p:cTn id="10" dur="indefinite"/>
                                        <p:tgtEl>
                                          <p:spTgt spid="3">
                                            <p:txEl>
                                              <p:pRg st="11" end="11"/>
                                            </p:txEl>
                                          </p:spTgt>
                                        </p:tgtEl>
                                        <p:attrNameLst>
                                          <p:attrName>style.fontWeight</p:attrName>
                                        </p:attrNameLst>
                                      </p:cBhvr>
                                      <p:to>
                                        <p:strVal val="bold"/>
                                      </p:to>
                                    </p:set>
                                  </p:childTnLst>
                                </p:cTn>
                              </p:par>
                              <p:par>
                                <p:cTn id="11" presetID="15" presetClass="emph" presetSubtype="0" nodeType="withEffect">
                                  <p:stCondLst>
                                    <p:cond delay="0"/>
                                  </p:stCondLst>
                                  <p:endCondLst>
                                    <p:cond evt="onNext" delay="0">
                                      <p:tgtEl>
                                        <p:sldTgt/>
                                      </p:tgtEl>
                                    </p:cond>
                                  </p:endCondLst>
                                  <p:iterate type="lt">
                                    <p:tmAbs val="25"/>
                                  </p:iterate>
                                  <p:childTnLst>
                                    <p:set>
                                      <p:cBhvr override="childStyle">
                                        <p:cTn id="12" dur="indefinite"/>
                                        <p:tgtEl>
                                          <p:spTgt spid="3">
                                            <p:txEl>
                                              <p:pRg st="20" end="20"/>
                                            </p:txEl>
                                          </p:spTgt>
                                        </p:tgtEl>
                                        <p:attrNameLst>
                                          <p:attrName>style.fontWeight</p:attrName>
                                        </p:attrNameLst>
                                      </p:cBhvr>
                                      <p:to>
                                        <p:strVal val="bold"/>
                                      </p:to>
                                    </p:set>
                                  </p:childTnLst>
                                </p:cTn>
                              </p:par>
                            </p:childTnLst>
                          </p:cTn>
                        </p:par>
                      </p:childTnLst>
                    </p:cTn>
                  </p:par>
                  <p:par>
                    <p:cTn id="13" fill="hold">
                      <p:stCondLst>
                        <p:cond delay="indefinite"/>
                      </p:stCondLst>
                      <p:childTnLst>
                        <p:par>
                          <p:cTn id="14" fill="hold">
                            <p:stCondLst>
                              <p:cond delay="0"/>
                            </p:stCondLst>
                            <p:childTnLst>
                              <p:par>
                                <p:cTn id="15" presetID="15" presetClass="emph" presetSubtype="0" nodeType="clickEffect">
                                  <p:stCondLst>
                                    <p:cond delay="0"/>
                                  </p:stCondLst>
                                  <p:endCondLst>
                                    <p:cond evt="onNext" delay="0">
                                      <p:tgtEl>
                                        <p:sldTgt/>
                                      </p:tgtEl>
                                    </p:cond>
                                  </p:endCondLst>
                                  <p:iterate type="lt">
                                    <p:tmAbs val="25"/>
                                  </p:iterate>
                                  <p:childTnLst>
                                    <p:set>
                                      <p:cBhvr override="childStyle">
                                        <p:cTn id="16" dur="indefinite"/>
                                        <p:tgtEl>
                                          <p:spTgt spid="3">
                                            <p:txEl>
                                              <p:pRg st="2" end="2"/>
                                            </p:txEl>
                                          </p:spTgt>
                                        </p:tgtEl>
                                        <p:attrNameLst>
                                          <p:attrName>style.fontWeight</p:attrName>
                                        </p:attrNameLst>
                                      </p:cBhvr>
                                      <p:to>
                                        <p:strVal val="bold"/>
                                      </p:to>
                                    </p:set>
                                  </p:childTnLst>
                                </p:cTn>
                              </p:par>
                              <p:par>
                                <p:cTn id="17" presetID="15" presetClass="emph" presetSubtype="0" nodeType="withEffect">
                                  <p:stCondLst>
                                    <p:cond delay="0"/>
                                  </p:stCondLst>
                                  <p:endCondLst>
                                    <p:cond evt="onNext" delay="0">
                                      <p:tgtEl>
                                        <p:sldTgt/>
                                      </p:tgtEl>
                                    </p:cond>
                                  </p:endCondLst>
                                  <p:iterate type="lt">
                                    <p:tmAbs val="25"/>
                                  </p:iterate>
                                  <p:childTnLst>
                                    <p:set>
                                      <p:cBhvr override="childStyle">
                                        <p:cTn id="18" dur="indefinite"/>
                                        <p:tgtEl>
                                          <p:spTgt spid="3">
                                            <p:txEl>
                                              <p:pRg st="3" end="3"/>
                                            </p:txEl>
                                          </p:spTgt>
                                        </p:tgtEl>
                                        <p:attrNameLst>
                                          <p:attrName>style.fontWeight</p:attrName>
                                        </p:attrNameLst>
                                      </p:cBhvr>
                                      <p:to>
                                        <p:strVal val="bold"/>
                                      </p:to>
                                    </p:set>
                                  </p:childTnLst>
                                </p:cTn>
                              </p:par>
                              <p:par>
                                <p:cTn id="19" presetID="15" presetClass="emph" presetSubtype="0" nodeType="withEffect">
                                  <p:stCondLst>
                                    <p:cond delay="0"/>
                                  </p:stCondLst>
                                  <p:endCondLst>
                                    <p:cond evt="onNext" delay="0">
                                      <p:tgtEl>
                                        <p:sldTgt/>
                                      </p:tgtEl>
                                    </p:cond>
                                  </p:endCondLst>
                                  <p:iterate type="lt">
                                    <p:tmAbs val="25"/>
                                  </p:iterate>
                                  <p:childTnLst>
                                    <p:set>
                                      <p:cBhvr override="childStyle">
                                        <p:cTn id="20" dur="indefinite"/>
                                        <p:tgtEl>
                                          <p:spTgt spid="3">
                                            <p:txEl>
                                              <p:pRg st="4" end="4"/>
                                            </p:txEl>
                                          </p:spTgt>
                                        </p:tgtEl>
                                        <p:attrNameLst>
                                          <p:attrName>style.fontWeight</p:attrName>
                                        </p:attrNameLst>
                                      </p:cBhvr>
                                      <p:to>
                                        <p:strVal val="bold"/>
                                      </p:to>
                                    </p:set>
                                  </p:childTnLst>
                                </p:cTn>
                              </p:par>
                              <p:par>
                                <p:cTn id="21" presetID="15" presetClass="emph" presetSubtype="0" nodeType="withEffect">
                                  <p:stCondLst>
                                    <p:cond delay="0"/>
                                  </p:stCondLst>
                                  <p:endCondLst>
                                    <p:cond evt="onNext" delay="0">
                                      <p:tgtEl>
                                        <p:sldTgt/>
                                      </p:tgtEl>
                                    </p:cond>
                                  </p:endCondLst>
                                  <p:iterate type="lt">
                                    <p:tmAbs val="25"/>
                                  </p:iterate>
                                  <p:childTnLst>
                                    <p:set>
                                      <p:cBhvr override="childStyle">
                                        <p:cTn id="22" dur="indefinite"/>
                                        <p:tgtEl>
                                          <p:spTgt spid="3">
                                            <p:txEl>
                                              <p:pRg st="5" end="5"/>
                                            </p:txEl>
                                          </p:spTgt>
                                        </p:tgtEl>
                                        <p:attrNameLst>
                                          <p:attrName>style.fontWeight</p:attrName>
                                        </p:attrNameLst>
                                      </p:cBhvr>
                                      <p:to>
                                        <p:strVal val="bold"/>
                                      </p:to>
                                    </p:set>
                                  </p:childTnLst>
                                </p:cTn>
                              </p:par>
                              <p:par>
                                <p:cTn id="23" presetID="15" presetClass="emph" presetSubtype="0" nodeType="withEffect">
                                  <p:stCondLst>
                                    <p:cond delay="0"/>
                                  </p:stCondLst>
                                  <p:endCondLst>
                                    <p:cond evt="onNext" delay="0">
                                      <p:tgtEl>
                                        <p:sldTgt/>
                                      </p:tgtEl>
                                    </p:cond>
                                  </p:endCondLst>
                                  <p:iterate type="lt">
                                    <p:tmAbs val="25"/>
                                  </p:iterate>
                                  <p:childTnLst>
                                    <p:set>
                                      <p:cBhvr override="childStyle">
                                        <p:cTn id="24" dur="indefinite"/>
                                        <p:tgtEl>
                                          <p:spTgt spid="3">
                                            <p:txEl>
                                              <p:pRg st="15" end="15"/>
                                            </p:txEl>
                                          </p:spTgt>
                                        </p:tgtEl>
                                        <p:attrNameLst>
                                          <p:attrName>style.fontWeight</p:attrName>
                                        </p:attrNameLst>
                                      </p:cBhvr>
                                      <p:to>
                                        <p:strVal val="bold"/>
                                      </p:to>
                                    </p:set>
                                  </p:childTnLst>
                                </p:cTn>
                              </p:par>
                              <p:par>
                                <p:cTn id="25" presetID="15" presetClass="emph" presetSubtype="0" nodeType="withEffect">
                                  <p:stCondLst>
                                    <p:cond delay="0"/>
                                  </p:stCondLst>
                                  <p:endCondLst>
                                    <p:cond evt="onNext" delay="0">
                                      <p:tgtEl>
                                        <p:sldTgt/>
                                      </p:tgtEl>
                                    </p:cond>
                                  </p:endCondLst>
                                  <p:iterate type="lt">
                                    <p:tmAbs val="25"/>
                                  </p:iterate>
                                  <p:childTnLst>
                                    <p:set>
                                      <p:cBhvr override="childStyle">
                                        <p:cTn id="26" dur="indefinite"/>
                                        <p:tgtEl>
                                          <p:spTgt spid="3">
                                            <p:txEl>
                                              <p:pRg st="16" end="16"/>
                                            </p:txEl>
                                          </p:spTgt>
                                        </p:tgtEl>
                                        <p:attrNameLst>
                                          <p:attrName>style.fontWeight</p:attrName>
                                        </p:attrNameLst>
                                      </p:cBhvr>
                                      <p:to>
                                        <p:strVal val="bold"/>
                                      </p:to>
                                    </p:set>
                                  </p:childTnLst>
                                </p:cTn>
                              </p:par>
                              <p:par>
                                <p:cTn id="27" presetID="15" presetClass="emph" presetSubtype="0" nodeType="withEffect">
                                  <p:stCondLst>
                                    <p:cond delay="0"/>
                                  </p:stCondLst>
                                  <p:endCondLst>
                                    <p:cond evt="onNext" delay="0">
                                      <p:tgtEl>
                                        <p:sldTgt/>
                                      </p:tgtEl>
                                    </p:cond>
                                  </p:endCondLst>
                                  <p:iterate type="lt">
                                    <p:tmAbs val="25"/>
                                  </p:iterate>
                                  <p:childTnLst>
                                    <p:set>
                                      <p:cBhvr override="childStyle">
                                        <p:cTn id="28" dur="indefinite"/>
                                        <p:tgtEl>
                                          <p:spTgt spid="3">
                                            <p:txEl>
                                              <p:pRg st="13" end="13"/>
                                            </p:txEl>
                                          </p:spTgt>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15" presetClass="emph" presetSubtype="0" nodeType="clickEffect">
                                  <p:stCondLst>
                                    <p:cond delay="0"/>
                                  </p:stCondLst>
                                  <p:endCondLst>
                                    <p:cond evt="onNext" delay="0">
                                      <p:tgtEl>
                                        <p:sldTgt/>
                                      </p:tgtEl>
                                    </p:cond>
                                  </p:endCondLst>
                                  <p:iterate type="lt">
                                    <p:tmAbs val="25"/>
                                  </p:iterate>
                                  <p:childTnLst>
                                    <p:set>
                                      <p:cBhvr override="childStyle">
                                        <p:cTn id="32" dur="indefinite"/>
                                        <p:tgtEl>
                                          <p:spTgt spid="3">
                                            <p:txEl>
                                              <p:pRg st="7" end="7"/>
                                            </p:txEl>
                                          </p:spTgt>
                                        </p:tgtEl>
                                        <p:attrNameLst>
                                          <p:attrName>style.fontWeight</p:attrName>
                                        </p:attrNameLst>
                                      </p:cBhvr>
                                      <p:to>
                                        <p:strVal val="bold"/>
                                      </p:to>
                                    </p:set>
                                  </p:childTnLst>
                                </p:cTn>
                              </p:par>
                              <p:par>
                                <p:cTn id="33" presetID="15" presetClass="emph" presetSubtype="0" nodeType="withEffect">
                                  <p:stCondLst>
                                    <p:cond delay="0"/>
                                  </p:stCondLst>
                                  <p:endCondLst>
                                    <p:cond evt="onNext" delay="0">
                                      <p:tgtEl>
                                        <p:sldTgt/>
                                      </p:tgtEl>
                                    </p:cond>
                                  </p:endCondLst>
                                  <p:iterate type="lt">
                                    <p:tmAbs val="25"/>
                                  </p:iterate>
                                  <p:childTnLst>
                                    <p:set>
                                      <p:cBhvr override="childStyle">
                                        <p:cTn id="34" dur="indefinite"/>
                                        <p:tgtEl>
                                          <p:spTgt spid="3">
                                            <p:txEl>
                                              <p:pRg st="18" end="18"/>
                                            </p:txEl>
                                          </p:spTgt>
                                        </p:tgtEl>
                                        <p:attrNameLst>
                                          <p:attrName>style.fontWeight</p:attrName>
                                        </p:attrNameLst>
                                      </p:cBhvr>
                                      <p:to>
                                        <p:strVal val="bold"/>
                                      </p:to>
                                    </p:set>
                                  </p:childTnLst>
                                </p:cTn>
                              </p:par>
                              <p:par>
                                <p:cTn id="35" presetID="15" presetClass="emph" presetSubtype="0" nodeType="withEffect">
                                  <p:stCondLst>
                                    <p:cond delay="0"/>
                                  </p:stCondLst>
                                  <p:endCondLst>
                                    <p:cond evt="onNext" delay="0">
                                      <p:tgtEl>
                                        <p:sldTgt/>
                                      </p:tgtEl>
                                    </p:cond>
                                  </p:endCondLst>
                                  <p:iterate type="lt">
                                    <p:tmAbs val="25"/>
                                  </p:iterate>
                                  <p:childTnLst>
                                    <p:set>
                                      <p:cBhvr override="childStyle">
                                        <p:cTn id="36" dur="indefinite"/>
                                        <p:tgtEl>
                                          <p:spTgt spid="3">
                                            <p:txEl>
                                              <p:pRg st="19" end="19"/>
                                            </p:txEl>
                                          </p:spTgt>
                                        </p:tgtEl>
                                        <p:attrNameLst>
                                          <p:attrName>style.fontWeight</p:attrName>
                                        </p:attrNameLst>
                                      </p:cBhvr>
                                      <p:to>
                                        <p:strVal val="bold"/>
                                      </p:to>
                                    </p:set>
                                  </p:childTnLst>
                                </p:cTn>
                              </p:par>
                              <p:par>
                                <p:cTn id="37" presetID="30" presetClass="emph" presetSubtype="0" fill="hold" nodeType="withEffect">
                                  <p:stCondLst>
                                    <p:cond delay="0"/>
                                  </p:stCondLst>
                                  <p:iterate type="lt">
                                    <p:tmPct val="0"/>
                                  </p:iterate>
                                  <p:childTnLst>
                                    <p:animClr clrSpc="hsl" dir="cw">
                                      <p:cBhvr override="childStyle">
                                        <p:cTn id="38" dur="500" fill="hold"/>
                                        <p:tgtEl>
                                          <p:spTgt spid="3">
                                            <p:txEl>
                                              <p:pRg st="1" end="1"/>
                                            </p:txEl>
                                          </p:spTgt>
                                        </p:tgtEl>
                                        <p:attrNameLst>
                                          <p:attrName>style.color</p:attrName>
                                        </p:attrNameLst>
                                      </p:cBhvr>
                                      <p:by>
                                        <p:hsl h="0" s="12549" l="25098"/>
                                      </p:by>
                                    </p:animClr>
                                    <p:animClr clrSpc="hsl" dir="cw">
                                      <p:cBhvr>
                                        <p:cTn id="39" dur="500" fill="hold"/>
                                        <p:tgtEl>
                                          <p:spTgt spid="3">
                                            <p:txEl>
                                              <p:pRg st="1" end="1"/>
                                            </p:txEl>
                                          </p:spTgt>
                                        </p:tgtEl>
                                        <p:attrNameLst>
                                          <p:attrName>fillcolor</p:attrName>
                                        </p:attrNameLst>
                                      </p:cBhvr>
                                      <p:by>
                                        <p:hsl h="0" s="12549" l="25098"/>
                                      </p:by>
                                    </p:animClr>
                                    <p:animClr clrSpc="hsl" dir="cw">
                                      <p:cBhvr>
                                        <p:cTn id="40" dur="500" fill="hold"/>
                                        <p:tgtEl>
                                          <p:spTgt spid="3">
                                            <p:txEl>
                                              <p:pRg st="1" end="1"/>
                                            </p:txEl>
                                          </p:spTgt>
                                        </p:tgtEl>
                                        <p:attrNameLst>
                                          <p:attrName>stroke.color</p:attrName>
                                        </p:attrNameLst>
                                      </p:cBhvr>
                                      <p:by>
                                        <p:hsl h="0" s="12549" l="25098"/>
                                      </p:by>
                                    </p:animClr>
                                    <p:set>
                                      <p:cBhvr>
                                        <p:cTn id="41"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a:ea typeface="DengXian" panose="02010600030101010101" pitchFamily="2" charset="-122"/>
              </a:rPr>
              <a:t>处理学生问题的后续步骤</a:t>
            </a:r>
            <a:endParaRPr lang="en-US" b="1" dirty="0">
              <a:ea typeface="DengXian" panose="02010600030101010101" pitchFamily="2" charset="-122"/>
            </a:endParaRPr>
          </a:p>
        </p:txBody>
      </p:sp>
      <p:sp>
        <p:nvSpPr>
          <p:cNvPr id="3" name="TextBox 2"/>
          <p:cNvSpPr txBox="1"/>
          <p:nvPr/>
        </p:nvSpPr>
        <p:spPr>
          <a:xfrm>
            <a:off x="893039" y="1600202"/>
            <a:ext cx="5757143" cy="3478068"/>
          </a:xfrm>
          <a:prstGeom prst="rect">
            <a:avLst/>
          </a:prstGeom>
          <a:noFill/>
        </p:spPr>
        <p:txBody>
          <a:bodyPr wrap="square" rtlCol="0">
            <a:spAutoFit/>
          </a:bodyPr>
          <a:lstStyle/>
          <a:p>
            <a:pPr marL="342900" indent="-342900">
              <a:lnSpc>
                <a:spcPct val="114000"/>
              </a:lnSpc>
              <a:spcAft>
                <a:spcPts val="1200"/>
              </a:spcAft>
              <a:buClr>
                <a:schemeClr val="accent1"/>
              </a:buClr>
              <a:buFont typeface="Arial" charset="0"/>
              <a:buChar char="•"/>
            </a:pPr>
            <a:r>
              <a:rPr lang="en-US" sz="2400" dirty="0" err="1">
                <a:latin typeface="DengXian" panose="02010600030101010101" pitchFamily="2" charset="-122"/>
                <a:ea typeface="DengXian" panose="02010600030101010101" pitchFamily="2" charset="-122"/>
              </a:rPr>
              <a:t>使用驱动问题展板</a:t>
            </a:r>
            <a:r>
              <a:rPr lang="zh-CN" altLang="en-US" sz="2400" dirty="0">
                <a:latin typeface="DengXian" panose="02010600030101010101" pitchFamily="2" charset="-122"/>
                <a:ea typeface="DengXian" panose="02010600030101010101" pitchFamily="2" charset="-122"/>
              </a:rPr>
              <a:t>（</a:t>
            </a:r>
            <a:r>
              <a:rPr lang="en-US" sz="2400" dirty="0">
                <a:latin typeface="Times New Roman" panose="02020603050405020304" pitchFamily="18" charset="0"/>
                <a:ea typeface="DengXian" panose="02010600030101010101" pitchFamily="2" charset="-122"/>
                <a:cs typeface="Times New Roman" panose="02020603050405020304" pitchFamily="18" charset="0"/>
              </a:rPr>
              <a:t>Driving Questions Boar</a:t>
            </a:r>
            <a:r>
              <a:rPr lang="en-US" altLang="zh-CN" sz="2400" dirty="0">
                <a:latin typeface="Times New Roman" panose="02020603050405020304" pitchFamily="18" charset="0"/>
                <a:ea typeface="DengXian" panose="02010600030101010101" pitchFamily="2" charset="-122"/>
                <a:cs typeface="Times New Roman" panose="02020603050405020304" pitchFamily="18" charset="0"/>
              </a:rPr>
              <a:t>d</a:t>
            </a:r>
            <a:r>
              <a:rPr lang="zh-CN" altLang="en-US" sz="2400" dirty="0">
                <a:latin typeface="Times New Roman" panose="02020603050405020304" pitchFamily="18" charset="0"/>
                <a:ea typeface="DengXian" panose="02010600030101010101" pitchFamily="2" charset="-122"/>
                <a:cs typeface="Times New Roman" panose="02020603050405020304" pitchFamily="18" charset="0"/>
              </a:rPr>
              <a:t>）</a:t>
            </a:r>
            <a:r>
              <a:rPr lang="en-US" sz="2400" dirty="0">
                <a:latin typeface="Times New Roman" panose="02020603050405020304" pitchFamily="18" charset="0"/>
                <a:ea typeface="DengXian" panose="02010600030101010101" pitchFamily="2" charset="-122"/>
                <a:cs typeface="Times New Roman" panose="02020603050405020304" pitchFamily="18" charset="0"/>
              </a:rPr>
              <a:t> </a:t>
            </a:r>
            <a:r>
              <a:rPr lang="en-US" sz="2400" dirty="0" err="1">
                <a:latin typeface="DengXian" panose="02010600030101010101" pitchFamily="2" charset="-122"/>
                <a:ea typeface="DengXian" panose="02010600030101010101" pitchFamily="2" charset="-122"/>
              </a:rPr>
              <a:t>和</a:t>
            </a:r>
            <a:r>
              <a:rPr lang="en-US" sz="2400" dirty="0">
                <a:latin typeface="DengXian" panose="02010600030101010101" pitchFamily="2" charset="-122"/>
                <a:ea typeface="DengXian" panose="02010600030101010101" pitchFamily="2" charset="-122"/>
              </a:rPr>
              <a:t> </a:t>
            </a:r>
            <a:r>
              <a:rPr lang="zh-CN" altLang="en-US" sz="2400" dirty="0">
                <a:latin typeface="DengXian" panose="02010600030101010101" pitchFamily="2" charset="-122"/>
                <a:ea typeface="DengXian" panose="02010600030101010101" pitchFamily="2" charset="-122"/>
              </a:rPr>
              <a:t>“</a:t>
            </a:r>
            <a:r>
              <a:rPr lang="en-US" sz="2400" dirty="0" err="1">
                <a:latin typeface="DengXian" panose="02010600030101010101" pitchFamily="2" charset="-122"/>
                <a:ea typeface="DengXian" panose="02010600030101010101" pitchFamily="2" charset="-122"/>
              </a:rPr>
              <a:t>停车场</a:t>
            </a:r>
            <a:r>
              <a:rPr lang="zh-CN" altLang="en-US" sz="2400" dirty="0">
                <a:latin typeface="DengXian" panose="02010600030101010101" pitchFamily="2" charset="-122"/>
                <a:ea typeface="DengXian" panose="02010600030101010101" pitchFamily="2" charset="-122"/>
              </a:rPr>
              <a:t>”（</a:t>
            </a:r>
            <a:r>
              <a:rPr lang="en-US" sz="2400" dirty="0">
                <a:latin typeface="DengXian" panose="02010600030101010101" pitchFamily="2" charset="-122"/>
                <a:ea typeface="DengXian" panose="02010600030101010101" pitchFamily="2" charset="-122"/>
              </a:rPr>
              <a:t> </a:t>
            </a:r>
            <a:r>
              <a:rPr lang="en-US" sz="2400" dirty="0" err="1">
                <a:latin typeface="DengXian" panose="02010600030101010101" pitchFamily="2" charset="-122"/>
                <a:ea typeface="DengXian" panose="02010600030101010101" pitchFamily="2" charset="-122"/>
              </a:rPr>
              <a:t>问题暂存板</a:t>
            </a:r>
            <a:r>
              <a:rPr lang="zh-CN" altLang="en-US" sz="2400" dirty="0">
                <a:latin typeface="DengXian" panose="02010600030101010101" pitchFamily="2" charset="-122"/>
                <a:ea typeface="DengXian" panose="02010600030101010101" pitchFamily="2" charset="-122"/>
              </a:rPr>
              <a:t>）</a:t>
            </a:r>
            <a:endParaRPr lang="en-US" sz="2400" dirty="0">
              <a:latin typeface="DengXian" panose="02010600030101010101" pitchFamily="2" charset="-122"/>
              <a:ea typeface="DengXian" panose="02010600030101010101" pitchFamily="2" charset="-122"/>
            </a:endParaRPr>
          </a:p>
          <a:p>
            <a:pPr marL="342900" indent="-342900">
              <a:lnSpc>
                <a:spcPct val="114000"/>
              </a:lnSpc>
              <a:spcAft>
                <a:spcPts val="1200"/>
              </a:spcAft>
              <a:buClr>
                <a:schemeClr val="accent1"/>
              </a:buClr>
              <a:buFont typeface="Arial" charset="0"/>
              <a:buChar char="•"/>
            </a:pPr>
            <a:r>
              <a:rPr lang="en-US" sz="2400" dirty="0" err="1">
                <a:latin typeface="DengXian" panose="02010600030101010101" pitchFamily="2" charset="-122"/>
                <a:ea typeface="DengXian" panose="02010600030101010101" pitchFamily="2" charset="-122"/>
              </a:rPr>
              <a:t>学生制作原始模型</a:t>
            </a:r>
            <a:r>
              <a:rPr lang="zh-CN" altLang="en-US" sz="2400" dirty="0">
                <a:latin typeface="DengXian" panose="02010600030101010101" pitchFamily="2" charset="-122"/>
                <a:ea typeface="DengXian" panose="02010600030101010101" pitchFamily="2" charset="-122"/>
              </a:rPr>
              <a:t>，互相给予反馈，以及做出预测；</a:t>
            </a:r>
            <a:endParaRPr lang="en-US" sz="2400" dirty="0">
              <a:latin typeface="DengXian" panose="02010600030101010101" pitchFamily="2" charset="-122"/>
              <a:ea typeface="DengXian" panose="02010600030101010101" pitchFamily="2" charset="-122"/>
            </a:endParaRPr>
          </a:p>
          <a:p>
            <a:pPr marL="342900" indent="-342900">
              <a:lnSpc>
                <a:spcPct val="114000"/>
              </a:lnSpc>
              <a:spcAft>
                <a:spcPts val="1200"/>
              </a:spcAft>
              <a:buClr>
                <a:schemeClr val="accent1"/>
              </a:buClr>
              <a:buFont typeface="Arial" charset="0"/>
              <a:buChar char="•"/>
            </a:pPr>
            <a:r>
              <a:rPr lang="en-US" sz="2400" dirty="0" err="1">
                <a:latin typeface="DengXian" panose="02010600030101010101" pitchFamily="2" charset="-122"/>
                <a:ea typeface="DengXian" panose="02010600030101010101" pitchFamily="2" charset="-122"/>
              </a:rPr>
              <a:t>学生参与一系列的科学探究与调查</a:t>
            </a:r>
            <a:r>
              <a:rPr lang="zh-CN" altLang="en-US" sz="2400" dirty="0">
                <a:latin typeface="DengXian" panose="02010600030101010101" pitchFamily="2" charset="-122"/>
                <a:ea typeface="DengXian" panose="02010600030101010101" pitchFamily="2" charset="-122"/>
              </a:rPr>
              <a:t>；</a:t>
            </a:r>
            <a:endParaRPr lang="en-US" sz="2400" dirty="0">
              <a:latin typeface="DengXian" panose="02010600030101010101" pitchFamily="2" charset="-122"/>
              <a:ea typeface="DengXian" panose="02010600030101010101" pitchFamily="2" charset="-122"/>
            </a:endParaRPr>
          </a:p>
          <a:p>
            <a:pPr marL="342900" indent="-342900">
              <a:lnSpc>
                <a:spcPct val="114000"/>
              </a:lnSpc>
              <a:spcAft>
                <a:spcPts val="1200"/>
              </a:spcAft>
              <a:buClr>
                <a:schemeClr val="accent1"/>
              </a:buClr>
              <a:buFont typeface="Arial" charset="0"/>
              <a:buChar char="•"/>
            </a:pPr>
            <a:r>
              <a:rPr lang="en-US" sz="2400" dirty="0" err="1">
                <a:latin typeface="DengXian" panose="02010600030101010101" pitchFamily="2" charset="-122"/>
                <a:ea typeface="DengXian" panose="02010600030101010101" pitchFamily="2" charset="-122"/>
              </a:rPr>
              <a:t>在本单元结束时</a:t>
            </a:r>
            <a:r>
              <a:rPr lang="zh-CN" altLang="en-US" sz="2400" dirty="0">
                <a:latin typeface="DengXian" panose="02010600030101010101" pitchFamily="2" charset="-122"/>
                <a:ea typeface="DengXian" panose="02010600030101010101" pitchFamily="2" charset="-122"/>
              </a:rPr>
              <a:t>，通过海报的形式来“发表”驱动问题展板的内容。</a:t>
            </a:r>
            <a:endParaRPr lang="en-US" sz="2400" dirty="0">
              <a:latin typeface="DengXian" panose="02010600030101010101" pitchFamily="2" charset="-122"/>
              <a:ea typeface="DengXian" panose="02010600030101010101" pitchFamily="2" charset="-122"/>
            </a:endParaRPr>
          </a:p>
        </p:txBody>
      </p:sp>
      <p:pic>
        <p:nvPicPr>
          <p:cNvPr id="4" name="Picture 3"/>
          <p:cNvPicPr>
            <a:picLocks noChangeAspect="1"/>
          </p:cNvPicPr>
          <p:nvPr/>
        </p:nvPicPr>
        <p:blipFill>
          <a:blip r:embed="rId3"/>
          <a:stretch>
            <a:fillRect/>
          </a:stretch>
        </p:blipFill>
        <p:spPr>
          <a:xfrm>
            <a:off x="7006651" y="1569674"/>
            <a:ext cx="3401863" cy="4529721"/>
          </a:xfrm>
          <a:prstGeom prst="rect">
            <a:avLst/>
          </a:prstGeom>
        </p:spPr>
      </p:pic>
      <p:sp>
        <p:nvSpPr>
          <p:cNvPr id="5" name="Rectangle 4"/>
          <p:cNvSpPr/>
          <p:nvPr/>
        </p:nvSpPr>
        <p:spPr>
          <a:xfrm>
            <a:off x="5974813" y="3244334"/>
            <a:ext cx="247184" cy="369332"/>
          </a:xfrm>
          <a:prstGeom prst="rect">
            <a:avLst/>
          </a:prstGeom>
        </p:spPr>
        <p:txBody>
          <a:bodyPr wrap="none">
            <a:spAutoFit/>
          </a:bodyPr>
          <a:lstStyle/>
          <a:p>
            <a:r>
              <a:rPr lang="sk-SK" dirty="0">
                <a:latin typeface="DengXian" panose="02010600030101010101" pitchFamily="2" charset="-122"/>
                <a:ea typeface="DengXian" panose="02010600030101010101" pitchFamily="2" charset="-122"/>
              </a:rPr>
              <a:t> </a:t>
            </a:r>
            <a:endParaRPr lang="en-US" dirty="0">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27765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a:ea typeface="DengXian" panose="02010600030101010101" pitchFamily="2" charset="-122"/>
              </a:rPr>
              <a:t>学生反思</a:t>
            </a:r>
            <a:endParaRPr lang="en-US" b="1" dirty="0">
              <a:ea typeface="DengXian" panose="02010600030101010101" pitchFamily="2" charset="-122"/>
            </a:endParaRPr>
          </a:p>
        </p:txBody>
      </p:sp>
      <p:sp>
        <p:nvSpPr>
          <p:cNvPr id="6" name="Content Placeholder 5"/>
          <p:cNvSpPr>
            <a:spLocks noGrp="1"/>
          </p:cNvSpPr>
          <p:nvPr>
            <p:ph idx="1"/>
          </p:nvPr>
        </p:nvSpPr>
        <p:spPr>
          <a:xfrm>
            <a:off x="838200" y="1825625"/>
            <a:ext cx="10515600" cy="2980111"/>
          </a:xfrm>
          <a:prstGeom prst="rect">
            <a:avLst/>
          </a:prstGeom>
        </p:spPr>
        <p:txBody>
          <a:bodyPr wrap="square">
            <a:spAutoFit/>
          </a:bodyPr>
          <a:lstStyle/>
          <a:p>
            <a:pPr marL="0" indent="0">
              <a:lnSpc>
                <a:spcPct val="114000"/>
              </a:lnSpc>
              <a:buNone/>
            </a:pPr>
            <a:r>
              <a:rPr lang="en-US" sz="2400" dirty="0">
                <a:ea typeface="DengXian" panose="02010600030101010101" pitchFamily="2" charset="-122"/>
              </a:rPr>
              <a:t>“</a:t>
            </a:r>
            <a:r>
              <a:rPr lang="zh-CN" altLang="en-US" sz="2400" dirty="0">
                <a:ea typeface="DengXian" panose="02010600030101010101" pitchFamily="2" charset="-122"/>
              </a:rPr>
              <a:t>我学习了基础的科学知识，以及科学存在的目的。科学家需要为问题寻找答案。他们一生都致力于通过提问来尝试解决重大的问题</a:t>
            </a:r>
            <a:r>
              <a:rPr lang="en-US" sz="2400" dirty="0">
                <a:ea typeface="DengXian" panose="02010600030101010101" pitchFamily="2" charset="-122"/>
              </a:rPr>
              <a:t>” </a:t>
            </a:r>
          </a:p>
          <a:p>
            <a:pPr marL="0" indent="0">
              <a:lnSpc>
                <a:spcPct val="114000"/>
              </a:lnSpc>
              <a:buNone/>
            </a:pPr>
            <a:endParaRPr lang="en-US" sz="2400" dirty="0">
              <a:ea typeface="DengXian" panose="02010600030101010101" pitchFamily="2" charset="-122"/>
            </a:endParaRPr>
          </a:p>
          <a:p>
            <a:pPr marL="0" indent="0">
              <a:lnSpc>
                <a:spcPct val="114000"/>
              </a:lnSpc>
              <a:buNone/>
            </a:pPr>
            <a:r>
              <a:rPr lang="en-US" sz="2400" dirty="0">
                <a:ea typeface="DengXian" panose="02010600030101010101" pitchFamily="2" charset="-122"/>
              </a:rPr>
              <a:t>“</a:t>
            </a:r>
            <a:r>
              <a:rPr lang="zh-CN" altLang="en-US" sz="2400" dirty="0">
                <a:ea typeface="DengXian" panose="02010600030101010101" pitchFamily="2" charset="-122"/>
              </a:rPr>
              <a:t>这段经历激发了我成为一名科学家的热情，我想要为我感兴趣最久的事物寻找答案。我们只不过是提出了一些问题，而我学到的东西远超预期</a:t>
            </a:r>
            <a:r>
              <a:rPr lang="en-US" sz="2400" dirty="0">
                <a:ea typeface="DengXian" panose="02010600030101010101" pitchFamily="2" charset="-122"/>
              </a:rPr>
              <a:t>”</a:t>
            </a:r>
          </a:p>
          <a:p>
            <a:pPr marL="0" indent="0">
              <a:lnSpc>
                <a:spcPct val="114000"/>
              </a:lnSpc>
              <a:buNone/>
            </a:pPr>
            <a:r>
              <a:rPr lang="en-US" sz="2400" dirty="0">
                <a:solidFill>
                  <a:schemeClr val="accent2"/>
                </a:solidFill>
                <a:ea typeface="DengXian" panose="02010600030101010101" pitchFamily="2" charset="-122"/>
              </a:rPr>
              <a:t> </a:t>
            </a:r>
          </a:p>
        </p:txBody>
      </p:sp>
    </p:spTree>
    <p:extLst>
      <p:ext uri="{BB962C8B-B14F-4D97-AF65-F5344CB8AC3E}">
        <p14:creationId xmlns:p14="http://schemas.microsoft.com/office/powerpoint/2010/main" val="10705241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893039" y="307572"/>
            <a:ext cx="10515600" cy="1325563"/>
          </a:xfrm>
          <a:prstGeom prst="rect">
            <a:avLst/>
          </a:prstGeom>
          <a:noFill/>
          <a:ln>
            <a:noFill/>
          </a:ln>
        </p:spPr>
        <p:txBody>
          <a:bodyPr vert="horz" wrap="square" lIns="91425" tIns="45700" rIns="91425" bIns="45700" rtlCol="0" anchor="t" anchorCtr="0">
            <a:noAutofit/>
          </a:bodyPr>
          <a:lstStyle/>
          <a:p>
            <a:pPr algn="ctr">
              <a:spcBef>
                <a:spcPts val="0"/>
              </a:spcBef>
              <a:buClr>
                <a:schemeClr val="accent1"/>
              </a:buClr>
              <a:buSzPct val="25000"/>
            </a:pPr>
            <a:r>
              <a:rPr lang="zh-CN" altLang="en-US" b="1" dirty="0">
                <a:ea typeface="DengXian" panose="02010600030101010101" pitchFamily="2" charset="-122"/>
              </a:rPr>
              <a:t>课堂案例：</a:t>
            </a:r>
            <a:r>
              <a:rPr lang="en-US" altLang="zh-CN" b="1" dirty="0">
                <a:ea typeface="DengXian" panose="02010600030101010101" pitchFamily="2" charset="-122"/>
              </a:rPr>
              <a:t>11</a:t>
            </a:r>
            <a:r>
              <a:rPr lang="zh-CN" altLang="en-US" b="1" dirty="0">
                <a:ea typeface="DengXian" panose="02010600030101010101" pitchFamily="2" charset="-122"/>
              </a:rPr>
              <a:t>年级</a:t>
            </a:r>
            <a:r>
              <a:rPr lang="en-US" sz="4000" dirty="0">
                <a:solidFill>
                  <a:schemeClr val="accent1"/>
                </a:solidFill>
                <a:ea typeface="DengXian" panose="02010600030101010101" pitchFamily="2" charset="-122"/>
                <a:cs typeface="Rockwell"/>
                <a:sym typeface="Rockwell"/>
              </a:rPr>
              <a:t/>
            </a:r>
            <a:br>
              <a:rPr lang="en-US" sz="4000" dirty="0">
                <a:solidFill>
                  <a:schemeClr val="accent1"/>
                </a:solidFill>
                <a:ea typeface="DengXian" panose="02010600030101010101" pitchFamily="2" charset="-122"/>
                <a:cs typeface="Rockwell"/>
                <a:sym typeface="Rockwell"/>
              </a:rPr>
            </a:br>
            <a:endParaRPr lang="en-US" sz="4000" dirty="0">
              <a:solidFill>
                <a:schemeClr val="accent1"/>
              </a:solidFill>
              <a:ea typeface="DengXian" panose="02010600030101010101" pitchFamily="2" charset="-122"/>
              <a:cs typeface="Rockwell"/>
              <a:sym typeface="Rockwell"/>
            </a:endParaRPr>
          </a:p>
        </p:txBody>
      </p:sp>
      <p:sp>
        <p:nvSpPr>
          <p:cNvPr id="220" name="Shape 220"/>
          <p:cNvSpPr txBox="1">
            <a:spLocks noGrp="1"/>
          </p:cNvSpPr>
          <p:nvPr>
            <p:ph idx="4294967295"/>
          </p:nvPr>
        </p:nvSpPr>
        <p:spPr>
          <a:xfrm>
            <a:off x="1498600" y="1838325"/>
            <a:ext cx="9779000" cy="4351338"/>
          </a:xfrm>
          <a:prstGeom prst="rect">
            <a:avLst/>
          </a:prstGeom>
          <a:noFill/>
          <a:ln>
            <a:noFill/>
          </a:ln>
        </p:spPr>
        <p:txBody>
          <a:bodyPr vert="horz" wrap="square" lIns="91425" tIns="45700" rIns="91425" bIns="45700" rtlCol="0" anchor="t" anchorCtr="0">
            <a:noAutofit/>
          </a:bodyPr>
          <a:lstStyle/>
          <a:p>
            <a:pPr marL="0" indent="0">
              <a:spcBef>
                <a:spcPts val="0"/>
              </a:spcBef>
              <a:buClr>
                <a:schemeClr val="accent1"/>
              </a:buClr>
              <a:buSzPct val="25000"/>
              <a:buNone/>
            </a:pPr>
            <a:r>
              <a:rPr lang="zh-CN" altLang="en-US" u="sng" dirty="0">
                <a:solidFill>
                  <a:schemeClr val="dk1"/>
                </a:solidFill>
                <a:ea typeface="DengXian" panose="02010600030101010101" pitchFamily="2" charset="-122"/>
                <a:cs typeface="Rockwell"/>
                <a:sym typeface="Rockwell"/>
              </a:rPr>
              <a:t>教师</a:t>
            </a:r>
            <a:r>
              <a:rPr lang="en-US" dirty="0">
                <a:solidFill>
                  <a:schemeClr val="dk1"/>
                </a:solidFill>
                <a:ea typeface="DengXian" panose="02010600030101010101" pitchFamily="2" charset="-122"/>
                <a:cs typeface="Rockwell"/>
                <a:sym typeface="Rockwell"/>
              </a:rPr>
              <a:t>: </a:t>
            </a:r>
            <a:r>
              <a:rPr lang="zh-CN" altLang="en-US" dirty="0">
                <a:solidFill>
                  <a:schemeClr val="dk1"/>
                </a:solidFill>
                <a:ea typeface="DengXian" panose="02010600030101010101" pitchFamily="2" charset="-122"/>
                <a:cs typeface="Rockwell"/>
                <a:sym typeface="Rockwell"/>
              </a:rPr>
              <a:t>伊莎贝尔</a:t>
            </a:r>
            <a:r>
              <a:rPr lang="en-US" altLang="zh-CN" dirty="0">
                <a:solidFill>
                  <a:schemeClr val="dk1"/>
                </a:solidFill>
                <a:ea typeface="DengXian" panose="02010600030101010101" pitchFamily="2" charset="-122"/>
                <a:cs typeface="Rockwell"/>
                <a:sym typeface="Rockwell"/>
              </a:rPr>
              <a:t>·</a:t>
            </a:r>
            <a:r>
              <a:rPr lang="zh-CN" altLang="en-US" dirty="0">
                <a:solidFill>
                  <a:schemeClr val="dk1"/>
                </a:solidFill>
                <a:ea typeface="DengXian" panose="02010600030101010101" pitchFamily="2" charset="-122"/>
                <a:cs typeface="Rockwell"/>
                <a:sym typeface="Rockwell"/>
              </a:rPr>
              <a:t>莫拉莱斯</a:t>
            </a:r>
            <a:r>
              <a:rPr lang="zh-CN" altLang="en-US" dirty="0">
                <a:solidFill>
                  <a:schemeClr val="dk1"/>
                </a:solidFill>
                <a:latin typeface="Times New Roman" panose="02020603050405020304" pitchFamily="18" charset="0"/>
                <a:ea typeface="DengXian" panose="02010600030101010101" pitchFamily="2" charset="-122"/>
                <a:cs typeface="Times New Roman" panose="02020603050405020304" pitchFamily="18" charset="0"/>
                <a:sym typeface="Rockwell"/>
              </a:rPr>
              <a:t>（</a:t>
            </a:r>
            <a:r>
              <a:rPr lang="en-US" dirty="0">
                <a:solidFill>
                  <a:schemeClr val="dk1"/>
                </a:solidFill>
                <a:latin typeface="Times New Roman" panose="02020603050405020304" pitchFamily="18" charset="0"/>
                <a:ea typeface="DengXian" panose="02010600030101010101" pitchFamily="2" charset="-122"/>
                <a:cs typeface="Times New Roman" panose="02020603050405020304" pitchFamily="18" charset="0"/>
              </a:rPr>
              <a:t> Isabel Morales </a:t>
            </a:r>
            <a:r>
              <a:rPr lang="zh-CN" altLang="en-US" dirty="0">
                <a:solidFill>
                  <a:schemeClr val="dk1"/>
                </a:solidFill>
                <a:ea typeface="DengXian" panose="02010600030101010101" pitchFamily="2" charset="-122"/>
                <a:cs typeface="Rockwell"/>
                <a:sym typeface="Rockwell"/>
              </a:rPr>
              <a:t>）</a:t>
            </a:r>
            <a:r>
              <a:rPr lang="zh-CN" altLang="en-US" dirty="0">
                <a:solidFill>
                  <a:schemeClr val="dk1"/>
                </a:solidFill>
                <a:ea typeface="DengXian" panose="02010600030101010101" pitchFamily="2" charset="-122"/>
              </a:rPr>
              <a:t>，洛杉矶，加州</a:t>
            </a:r>
            <a:endParaRPr lang="en-US" dirty="0">
              <a:solidFill>
                <a:schemeClr val="dk1"/>
              </a:solidFill>
              <a:ea typeface="DengXian" panose="02010600030101010101" pitchFamily="2" charset="-122"/>
            </a:endParaRPr>
          </a:p>
          <a:p>
            <a:pPr marL="0" indent="0">
              <a:spcBef>
                <a:spcPts val="2000"/>
              </a:spcBef>
              <a:buClr>
                <a:schemeClr val="accent1"/>
              </a:buClr>
              <a:buSzPct val="25000"/>
              <a:buNone/>
            </a:pPr>
            <a:r>
              <a:rPr lang="zh-CN" altLang="en-US" u="sng" dirty="0">
                <a:solidFill>
                  <a:schemeClr val="dk1"/>
                </a:solidFill>
                <a:ea typeface="DengXian" panose="02010600030101010101" pitchFamily="2" charset="-122"/>
                <a:cs typeface="Rockwell"/>
                <a:sym typeface="Rockwell"/>
              </a:rPr>
              <a:t>主题</a:t>
            </a:r>
            <a:r>
              <a:rPr lang="en-US" dirty="0">
                <a:solidFill>
                  <a:schemeClr val="dk1"/>
                </a:solidFill>
                <a:ea typeface="DengXian" panose="02010600030101010101" pitchFamily="2" charset="-122"/>
                <a:cs typeface="Rockwell"/>
                <a:sym typeface="Rockwell"/>
              </a:rPr>
              <a:t>:  </a:t>
            </a:r>
            <a:r>
              <a:rPr lang="zh-CN" altLang="en-US" dirty="0">
                <a:solidFill>
                  <a:schemeClr val="dk1"/>
                </a:solidFill>
                <a:ea typeface="DengXian" panose="02010600030101010101" pitchFamily="2" charset="-122"/>
                <a:cs typeface="Rockwell"/>
                <a:sym typeface="Rockwell"/>
              </a:rPr>
              <a:t>社会公平</a:t>
            </a:r>
            <a:endParaRPr lang="en-US" dirty="0">
              <a:solidFill>
                <a:schemeClr val="dk1"/>
              </a:solidFill>
              <a:ea typeface="DengXian" panose="02010600030101010101" pitchFamily="2" charset="-122"/>
            </a:endParaRPr>
          </a:p>
          <a:p>
            <a:pPr marL="0" indent="0">
              <a:lnSpc>
                <a:spcPct val="120000"/>
              </a:lnSpc>
              <a:spcBef>
                <a:spcPts val="2000"/>
              </a:spcBef>
              <a:buClr>
                <a:schemeClr val="accent1"/>
              </a:buClr>
              <a:buSzPct val="25000"/>
              <a:buNone/>
            </a:pPr>
            <a:r>
              <a:rPr lang="zh-CN" altLang="en-US" u="sng" dirty="0">
                <a:solidFill>
                  <a:schemeClr val="dk1"/>
                </a:solidFill>
                <a:ea typeface="DengXian" panose="02010600030101010101" pitchFamily="2" charset="-122"/>
                <a:cs typeface="Rockwell"/>
                <a:sym typeface="Rockwell"/>
              </a:rPr>
              <a:t>目标</a:t>
            </a:r>
            <a:r>
              <a:rPr lang="en-US" dirty="0">
                <a:solidFill>
                  <a:schemeClr val="dk1"/>
                </a:solidFill>
                <a:ea typeface="DengXian" panose="02010600030101010101" pitchFamily="2" charset="-122"/>
                <a:cs typeface="Rockwell"/>
                <a:sym typeface="Rockwell"/>
              </a:rPr>
              <a:t>: </a:t>
            </a:r>
            <a:r>
              <a:rPr lang="zh-CN" altLang="en-US" dirty="0">
                <a:solidFill>
                  <a:schemeClr val="dk1"/>
                </a:solidFill>
                <a:ea typeface="DengXian" panose="02010600030101010101" pitchFamily="2" charset="-122"/>
                <a:cs typeface="Rockwell"/>
                <a:sym typeface="Rockwell"/>
              </a:rPr>
              <a:t>在开始学习本学期的小说和纪实文学课文之前，让学生对于系统性的不公平有一定的思考。</a:t>
            </a:r>
            <a:endParaRPr lang="en-US" dirty="0">
              <a:solidFill>
                <a:schemeClr val="dk1"/>
              </a:solidFill>
              <a:ea typeface="DengXian" panose="02010600030101010101" pitchFamily="2" charset="-122"/>
            </a:endParaRPr>
          </a:p>
        </p:txBody>
      </p:sp>
    </p:spTree>
    <p:extLst>
      <p:ext uri="{BB962C8B-B14F-4D97-AF65-F5344CB8AC3E}">
        <p14:creationId xmlns:p14="http://schemas.microsoft.com/office/powerpoint/2010/main" val="4080601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type="body" sz="half" idx="4294967295"/>
          </p:nvPr>
        </p:nvSpPr>
        <p:spPr>
          <a:xfrm>
            <a:off x="654206" y="4815436"/>
            <a:ext cx="10933735" cy="885825"/>
          </a:xfrm>
        </p:spPr>
        <p:txBody>
          <a:bodyPr vert="horz" lIns="91440" tIns="45720" rIns="91440" bIns="45720" rtlCol="0" anchor="t">
            <a:noAutofit/>
          </a:bodyPr>
          <a:lstStyle/>
          <a:p>
            <a:pPr marL="0" indent="0">
              <a:buNone/>
            </a:pPr>
            <a:r>
              <a:rPr lang="zh-CN" altLang="en-US" sz="4400" b="1">
                <a:solidFill>
                  <a:schemeClr val="accent1"/>
                </a:solidFill>
                <a:latin typeface="DengXian"/>
                <a:ea typeface="DengXian"/>
              </a:rPr>
              <a:t>为什么花时间培养提出问题的技能？</a:t>
            </a:r>
            <a:endParaRPr lang="en-US" altLang="en-US" sz="4400" b="1">
              <a:solidFill>
                <a:schemeClr val="accent1"/>
              </a:solidFill>
              <a:latin typeface="DengXian"/>
              <a:ea typeface="DengXian"/>
            </a:endParaRPr>
          </a:p>
        </p:txBody>
      </p:sp>
      <p:pic>
        <p:nvPicPr>
          <p:cNvPr id="3" name="Picture 2" descr="mccomb students.jpg">
            <a:extLst>
              <a:ext uri="{FF2B5EF4-FFF2-40B4-BE49-F238E27FC236}">
                <a16:creationId xmlns:a16="http://schemas.microsoft.com/office/drawing/2014/main" id="{F959F3ED-BF7F-C143-8A25-E005975A210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591225" y="627611"/>
            <a:ext cx="6006608" cy="3690268"/>
          </a:xfrm>
          <a:prstGeom prst="rect">
            <a:avLst/>
          </a:prstGeom>
          <a:noFill/>
        </p:spPr>
      </p:pic>
      <p:cxnSp>
        <p:nvCxnSpPr>
          <p:cNvPr id="4" name="Straight Connector 3"/>
          <p:cNvCxnSpPr/>
          <p:nvPr/>
        </p:nvCxnSpPr>
        <p:spPr>
          <a:xfrm>
            <a:off x="654206" y="634374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2591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838199" y="294967"/>
            <a:ext cx="10515600" cy="1325563"/>
          </a:xfrm>
          <a:prstGeom prst="rect">
            <a:avLst/>
          </a:prstGeom>
          <a:noFill/>
          <a:ln>
            <a:noFill/>
          </a:ln>
        </p:spPr>
        <p:txBody>
          <a:bodyPr vert="horz" wrap="square" lIns="91425" tIns="45700" rIns="91425" bIns="45700" rtlCol="0" anchor="t" anchorCtr="0">
            <a:noAutofit/>
          </a:bodyPr>
          <a:lstStyle/>
          <a:p>
            <a:pPr>
              <a:spcBef>
                <a:spcPts val="0"/>
              </a:spcBef>
              <a:buClr>
                <a:srgbClr val="629DD1"/>
              </a:buClr>
              <a:buSzPct val="25000"/>
            </a:pPr>
            <a:r>
              <a:rPr lang="zh-CN" altLang="en-US" b="1" dirty="0">
                <a:ea typeface="DengXian" panose="02010600030101010101" pitchFamily="2" charset="-122"/>
                <a:cs typeface="Rockwell"/>
                <a:sym typeface="Rockwell"/>
              </a:rPr>
              <a:t>提问焦点</a:t>
            </a:r>
            <a:endParaRPr lang="en-US" b="1" dirty="0">
              <a:ea typeface="DengXian" panose="02010600030101010101" pitchFamily="2" charset="-122"/>
              <a:cs typeface="Rockwell"/>
              <a:sym typeface="Rockwell"/>
            </a:endParaRPr>
          </a:p>
        </p:txBody>
      </p:sp>
      <p:pic>
        <p:nvPicPr>
          <p:cNvPr id="5" name="Picture 3" descr="School to Pris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7886" y="2172790"/>
            <a:ext cx="2816225" cy="3589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2462826" y="1455866"/>
            <a:ext cx="7632750" cy="523220"/>
          </a:xfrm>
          <a:prstGeom prst="rect">
            <a:avLst/>
          </a:prstGeom>
        </p:spPr>
        <p:txBody>
          <a:bodyPr wrap="square">
            <a:spAutoFit/>
          </a:bodyPr>
          <a:lstStyle/>
          <a:p>
            <a:pPr algn="ctr">
              <a:spcBef>
                <a:spcPts val="600"/>
              </a:spcBef>
            </a:pPr>
            <a:r>
              <a:rPr lang="zh-CN" altLang="en-US" sz="2800" dirty="0">
                <a:latin typeface="DengXian" panose="02010600030101010101" pitchFamily="2" charset="-122"/>
                <a:ea typeface="DengXian" panose="02010600030101010101" pitchFamily="2" charset="-122"/>
              </a:rPr>
              <a:t>“我们所处社会的纪律政策助长了社会不公。”</a:t>
            </a:r>
            <a:endParaRPr lang="en-US" sz="2800" dirty="0">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38162837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893039" y="307572"/>
            <a:ext cx="10515600" cy="1325563"/>
          </a:xfrm>
          <a:prstGeom prst="rect">
            <a:avLst/>
          </a:prstGeom>
          <a:noFill/>
          <a:ln>
            <a:noFill/>
          </a:ln>
        </p:spPr>
        <p:txBody>
          <a:bodyPr vert="horz" wrap="square" lIns="91425" tIns="45700" rIns="91425" bIns="45700" rtlCol="0" anchor="t" anchorCtr="0">
            <a:noAutofit/>
          </a:bodyPr>
          <a:lstStyle/>
          <a:p>
            <a:pPr>
              <a:spcBef>
                <a:spcPts val="0"/>
              </a:spcBef>
              <a:buClr>
                <a:schemeClr val="accent1"/>
              </a:buClr>
              <a:buSzPct val="25000"/>
            </a:pPr>
            <a:r>
              <a:rPr lang="zh-CN" altLang="en-US" b="1" dirty="0">
                <a:ea typeface="DengXian" panose="02010600030101010101" pitchFamily="2" charset="-122"/>
                <a:cs typeface="Rockwell"/>
                <a:sym typeface="Rockwell"/>
              </a:rPr>
              <a:t>学生提出的问题</a:t>
            </a:r>
            <a:endParaRPr lang="en-US" b="1" dirty="0">
              <a:ea typeface="DengXian" panose="02010600030101010101" pitchFamily="2" charset="-122"/>
              <a:cs typeface="Rockwell"/>
              <a:sym typeface="Rockwell"/>
            </a:endParaRPr>
          </a:p>
        </p:txBody>
      </p:sp>
      <p:sp>
        <p:nvSpPr>
          <p:cNvPr id="234" name="Shape 234"/>
          <p:cNvSpPr txBox="1">
            <a:spLocks noGrp="1"/>
          </p:cNvSpPr>
          <p:nvPr>
            <p:ph idx="4294967295"/>
          </p:nvPr>
        </p:nvSpPr>
        <p:spPr>
          <a:xfrm>
            <a:off x="647700" y="1234321"/>
            <a:ext cx="11049000" cy="4351338"/>
          </a:xfrm>
          <a:prstGeom prst="rect">
            <a:avLst/>
          </a:prstGeom>
          <a:noFill/>
          <a:ln>
            <a:noFill/>
          </a:ln>
        </p:spPr>
        <p:txBody>
          <a:bodyPr vert="horz" wrap="square" lIns="91425" tIns="45700" rIns="91425" bIns="45700" numCol="2" spcCol="274320" rtlCol="0" anchor="t" anchorCtr="0">
            <a:noAutofit/>
          </a:bodyPr>
          <a:lstStyle/>
          <a:p>
            <a:pPr marL="457200" indent="-457200">
              <a:lnSpc>
                <a:spcPct val="110000"/>
              </a:lnSpc>
              <a:spcBef>
                <a:spcPts val="600"/>
              </a:spcBef>
              <a:buSzPct val="85000"/>
              <a:buFont typeface="+mj-lt"/>
              <a:buAutoNum type="arabicPeriod"/>
            </a:pPr>
            <a:r>
              <a:rPr lang="en-US" sz="2100" dirty="0" err="1">
                <a:solidFill>
                  <a:schemeClr val="tx1"/>
                </a:solidFill>
                <a:ea typeface="DengXian" panose="02010600030101010101" pitchFamily="2" charset="-122"/>
              </a:rPr>
              <a:t>为什么非白人学生最经常被</a:t>
            </a:r>
            <a:r>
              <a:rPr lang="en-US" sz="2100" u="sng" dirty="0" err="1">
                <a:ea typeface="DengXian" panose="02010600030101010101" pitchFamily="2" charset="-122"/>
              </a:rPr>
              <a:t>盯上</a:t>
            </a:r>
            <a:r>
              <a:rPr lang="zh-CN" altLang="en-US" sz="2100" dirty="0">
                <a:solidFill>
                  <a:schemeClr val="tx1"/>
                </a:solidFill>
                <a:ea typeface="DengXian" panose="02010600030101010101" pitchFamily="2" charset="-122"/>
              </a:rPr>
              <a:t>？</a:t>
            </a:r>
            <a:endParaRPr lang="en-US" sz="2100" dirty="0">
              <a:solidFill>
                <a:schemeClr val="tx1"/>
              </a:solidFill>
              <a:ea typeface="DengXian" panose="02010600030101010101" pitchFamily="2" charset="-122"/>
            </a:endParaRPr>
          </a:p>
          <a:p>
            <a:pPr marL="457200" indent="-457200">
              <a:lnSpc>
                <a:spcPct val="110000"/>
              </a:lnSpc>
              <a:spcBef>
                <a:spcPts val="600"/>
              </a:spcBef>
              <a:buSzPct val="85000"/>
              <a:buFont typeface="+mj-lt"/>
              <a:buAutoNum type="arabicPeriod"/>
            </a:pPr>
            <a:r>
              <a:rPr lang="en-US" sz="2100" dirty="0" err="1">
                <a:solidFill>
                  <a:schemeClr val="tx1"/>
                </a:solidFill>
                <a:ea typeface="DengXian" panose="02010600030101010101" pitchFamily="2" charset="-122"/>
              </a:rPr>
              <a:t>纪律政策是如何来对待特定的种族群体的</a:t>
            </a:r>
            <a:r>
              <a:rPr lang="zh-CN" altLang="en-US" sz="2100" dirty="0">
                <a:solidFill>
                  <a:schemeClr val="tx1"/>
                </a:solidFill>
                <a:ea typeface="DengXian" panose="02010600030101010101" pitchFamily="2" charset="-122"/>
              </a:rPr>
              <a:t>？</a:t>
            </a:r>
            <a:endParaRPr lang="en-US" sz="2100" dirty="0">
              <a:solidFill>
                <a:schemeClr val="tx1"/>
              </a:solidFill>
              <a:ea typeface="DengXian" panose="02010600030101010101" pitchFamily="2" charset="-122"/>
            </a:endParaRPr>
          </a:p>
          <a:p>
            <a:pPr marL="457200" indent="-457200">
              <a:lnSpc>
                <a:spcPct val="110000"/>
              </a:lnSpc>
              <a:spcBef>
                <a:spcPts val="600"/>
              </a:spcBef>
              <a:buSzPct val="85000"/>
              <a:buFont typeface="+mj-lt"/>
              <a:buAutoNum type="arabicPeriod"/>
            </a:pPr>
            <a:r>
              <a:rPr lang="en-US" sz="2100" dirty="0" err="1">
                <a:solidFill>
                  <a:schemeClr val="tx1"/>
                </a:solidFill>
                <a:ea typeface="DengXian" panose="02010600030101010101" pitchFamily="2" charset="-122"/>
              </a:rPr>
              <a:t>是否全国范围的老师们都注意到了这些统计数据</a:t>
            </a:r>
            <a:r>
              <a:rPr lang="zh-CN" altLang="en-US" sz="2100" dirty="0">
                <a:solidFill>
                  <a:schemeClr val="tx1"/>
                </a:solidFill>
                <a:ea typeface="DengXian" panose="02010600030101010101" pitchFamily="2" charset="-122"/>
              </a:rPr>
              <a:t>？</a:t>
            </a:r>
            <a:endParaRPr lang="en-US" sz="2100" dirty="0">
              <a:solidFill>
                <a:schemeClr val="tx1"/>
              </a:solidFill>
              <a:ea typeface="DengXian" panose="02010600030101010101" pitchFamily="2" charset="-122"/>
            </a:endParaRPr>
          </a:p>
          <a:p>
            <a:pPr marL="457200" indent="-457200">
              <a:lnSpc>
                <a:spcPct val="110000"/>
              </a:lnSpc>
              <a:spcBef>
                <a:spcPts val="600"/>
              </a:spcBef>
              <a:buSzPct val="85000"/>
              <a:buFont typeface="+mj-lt"/>
              <a:buAutoNum type="arabicPeriod"/>
            </a:pPr>
            <a:r>
              <a:rPr lang="en-US" sz="2100" dirty="0" err="1">
                <a:solidFill>
                  <a:schemeClr val="tx1"/>
                </a:solidFill>
                <a:ea typeface="DengXian" panose="02010600030101010101" pitchFamily="2" charset="-122"/>
              </a:rPr>
              <a:t>老师们怎样可以制定出更好</a:t>
            </a:r>
            <a:r>
              <a:rPr lang="zh-CN" altLang="en-US" sz="2100" dirty="0">
                <a:solidFill>
                  <a:schemeClr val="tx1"/>
                </a:solidFill>
                <a:ea typeface="DengXian" panose="02010600030101010101" pitchFamily="2" charset="-122"/>
              </a:rPr>
              <a:t>、更有效的纪律政策？</a:t>
            </a:r>
            <a:endParaRPr lang="en-US" sz="2100" dirty="0">
              <a:solidFill>
                <a:schemeClr val="tx1"/>
              </a:solidFill>
              <a:ea typeface="DengXian" panose="02010600030101010101" pitchFamily="2" charset="-122"/>
            </a:endParaRPr>
          </a:p>
          <a:p>
            <a:pPr marL="457200" indent="-457200">
              <a:lnSpc>
                <a:spcPct val="110000"/>
              </a:lnSpc>
              <a:spcBef>
                <a:spcPts val="600"/>
              </a:spcBef>
              <a:buSzPct val="85000"/>
              <a:buFont typeface="+mj-lt"/>
              <a:buAutoNum type="arabicPeriod"/>
            </a:pPr>
            <a:r>
              <a:rPr lang="en-US" sz="2100" dirty="0" err="1">
                <a:solidFill>
                  <a:schemeClr val="tx1"/>
                </a:solidFill>
                <a:ea typeface="DengXian" panose="02010600030101010101" pitchFamily="2" charset="-122"/>
              </a:rPr>
              <a:t>为什么人们会把这些统计结果和数据看作是巧合</a:t>
            </a:r>
            <a:r>
              <a:rPr lang="zh-CN" altLang="en-US" sz="2100" dirty="0">
                <a:solidFill>
                  <a:schemeClr val="tx1"/>
                </a:solidFill>
                <a:ea typeface="DengXian" panose="02010600030101010101" pitchFamily="2" charset="-122"/>
              </a:rPr>
              <a:t>？</a:t>
            </a:r>
            <a:endParaRPr lang="en-US" sz="2100" dirty="0">
              <a:solidFill>
                <a:schemeClr val="tx1"/>
              </a:solidFill>
              <a:ea typeface="DengXian" panose="02010600030101010101" pitchFamily="2" charset="-122"/>
            </a:endParaRPr>
          </a:p>
          <a:p>
            <a:pPr marL="457200" indent="-457200">
              <a:lnSpc>
                <a:spcPct val="110000"/>
              </a:lnSpc>
              <a:spcBef>
                <a:spcPts val="600"/>
              </a:spcBef>
              <a:buSzPct val="85000"/>
              <a:buFont typeface="+mj-lt"/>
              <a:buAutoNum type="arabicPeriod"/>
            </a:pPr>
            <a:r>
              <a:rPr lang="en-US" sz="2100" dirty="0" err="1">
                <a:solidFill>
                  <a:schemeClr val="tx1"/>
                </a:solidFill>
                <a:ea typeface="DengXian" panose="02010600030101010101" pitchFamily="2" charset="-122"/>
              </a:rPr>
              <a:t>当一个孩子进了监狱</a:t>
            </a:r>
            <a:r>
              <a:rPr lang="zh-CN" altLang="en-US" sz="2100" dirty="0">
                <a:solidFill>
                  <a:schemeClr val="tx1"/>
                </a:solidFill>
                <a:ea typeface="DengXian" panose="02010600030101010101" pitchFamily="2" charset="-122"/>
              </a:rPr>
              <a:t>，他</a:t>
            </a:r>
            <a:r>
              <a:rPr lang="en-US" altLang="zh-CN" sz="2100" dirty="0">
                <a:solidFill>
                  <a:schemeClr val="tx1"/>
                </a:solidFill>
                <a:ea typeface="DengXian" panose="02010600030101010101" pitchFamily="2" charset="-122"/>
              </a:rPr>
              <a:t>/</a:t>
            </a:r>
            <a:r>
              <a:rPr lang="zh-CN" altLang="en-US" sz="2100" dirty="0">
                <a:ea typeface="DengXian" panose="02010600030101010101" pitchFamily="2" charset="-122"/>
              </a:rPr>
              <a:t>她</a:t>
            </a:r>
            <a:r>
              <a:rPr lang="zh-CN" altLang="en-US" sz="2100" dirty="0">
                <a:solidFill>
                  <a:schemeClr val="tx1"/>
                </a:solidFill>
                <a:ea typeface="DengXian" panose="02010600030101010101" pitchFamily="2" charset="-122"/>
              </a:rPr>
              <a:t>会对这个系统有什么认识？</a:t>
            </a:r>
            <a:endParaRPr lang="en-US" sz="2100" dirty="0">
              <a:solidFill>
                <a:schemeClr val="tx1"/>
              </a:solidFill>
              <a:ea typeface="DengXian" panose="02010600030101010101" pitchFamily="2" charset="-122"/>
            </a:endParaRPr>
          </a:p>
          <a:p>
            <a:pPr marL="457200" indent="-457200">
              <a:lnSpc>
                <a:spcPct val="110000"/>
              </a:lnSpc>
              <a:spcBef>
                <a:spcPts val="600"/>
              </a:spcBef>
              <a:buSzPct val="85000"/>
              <a:buFont typeface="+mj-lt"/>
              <a:buAutoNum type="arabicPeriod"/>
            </a:pPr>
            <a:r>
              <a:rPr lang="en-US" sz="2100" dirty="0" err="1">
                <a:ea typeface="DengXian" panose="02010600030101010101" pitchFamily="2" charset="-122"/>
              </a:rPr>
              <a:t>大家觉得</a:t>
            </a:r>
            <a:r>
              <a:rPr lang="en-US" sz="2100" dirty="0" err="1">
                <a:solidFill>
                  <a:schemeClr val="tx1"/>
                </a:solidFill>
                <a:ea typeface="DengXian" panose="02010600030101010101" pitchFamily="2" charset="-122"/>
              </a:rPr>
              <a:t>开除学籍会教给学生什么东西</a:t>
            </a:r>
            <a:r>
              <a:rPr lang="zh-CN" altLang="en-US" sz="2100" dirty="0">
                <a:solidFill>
                  <a:schemeClr val="tx1"/>
                </a:solidFill>
                <a:ea typeface="DengXian" panose="02010600030101010101" pitchFamily="2" charset="-122"/>
              </a:rPr>
              <a:t>？</a:t>
            </a:r>
            <a:endParaRPr lang="en-US" sz="2100" dirty="0">
              <a:solidFill>
                <a:schemeClr val="tx1"/>
              </a:solidFill>
              <a:ea typeface="DengXian" panose="02010600030101010101" pitchFamily="2" charset="-122"/>
            </a:endParaRPr>
          </a:p>
          <a:p>
            <a:pPr marL="457200" indent="-457200">
              <a:lnSpc>
                <a:spcPct val="110000"/>
              </a:lnSpc>
              <a:spcBef>
                <a:spcPts val="600"/>
              </a:spcBef>
              <a:buSzPct val="85000"/>
              <a:buFont typeface="+mj-lt"/>
              <a:buAutoNum type="arabicPeriod"/>
            </a:pPr>
            <a:r>
              <a:rPr lang="en-US" sz="2100" dirty="0" err="1">
                <a:ea typeface="DengXian" panose="02010600030101010101" pitchFamily="2" charset="-122"/>
              </a:rPr>
              <a:t>进少管所会对年轻学生的教育产生长期影响吗</a:t>
            </a:r>
            <a:r>
              <a:rPr lang="zh-CN" altLang="en-US" sz="2100" dirty="0">
                <a:ea typeface="DengXian" panose="02010600030101010101" pitchFamily="2" charset="-122"/>
              </a:rPr>
              <a:t>？</a:t>
            </a:r>
            <a:endParaRPr lang="en-US" sz="2100" dirty="0">
              <a:solidFill>
                <a:schemeClr val="tx1"/>
              </a:solidFill>
              <a:ea typeface="DengXian" panose="02010600030101010101" pitchFamily="2" charset="-122"/>
            </a:endParaRPr>
          </a:p>
          <a:p>
            <a:pPr marL="457200" indent="-457200">
              <a:lnSpc>
                <a:spcPct val="110000"/>
              </a:lnSpc>
              <a:spcBef>
                <a:spcPts val="600"/>
              </a:spcBef>
              <a:buSzPct val="85000"/>
              <a:buFont typeface="+mj-lt"/>
              <a:buAutoNum type="arabicPeriod"/>
            </a:pPr>
            <a:r>
              <a:rPr lang="zh-CN" altLang="en-US" sz="2100" dirty="0">
                <a:ea typeface="DengXian" panose="02010600030101010101" pitchFamily="2" charset="-122"/>
              </a:rPr>
              <a:t>这种情况何时才能得到改善？</a:t>
            </a:r>
          </a:p>
          <a:p>
            <a:pPr marL="457200" indent="-457200">
              <a:lnSpc>
                <a:spcPct val="110000"/>
              </a:lnSpc>
              <a:spcBef>
                <a:spcPts val="600"/>
              </a:spcBef>
              <a:buSzPct val="85000"/>
              <a:buFont typeface="+mj-lt"/>
              <a:buAutoNum type="arabicPeriod"/>
            </a:pPr>
            <a:r>
              <a:rPr lang="en-US" sz="2100" dirty="0" err="1">
                <a:solidFill>
                  <a:schemeClr val="tx1"/>
                </a:solidFill>
                <a:ea typeface="DengXian" panose="02010600030101010101" pitchFamily="2" charset="-122"/>
              </a:rPr>
              <a:t>有哪些方法可以改善学生的行为</a:t>
            </a:r>
            <a:r>
              <a:rPr lang="zh-CN" altLang="en-US" sz="2100" dirty="0">
                <a:solidFill>
                  <a:schemeClr val="tx1"/>
                </a:solidFill>
                <a:ea typeface="DengXian" panose="02010600030101010101" pitchFamily="2" charset="-122"/>
              </a:rPr>
              <a:t>？</a:t>
            </a:r>
            <a:endParaRPr lang="en-US" sz="2100" dirty="0">
              <a:solidFill>
                <a:schemeClr val="tx1"/>
              </a:solidFill>
              <a:ea typeface="DengXian" panose="02010600030101010101" pitchFamily="2" charset="-122"/>
            </a:endParaRPr>
          </a:p>
          <a:p>
            <a:pPr marL="457200" indent="-457200">
              <a:lnSpc>
                <a:spcPct val="110000"/>
              </a:lnSpc>
              <a:spcBef>
                <a:spcPts val="600"/>
              </a:spcBef>
              <a:buSzPct val="85000"/>
              <a:buFont typeface="+mj-lt"/>
              <a:buAutoNum type="arabicPeriod"/>
            </a:pPr>
            <a:r>
              <a:rPr lang="en-US" sz="2100" dirty="0" err="1">
                <a:solidFill>
                  <a:schemeClr val="tx1"/>
                </a:solidFill>
                <a:ea typeface="DengXian" panose="02010600030101010101" pitchFamily="2" charset="-122"/>
              </a:rPr>
              <a:t>老师们会参加什么类型的培训</a:t>
            </a:r>
            <a:r>
              <a:rPr lang="zh-CN" altLang="en-US" sz="2100" dirty="0">
                <a:solidFill>
                  <a:schemeClr val="tx1"/>
                </a:solidFill>
                <a:ea typeface="DengXian" panose="02010600030101010101" pitchFamily="2" charset="-122"/>
              </a:rPr>
              <a:t>，来帮助课堂变得更公平？</a:t>
            </a:r>
            <a:endParaRPr lang="en-US" sz="2100" dirty="0">
              <a:solidFill>
                <a:schemeClr val="tx1"/>
              </a:solidFill>
              <a:ea typeface="DengXian" panose="02010600030101010101" pitchFamily="2" charset="-122"/>
            </a:endParaRPr>
          </a:p>
          <a:p>
            <a:pPr marL="457200" indent="-457200">
              <a:lnSpc>
                <a:spcPct val="110000"/>
              </a:lnSpc>
              <a:spcBef>
                <a:spcPts val="600"/>
              </a:spcBef>
              <a:buSzPct val="85000"/>
              <a:buFont typeface="+mj-lt"/>
              <a:buAutoNum type="arabicPeriod"/>
            </a:pPr>
            <a:r>
              <a:rPr lang="en-US" sz="2100" dirty="0" err="1">
                <a:ea typeface="DengXian" panose="02010600030101010101" pitchFamily="2" charset="-122"/>
              </a:rPr>
              <a:t>学校的警察</a:t>
            </a:r>
            <a:r>
              <a:rPr lang="en-US" sz="2100" dirty="0" err="1">
                <a:solidFill>
                  <a:schemeClr val="tx1"/>
                </a:solidFill>
                <a:ea typeface="DengXian" panose="02010600030101010101" pitchFamily="2" charset="-122"/>
              </a:rPr>
              <a:t>难道不应该像老师那样接受培训吗</a:t>
            </a:r>
            <a:r>
              <a:rPr lang="zh-CN" altLang="en-US" sz="2100" dirty="0">
                <a:solidFill>
                  <a:schemeClr val="tx1"/>
                </a:solidFill>
                <a:ea typeface="DengXian" panose="02010600030101010101" pitchFamily="2" charset="-122"/>
              </a:rPr>
              <a:t>？</a:t>
            </a:r>
            <a:endParaRPr lang="en-US" sz="2100" dirty="0">
              <a:solidFill>
                <a:schemeClr val="tx1"/>
              </a:solidFill>
              <a:ea typeface="DengXian" panose="02010600030101010101" pitchFamily="2" charset="-122"/>
            </a:endParaRPr>
          </a:p>
          <a:p>
            <a:pPr marL="457200" indent="-457200">
              <a:lnSpc>
                <a:spcPct val="110000"/>
              </a:lnSpc>
              <a:spcBef>
                <a:spcPts val="600"/>
              </a:spcBef>
              <a:buSzPct val="85000"/>
              <a:buFont typeface="+mj-lt"/>
              <a:buAutoNum type="arabicPeriod"/>
            </a:pPr>
            <a:r>
              <a:rPr lang="en-US" sz="2100" dirty="0" err="1">
                <a:solidFill>
                  <a:schemeClr val="tx1"/>
                </a:solidFill>
                <a:ea typeface="DengXian" panose="02010600030101010101" pitchFamily="2" charset="-122"/>
              </a:rPr>
              <a:t>在学校里</a:t>
            </a:r>
            <a:r>
              <a:rPr lang="zh-CN" altLang="en-US" sz="2100" dirty="0">
                <a:solidFill>
                  <a:schemeClr val="tx1"/>
                </a:solidFill>
                <a:ea typeface="DengXian" panose="02010600030101010101" pitchFamily="2" charset="-122"/>
              </a:rPr>
              <a:t>，什么样的情形会被认定为是犯罪？</a:t>
            </a:r>
            <a:endParaRPr lang="en-US" sz="2100" dirty="0">
              <a:solidFill>
                <a:schemeClr val="tx1"/>
              </a:solidFill>
              <a:ea typeface="DengXian" panose="02010600030101010101" pitchFamily="2" charset="-122"/>
            </a:endParaRPr>
          </a:p>
          <a:p>
            <a:pPr marL="457200" indent="-457200">
              <a:lnSpc>
                <a:spcPct val="110000"/>
              </a:lnSpc>
              <a:spcBef>
                <a:spcPts val="600"/>
              </a:spcBef>
              <a:buSzPct val="85000"/>
              <a:buFont typeface="+mj-lt"/>
              <a:buAutoNum type="arabicPeriod"/>
            </a:pPr>
            <a:r>
              <a:rPr lang="en-US" sz="2100" dirty="0" err="1">
                <a:solidFill>
                  <a:schemeClr val="tx1"/>
                </a:solidFill>
                <a:ea typeface="DengXian" panose="02010600030101010101" pitchFamily="2" charset="-122"/>
              </a:rPr>
              <a:t>让学生们</a:t>
            </a:r>
            <a:r>
              <a:rPr lang="zh-CN" altLang="en-US" sz="2100" dirty="0">
                <a:ea typeface="DengXian" panose="02010600030101010101" pitchFamily="2" charset="-122"/>
              </a:rPr>
              <a:t>守规矩</a:t>
            </a:r>
            <a:r>
              <a:rPr lang="zh-CN" altLang="en-US" sz="2100" dirty="0">
                <a:solidFill>
                  <a:schemeClr val="tx1"/>
                </a:solidFill>
                <a:ea typeface="DengXian" panose="02010600030101010101" pitchFamily="2" charset="-122"/>
              </a:rPr>
              <a:t>难道不是老师的工作吗？</a:t>
            </a:r>
            <a:endParaRPr lang="en-US" sz="2100" dirty="0">
              <a:solidFill>
                <a:schemeClr val="tx1"/>
              </a:solidFill>
              <a:ea typeface="DengXian" panose="02010600030101010101" pitchFamily="2" charset="-122"/>
            </a:endParaRPr>
          </a:p>
          <a:p>
            <a:pPr marL="457200" indent="-457200">
              <a:lnSpc>
                <a:spcPct val="110000"/>
              </a:lnSpc>
              <a:spcBef>
                <a:spcPts val="600"/>
              </a:spcBef>
              <a:buSzPct val="85000"/>
              <a:buFont typeface="+mj-lt"/>
              <a:buAutoNum type="arabicPeriod"/>
            </a:pPr>
            <a:r>
              <a:rPr lang="en-US" sz="2100" dirty="0" err="1">
                <a:ea typeface="DengXian" panose="02010600030101010101" pitchFamily="2" charset="-122"/>
              </a:rPr>
              <a:t>扰乱</a:t>
            </a:r>
            <a:r>
              <a:rPr lang="en-US" sz="2100" dirty="0" err="1">
                <a:solidFill>
                  <a:schemeClr val="tx1"/>
                </a:solidFill>
                <a:ea typeface="DengXian" panose="02010600030101010101" pitchFamily="2" charset="-122"/>
              </a:rPr>
              <a:t>课堂的情况应该怎么处理</a:t>
            </a:r>
            <a:r>
              <a:rPr lang="zh-CN" altLang="en-US" sz="2100" dirty="0">
                <a:solidFill>
                  <a:schemeClr val="tx1"/>
                </a:solidFill>
                <a:ea typeface="DengXian" panose="02010600030101010101" pitchFamily="2" charset="-122"/>
              </a:rPr>
              <a:t>？</a:t>
            </a:r>
            <a:endParaRPr lang="en-US" sz="2100" dirty="0">
              <a:solidFill>
                <a:schemeClr val="tx1"/>
              </a:solidFill>
              <a:ea typeface="DengXian" panose="02010600030101010101" pitchFamily="2" charset="-122"/>
            </a:endParaRPr>
          </a:p>
          <a:p>
            <a:pPr marL="457200" indent="-457200">
              <a:lnSpc>
                <a:spcPct val="110000"/>
              </a:lnSpc>
              <a:spcBef>
                <a:spcPts val="600"/>
              </a:spcBef>
              <a:buSzPct val="85000"/>
              <a:buFont typeface="+mj-lt"/>
              <a:buAutoNum type="arabicPeriod"/>
            </a:pPr>
            <a:r>
              <a:rPr lang="en-US" sz="2100" dirty="0" err="1">
                <a:solidFill>
                  <a:schemeClr val="tx1"/>
                </a:solidFill>
                <a:ea typeface="DengXian" panose="02010600030101010101" pitchFamily="2" charset="-122"/>
              </a:rPr>
              <a:t>怎么会没有任何规章来防止学生被送进监狱</a:t>
            </a:r>
            <a:r>
              <a:rPr lang="zh-CN" altLang="en-US" sz="2100" dirty="0">
                <a:solidFill>
                  <a:schemeClr val="tx1"/>
                </a:solidFill>
                <a:ea typeface="DengXian" panose="02010600030101010101" pitchFamily="2" charset="-122"/>
              </a:rPr>
              <a:t>？</a:t>
            </a:r>
            <a:endParaRPr lang="en-US" sz="2100" dirty="0">
              <a:solidFill>
                <a:schemeClr val="tx1"/>
              </a:solidFill>
              <a:ea typeface="DengXian" panose="02010600030101010101" pitchFamily="2" charset="-122"/>
            </a:endParaRPr>
          </a:p>
        </p:txBody>
      </p:sp>
    </p:spTree>
    <p:extLst>
      <p:ext uri="{BB962C8B-B14F-4D97-AF65-F5344CB8AC3E}">
        <p14:creationId xmlns:p14="http://schemas.microsoft.com/office/powerpoint/2010/main" val="84017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type="lt">
                                    <p:tmPct val="0"/>
                                  </p:iterate>
                                  <p:childTnLst>
                                    <p:set>
                                      <p:cBhvr>
                                        <p:cTn id="6" dur="1" fill="hold">
                                          <p:stCondLst>
                                            <p:cond delay="0"/>
                                          </p:stCondLst>
                                        </p:cTn>
                                        <p:tgtEl>
                                          <p:spTgt spid="234">
                                            <p:txEl>
                                              <p:pRg st="0" end="0"/>
                                            </p:txEl>
                                          </p:spTgt>
                                        </p:tgtEl>
                                        <p:attrNameLst>
                                          <p:attrName>style.visibility</p:attrName>
                                        </p:attrNameLst>
                                      </p:cBhvr>
                                      <p:to>
                                        <p:strVal val="visible"/>
                                      </p:to>
                                    </p:set>
                                    <p:animEffect transition="in" filter="fade">
                                      <p:cBhvr>
                                        <p:cTn id="7" dur="1000"/>
                                        <p:tgtEl>
                                          <p:spTgt spid="234">
                                            <p:txEl>
                                              <p:pRg st="0" end="0"/>
                                            </p:txEl>
                                          </p:spTgt>
                                        </p:tgtEl>
                                      </p:cBhvr>
                                    </p:animEffect>
                                  </p:childTnLst>
                                </p:cTn>
                              </p:par>
                              <p:par>
                                <p:cTn id="8" presetID="10" presetClass="entr" presetSubtype="0" fill="hold" nodeType="withEffect">
                                  <p:stCondLst>
                                    <p:cond delay="0"/>
                                  </p:stCondLst>
                                  <p:iterate type="lt">
                                    <p:tmPct val="0"/>
                                  </p:iterate>
                                  <p:childTnLst>
                                    <p:set>
                                      <p:cBhvr>
                                        <p:cTn id="9" dur="1" fill="hold">
                                          <p:stCondLst>
                                            <p:cond delay="0"/>
                                          </p:stCondLst>
                                        </p:cTn>
                                        <p:tgtEl>
                                          <p:spTgt spid="234">
                                            <p:txEl>
                                              <p:pRg st="1" end="1"/>
                                            </p:txEl>
                                          </p:spTgt>
                                        </p:tgtEl>
                                        <p:attrNameLst>
                                          <p:attrName>style.visibility</p:attrName>
                                        </p:attrNameLst>
                                      </p:cBhvr>
                                      <p:to>
                                        <p:strVal val="visible"/>
                                      </p:to>
                                    </p:set>
                                    <p:animEffect transition="in" filter="fade">
                                      <p:cBhvr>
                                        <p:cTn id="10" dur="1000"/>
                                        <p:tgtEl>
                                          <p:spTgt spid="23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4">
                                            <p:txEl>
                                              <p:pRg st="2" end="2"/>
                                            </p:txEl>
                                          </p:spTgt>
                                        </p:tgtEl>
                                        <p:attrNameLst>
                                          <p:attrName>style.visibility</p:attrName>
                                        </p:attrNameLst>
                                      </p:cBhvr>
                                      <p:to>
                                        <p:strVal val="visible"/>
                                      </p:to>
                                    </p:set>
                                    <p:animEffect transition="in" filter="fade">
                                      <p:cBhvr>
                                        <p:cTn id="13" dur="1000"/>
                                        <p:tgtEl>
                                          <p:spTgt spid="234">
                                            <p:txEl>
                                              <p:pRg st="2" end="2"/>
                                            </p:txEl>
                                          </p:spTgt>
                                        </p:tgtEl>
                                      </p:cBhvr>
                                    </p:animEffect>
                                  </p:childTnLst>
                                </p:cTn>
                              </p:par>
                              <p:par>
                                <p:cTn id="14" presetID="10" presetClass="entr" presetSubtype="0" fill="hold" nodeType="withEffect">
                                  <p:stCondLst>
                                    <p:cond delay="0"/>
                                  </p:stCondLst>
                                  <p:iterate type="lt">
                                    <p:tmPct val="0"/>
                                  </p:iterate>
                                  <p:childTnLst>
                                    <p:set>
                                      <p:cBhvr>
                                        <p:cTn id="15" dur="1" fill="hold">
                                          <p:stCondLst>
                                            <p:cond delay="0"/>
                                          </p:stCondLst>
                                        </p:cTn>
                                        <p:tgtEl>
                                          <p:spTgt spid="234">
                                            <p:txEl>
                                              <p:pRg st="3" end="3"/>
                                            </p:txEl>
                                          </p:spTgt>
                                        </p:tgtEl>
                                        <p:attrNameLst>
                                          <p:attrName>style.visibility</p:attrName>
                                        </p:attrNameLst>
                                      </p:cBhvr>
                                      <p:to>
                                        <p:strVal val="visible"/>
                                      </p:to>
                                    </p:set>
                                    <p:animEffect transition="in" filter="fade">
                                      <p:cBhvr>
                                        <p:cTn id="16" dur="1000"/>
                                        <p:tgtEl>
                                          <p:spTgt spid="23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34">
                                            <p:txEl>
                                              <p:pRg st="4" end="4"/>
                                            </p:txEl>
                                          </p:spTgt>
                                        </p:tgtEl>
                                        <p:attrNameLst>
                                          <p:attrName>style.visibility</p:attrName>
                                        </p:attrNameLst>
                                      </p:cBhvr>
                                      <p:to>
                                        <p:strVal val="visible"/>
                                      </p:to>
                                    </p:set>
                                    <p:animEffect transition="in" filter="fade">
                                      <p:cBhvr>
                                        <p:cTn id="19" dur="1000"/>
                                        <p:tgtEl>
                                          <p:spTgt spid="23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34">
                                            <p:txEl>
                                              <p:pRg st="5" end="5"/>
                                            </p:txEl>
                                          </p:spTgt>
                                        </p:tgtEl>
                                        <p:attrNameLst>
                                          <p:attrName>style.visibility</p:attrName>
                                        </p:attrNameLst>
                                      </p:cBhvr>
                                      <p:to>
                                        <p:strVal val="visible"/>
                                      </p:to>
                                    </p:set>
                                    <p:animEffect transition="in" filter="fade">
                                      <p:cBhvr>
                                        <p:cTn id="22" dur="1000"/>
                                        <p:tgtEl>
                                          <p:spTgt spid="23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34">
                                            <p:txEl>
                                              <p:pRg st="6" end="6"/>
                                            </p:txEl>
                                          </p:spTgt>
                                        </p:tgtEl>
                                        <p:attrNameLst>
                                          <p:attrName>style.visibility</p:attrName>
                                        </p:attrNameLst>
                                      </p:cBhvr>
                                      <p:to>
                                        <p:strVal val="visible"/>
                                      </p:to>
                                    </p:set>
                                    <p:animEffect transition="in" filter="fade">
                                      <p:cBhvr>
                                        <p:cTn id="25" dur="1000"/>
                                        <p:tgtEl>
                                          <p:spTgt spid="23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4">
                                            <p:txEl>
                                              <p:pRg st="7" end="7"/>
                                            </p:txEl>
                                          </p:spTgt>
                                        </p:tgtEl>
                                        <p:attrNameLst>
                                          <p:attrName>style.visibility</p:attrName>
                                        </p:attrNameLst>
                                      </p:cBhvr>
                                      <p:to>
                                        <p:strVal val="visible"/>
                                      </p:to>
                                    </p:set>
                                    <p:animEffect transition="in" filter="fade">
                                      <p:cBhvr>
                                        <p:cTn id="30" dur="1000"/>
                                        <p:tgtEl>
                                          <p:spTgt spid="234">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34">
                                            <p:txEl>
                                              <p:pRg st="9" end="9"/>
                                            </p:txEl>
                                          </p:spTgt>
                                        </p:tgtEl>
                                        <p:attrNameLst>
                                          <p:attrName>style.visibility</p:attrName>
                                        </p:attrNameLst>
                                      </p:cBhvr>
                                      <p:to>
                                        <p:strVal val="visible"/>
                                      </p:to>
                                    </p:set>
                                    <p:animEffect transition="in" filter="fade">
                                      <p:cBhvr>
                                        <p:cTn id="33" dur="1000"/>
                                        <p:tgtEl>
                                          <p:spTgt spid="234">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34">
                                            <p:txEl>
                                              <p:pRg st="8" end="8"/>
                                            </p:txEl>
                                          </p:spTgt>
                                        </p:tgtEl>
                                        <p:attrNameLst>
                                          <p:attrName>style.visibility</p:attrName>
                                        </p:attrNameLst>
                                      </p:cBhvr>
                                      <p:to>
                                        <p:strVal val="visible"/>
                                      </p:to>
                                    </p:set>
                                    <p:animEffect transition="in" filter="fade">
                                      <p:cBhvr>
                                        <p:cTn id="36" dur="1000"/>
                                        <p:tgtEl>
                                          <p:spTgt spid="234">
                                            <p:txEl>
                                              <p:pRg st="8" end="8"/>
                                            </p:txEl>
                                          </p:spTgt>
                                        </p:tgtEl>
                                      </p:cBhvr>
                                    </p:animEffect>
                                  </p:childTnLst>
                                </p:cTn>
                              </p:par>
                              <p:par>
                                <p:cTn id="37" presetID="10" presetClass="entr" presetSubtype="0" fill="hold" nodeType="withEffect">
                                  <p:stCondLst>
                                    <p:cond delay="0"/>
                                  </p:stCondLst>
                                  <p:iterate type="lt">
                                    <p:tmPct val="0"/>
                                  </p:iterate>
                                  <p:childTnLst>
                                    <p:set>
                                      <p:cBhvr>
                                        <p:cTn id="38" dur="1" fill="hold">
                                          <p:stCondLst>
                                            <p:cond delay="0"/>
                                          </p:stCondLst>
                                        </p:cTn>
                                        <p:tgtEl>
                                          <p:spTgt spid="234">
                                            <p:txEl>
                                              <p:pRg st="10" end="10"/>
                                            </p:txEl>
                                          </p:spTgt>
                                        </p:tgtEl>
                                        <p:attrNameLst>
                                          <p:attrName>style.visibility</p:attrName>
                                        </p:attrNameLst>
                                      </p:cBhvr>
                                      <p:to>
                                        <p:strVal val="visible"/>
                                      </p:to>
                                    </p:set>
                                    <p:animEffect transition="in" filter="fade">
                                      <p:cBhvr>
                                        <p:cTn id="39" dur="1000"/>
                                        <p:tgtEl>
                                          <p:spTgt spid="234">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34">
                                            <p:txEl>
                                              <p:pRg st="11" end="11"/>
                                            </p:txEl>
                                          </p:spTgt>
                                        </p:tgtEl>
                                        <p:attrNameLst>
                                          <p:attrName>style.visibility</p:attrName>
                                        </p:attrNameLst>
                                      </p:cBhvr>
                                      <p:to>
                                        <p:strVal val="visible"/>
                                      </p:to>
                                    </p:set>
                                    <p:animEffect transition="in" filter="fade">
                                      <p:cBhvr>
                                        <p:cTn id="42" dur="1000"/>
                                        <p:tgtEl>
                                          <p:spTgt spid="234">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iterate type="lt">
                                    <p:tmPct val="0"/>
                                  </p:iterate>
                                  <p:childTnLst>
                                    <p:set>
                                      <p:cBhvr>
                                        <p:cTn id="46" dur="1" fill="hold">
                                          <p:stCondLst>
                                            <p:cond delay="0"/>
                                          </p:stCondLst>
                                        </p:cTn>
                                        <p:tgtEl>
                                          <p:spTgt spid="234">
                                            <p:txEl>
                                              <p:pRg st="12" end="12"/>
                                            </p:txEl>
                                          </p:spTgt>
                                        </p:tgtEl>
                                        <p:attrNameLst>
                                          <p:attrName>style.visibility</p:attrName>
                                        </p:attrNameLst>
                                      </p:cBhvr>
                                      <p:to>
                                        <p:strVal val="visible"/>
                                      </p:to>
                                    </p:set>
                                    <p:animEffect transition="in" filter="fade">
                                      <p:cBhvr>
                                        <p:cTn id="47" dur="1000"/>
                                        <p:tgtEl>
                                          <p:spTgt spid="234">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34">
                                            <p:txEl>
                                              <p:pRg st="13" end="13"/>
                                            </p:txEl>
                                          </p:spTgt>
                                        </p:tgtEl>
                                        <p:attrNameLst>
                                          <p:attrName>style.visibility</p:attrName>
                                        </p:attrNameLst>
                                      </p:cBhvr>
                                      <p:to>
                                        <p:strVal val="visible"/>
                                      </p:to>
                                    </p:set>
                                    <p:animEffect transition="in" filter="fade">
                                      <p:cBhvr>
                                        <p:cTn id="50" dur="1000"/>
                                        <p:tgtEl>
                                          <p:spTgt spid="234">
                                            <p:txEl>
                                              <p:pRg st="13" end="1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34">
                                            <p:txEl>
                                              <p:pRg st="14" end="14"/>
                                            </p:txEl>
                                          </p:spTgt>
                                        </p:tgtEl>
                                        <p:attrNameLst>
                                          <p:attrName>style.visibility</p:attrName>
                                        </p:attrNameLst>
                                      </p:cBhvr>
                                      <p:to>
                                        <p:strVal val="visible"/>
                                      </p:to>
                                    </p:set>
                                    <p:animEffect transition="in" filter="fade">
                                      <p:cBhvr>
                                        <p:cTn id="53" dur="1000"/>
                                        <p:tgtEl>
                                          <p:spTgt spid="234">
                                            <p:txEl>
                                              <p:pRg st="14" end="14"/>
                                            </p:txEl>
                                          </p:spTgt>
                                        </p:tgtEl>
                                      </p:cBhvr>
                                    </p:animEffect>
                                  </p:childTnLst>
                                </p:cTn>
                              </p:par>
                              <p:par>
                                <p:cTn id="54" presetID="10" presetClass="entr" presetSubtype="0" fill="hold" nodeType="withEffect">
                                  <p:stCondLst>
                                    <p:cond delay="0"/>
                                  </p:stCondLst>
                                  <p:iterate type="lt">
                                    <p:tmPct val="0"/>
                                  </p:iterate>
                                  <p:childTnLst>
                                    <p:set>
                                      <p:cBhvr>
                                        <p:cTn id="55" dur="1" fill="hold">
                                          <p:stCondLst>
                                            <p:cond delay="0"/>
                                          </p:stCondLst>
                                        </p:cTn>
                                        <p:tgtEl>
                                          <p:spTgt spid="234">
                                            <p:txEl>
                                              <p:pRg st="15" end="15"/>
                                            </p:txEl>
                                          </p:spTgt>
                                        </p:tgtEl>
                                        <p:attrNameLst>
                                          <p:attrName>style.visibility</p:attrName>
                                        </p:attrNameLst>
                                      </p:cBhvr>
                                      <p:to>
                                        <p:strVal val="visible"/>
                                      </p:to>
                                    </p:set>
                                    <p:animEffect transition="in" filter="fade">
                                      <p:cBhvr>
                                        <p:cTn id="56" dur="1000"/>
                                        <p:tgtEl>
                                          <p:spTgt spid="234">
                                            <p:txEl>
                                              <p:pRg st="15" end="1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5" presetClass="emph" presetSubtype="0" nodeType="clickEffect">
                                  <p:stCondLst>
                                    <p:cond delay="0"/>
                                  </p:stCondLst>
                                  <p:iterate type="lt">
                                    <p:tmAbs val="25"/>
                                  </p:iterate>
                                  <p:childTnLst>
                                    <p:set>
                                      <p:cBhvr override="childStyle">
                                        <p:cTn id="60" dur="indefinite"/>
                                        <p:tgtEl>
                                          <p:spTgt spid="234">
                                            <p:txEl>
                                              <p:pRg st="0" end="0"/>
                                            </p:txEl>
                                          </p:spTgt>
                                        </p:tgtEl>
                                        <p:attrNameLst>
                                          <p:attrName>style.fontWeight</p:attrName>
                                        </p:attrNameLst>
                                      </p:cBhvr>
                                      <p:to>
                                        <p:strVal val="bold"/>
                                      </p:to>
                                    </p:set>
                                  </p:childTnLst>
                                </p:cTn>
                              </p:par>
                              <p:par>
                                <p:cTn id="61" presetID="15" presetClass="emph" presetSubtype="0" nodeType="withEffect">
                                  <p:stCondLst>
                                    <p:cond delay="0"/>
                                  </p:stCondLst>
                                  <p:iterate type="lt">
                                    <p:tmAbs val="25"/>
                                  </p:iterate>
                                  <p:childTnLst>
                                    <p:set>
                                      <p:cBhvr override="childStyle">
                                        <p:cTn id="62" dur="indefinite"/>
                                        <p:tgtEl>
                                          <p:spTgt spid="234">
                                            <p:txEl>
                                              <p:pRg st="1" end="1"/>
                                            </p:txEl>
                                          </p:spTgt>
                                        </p:tgtEl>
                                        <p:attrNameLst>
                                          <p:attrName>style.fontWeight</p:attrName>
                                        </p:attrNameLst>
                                      </p:cBhvr>
                                      <p:to>
                                        <p:strVal val="bold"/>
                                      </p:to>
                                    </p:set>
                                  </p:childTnLst>
                                </p:cTn>
                              </p:par>
                              <p:par>
                                <p:cTn id="63" presetID="15" presetClass="emph" presetSubtype="0" nodeType="withEffect">
                                  <p:stCondLst>
                                    <p:cond delay="0"/>
                                  </p:stCondLst>
                                  <p:iterate type="lt">
                                    <p:tmAbs val="25"/>
                                  </p:iterate>
                                  <p:childTnLst>
                                    <p:set>
                                      <p:cBhvr override="childStyle">
                                        <p:cTn id="64" dur="indefinite"/>
                                        <p:tgtEl>
                                          <p:spTgt spid="234">
                                            <p:txEl>
                                              <p:pRg st="3" end="3"/>
                                            </p:txEl>
                                          </p:spTgt>
                                        </p:tgtEl>
                                        <p:attrNameLst>
                                          <p:attrName>style.fontWeight</p:attrName>
                                        </p:attrNameLst>
                                      </p:cBhvr>
                                      <p:to>
                                        <p:strVal val="bold"/>
                                      </p:to>
                                    </p:set>
                                  </p:childTnLst>
                                </p:cTn>
                              </p:par>
                              <p:par>
                                <p:cTn id="65" presetID="15" presetClass="emph" presetSubtype="0" nodeType="withEffect">
                                  <p:stCondLst>
                                    <p:cond delay="0"/>
                                  </p:stCondLst>
                                  <p:iterate type="lt">
                                    <p:tmAbs val="25"/>
                                  </p:iterate>
                                  <p:childTnLst>
                                    <p:set>
                                      <p:cBhvr override="childStyle">
                                        <p:cTn id="66" dur="indefinite"/>
                                        <p:tgtEl>
                                          <p:spTgt spid="234">
                                            <p:txEl>
                                              <p:pRg st="10" end="10"/>
                                            </p:txEl>
                                          </p:spTgt>
                                        </p:tgtEl>
                                        <p:attrNameLst>
                                          <p:attrName>style.fontWeight</p:attrName>
                                        </p:attrNameLst>
                                      </p:cBhvr>
                                      <p:to>
                                        <p:strVal val="bold"/>
                                      </p:to>
                                    </p:set>
                                  </p:childTnLst>
                                </p:cTn>
                              </p:par>
                              <p:par>
                                <p:cTn id="67" presetID="15" presetClass="emph" presetSubtype="0" nodeType="withEffect">
                                  <p:stCondLst>
                                    <p:cond delay="0"/>
                                  </p:stCondLst>
                                  <p:iterate type="lt">
                                    <p:tmAbs val="25"/>
                                  </p:iterate>
                                  <p:childTnLst>
                                    <p:set>
                                      <p:cBhvr override="childStyle">
                                        <p:cTn id="68" dur="indefinite"/>
                                        <p:tgtEl>
                                          <p:spTgt spid="234">
                                            <p:txEl>
                                              <p:pRg st="12" end="12"/>
                                            </p:txEl>
                                          </p:spTgt>
                                        </p:tgtEl>
                                        <p:attrNameLst>
                                          <p:attrName>style.fontWeight</p:attrName>
                                        </p:attrNameLst>
                                      </p:cBhvr>
                                      <p:to>
                                        <p:strVal val="bold"/>
                                      </p:to>
                                    </p:set>
                                  </p:childTnLst>
                                </p:cTn>
                              </p:par>
                              <p:par>
                                <p:cTn id="69" presetID="15" presetClass="emph" presetSubtype="0" nodeType="withEffect">
                                  <p:stCondLst>
                                    <p:cond delay="0"/>
                                  </p:stCondLst>
                                  <p:iterate type="lt">
                                    <p:tmAbs val="25"/>
                                  </p:iterate>
                                  <p:childTnLst>
                                    <p:set>
                                      <p:cBhvr override="childStyle">
                                        <p:cTn id="70" dur="indefinite"/>
                                        <p:tgtEl>
                                          <p:spTgt spid="234">
                                            <p:txEl>
                                              <p:pRg st="15" end="1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a:ea typeface="DengXian" panose="02010600030101010101" pitchFamily="2" charset="-122"/>
              </a:rPr>
              <a:t>处理学生问题的后续步骤</a:t>
            </a:r>
            <a:endParaRPr lang="en-US" b="1" dirty="0">
              <a:ea typeface="DengXian" panose="02010600030101010101" pitchFamily="2" charset="-122"/>
            </a:endParaRPr>
          </a:p>
        </p:txBody>
      </p:sp>
      <p:sp>
        <p:nvSpPr>
          <p:cNvPr id="3" name="Content Placeholder 2"/>
          <p:cNvSpPr>
            <a:spLocks noGrp="1"/>
          </p:cNvSpPr>
          <p:nvPr>
            <p:ph idx="1"/>
          </p:nvPr>
        </p:nvSpPr>
        <p:spPr/>
        <p:txBody>
          <a:bodyPr>
            <a:normAutofit/>
          </a:bodyPr>
          <a:lstStyle/>
          <a:p>
            <a:pPr>
              <a:lnSpc>
                <a:spcPct val="150000"/>
              </a:lnSpc>
            </a:pPr>
            <a:r>
              <a:rPr lang="en-US" dirty="0" err="1">
                <a:ea typeface="DengXian" panose="02010600030101010101" pitchFamily="2" charset="-122"/>
              </a:rPr>
              <a:t>学生们决定去调研统计数据</a:t>
            </a:r>
            <a:r>
              <a:rPr lang="zh-CN" altLang="en-US" dirty="0">
                <a:ea typeface="DengXian" panose="02010600030101010101" pitchFamily="2" charset="-122"/>
              </a:rPr>
              <a:t>，并对学生和老师们进行调查。</a:t>
            </a:r>
            <a:endParaRPr lang="en-US" altLang="zh-CN" dirty="0">
              <a:ea typeface="DengXian" panose="02010600030101010101" pitchFamily="2" charset="-122"/>
            </a:endParaRPr>
          </a:p>
          <a:p>
            <a:pPr>
              <a:lnSpc>
                <a:spcPct val="150000"/>
              </a:lnSpc>
            </a:pPr>
            <a:r>
              <a:rPr lang="zh-CN" altLang="en-US" dirty="0">
                <a:ea typeface="DengXian" panose="02010600030101010101" pitchFamily="2" charset="-122"/>
              </a:rPr>
              <a:t>学生们面见了学校管理方，向他们提问并且表达自己的担忧。</a:t>
            </a:r>
            <a:endParaRPr lang="en-US" altLang="zh-CN" dirty="0">
              <a:ea typeface="DengXian" panose="02010600030101010101" pitchFamily="2" charset="-122"/>
            </a:endParaRPr>
          </a:p>
          <a:p>
            <a:pPr>
              <a:lnSpc>
                <a:spcPct val="150000"/>
              </a:lnSpc>
            </a:pPr>
            <a:r>
              <a:rPr lang="zh-CN" altLang="en-US" dirty="0">
                <a:ea typeface="DengXian" panose="02010600030101010101" pitchFamily="2" charset="-122"/>
              </a:rPr>
              <a:t>校长成立了一个学生顾问委员会，以此来获取学生们对新规章的看法。很多学生都加入了这个委员会。</a:t>
            </a:r>
            <a:endParaRPr lang="en-US" dirty="0">
              <a:ea typeface="DengXian" panose="02010600030101010101" pitchFamily="2" charset="-122"/>
            </a:endParaRPr>
          </a:p>
        </p:txBody>
      </p:sp>
    </p:spTree>
    <p:extLst>
      <p:ext uri="{BB962C8B-B14F-4D97-AF65-F5344CB8AC3E}">
        <p14:creationId xmlns:p14="http://schemas.microsoft.com/office/powerpoint/2010/main" val="77767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zh-CN" altLang="en-US" b="1" dirty="0">
                <a:ea typeface="DengXian" panose="02010600030101010101" pitchFamily="2" charset="-122"/>
              </a:rPr>
              <a:t>学生的反思</a:t>
            </a:r>
            <a:endParaRPr lang="en-US" b="1" dirty="0">
              <a:ea typeface="DengXian" panose="02010600030101010101" pitchFamily="2" charset="-122"/>
            </a:endParaRPr>
          </a:p>
        </p:txBody>
      </p:sp>
      <p:sp>
        <p:nvSpPr>
          <p:cNvPr id="3" name="Content Placeholder 2"/>
          <p:cNvSpPr>
            <a:spLocks noGrp="1"/>
          </p:cNvSpPr>
          <p:nvPr>
            <p:ph idx="1"/>
          </p:nvPr>
        </p:nvSpPr>
        <p:spPr/>
        <p:txBody>
          <a:bodyPr rtlCol="0">
            <a:normAutofit/>
          </a:bodyPr>
          <a:lstStyle/>
          <a:p>
            <a:pPr marL="0" indent="0">
              <a:lnSpc>
                <a:spcPct val="114000"/>
              </a:lnSpc>
              <a:spcBef>
                <a:spcPts val="600"/>
              </a:spcBef>
              <a:buNone/>
              <a:defRPr/>
            </a:pPr>
            <a:r>
              <a:rPr lang="zh-CN" altLang="en-US" dirty="0">
                <a:ea typeface="DengXian" panose="02010600030101010101" pitchFamily="2" charset="-122"/>
              </a:rPr>
              <a:t>“提出问题是去创造变革的一个步骤。”</a:t>
            </a:r>
            <a:endParaRPr lang="en-US" altLang="zh-CN" dirty="0">
              <a:ea typeface="DengXian" panose="02010600030101010101" pitchFamily="2" charset="-122"/>
            </a:endParaRPr>
          </a:p>
          <a:p>
            <a:pPr marL="0" indent="0">
              <a:lnSpc>
                <a:spcPct val="114000"/>
              </a:lnSpc>
              <a:spcBef>
                <a:spcPts val="600"/>
              </a:spcBef>
              <a:buNone/>
              <a:defRPr/>
            </a:pPr>
            <a:r>
              <a:rPr lang="en-US" altLang="zh-CN" dirty="0">
                <a:ea typeface="DengXian" panose="02010600030101010101" pitchFamily="2" charset="-122"/>
              </a:rPr>
              <a:t>	——</a:t>
            </a:r>
            <a:r>
              <a:rPr lang="zh-CN" altLang="en-US" dirty="0">
                <a:ea typeface="DengXian" panose="02010600030101010101" pitchFamily="2" charset="-122"/>
              </a:rPr>
              <a:t> 乔纳森</a:t>
            </a:r>
            <a:r>
              <a:rPr lang="en-US" altLang="zh-CN" dirty="0">
                <a:ea typeface="DengXian" panose="02010600030101010101" pitchFamily="2" charset="-122"/>
              </a:rPr>
              <a:t>·S</a:t>
            </a:r>
            <a:r>
              <a:rPr lang="zh-CN" altLang="en-US" dirty="0">
                <a:ea typeface="DengXian" panose="02010600030101010101" pitchFamily="2" charset="-122"/>
              </a:rPr>
              <a:t>，</a:t>
            </a:r>
            <a:r>
              <a:rPr lang="en-US" altLang="zh-CN" dirty="0">
                <a:ea typeface="DengXian" panose="02010600030101010101" pitchFamily="2" charset="-122"/>
              </a:rPr>
              <a:t>11</a:t>
            </a:r>
            <a:r>
              <a:rPr lang="zh-CN" altLang="en-US" dirty="0">
                <a:ea typeface="DengXian" panose="02010600030101010101" pitchFamily="2" charset="-122"/>
              </a:rPr>
              <a:t>年级</a:t>
            </a:r>
            <a:endParaRPr lang="en-US" dirty="0">
              <a:ea typeface="DengXian" panose="02010600030101010101" pitchFamily="2" charset="-122"/>
            </a:endParaRPr>
          </a:p>
          <a:p>
            <a:pPr marL="0" indent="0">
              <a:lnSpc>
                <a:spcPct val="114000"/>
              </a:lnSpc>
              <a:spcBef>
                <a:spcPts val="600"/>
              </a:spcBef>
              <a:buNone/>
              <a:defRPr/>
            </a:pPr>
            <a:endParaRPr lang="en-US" dirty="0">
              <a:ea typeface="DengXian" panose="02010600030101010101" pitchFamily="2" charset="-122"/>
            </a:endParaRPr>
          </a:p>
          <a:p>
            <a:pPr marL="0" indent="0">
              <a:lnSpc>
                <a:spcPct val="114000"/>
              </a:lnSpc>
              <a:spcBef>
                <a:spcPts val="600"/>
              </a:spcBef>
              <a:buNone/>
              <a:defRPr/>
            </a:pPr>
            <a:r>
              <a:rPr lang="zh-CN" altLang="en-US" dirty="0">
                <a:ea typeface="DengXian" panose="02010600030101010101" pitchFamily="2" charset="-122"/>
              </a:rPr>
              <a:t>“我了解到了学生们是多么不愿意提问。在我们的社会和校园环境中，我们羞于提问。能公开提问的感觉真好。”</a:t>
            </a:r>
            <a:endParaRPr lang="en-US" altLang="zh-CN" dirty="0">
              <a:ea typeface="DengXian" panose="02010600030101010101" pitchFamily="2" charset="-122"/>
            </a:endParaRPr>
          </a:p>
          <a:p>
            <a:pPr marL="0" indent="0">
              <a:lnSpc>
                <a:spcPct val="114000"/>
              </a:lnSpc>
              <a:spcBef>
                <a:spcPts val="600"/>
              </a:spcBef>
              <a:buNone/>
              <a:defRPr/>
            </a:pPr>
            <a:r>
              <a:rPr lang="en-US" altLang="zh-CN" dirty="0">
                <a:ea typeface="DengXian" panose="02010600030101010101" pitchFamily="2" charset="-122"/>
              </a:rPr>
              <a:t>	——</a:t>
            </a:r>
            <a:r>
              <a:rPr lang="zh-CN" altLang="en-US" dirty="0">
                <a:ea typeface="DengXian" panose="02010600030101010101" pitchFamily="2" charset="-122"/>
              </a:rPr>
              <a:t> 莱斯利，</a:t>
            </a:r>
            <a:r>
              <a:rPr lang="en-US" altLang="zh-CN" dirty="0">
                <a:ea typeface="DengXian" panose="02010600030101010101" pitchFamily="2" charset="-122"/>
              </a:rPr>
              <a:t>11</a:t>
            </a:r>
            <a:r>
              <a:rPr lang="zh-CN" altLang="en-US" dirty="0">
                <a:ea typeface="DengXian" panose="02010600030101010101" pitchFamily="2" charset="-122"/>
              </a:rPr>
              <a:t>年级</a:t>
            </a:r>
            <a:endParaRPr lang="en-US" dirty="0">
              <a:ea typeface="DengXian" panose="02010600030101010101" pitchFamily="2" charset="-122"/>
            </a:endParaRPr>
          </a:p>
          <a:p>
            <a:pPr marL="0" indent="0">
              <a:spcBef>
                <a:spcPts val="600"/>
              </a:spcBef>
              <a:buNone/>
              <a:defRPr/>
            </a:pPr>
            <a:endParaRPr lang="en-US" sz="2400" dirty="0">
              <a:ea typeface="DengXian" panose="02010600030101010101" pitchFamily="2" charset="-122"/>
            </a:endParaRPr>
          </a:p>
          <a:p>
            <a:pPr marL="0" indent="0">
              <a:spcBef>
                <a:spcPts val="600"/>
              </a:spcBef>
              <a:buNone/>
              <a:defRPr/>
            </a:pPr>
            <a:endParaRPr lang="en-US" sz="2400" dirty="0">
              <a:ea typeface="DengXian" panose="02010600030101010101" pitchFamily="2" charset="-122"/>
            </a:endParaRPr>
          </a:p>
          <a:p>
            <a:pPr marL="0" indent="0">
              <a:spcBef>
                <a:spcPts val="600"/>
              </a:spcBef>
              <a:buNone/>
              <a:defRPr/>
            </a:pPr>
            <a:endParaRPr lang="en-US" sz="2400" dirty="0">
              <a:ea typeface="DengXian" panose="02010600030101010101" pitchFamily="2" charset="-122"/>
            </a:endParaRPr>
          </a:p>
        </p:txBody>
      </p:sp>
    </p:spTree>
    <p:extLst>
      <p:ext uri="{BB962C8B-B14F-4D97-AF65-F5344CB8AC3E}">
        <p14:creationId xmlns:p14="http://schemas.microsoft.com/office/powerpoint/2010/main" val="284272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pPr algn="ctr" eaLnBrk="1" hangingPunct="1"/>
            <a:r>
              <a:rPr lang="zh-CN" altLang="en-US" b="1" dirty="0">
                <a:ea typeface="DengXian" panose="02010600030101010101" pitchFamily="2" charset="-122"/>
              </a:rPr>
              <a:t>课堂案例</a:t>
            </a:r>
            <a:r>
              <a:rPr lang="en-US" altLang="en-US" b="1" dirty="0">
                <a:ea typeface="DengXian" panose="02010600030101010101" pitchFamily="2" charset="-122"/>
              </a:rPr>
              <a:t>: </a:t>
            </a:r>
            <a:r>
              <a:rPr lang="en-US" altLang="zh-CN" b="1" dirty="0">
                <a:ea typeface="DengXian" panose="02010600030101010101" pitchFamily="2" charset="-122"/>
              </a:rPr>
              <a:t>12</a:t>
            </a:r>
            <a:r>
              <a:rPr lang="zh-CN" altLang="en-US" b="1" dirty="0">
                <a:ea typeface="DengXian" panose="02010600030101010101" pitchFamily="2" charset="-122"/>
              </a:rPr>
              <a:t>年级</a:t>
            </a:r>
            <a:endParaRPr lang="en-US" altLang="en-US" b="1" dirty="0">
              <a:ea typeface="DengXian" panose="02010600030101010101" pitchFamily="2" charset="-122"/>
            </a:endParaRPr>
          </a:p>
        </p:txBody>
      </p:sp>
      <p:sp>
        <p:nvSpPr>
          <p:cNvPr id="148483" name="Content Placeholder 2"/>
          <p:cNvSpPr>
            <a:spLocks noGrp="1"/>
          </p:cNvSpPr>
          <p:nvPr>
            <p:ph idx="1"/>
          </p:nvPr>
        </p:nvSpPr>
        <p:spPr>
          <a:xfrm>
            <a:off x="1181100" y="2107565"/>
            <a:ext cx="10515600" cy="3084367"/>
          </a:xfrm>
        </p:spPr>
        <p:txBody>
          <a:bodyPr>
            <a:normAutofit lnSpcReduction="10000"/>
          </a:bodyPr>
          <a:lstStyle/>
          <a:p>
            <a:pPr marL="0" indent="0">
              <a:lnSpc>
                <a:spcPct val="114000"/>
              </a:lnSpc>
              <a:spcBef>
                <a:spcPts val="1200"/>
              </a:spcBef>
              <a:spcAft>
                <a:spcPts val="1200"/>
              </a:spcAft>
              <a:buNone/>
            </a:pPr>
            <a:r>
              <a:rPr lang="zh-CN" altLang="en-US" u="sng" dirty="0">
                <a:ea typeface="DengXian" panose="02010600030101010101" pitchFamily="2" charset="-122"/>
              </a:rPr>
              <a:t>老师</a:t>
            </a:r>
            <a:r>
              <a:rPr lang="en-US" altLang="en-US" dirty="0">
                <a:ea typeface="DengXian" panose="02010600030101010101" pitchFamily="2" charset="-122"/>
              </a:rPr>
              <a:t>: </a:t>
            </a:r>
            <a:r>
              <a:rPr lang="zh-CN" altLang="en-US" dirty="0">
                <a:ea typeface="DengXian" panose="02010600030101010101" pitchFamily="2" charset="-122"/>
              </a:rPr>
              <a:t>丹尼尔</a:t>
            </a:r>
            <a:r>
              <a:rPr lang="en-US" altLang="zh-CN" dirty="0">
                <a:ea typeface="DengXian" panose="02010600030101010101" pitchFamily="2" charset="-122"/>
              </a:rPr>
              <a:t>·</a:t>
            </a:r>
            <a:r>
              <a:rPr lang="zh-CN" altLang="en-US" dirty="0">
                <a:ea typeface="DengXian" panose="02010600030101010101" pitchFamily="2" charset="-122"/>
              </a:rPr>
              <a:t>福斯（</a:t>
            </a:r>
            <a:r>
              <a:rPr lang="en-US" altLang="en-US" dirty="0">
                <a:latin typeface="Times New Roman" panose="02020603050405020304" pitchFamily="18" charset="0"/>
                <a:ea typeface="DengXian" panose="02010600030101010101" pitchFamily="2" charset="-122"/>
                <a:cs typeface="Times New Roman" panose="02020603050405020304" pitchFamily="18" charset="0"/>
              </a:rPr>
              <a:t>Daniel </a:t>
            </a:r>
            <a:r>
              <a:rPr lang="en-US" altLang="en-US" dirty="0" err="1">
                <a:latin typeface="Times New Roman" panose="02020603050405020304" pitchFamily="18" charset="0"/>
                <a:ea typeface="DengXian" panose="02010600030101010101" pitchFamily="2" charset="-122"/>
                <a:cs typeface="Times New Roman" panose="02020603050405020304" pitchFamily="18" charset="0"/>
              </a:rPr>
              <a:t>Fouts</a:t>
            </a:r>
            <a:r>
              <a:rPr lang="zh-CN" altLang="en-US" dirty="0">
                <a:ea typeface="DengXian" panose="02010600030101010101" pitchFamily="2" charset="-122"/>
              </a:rPr>
              <a:t>）</a:t>
            </a:r>
            <a:r>
              <a:rPr lang="en-US" altLang="en-US" dirty="0">
                <a:ea typeface="DengXian" panose="02010600030101010101" pitchFamily="2" charset="-122"/>
              </a:rPr>
              <a:t>, </a:t>
            </a:r>
            <a:r>
              <a:rPr lang="zh-CN" altLang="en-US" dirty="0">
                <a:ea typeface="DengXian" panose="02010600030101010101" pitchFamily="2" charset="-122"/>
              </a:rPr>
              <a:t>德斯普兰斯</a:t>
            </a:r>
            <a:r>
              <a:rPr lang="en-US" altLang="en-US" dirty="0">
                <a:ea typeface="DengXian" panose="02010600030101010101" pitchFamily="2" charset="-122"/>
              </a:rPr>
              <a:t>, </a:t>
            </a:r>
            <a:r>
              <a:rPr lang="zh-CN" altLang="en-US" dirty="0">
                <a:ea typeface="DengXian" panose="02010600030101010101" pitchFamily="2" charset="-122"/>
              </a:rPr>
              <a:t>伊利诺伊州</a:t>
            </a:r>
            <a:endParaRPr lang="en-US" altLang="en-US" dirty="0">
              <a:ea typeface="DengXian" panose="02010600030101010101" pitchFamily="2" charset="-122"/>
            </a:endParaRPr>
          </a:p>
          <a:p>
            <a:pPr marL="0" indent="0">
              <a:lnSpc>
                <a:spcPct val="114000"/>
              </a:lnSpc>
              <a:spcBef>
                <a:spcPts val="1200"/>
              </a:spcBef>
              <a:spcAft>
                <a:spcPts val="1200"/>
              </a:spcAft>
              <a:buNone/>
            </a:pPr>
            <a:r>
              <a:rPr lang="zh-CN" altLang="en-US" u="sng" dirty="0">
                <a:ea typeface="DengXian" panose="02010600030101010101" pitchFamily="2" charset="-122"/>
              </a:rPr>
              <a:t>主题</a:t>
            </a:r>
            <a:r>
              <a:rPr lang="en-US" altLang="en-US" dirty="0">
                <a:ea typeface="DengXian" panose="02010600030101010101" pitchFamily="2" charset="-122"/>
              </a:rPr>
              <a:t>: </a:t>
            </a:r>
            <a:r>
              <a:rPr lang="zh-CN" altLang="en-US" dirty="0">
                <a:ea typeface="DengXian" panose="02010600030101010101" pitchFamily="2" charset="-122"/>
              </a:rPr>
              <a:t>十二年级</a:t>
            </a:r>
            <a:r>
              <a:rPr lang="en-US" altLang="en-US" dirty="0">
                <a:ea typeface="DengXian" panose="02010600030101010101" pitchFamily="2" charset="-122"/>
              </a:rPr>
              <a:t>AP</a:t>
            </a:r>
            <a:r>
              <a:rPr lang="zh-CN" altLang="en-US" dirty="0">
                <a:ea typeface="DengXian" panose="02010600030101010101" pitchFamily="2" charset="-122"/>
              </a:rPr>
              <a:t>课程中的政府单元，聚焦危机情境下的美国总统</a:t>
            </a:r>
            <a:r>
              <a:rPr lang="zh-CN" altLang="en-US" dirty="0" smtClean="0">
                <a:ea typeface="DengXian" panose="02010600030101010101" pitchFamily="2" charset="-122"/>
              </a:rPr>
              <a:t>（</a:t>
            </a:r>
            <a:r>
              <a:rPr lang="en-US" altLang="zh-CN" dirty="0" smtClean="0">
                <a:latin typeface="Times New Roman" panose="02020603050405020304" pitchFamily="18" charset="0"/>
                <a:ea typeface="DengXian" panose="02010600030101010101" pitchFamily="2" charset="-122"/>
                <a:cs typeface="Times New Roman" panose="02020603050405020304" pitchFamily="18" charset="0"/>
              </a:rPr>
              <a:t>presidency</a:t>
            </a:r>
            <a:r>
              <a:rPr lang="zh-CN" altLang="en-US" dirty="0" smtClean="0">
                <a:ea typeface="DengXian" panose="02010600030101010101" pitchFamily="2" charset="-122"/>
              </a:rPr>
              <a:t>）</a:t>
            </a:r>
            <a:endParaRPr lang="en-US" altLang="en-US" dirty="0">
              <a:ea typeface="DengXian" panose="02010600030101010101" pitchFamily="2" charset="-122"/>
            </a:endParaRPr>
          </a:p>
          <a:p>
            <a:pPr marL="0" indent="0">
              <a:lnSpc>
                <a:spcPct val="114000"/>
              </a:lnSpc>
              <a:spcBef>
                <a:spcPts val="1200"/>
              </a:spcBef>
              <a:spcAft>
                <a:spcPts val="1200"/>
              </a:spcAft>
              <a:buNone/>
            </a:pPr>
            <a:r>
              <a:rPr lang="zh-CN" altLang="en-US" u="sng" dirty="0">
                <a:ea typeface="DengXian" panose="02010600030101010101" pitchFamily="2" charset="-122"/>
              </a:rPr>
              <a:t>目的</a:t>
            </a:r>
            <a:r>
              <a:rPr lang="en-US" altLang="en-US" dirty="0">
                <a:ea typeface="DengXian" panose="02010600030101010101" pitchFamily="2" charset="-122"/>
              </a:rPr>
              <a:t>: </a:t>
            </a:r>
            <a:r>
              <a:rPr lang="zh-CN" altLang="en-US" dirty="0">
                <a:ea typeface="DengXian" panose="02010600030101010101" pitchFamily="2" charset="-122"/>
              </a:rPr>
              <a:t>在单元开始时激发学生兴趣，并且帮助学生选择个人项目的具体主题</a:t>
            </a:r>
            <a:endParaRPr lang="en-US" altLang="en-US" dirty="0">
              <a:ea typeface="DengXian" panose="02010600030101010101" pitchFamily="2" charset="-122"/>
            </a:endParaRPr>
          </a:p>
        </p:txBody>
      </p:sp>
    </p:spTree>
    <p:extLst>
      <p:ext uri="{BB962C8B-B14F-4D97-AF65-F5344CB8AC3E}">
        <p14:creationId xmlns:p14="http://schemas.microsoft.com/office/powerpoint/2010/main" val="16132572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r>
              <a:rPr lang="zh-CN" altLang="en-US" b="1" dirty="0">
                <a:ea typeface="DengXian" panose="02010600030101010101" pitchFamily="2" charset="-122"/>
              </a:rPr>
              <a:t>提问焦点</a:t>
            </a:r>
            <a:endParaRPr lang="en-US" altLang="en-US" b="1" dirty="0">
              <a:ea typeface="DengXian" panose="02010600030101010101" pitchFamily="2" charset="-122"/>
            </a:endParaRPr>
          </a:p>
        </p:txBody>
      </p:sp>
      <p:sp>
        <p:nvSpPr>
          <p:cNvPr id="149507" name="Content Placeholder 2"/>
          <p:cNvSpPr>
            <a:spLocks noGrp="1"/>
          </p:cNvSpPr>
          <p:nvPr>
            <p:ph idx="1"/>
          </p:nvPr>
        </p:nvSpPr>
        <p:spPr>
          <a:xfrm>
            <a:off x="838200" y="1642744"/>
            <a:ext cx="10515600" cy="4483735"/>
          </a:xfrm>
        </p:spPr>
        <p:txBody>
          <a:bodyPr>
            <a:normAutofit/>
          </a:bodyPr>
          <a:lstStyle/>
          <a:p>
            <a:pPr marL="0" indent="0">
              <a:lnSpc>
                <a:spcPct val="120000"/>
              </a:lnSpc>
              <a:buNone/>
            </a:pPr>
            <a:r>
              <a:rPr lang="en-US" altLang="en-US" sz="3200" dirty="0">
                <a:ea typeface="DengXian" panose="02010600030101010101" pitchFamily="2" charset="-122"/>
              </a:rPr>
              <a:t>“</a:t>
            </a:r>
            <a:r>
              <a:rPr lang="zh-CN" altLang="en-US" sz="3200" dirty="0">
                <a:ea typeface="DengXian" panose="02010600030101010101" pitchFamily="2" charset="-122"/>
              </a:rPr>
              <a:t>几乎所有的人都能够应对困境；但是如果你想真正去探查一个人的品格，那就同时给他权力。</a:t>
            </a:r>
            <a:r>
              <a:rPr lang="en-US" altLang="en-US" sz="3200" dirty="0">
                <a:ea typeface="DengXian" panose="02010600030101010101" pitchFamily="2" charset="-122"/>
              </a:rPr>
              <a:t>” </a:t>
            </a:r>
          </a:p>
        </p:txBody>
      </p:sp>
      <p:pic>
        <p:nvPicPr>
          <p:cNvPr id="14950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8088" y="3149827"/>
            <a:ext cx="2155824" cy="272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9" name="Rectangle 4"/>
          <p:cNvSpPr>
            <a:spLocks noChangeArrowheads="1"/>
          </p:cNvSpPr>
          <p:nvPr/>
        </p:nvSpPr>
        <p:spPr bwMode="auto">
          <a:xfrm>
            <a:off x="8124287" y="6126479"/>
            <a:ext cx="4876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chemeClr val="accent1"/>
              </a:buClr>
              <a:buSzPct val="75000"/>
              <a:buFont typeface="Wingdings" panose="05000000000000000000" pitchFamily="2" charset="2"/>
              <a:buChar char="n"/>
              <a:defRPr sz="2000">
                <a:solidFill>
                  <a:srgbClr val="595959"/>
                </a:solidFill>
                <a:latin typeface="Rockwell" panose="02060603020205020403" pitchFamily="18" charset="0"/>
                <a:ea typeface="MS PGothic" panose="020B0600070205080204" pitchFamily="34" charset="-128"/>
              </a:defRPr>
            </a:lvl1pPr>
            <a:lvl2pPr marL="742950" indent="-285750">
              <a:spcBef>
                <a:spcPts val="600"/>
              </a:spcBef>
              <a:buClr>
                <a:srgbClr val="A1C4E3"/>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2pPr>
            <a:lvl3pPr marL="1143000" indent="-22860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3pPr>
            <a:lvl4pPr marL="1600200" indent="-228600">
              <a:spcBef>
                <a:spcPts val="600"/>
              </a:spcBef>
              <a:buClr>
                <a:srgbClr val="A1C4E3"/>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4pPr>
            <a:lvl5pPr marL="2057400" indent="-22860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5pPr>
            <a:lvl6pPr marL="2514600" indent="-228600" defTabSz="4572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6pPr>
            <a:lvl7pPr marL="2971800" indent="-228600" defTabSz="4572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7pPr>
            <a:lvl8pPr marL="3429000" indent="-228600" defTabSz="4572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8pPr>
            <a:lvl9pPr marL="3886200" indent="-228600" defTabSz="4572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ea typeface="MS PGothic" panose="020B0600070205080204" pitchFamily="34" charset="-128"/>
              </a:defRPr>
            </a:lvl9pPr>
          </a:lstStyle>
          <a:p>
            <a:pPr>
              <a:spcBef>
                <a:spcPct val="0"/>
              </a:spcBef>
              <a:buClrTx/>
              <a:buSzTx/>
              <a:buFontTx/>
              <a:buNone/>
            </a:pPr>
            <a:r>
              <a:rPr lang="en-US" altLang="en-US" sz="12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https://www.loc.gov/pictures/item/96522529/</a:t>
            </a:r>
          </a:p>
        </p:txBody>
      </p:sp>
    </p:spTree>
    <p:extLst>
      <p:ext uri="{BB962C8B-B14F-4D97-AF65-F5344CB8AC3E}">
        <p14:creationId xmlns:p14="http://schemas.microsoft.com/office/powerpoint/2010/main" val="20341624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r>
              <a:rPr lang="zh-CN" altLang="en-US" dirty="0">
                <a:ea typeface="DengXian" panose="02010600030101010101" pitchFamily="2" charset="-122"/>
              </a:rPr>
              <a:t>学生提出的问题</a:t>
            </a:r>
            <a:endParaRPr lang="en-US" altLang="en-US" dirty="0">
              <a:ea typeface="DengXian" panose="02010600030101010101" pitchFamily="2" charset="-122"/>
            </a:endParaRPr>
          </a:p>
        </p:txBody>
      </p:sp>
      <p:sp>
        <p:nvSpPr>
          <p:cNvPr id="3" name="Content Placeholder 2"/>
          <p:cNvSpPr>
            <a:spLocks noGrp="1"/>
          </p:cNvSpPr>
          <p:nvPr>
            <p:ph idx="1"/>
          </p:nvPr>
        </p:nvSpPr>
        <p:spPr>
          <a:xfrm>
            <a:off x="623455" y="1470799"/>
            <a:ext cx="10515600" cy="4496048"/>
          </a:xfrm>
        </p:spPr>
        <p:txBody>
          <a:bodyPr numCol="2" spcCol="457200">
            <a:noAutofit/>
          </a:bodyPr>
          <a:lstStyle/>
          <a:p>
            <a:pPr marL="341313" indent="-341313">
              <a:lnSpc>
                <a:spcPct val="114000"/>
              </a:lnSpc>
              <a:spcBef>
                <a:spcPts val="600"/>
              </a:spcBef>
              <a:buFont typeface="Calibri" charset="0"/>
              <a:buAutoNum type="arabicPeriod"/>
              <a:defRPr/>
            </a:pPr>
            <a:r>
              <a:rPr lang="zh-CN" altLang="en-US" sz="2400" dirty="0">
                <a:ea typeface="DengXian" panose="02010600030101010101" pitchFamily="2" charset="-122"/>
                <a:cs typeface="Rockwell (Body)"/>
              </a:rPr>
              <a:t>权力会如何挑战一个人的道德观念？</a:t>
            </a:r>
            <a:endParaRPr lang="en-US" sz="2400" dirty="0">
              <a:ea typeface="DengXian" panose="02010600030101010101" pitchFamily="2" charset="-122"/>
              <a:cs typeface="Rockwell (Body)"/>
            </a:endParaRPr>
          </a:p>
          <a:p>
            <a:pPr marL="341313" indent="-341313">
              <a:lnSpc>
                <a:spcPct val="114000"/>
              </a:lnSpc>
              <a:spcBef>
                <a:spcPts val="600"/>
              </a:spcBef>
              <a:buFont typeface="Calibri" charset="0"/>
              <a:buAutoNum type="arabicPeriod"/>
              <a:defRPr/>
            </a:pPr>
            <a:r>
              <a:rPr lang="en-US" sz="2400" dirty="0" err="1">
                <a:ea typeface="DengXian" panose="02010600030101010101" pitchFamily="2" charset="-122"/>
                <a:cs typeface="Rockwell (Body)"/>
              </a:rPr>
              <a:t>是否每一个人都应该拥有某种形式的权力</a:t>
            </a:r>
            <a:r>
              <a:rPr lang="zh-CN" altLang="en-US" sz="2400" dirty="0">
                <a:ea typeface="DengXian" panose="02010600030101010101" pitchFamily="2" charset="-122"/>
                <a:cs typeface="Rockwell (Body)"/>
              </a:rPr>
              <a:t>？</a:t>
            </a:r>
            <a:r>
              <a:rPr lang="en-US" sz="2400" dirty="0">
                <a:ea typeface="DengXian" panose="02010600030101010101" pitchFamily="2" charset="-122"/>
                <a:cs typeface="Rockwell (Body)"/>
              </a:rPr>
              <a:t> </a:t>
            </a:r>
          </a:p>
          <a:p>
            <a:pPr marL="341313" indent="-341313">
              <a:lnSpc>
                <a:spcPct val="114000"/>
              </a:lnSpc>
              <a:spcBef>
                <a:spcPts val="600"/>
              </a:spcBef>
              <a:buFont typeface="Calibri" charset="0"/>
              <a:buAutoNum type="arabicPeriod"/>
              <a:defRPr/>
            </a:pPr>
            <a:r>
              <a:rPr lang="en-US" sz="2400" dirty="0" err="1">
                <a:ea typeface="DengXian" panose="02010600030101010101" pitchFamily="2" charset="-122"/>
                <a:cs typeface="Rockwell (Body)"/>
              </a:rPr>
              <a:t>权力会使人堕落吗</a:t>
            </a:r>
            <a:r>
              <a:rPr lang="zh-CN" altLang="en-US" sz="2400" dirty="0">
                <a:ea typeface="DengXian" panose="02010600030101010101" pitchFamily="2" charset="-122"/>
                <a:cs typeface="Rockwell (Body)"/>
              </a:rPr>
              <a:t>？</a:t>
            </a:r>
            <a:endParaRPr lang="en-US" sz="2400" dirty="0">
              <a:ea typeface="DengXian" panose="02010600030101010101" pitchFamily="2" charset="-122"/>
              <a:cs typeface="Rockwell (Body)"/>
            </a:endParaRPr>
          </a:p>
          <a:p>
            <a:pPr marL="341313" indent="-341313">
              <a:lnSpc>
                <a:spcPct val="114000"/>
              </a:lnSpc>
              <a:spcBef>
                <a:spcPts val="600"/>
              </a:spcBef>
              <a:buFont typeface="Calibri" charset="0"/>
              <a:buAutoNum type="arabicPeriod"/>
              <a:defRPr/>
            </a:pPr>
            <a:r>
              <a:rPr lang="zh-CN" altLang="en-US" sz="2400" dirty="0">
                <a:ea typeface="DengXian" panose="02010600030101010101" pitchFamily="2" charset="-122"/>
                <a:cs typeface="Rockwell (Body)"/>
              </a:rPr>
              <a:t>理应获得权力的人没有获得权力会怎么样？</a:t>
            </a:r>
            <a:endParaRPr lang="en-US" sz="2400" dirty="0">
              <a:ea typeface="DengXian" panose="02010600030101010101" pitchFamily="2" charset="-122"/>
              <a:cs typeface="Rockwell (Body)"/>
            </a:endParaRPr>
          </a:p>
          <a:p>
            <a:pPr marL="341313" indent="-341313">
              <a:lnSpc>
                <a:spcPct val="114000"/>
              </a:lnSpc>
              <a:spcBef>
                <a:spcPts val="600"/>
              </a:spcBef>
              <a:buFont typeface="Calibri" charset="0"/>
              <a:buAutoNum type="arabicPeriod"/>
              <a:defRPr/>
            </a:pPr>
            <a:r>
              <a:rPr lang="en-US" sz="2400" dirty="0" err="1">
                <a:ea typeface="DengXian" panose="02010600030101010101" pitchFamily="2" charset="-122"/>
                <a:cs typeface="Rockwell (Body)"/>
              </a:rPr>
              <a:t>如何测试某个人的权力</a:t>
            </a:r>
            <a:r>
              <a:rPr lang="zh-CN" altLang="en-US" sz="2400" dirty="0">
                <a:ea typeface="DengXian" panose="02010600030101010101" pitchFamily="2" charset="-122"/>
                <a:cs typeface="Rockwell (Body)"/>
              </a:rPr>
              <a:t>？</a:t>
            </a:r>
            <a:endParaRPr lang="en-US" sz="2400" dirty="0">
              <a:ea typeface="DengXian" panose="02010600030101010101" pitchFamily="2" charset="-122"/>
              <a:cs typeface="Rockwell (Body)"/>
            </a:endParaRPr>
          </a:p>
          <a:p>
            <a:pPr marL="341313" indent="-341313">
              <a:lnSpc>
                <a:spcPct val="114000"/>
              </a:lnSpc>
              <a:spcBef>
                <a:spcPts val="600"/>
              </a:spcBef>
              <a:buFont typeface="Calibri" charset="0"/>
              <a:buAutoNum type="arabicPeriod"/>
              <a:defRPr/>
            </a:pPr>
            <a:r>
              <a:rPr lang="en-US" sz="2400" dirty="0" err="1">
                <a:ea typeface="DengXian" panose="02010600030101010101" pitchFamily="2" charset="-122"/>
                <a:cs typeface="Rockwell (Body)"/>
              </a:rPr>
              <a:t>什么是权力</a:t>
            </a:r>
            <a:r>
              <a:rPr lang="zh-CN" altLang="en-US" sz="2400" dirty="0">
                <a:ea typeface="DengXian" panose="02010600030101010101" pitchFamily="2" charset="-122"/>
                <a:cs typeface="Rockwell (Body)"/>
              </a:rPr>
              <a:t>？</a:t>
            </a:r>
            <a:endParaRPr lang="en-US" sz="2400" dirty="0">
              <a:ea typeface="DengXian" panose="02010600030101010101" pitchFamily="2" charset="-122"/>
              <a:cs typeface="Rockwell (Body)"/>
            </a:endParaRPr>
          </a:p>
          <a:p>
            <a:pPr marL="341313" indent="-341313">
              <a:lnSpc>
                <a:spcPct val="114000"/>
              </a:lnSpc>
              <a:spcBef>
                <a:spcPts val="600"/>
              </a:spcBef>
              <a:buFont typeface="Calibri" charset="0"/>
              <a:buAutoNum type="arabicPeriod"/>
              <a:defRPr/>
            </a:pPr>
            <a:r>
              <a:rPr lang="en-US" sz="2400" dirty="0" err="1">
                <a:ea typeface="DengXian" panose="02010600030101010101" pitchFamily="2" charset="-122"/>
                <a:cs typeface="Rockwell (Body)"/>
              </a:rPr>
              <a:t>好品格的定义是什么</a:t>
            </a:r>
            <a:r>
              <a:rPr lang="zh-CN" altLang="en-US" sz="2400" dirty="0">
                <a:ea typeface="DengXian" panose="02010600030101010101" pitchFamily="2" charset="-122"/>
                <a:cs typeface="Rockwell (Body)"/>
              </a:rPr>
              <a:t>？</a:t>
            </a:r>
            <a:endParaRPr lang="en-US" sz="2400" dirty="0">
              <a:ea typeface="DengXian" panose="02010600030101010101" pitchFamily="2" charset="-122"/>
              <a:cs typeface="Rockwell (Body)"/>
            </a:endParaRPr>
          </a:p>
          <a:p>
            <a:pPr marL="341313" indent="-341313">
              <a:lnSpc>
                <a:spcPct val="114000"/>
              </a:lnSpc>
              <a:spcBef>
                <a:spcPts val="600"/>
              </a:spcBef>
              <a:buFont typeface="Calibri" charset="0"/>
              <a:buAutoNum type="arabicPeriod"/>
              <a:defRPr/>
            </a:pPr>
            <a:r>
              <a:rPr lang="en-US" sz="2400" dirty="0" err="1">
                <a:ea typeface="DengXian" panose="02010600030101010101" pitchFamily="2" charset="-122"/>
                <a:cs typeface="Rockwell (Body)"/>
              </a:rPr>
              <a:t>我们如何保证好人能够获得权力</a:t>
            </a:r>
            <a:r>
              <a:rPr lang="zh-CN" altLang="en-US" sz="2400" dirty="0">
                <a:ea typeface="DengXian" panose="02010600030101010101" pitchFamily="2" charset="-122"/>
                <a:cs typeface="Rockwell (Body)"/>
              </a:rPr>
              <a:t>？</a:t>
            </a:r>
            <a:endParaRPr lang="en-US" sz="2400" dirty="0">
              <a:solidFill>
                <a:schemeClr val="tx1">
                  <a:lumMod val="65000"/>
                  <a:lumOff val="35000"/>
                </a:schemeClr>
              </a:solidFill>
              <a:ea typeface="DengXian" panose="02010600030101010101" pitchFamily="2" charset="-122"/>
              <a:cs typeface="Rockwell (Body)"/>
            </a:endParaRPr>
          </a:p>
          <a:p>
            <a:pPr marL="341313" indent="-341313">
              <a:lnSpc>
                <a:spcPct val="114000"/>
              </a:lnSpc>
              <a:spcBef>
                <a:spcPts val="600"/>
              </a:spcBef>
              <a:buFont typeface="Calibri" charset="0"/>
              <a:buAutoNum type="arabicPeriod"/>
              <a:defRPr/>
            </a:pPr>
            <a:r>
              <a:rPr lang="zh-CN" altLang="en-US" sz="2400" dirty="0">
                <a:ea typeface="DengXian" panose="02010600030101010101" pitchFamily="2" charset="-122"/>
                <a:cs typeface="Rockwell (Body)"/>
              </a:rPr>
              <a:t> </a:t>
            </a:r>
            <a:r>
              <a:rPr lang="en-US" sz="2400" dirty="0" err="1">
                <a:ea typeface="DengXian" panose="02010600030101010101" pitchFamily="2" charset="-122"/>
                <a:cs typeface="Rockwell (Body)"/>
              </a:rPr>
              <a:t>什么样的人能够顺利应对困境</a:t>
            </a:r>
            <a:r>
              <a:rPr lang="zh-CN" altLang="en-US" sz="2400" dirty="0">
                <a:ea typeface="DengXian" panose="02010600030101010101" pitchFamily="2" charset="-122"/>
                <a:cs typeface="Rockwell (Body)"/>
              </a:rPr>
              <a:t>？</a:t>
            </a:r>
            <a:endParaRPr lang="en-US" sz="2400" dirty="0">
              <a:ea typeface="DengXian" panose="02010600030101010101" pitchFamily="2" charset="-122"/>
              <a:cs typeface="Rockwell (Body)"/>
            </a:endParaRPr>
          </a:p>
          <a:p>
            <a:pPr marL="341313" indent="-341313">
              <a:lnSpc>
                <a:spcPct val="114000"/>
              </a:lnSpc>
              <a:spcBef>
                <a:spcPts val="600"/>
              </a:spcBef>
              <a:buFont typeface="Calibri" charset="0"/>
              <a:buAutoNum type="arabicPeriod"/>
              <a:defRPr/>
            </a:pPr>
            <a:r>
              <a:rPr lang="zh-CN" altLang="en-US" sz="2400" dirty="0">
                <a:ea typeface="DengXian" panose="02010600030101010101" pitchFamily="2" charset="-122"/>
                <a:cs typeface="Rockwell (Body)"/>
              </a:rPr>
              <a:t> 权力能够揭示个人品格的哪些方面？</a:t>
            </a:r>
            <a:endParaRPr lang="en-US" sz="2400" dirty="0">
              <a:ea typeface="DengXian" panose="02010600030101010101" pitchFamily="2" charset="-122"/>
              <a:cs typeface="Rockwell (Body)"/>
            </a:endParaRPr>
          </a:p>
          <a:p>
            <a:pPr marL="341313" indent="-341313">
              <a:lnSpc>
                <a:spcPct val="114000"/>
              </a:lnSpc>
              <a:spcBef>
                <a:spcPts val="600"/>
              </a:spcBef>
              <a:buFont typeface="Calibri" charset="0"/>
              <a:buAutoNum type="arabicPeriod"/>
              <a:defRPr/>
            </a:pPr>
            <a:r>
              <a:rPr lang="zh-CN" altLang="en-US" sz="2400" dirty="0">
                <a:ea typeface="DengXian" panose="02010600030101010101" pitchFamily="2" charset="-122"/>
                <a:cs typeface="Rockwell (Body)"/>
              </a:rPr>
              <a:t> 逆境如何帮助人们获得权力？</a:t>
            </a:r>
            <a:endParaRPr lang="en-US" sz="2400" dirty="0">
              <a:ea typeface="DengXian" panose="02010600030101010101" pitchFamily="2" charset="-122"/>
              <a:cs typeface="Rockwell (Body)"/>
            </a:endParaRPr>
          </a:p>
          <a:p>
            <a:pPr marL="341313" indent="-341313">
              <a:lnSpc>
                <a:spcPct val="114000"/>
              </a:lnSpc>
              <a:spcBef>
                <a:spcPts val="600"/>
              </a:spcBef>
              <a:buFont typeface="Calibri" charset="0"/>
              <a:buAutoNum type="arabicPeriod"/>
              <a:defRPr/>
            </a:pPr>
            <a:r>
              <a:rPr lang="zh-CN" altLang="en-US" sz="2400" dirty="0">
                <a:ea typeface="DengXian" panose="02010600030101010101" pitchFamily="2" charset="-122"/>
                <a:cs typeface="Rockwell (Body)"/>
              </a:rPr>
              <a:t> 为什么权力会给人们带来不同的影响？</a:t>
            </a:r>
            <a:endParaRPr lang="en-US" sz="2400" dirty="0">
              <a:ea typeface="DengXian" panose="02010600030101010101" pitchFamily="2" charset="-122"/>
              <a:cs typeface="Rockwell (Body)"/>
            </a:endParaRPr>
          </a:p>
          <a:p>
            <a:pPr marL="341313" indent="-341313">
              <a:lnSpc>
                <a:spcPct val="114000"/>
              </a:lnSpc>
              <a:spcBef>
                <a:spcPts val="600"/>
              </a:spcBef>
              <a:buFont typeface="Calibri" charset="0"/>
              <a:buAutoNum type="arabicPeriod"/>
              <a:defRPr/>
            </a:pPr>
            <a:r>
              <a:rPr lang="zh-CN" altLang="en-US" sz="2400" dirty="0">
                <a:ea typeface="DengXian" panose="02010600030101010101" pitchFamily="2" charset="-122"/>
                <a:cs typeface="Rockwell (Body)"/>
              </a:rPr>
              <a:t> </a:t>
            </a:r>
            <a:r>
              <a:rPr lang="en-US" sz="2400" dirty="0" err="1">
                <a:ea typeface="DengXian" panose="02010600030101010101" pitchFamily="2" charset="-122"/>
                <a:cs typeface="Rockwell (Body)"/>
              </a:rPr>
              <a:t>如果经历逆境可以让人变得更加强大</a:t>
            </a:r>
            <a:r>
              <a:rPr lang="zh-CN" altLang="en-US" sz="2400" dirty="0">
                <a:ea typeface="DengXian" panose="02010600030101010101" pitchFamily="2" charset="-122"/>
                <a:cs typeface="Rockwell (Body)"/>
              </a:rPr>
              <a:t>，那么获得权力是否会削弱人的意志？</a:t>
            </a:r>
            <a:endParaRPr lang="en-US" sz="2400" dirty="0">
              <a:ea typeface="DengXian" panose="02010600030101010101" pitchFamily="2" charset="-122"/>
              <a:cs typeface="Rockwell (Body)"/>
            </a:endParaRPr>
          </a:p>
        </p:txBody>
      </p:sp>
    </p:spTree>
    <p:extLst>
      <p:ext uri="{BB962C8B-B14F-4D97-AF65-F5344CB8AC3E}">
        <p14:creationId xmlns:p14="http://schemas.microsoft.com/office/powerpoint/2010/main" val="22825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normAutofit/>
          </a:bodyPr>
          <a:lstStyle/>
          <a:p>
            <a:r>
              <a:rPr lang="zh-CN" altLang="en-US" b="1" dirty="0">
                <a:ea typeface="DengXian" panose="02010600030101010101" pitchFamily="2" charset="-122"/>
              </a:rPr>
              <a:t>处理学生问题的后续步骤</a:t>
            </a:r>
            <a:endParaRPr lang="en-US" altLang="en-US" b="1" dirty="0">
              <a:ea typeface="DengXian" panose="02010600030101010101" pitchFamily="2" charset="-122"/>
            </a:endParaRPr>
          </a:p>
        </p:txBody>
      </p:sp>
      <p:sp>
        <p:nvSpPr>
          <p:cNvPr id="151555" name="Content Placeholder 2"/>
          <p:cNvSpPr>
            <a:spLocks noGrp="1"/>
          </p:cNvSpPr>
          <p:nvPr>
            <p:ph idx="1"/>
          </p:nvPr>
        </p:nvSpPr>
        <p:spPr/>
        <p:txBody>
          <a:bodyPr>
            <a:normAutofit/>
          </a:bodyPr>
          <a:lstStyle/>
          <a:p>
            <a:pPr>
              <a:lnSpc>
                <a:spcPct val="114000"/>
              </a:lnSpc>
              <a:buFont typeface="Arial" charset="0"/>
              <a:buChar char="•"/>
            </a:pPr>
            <a:r>
              <a:rPr lang="en-US" altLang="en-US" dirty="0" err="1">
                <a:ea typeface="DengXian" panose="02010600030101010101" pitchFamily="2" charset="-122"/>
              </a:rPr>
              <a:t>每个学生从班级的问题列表中选择一个问题</a:t>
            </a:r>
            <a:r>
              <a:rPr lang="zh-CN" altLang="en-US" dirty="0">
                <a:ea typeface="DengXian" panose="02010600030101010101" pitchFamily="2" charset="-122"/>
              </a:rPr>
              <a:t>，在整个单元中进行探究</a:t>
            </a:r>
            <a:endParaRPr lang="en-US" altLang="en-US" dirty="0">
              <a:ea typeface="DengXian" panose="02010600030101010101" pitchFamily="2" charset="-122"/>
            </a:endParaRPr>
          </a:p>
          <a:p>
            <a:pPr>
              <a:lnSpc>
                <a:spcPct val="114000"/>
              </a:lnSpc>
              <a:buFont typeface="Arial" charset="0"/>
              <a:buChar char="•"/>
            </a:pPr>
            <a:r>
              <a:rPr lang="en-US" altLang="en-US" dirty="0" err="1">
                <a:ea typeface="DengXian" panose="02010600030101010101" pitchFamily="2" charset="-122"/>
              </a:rPr>
              <a:t>学生运用研究结果和本单元所学知识来回答自己选择的问题</a:t>
            </a:r>
            <a:r>
              <a:rPr lang="zh-CN" altLang="en-US" dirty="0">
                <a:ea typeface="DengXian" panose="02010600030101010101" pitchFamily="2" charset="-122"/>
              </a:rPr>
              <a:t>，完成两页纸的观点论述文章</a:t>
            </a:r>
            <a:endParaRPr lang="en-US" altLang="en-US" dirty="0">
              <a:ea typeface="DengXian" panose="02010600030101010101" pitchFamily="2" charset="-122"/>
            </a:endParaRPr>
          </a:p>
          <a:p>
            <a:pPr>
              <a:lnSpc>
                <a:spcPct val="114000"/>
              </a:lnSpc>
              <a:buFont typeface="Arial" charset="0"/>
              <a:buChar char="•"/>
            </a:pPr>
            <a:r>
              <a:rPr lang="en-US" altLang="en-US" dirty="0" err="1">
                <a:ea typeface="DengXian" panose="02010600030101010101" pitchFamily="2" charset="-122"/>
              </a:rPr>
              <a:t>在本单元的最后一天</a:t>
            </a:r>
            <a:r>
              <a:rPr lang="zh-CN" altLang="en-US" dirty="0">
                <a:ea typeface="DengXian" panose="02010600030101010101" pitchFamily="2" charset="-122"/>
              </a:rPr>
              <a:t>，学生在课堂讨论中分享了自己的思考</a:t>
            </a:r>
            <a:endParaRPr lang="en-US" altLang="en-US" dirty="0">
              <a:ea typeface="DengXian" panose="02010600030101010101" pitchFamily="2" charset="-122"/>
            </a:endParaRPr>
          </a:p>
        </p:txBody>
      </p:sp>
      <p:sp>
        <p:nvSpPr>
          <p:cNvPr id="2" name="Rectangle 1"/>
          <p:cNvSpPr/>
          <p:nvPr/>
        </p:nvSpPr>
        <p:spPr>
          <a:xfrm>
            <a:off x="5974813" y="3244334"/>
            <a:ext cx="247184" cy="369332"/>
          </a:xfrm>
          <a:prstGeom prst="rect">
            <a:avLst/>
          </a:prstGeom>
        </p:spPr>
        <p:txBody>
          <a:bodyPr wrap="none">
            <a:spAutoFit/>
          </a:bodyPr>
          <a:lstStyle/>
          <a:p>
            <a:r>
              <a:rPr lang="sk-SK" dirty="0">
                <a:latin typeface="DengXian" panose="02010600030101010101" pitchFamily="2" charset="-122"/>
                <a:ea typeface="DengXian" panose="02010600030101010101" pitchFamily="2" charset="-122"/>
              </a:rPr>
              <a:t> </a:t>
            </a:r>
            <a:endParaRPr lang="en-US" dirty="0">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79782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704439" y="4490728"/>
            <a:ext cx="11291248" cy="1243519"/>
          </a:xfrm>
        </p:spPr>
        <p:txBody>
          <a:bodyPr>
            <a:noAutofit/>
          </a:bodyPr>
          <a:lstStyle/>
          <a:p>
            <a:r>
              <a:rPr lang="zh-CN" altLang="en-US" sz="4400" b="1" dirty="0">
                <a:solidFill>
                  <a:schemeClr val="accent1"/>
                </a:solidFill>
                <a:ea typeface="DengXian" panose="02010600030101010101" pitchFamily="2" charset="-122"/>
              </a:rPr>
              <a:t>为什么提出问题的能力在当今时代如此重要</a:t>
            </a:r>
            <a:r>
              <a:rPr lang="en-US" sz="4400" b="1" dirty="0">
                <a:solidFill>
                  <a:schemeClr val="accent1"/>
                </a:solidFill>
                <a:ea typeface="DengXian" panose="02010600030101010101" pitchFamily="2" charset="-122"/>
              </a:rPr>
              <a:t>?  </a:t>
            </a:r>
          </a:p>
        </p:txBody>
      </p:sp>
      <p:cxnSp>
        <p:nvCxnSpPr>
          <p:cNvPr id="4" name="Straight Connector 3"/>
          <p:cNvCxnSpPr>
            <a:cxnSpLocks/>
          </p:cNvCxnSpPr>
          <p:nvPr/>
        </p:nvCxnSpPr>
        <p:spPr>
          <a:xfrm>
            <a:off x="312552" y="6167631"/>
            <a:ext cx="1156689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cxnSpLocks/>
          </p:cNvCxnSpPr>
          <p:nvPr/>
        </p:nvCxnSpPr>
        <p:spPr>
          <a:xfrm>
            <a:off x="312551" y="4607494"/>
            <a:ext cx="1156689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0718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1681" y="1711324"/>
            <a:ext cx="2921980" cy="4440351"/>
          </a:xfrm>
        </p:spPr>
      </p:pic>
      <p:sp>
        <p:nvSpPr>
          <p:cNvPr id="6" name="Text Placeholder 5"/>
          <p:cNvSpPr>
            <a:spLocks noGrp="1"/>
          </p:cNvSpPr>
          <p:nvPr>
            <p:ph type="body" sz="half" idx="4294967295"/>
          </p:nvPr>
        </p:nvSpPr>
        <p:spPr>
          <a:xfrm>
            <a:off x="5848028" y="3931499"/>
            <a:ext cx="5979622" cy="1046225"/>
          </a:xfrm>
        </p:spPr>
        <p:txBody>
          <a:bodyPr vert="horz" lIns="91440" tIns="45720" rIns="91440" bIns="45720" rtlCol="0" anchor="t">
            <a:noAutofit/>
          </a:bodyPr>
          <a:lstStyle/>
          <a:p>
            <a:pPr marL="0" indent="0" algn="r">
              <a:buNone/>
            </a:pPr>
            <a:r>
              <a:rPr lang="en-US" altLang="zh-CN" sz="2600" dirty="0">
                <a:ea typeface="DengXian" panose="02010600030101010101" pitchFamily="2" charset="-122"/>
              </a:rPr>
              <a:t>——</a:t>
            </a:r>
            <a:r>
              <a:rPr lang="zh-CN" altLang="en-US" sz="2600" dirty="0">
                <a:ea typeface="DengXian" panose="02010600030101010101" pitchFamily="2" charset="-122"/>
              </a:rPr>
              <a:t> 克莱夫</a:t>
            </a:r>
            <a:r>
              <a:rPr lang="en-US" altLang="zh-CN" sz="2600" dirty="0">
                <a:ea typeface="DengXian" panose="02010600030101010101" pitchFamily="2" charset="-122"/>
              </a:rPr>
              <a:t>·</a:t>
            </a:r>
            <a:r>
              <a:rPr lang="zh-CN" altLang="en-US" sz="2600" dirty="0">
                <a:ea typeface="DengXian" panose="02010600030101010101" pitchFamily="2" charset="-122"/>
              </a:rPr>
              <a:t>汤普森</a:t>
            </a:r>
            <a:r>
              <a:rPr lang="zh-CN" altLang="en-US" sz="2600" dirty="0">
                <a:latin typeface="Times New Roman" panose="02020603050405020304" pitchFamily="18" charset="0"/>
                <a:ea typeface="DengXian" panose="02010600030101010101" pitchFamily="2" charset="-122"/>
                <a:cs typeface="Times New Roman" panose="02020603050405020304" pitchFamily="18" charset="0"/>
              </a:rPr>
              <a:t>（</a:t>
            </a:r>
            <a:r>
              <a:rPr lang="en-US" sz="2600" dirty="0">
                <a:latin typeface="Times New Roman" panose="02020603050405020304" pitchFamily="18" charset="0"/>
                <a:ea typeface="DengXian" panose="02010600030101010101" pitchFamily="2" charset="-122"/>
                <a:cs typeface="Times New Roman" panose="02020603050405020304" pitchFamily="18" charset="0"/>
              </a:rPr>
              <a:t>Clive Thompson</a:t>
            </a:r>
            <a:r>
              <a:rPr lang="zh-CN" altLang="en-US" sz="2600" dirty="0">
                <a:ea typeface="DengXian" panose="02010600030101010101" pitchFamily="2" charset="-122"/>
              </a:rPr>
              <a:t>）</a:t>
            </a:r>
            <a:endParaRPr lang="en-US" sz="2600" dirty="0">
              <a:ea typeface="DengXian" panose="02010600030101010101" pitchFamily="2" charset="-122"/>
            </a:endParaRPr>
          </a:p>
          <a:p>
            <a:pPr marL="0" indent="0">
              <a:buNone/>
            </a:pPr>
            <a:r>
              <a:rPr lang="en-US" altLang="zh-CN" sz="2600" dirty="0">
                <a:latin typeface="DengXian"/>
                <a:ea typeface="DengXian"/>
              </a:rPr>
              <a:t>			</a:t>
            </a:r>
            <a:r>
              <a:rPr lang="zh-CN" altLang="en-US" sz="2600" dirty="0">
                <a:latin typeface="DengXian"/>
                <a:ea typeface="DengXian"/>
              </a:rPr>
              <a:t>       </a:t>
            </a:r>
            <a:r>
              <a:rPr lang="zh-CN" altLang="en-US" sz="2400" dirty="0">
                <a:latin typeface="DengXian"/>
                <a:ea typeface="DengXian"/>
              </a:rPr>
              <a:t>记者，科技博主</a:t>
            </a:r>
            <a:endParaRPr lang="en-US" sz="2600" dirty="0">
              <a:latin typeface="DengXian"/>
              <a:ea typeface="DengXian"/>
            </a:endParaRPr>
          </a:p>
        </p:txBody>
      </p:sp>
      <p:sp>
        <p:nvSpPr>
          <p:cNvPr id="5" name="Text Placeholder 4"/>
          <p:cNvSpPr>
            <a:spLocks noGrp="1"/>
          </p:cNvSpPr>
          <p:nvPr>
            <p:ph type="body" sz="half" idx="4294967295"/>
          </p:nvPr>
        </p:nvSpPr>
        <p:spPr>
          <a:xfrm>
            <a:off x="5456134" y="1801813"/>
            <a:ext cx="5979621" cy="2578100"/>
          </a:xfrm>
        </p:spPr>
        <p:txBody>
          <a:bodyPr>
            <a:noAutofit/>
          </a:bodyPr>
          <a:lstStyle/>
          <a:p>
            <a:pPr marL="0" indent="0">
              <a:lnSpc>
                <a:spcPct val="114000"/>
              </a:lnSpc>
              <a:buNone/>
            </a:pPr>
            <a:r>
              <a:rPr lang="en-US" dirty="0">
                <a:solidFill>
                  <a:schemeClr val="tx1"/>
                </a:solidFill>
                <a:ea typeface="DengXian" panose="02010600030101010101" pitchFamily="2" charset="-122"/>
              </a:rPr>
              <a:t>“</a:t>
            </a:r>
            <a:r>
              <a:rPr lang="en-US" dirty="0" err="1">
                <a:solidFill>
                  <a:schemeClr val="tx1"/>
                </a:solidFill>
                <a:ea typeface="DengXian" panose="02010600030101010101" pitchFamily="2" charset="-122"/>
              </a:rPr>
              <a:t>如今</a:t>
            </a:r>
            <a:r>
              <a:rPr lang="zh-CN" altLang="en-US" dirty="0">
                <a:solidFill>
                  <a:schemeClr val="tx1"/>
                </a:solidFill>
                <a:ea typeface="DengXian" panose="02010600030101010101" pitchFamily="2" charset="-122"/>
              </a:rPr>
              <a:t>，强大的新工具可以帮助我们找到问题的答案。那么我们要做什么呢？</a:t>
            </a:r>
            <a:r>
              <a:rPr lang="en-US" altLang="zh-CN" dirty="0">
                <a:solidFill>
                  <a:schemeClr val="tx1"/>
                </a:solidFill>
                <a:ea typeface="DengXian" panose="02010600030101010101" pitchFamily="2" charset="-122"/>
              </a:rPr>
              <a:t>——</a:t>
            </a:r>
            <a:r>
              <a:rPr lang="zh-CN" altLang="en-US" dirty="0">
                <a:solidFill>
                  <a:schemeClr val="tx1"/>
                </a:solidFill>
                <a:ea typeface="DengXian" panose="02010600030101010101" pitchFamily="2" charset="-122"/>
              </a:rPr>
              <a:t>要提出更难的问题</a:t>
            </a:r>
            <a:r>
              <a:rPr lang="zh-CN" altLang="en-US" sz="1800" dirty="0">
                <a:ea typeface="DengXian" panose="02010600030101010101" pitchFamily="2" charset="-122"/>
              </a:rPr>
              <a:t>。</a:t>
            </a:r>
            <a:r>
              <a:rPr lang="en-US" dirty="0">
                <a:solidFill>
                  <a:schemeClr val="tx1"/>
                </a:solidFill>
                <a:ea typeface="DengXian" panose="02010600030101010101" pitchFamily="2" charset="-122"/>
              </a:rPr>
              <a:t>”</a:t>
            </a:r>
          </a:p>
        </p:txBody>
      </p:sp>
      <p:sp>
        <p:nvSpPr>
          <p:cNvPr id="8" name="Title 1"/>
          <p:cNvSpPr txBox="1">
            <a:spLocks/>
          </p:cNvSpPr>
          <p:nvPr/>
        </p:nvSpPr>
        <p:spPr>
          <a:xfrm>
            <a:off x="920155" y="438244"/>
            <a:ext cx="10515600" cy="7435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DIN Next Rounded LT Pro" panose="020F0503020203050203" pitchFamily="34" charset="0"/>
                <a:ea typeface="+mj-ea"/>
                <a:cs typeface="+mj-cs"/>
              </a:defRPr>
            </a:lvl1pPr>
          </a:lstStyle>
          <a:p>
            <a:r>
              <a:rPr lang="zh-CN" altLang="en-US" b="1" dirty="0">
                <a:latin typeface="DengXian" panose="02010600030101010101" pitchFamily="2" charset="-122"/>
                <a:ea typeface="DengXian" panose="02010600030101010101" pitchFamily="2" charset="-122"/>
              </a:rPr>
              <a:t>在谷歌（</a:t>
            </a:r>
            <a:r>
              <a:rPr lang="en-US" altLang="zh-CN" b="1" dirty="0">
                <a:latin typeface="Times New Roman" panose="02020603050405020304" pitchFamily="18" charset="0"/>
                <a:ea typeface="DengXian" panose="02010600030101010101" pitchFamily="2" charset="-122"/>
                <a:cs typeface="Times New Roman" panose="02020603050405020304" pitchFamily="18" charset="0"/>
              </a:rPr>
              <a:t>Google</a:t>
            </a:r>
            <a:r>
              <a:rPr lang="zh-CN" altLang="en-US" b="1" dirty="0">
                <a:latin typeface="DengXian" panose="02010600030101010101" pitchFamily="2" charset="-122"/>
                <a:ea typeface="DengXian" panose="02010600030101010101" pitchFamily="2" charset="-122"/>
              </a:rPr>
              <a:t>）时代</a:t>
            </a:r>
            <a:endParaRPr lang="en-US" b="1" dirty="0">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3141021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466" y="297510"/>
            <a:ext cx="10515600" cy="1325563"/>
          </a:xfrm>
        </p:spPr>
        <p:txBody>
          <a:bodyPr>
            <a:noAutofit/>
          </a:bodyPr>
          <a:lstStyle/>
          <a:p>
            <a:pPr>
              <a:lnSpc>
                <a:spcPct val="114000"/>
              </a:lnSpc>
            </a:pPr>
            <a:r>
              <a:rPr lang="zh-CN" altLang="en-US" sz="3600" b="1" dirty="0">
                <a:solidFill>
                  <a:schemeClr val="tx1"/>
                </a:solidFill>
                <a:ea typeface="DengXian" panose="02010600030101010101" pitchFamily="2" charset="-122"/>
              </a:rPr>
              <a:t>追本溯源：</a:t>
            </a:r>
            <a:r>
              <a:rPr lang="en-US" sz="3600" b="1" dirty="0">
                <a:solidFill>
                  <a:schemeClr val="tx1"/>
                </a:solidFill>
                <a:ea typeface="DengXian" panose="02010600030101010101" pitchFamily="2" charset="-122"/>
              </a:rPr>
              <a:t/>
            </a:r>
            <a:br>
              <a:rPr lang="en-US" sz="3600" b="1" dirty="0">
                <a:solidFill>
                  <a:schemeClr val="tx1"/>
                </a:solidFill>
                <a:ea typeface="DengXian" panose="02010600030101010101" pitchFamily="2" charset="-122"/>
              </a:rPr>
            </a:br>
            <a:r>
              <a:rPr lang="en-US" sz="3600" b="1" dirty="0">
                <a:solidFill>
                  <a:schemeClr val="tx1"/>
                </a:solidFill>
                <a:ea typeface="DengXian" panose="02010600030101010101" pitchFamily="2" charset="-122"/>
              </a:rPr>
              <a:t>1990</a:t>
            </a:r>
            <a:r>
              <a:rPr lang="zh-CN" altLang="en-US" sz="3600" b="1" dirty="0">
                <a:solidFill>
                  <a:schemeClr val="tx1"/>
                </a:solidFill>
                <a:ea typeface="DengXian" panose="02010600030101010101" pitchFamily="2" charset="-122"/>
              </a:rPr>
              <a:t>年，马萨诸塞州劳伦斯镇的一群家长说</a:t>
            </a:r>
            <a:endParaRPr lang="en-US" sz="3600" b="1" dirty="0">
              <a:solidFill>
                <a:schemeClr val="tx1"/>
              </a:solidFill>
              <a:ea typeface="DengXian" panose="02010600030101010101" pitchFamily="2" charset="-122"/>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912" y="2089887"/>
            <a:ext cx="5635603" cy="4233948"/>
          </a:xfrm>
          <a:prstGeom prst="rect">
            <a:avLst/>
          </a:prstGeom>
        </p:spPr>
      </p:pic>
      <p:sp>
        <p:nvSpPr>
          <p:cNvPr id="4" name="Text Placeholder 4"/>
          <p:cNvSpPr txBox="1">
            <a:spLocks/>
          </p:cNvSpPr>
          <p:nvPr/>
        </p:nvSpPr>
        <p:spPr>
          <a:xfrm>
            <a:off x="6848041" y="2718559"/>
            <a:ext cx="4894780" cy="2048691"/>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r>
              <a:rPr lang="en-US" sz="3200" dirty="0">
                <a:latin typeface="DengXian" panose="02010600030101010101" pitchFamily="2" charset="-122"/>
                <a:ea typeface="DengXian" panose="02010600030101010101" pitchFamily="2" charset="-122"/>
              </a:rPr>
              <a:t>“</a:t>
            </a:r>
            <a:r>
              <a:rPr lang="en-US" sz="3200" dirty="0" err="1">
                <a:latin typeface="DengXian" panose="02010600030101010101" pitchFamily="2" charset="-122"/>
                <a:ea typeface="DengXian" panose="02010600030101010101" pitchFamily="2" charset="-122"/>
              </a:rPr>
              <a:t>我们不去参与学校的事情</a:t>
            </a:r>
            <a:r>
              <a:rPr lang="zh-CN" altLang="en-US" sz="3200" dirty="0">
                <a:latin typeface="DengXian" panose="02010600030101010101" pitchFamily="2" charset="-122"/>
                <a:ea typeface="DengXian" panose="02010600030101010101" pitchFamily="2" charset="-122"/>
              </a:rPr>
              <a:t>，因为我们连该问什么都不知道。</a:t>
            </a:r>
            <a:r>
              <a:rPr lang="en-US" sz="3200" dirty="0">
                <a:latin typeface="DengXian" panose="02010600030101010101" pitchFamily="2" charset="-122"/>
                <a:ea typeface="DengXian" panose="02010600030101010101" pitchFamily="2" charset="-122"/>
              </a:rPr>
              <a:t>”</a:t>
            </a:r>
          </a:p>
        </p:txBody>
      </p:sp>
    </p:spTree>
    <p:extLst>
      <p:ext uri="{BB962C8B-B14F-4D97-AF65-F5344CB8AC3E}">
        <p14:creationId xmlns:p14="http://schemas.microsoft.com/office/powerpoint/2010/main" val="184790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p:txBody>
          <a:bodyPr>
            <a:normAutofit/>
          </a:bodyPr>
          <a:lstStyle/>
          <a:p>
            <a:r>
              <a:rPr lang="zh-CN" altLang="en-US" b="1" dirty="0">
                <a:solidFill>
                  <a:schemeClr val="tx1"/>
                </a:solidFill>
                <a:ea typeface="DengXian" panose="02010600030101010101" pitchFamily="2" charset="-122"/>
              </a:rPr>
              <a:t>提问的能力是</a:t>
            </a:r>
            <a:endParaRPr lang="en-US" altLang="en-US" b="1" dirty="0">
              <a:solidFill>
                <a:schemeClr val="tx1"/>
              </a:solidFill>
              <a:ea typeface="DengXian" panose="02010600030101010101" pitchFamily="2" charset="-122"/>
            </a:endParaRPr>
          </a:p>
        </p:txBody>
      </p:sp>
      <p:sp>
        <p:nvSpPr>
          <p:cNvPr id="73730" name="Content Placeholder 2"/>
          <p:cNvSpPr>
            <a:spLocks noGrp="1"/>
          </p:cNvSpPr>
          <p:nvPr>
            <p:ph idx="1"/>
          </p:nvPr>
        </p:nvSpPr>
        <p:spPr>
          <a:xfrm>
            <a:off x="838200" y="1701641"/>
            <a:ext cx="10515600" cy="4351338"/>
          </a:xfrm>
        </p:spPr>
        <p:txBody>
          <a:bodyPr/>
          <a:lstStyle/>
          <a:p>
            <a:pPr>
              <a:lnSpc>
                <a:spcPct val="114000"/>
              </a:lnSpc>
              <a:spcBef>
                <a:spcPts val="1200"/>
              </a:spcBef>
            </a:pPr>
            <a:r>
              <a:rPr lang="en-US" altLang="en-US" dirty="0" err="1">
                <a:ea typeface="DengXian" panose="02010600030101010101" pitchFamily="2" charset="-122"/>
              </a:rPr>
              <a:t>为了从无知走向新知</a:t>
            </a:r>
            <a:endParaRPr lang="en-US" altLang="en-US" dirty="0">
              <a:ea typeface="DengXian" panose="02010600030101010101" pitchFamily="2" charset="-122"/>
            </a:endParaRPr>
          </a:p>
          <a:p>
            <a:pPr>
              <a:lnSpc>
                <a:spcPct val="114000"/>
              </a:lnSpc>
              <a:spcBef>
                <a:spcPts val="1200"/>
              </a:spcBef>
            </a:pPr>
            <a:r>
              <a:rPr lang="en-US" altLang="en-US" dirty="0" err="1">
                <a:ea typeface="DengXian" panose="02010600030101010101" pitchFamily="2" charset="-122"/>
              </a:rPr>
              <a:t>为了追寻更好的答案</a:t>
            </a:r>
            <a:endParaRPr lang="en-US" altLang="en-US" dirty="0">
              <a:ea typeface="DengXian" panose="02010600030101010101" pitchFamily="2" charset="-122"/>
            </a:endParaRPr>
          </a:p>
          <a:p>
            <a:pPr>
              <a:lnSpc>
                <a:spcPct val="114000"/>
              </a:lnSpc>
              <a:spcBef>
                <a:spcPts val="1200"/>
              </a:spcBef>
            </a:pPr>
            <a:r>
              <a:rPr lang="en-US" altLang="en-US" dirty="0" err="1">
                <a:ea typeface="DengXian" panose="02010600030101010101" pitchFamily="2" charset="-122"/>
              </a:rPr>
              <a:t>为了提升</a:t>
            </a:r>
            <a:r>
              <a:rPr lang="zh-CN" altLang="en-US" dirty="0">
                <a:ea typeface="DengXian" panose="02010600030101010101" pitchFamily="2" charset="-122"/>
              </a:rPr>
              <a:t>参与度和主人翁意识</a:t>
            </a:r>
            <a:endParaRPr lang="en-US" altLang="en-US" dirty="0">
              <a:ea typeface="DengXian" panose="02010600030101010101" pitchFamily="2" charset="-122"/>
            </a:endParaRPr>
          </a:p>
          <a:p>
            <a:pPr>
              <a:lnSpc>
                <a:spcPct val="114000"/>
              </a:lnSpc>
              <a:spcBef>
                <a:spcPts val="1200"/>
              </a:spcBef>
            </a:pPr>
            <a:r>
              <a:rPr lang="en-US" altLang="en-US" dirty="0" err="1">
                <a:ea typeface="DengXian" panose="02010600030101010101" pitchFamily="2" charset="-122"/>
              </a:rPr>
              <a:t>为了在课堂中展现探究的过程</a:t>
            </a:r>
            <a:endParaRPr lang="en-US" altLang="en-US" dirty="0">
              <a:ea typeface="DengXian" panose="02010600030101010101" pitchFamily="2" charset="-122"/>
            </a:endParaRPr>
          </a:p>
          <a:p>
            <a:pPr>
              <a:lnSpc>
                <a:spcPct val="114000"/>
              </a:lnSpc>
              <a:spcBef>
                <a:spcPts val="1200"/>
              </a:spcBef>
            </a:pPr>
            <a:r>
              <a:rPr lang="en-US" altLang="en-US" sz="3600" b="1" dirty="0" err="1">
                <a:ea typeface="DengXian" panose="02010600030101010101" pitchFamily="2" charset="-122"/>
              </a:rPr>
              <a:t>为了在充满挑战的职业生涯里增加一点乐趣</a:t>
            </a:r>
            <a:endParaRPr lang="en-US" altLang="en-US" sz="3600" b="1" dirty="0">
              <a:ea typeface="DengXian" panose="02010600030101010101" pitchFamily="2" charset="-122"/>
            </a:endParaRPr>
          </a:p>
          <a:p>
            <a:pPr>
              <a:lnSpc>
                <a:spcPct val="114000"/>
              </a:lnSpc>
              <a:spcBef>
                <a:spcPts val="1200"/>
              </a:spcBef>
            </a:pPr>
            <a:r>
              <a:rPr lang="en-US" altLang="en-US" dirty="0" err="1">
                <a:ea typeface="DengXian" panose="02010600030101010101" pitchFamily="2" charset="-122"/>
              </a:rPr>
              <a:t>还有</a:t>
            </a:r>
            <a:r>
              <a:rPr lang="en-US" altLang="en-US" dirty="0">
                <a:ea typeface="DengXian" panose="02010600030101010101" pitchFamily="2" charset="-122"/>
              </a:rPr>
              <a:t>……</a:t>
            </a:r>
          </a:p>
        </p:txBody>
      </p:sp>
    </p:spTree>
    <p:extLst>
      <p:ext uri="{BB962C8B-B14F-4D97-AF65-F5344CB8AC3E}">
        <p14:creationId xmlns:p14="http://schemas.microsoft.com/office/powerpoint/2010/main" val="1354568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37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373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373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373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37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186" y="255738"/>
            <a:ext cx="10515600" cy="846196"/>
          </a:xfrm>
        </p:spPr>
        <p:txBody>
          <a:bodyPr>
            <a:normAutofit/>
          </a:bodyPr>
          <a:lstStyle/>
          <a:p>
            <a:r>
              <a:rPr lang="zh-CN" altLang="en-US" b="1" dirty="0">
                <a:solidFill>
                  <a:schemeClr val="tx1"/>
                </a:solidFill>
                <a:ea typeface="DengXian" panose="02010600030101010101" pitchFamily="2" charset="-122"/>
              </a:rPr>
              <a:t>提问与民主</a:t>
            </a:r>
            <a:endParaRPr lang="en-US" b="1" dirty="0">
              <a:solidFill>
                <a:schemeClr val="tx1"/>
              </a:solidFill>
              <a:ea typeface="DengXian" panose="02010600030101010101" pitchFamily="2" charset="-122"/>
            </a:endParaRPr>
          </a:p>
        </p:txBody>
      </p:sp>
      <p:sp>
        <p:nvSpPr>
          <p:cNvPr id="10" name="コンテンツ プレースホルダー 9"/>
          <p:cNvSpPr>
            <a:spLocks noGrp="1"/>
          </p:cNvSpPr>
          <p:nvPr>
            <p:ph idx="1"/>
          </p:nvPr>
        </p:nvSpPr>
        <p:spPr/>
        <p:txBody>
          <a:bodyPr/>
          <a:lstStyle/>
          <a:p>
            <a:endParaRPr lang="en-US" dirty="0">
              <a:ea typeface="DengXian" panose="02010600030101010101" pitchFamily="2" charset="-122"/>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186" y="1795074"/>
            <a:ext cx="6492145" cy="3559510"/>
          </a:xfrm>
          <a:prstGeom prst="rect">
            <a:avLst/>
          </a:prstGeom>
        </p:spPr>
      </p:pic>
      <p:sp>
        <p:nvSpPr>
          <p:cNvPr id="4" name="Text Placeholder 4"/>
          <p:cNvSpPr txBox="1">
            <a:spLocks/>
          </p:cNvSpPr>
          <p:nvPr/>
        </p:nvSpPr>
        <p:spPr>
          <a:xfrm>
            <a:off x="7319890" y="2099440"/>
            <a:ext cx="4110689" cy="151453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4000"/>
              </a:lnSpc>
              <a:buNone/>
            </a:pPr>
            <a:r>
              <a:rPr lang="en-US" dirty="0">
                <a:latin typeface="DengXian" panose="02010600030101010101" pitchFamily="2" charset="-122"/>
                <a:ea typeface="DengXian" panose="02010600030101010101" pitchFamily="2" charset="-122"/>
              </a:rPr>
              <a:t>“</a:t>
            </a:r>
            <a:r>
              <a:rPr lang="en-US" dirty="0" err="1">
                <a:latin typeface="DengXian" panose="02010600030101010101" pitchFamily="2" charset="-122"/>
                <a:ea typeface="DengXian" panose="02010600030101010101" pitchFamily="2" charset="-122"/>
              </a:rPr>
              <a:t>我们需要学习如何研究而不是盲目相信</a:t>
            </a:r>
            <a:r>
              <a:rPr lang="zh-CN" altLang="en-US" dirty="0">
                <a:latin typeface="DengXian" panose="02010600030101010101" pitchFamily="2" charset="-122"/>
                <a:ea typeface="DengXian" panose="02010600030101010101" pitchFamily="2" charset="-122"/>
              </a:rPr>
              <a:t>，学习如何探索未知而不是证实已知。</a:t>
            </a:r>
            <a:r>
              <a:rPr lang="en-US" dirty="0">
                <a:latin typeface="DengXian" panose="02010600030101010101" pitchFamily="2" charset="-122"/>
                <a:ea typeface="DengXian" panose="02010600030101010101" pitchFamily="2" charset="-122"/>
              </a:rPr>
              <a:t>”</a:t>
            </a:r>
          </a:p>
          <a:p>
            <a:pPr marL="0" indent="0">
              <a:buNone/>
            </a:pPr>
            <a:endParaRPr lang="en-US" dirty="0">
              <a:latin typeface="DengXian" panose="02010600030101010101" pitchFamily="2" charset="-122"/>
              <a:ea typeface="DengXian" panose="02010600030101010101" pitchFamily="2" charset="-122"/>
            </a:endParaRPr>
          </a:p>
        </p:txBody>
      </p:sp>
      <p:sp>
        <p:nvSpPr>
          <p:cNvPr id="6" name="Text Placeholder 5"/>
          <p:cNvSpPr txBox="1">
            <a:spLocks/>
          </p:cNvSpPr>
          <p:nvPr/>
        </p:nvSpPr>
        <p:spPr>
          <a:xfrm>
            <a:off x="7740471" y="3887786"/>
            <a:ext cx="3777343" cy="52364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DIN Next Rounded LT Pro" panose="020F050302020305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DIN Next Rounded LT Pro" panose="020F050302020305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DIN Next Rounded LT Pro" panose="020F050302020305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DIN Next Rounded LT Pro" panose="020F050302020305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buNone/>
            </a:pPr>
            <a:endParaRPr lang="en-US" sz="2200" dirty="0">
              <a:latin typeface="DengXian" panose="02010600030101010101" pitchFamily="2" charset="-122"/>
              <a:ea typeface="DengXian" panose="02010600030101010101" pitchFamily="2" charset="-122"/>
            </a:endParaRPr>
          </a:p>
          <a:p>
            <a:pPr marL="0" indent="0" algn="r">
              <a:buNone/>
            </a:pPr>
            <a:r>
              <a:rPr lang="zh-CN" altLang="en-US" sz="2200" dirty="0">
                <a:latin typeface="DengXian" panose="02010600030101010101" pitchFamily="2" charset="-122"/>
                <a:ea typeface="DengXian" panose="02010600030101010101" pitchFamily="2" charset="-122"/>
              </a:rPr>
              <a:t>   </a:t>
            </a:r>
            <a:r>
              <a:rPr lang="en-US" altLang="zh-CN" sz="2200" dirty="0">
                <a:latin typeface="DengXian" panose="02010600030101010101" pitchFamily="2" charset="-122"/>
                <a:ea typeface="DengXian" panose="02010600030101010101" pitchFamily="2" charset="-122"/>
              </a:rPr>
              <a:t>——</a:t>
            </a:r>
            <a:r>
              <a:rPr lang="en-US" sz="2200" dirty="0">
                <a:latin typeface="DengXian" panose="02010600030101010101" pitchFamily="2" charset="-122"/>
                <a:ea typeface="DengXian" panose="02010600030101010101" pitchFamily="2" charset="-122"/>
              </a:rPr>
              <a:t> </a:t>
            </a:r>
            <a:r>
              <a:rPr lang="zh-CN" altLang="en-US" sz="2200" dirty="0">
                <a:latin typeface="DengXian" panose="02010600030101010101" pitchFamily="2" charset="-122"/>
                <a:ea typeface="DengXian" panose="02010600030101010101" pitchFamily="2" charset="-122"/>
              </a:rPr>
              <a:t>塞普蒂玛</a:t>
            </a:r>
            <a:r>
              <a:rPr lang="en-US" altLang="zh-CN" sz="2200" dirty="0">
                <a:latin typeface="DengXian" panose="02010600030101010101" pitchFamily="2" charset="-122"/>
                <a:ea typeface="DengXian" panose="02010600030101010101" pitchFamily="2" charset="-122"/>
              </a:rPr>
              <a:t>·</a:t>
            </a:r>
            <a:r>
              <a:rPr lang="zh-CN" altLang="en-US" sz="2200" dirty="0">
                <a:latin typeface="DengXian" panose="02010600030101010101" pitchFamily="2" charset="-122"/>
                <a:ea typeface="DengXian" panose="02010600030101010101" pitchFamily="2" charset="-122"/>
              </a:rPr>
              <a:t>克拉克</a:t>
            </a:r>
            <a:endParaRPr lang="en-US" altLang="zh-CN" sz="2200" dirty="0">
              <a:latin typeface="DengXian" panose="02010600030101010101" pitchFamily="2" charset="-122"/>
              <a:ea typeface="DengXian" panose="02010600030101010101" pitchFamily="2" charset="-122"/>
            </a:endParaRPr>
          </a:p>
          <a:p>
            <a:pPr marL="0" indent="0" algn="r">
              <a:buNone/>
            </a:pPr>
            <a:r>
              <a:rPr lang="zh-CN" altLang="en-US" sz="2200" dirty="0">
                <a:latin typeface="DengXian" panose="02010600030101010101" pitchFamily="2" charset="-122"/>
                <a:ea typeface="DengXian" panose="02010600030101010101" pitchFamily="2" charset="-122"/>
              </a:rPr>
              <a:t>  （</a:t>
            </a:r>
            <a:r>
              <a:rPr lang="en-US" sz="2200" dirty="0" err="1">
                <a:latin typeface="Times New Roman" panose="02020603050405020304" pitchFamily="18" charset="0"/>
                <a:ea typeface="DengXian" panose="02010600030101010101" pitchFamily="2" charset="-122"/>
                <a:cs typeface="Times New Roman" panose="02020603050405020304" pitchFamily="18" charset="0"/>
              </a:rPr>
              <a:t>Septima</a:t>
            </a:r>
            <a:r>
              <a:rPr lang="en-US" sz="2200" dirty="0">
                <a:latin typeface="Times New Roman" panose="02020603050405020304" pitchFamily="18" charset="0"/>
                <a:ea typeface="DengXian" panose="02010600030101010101" pitchFamily="2" charset="-122"/>
                <a:cs typeface="Times New Roman" panose="02020603050405020304" pitchFamily="18" charset="0"/>
              </a:rPr>
              <a:t> Clark</a:t>
            </a:r>
            <a:r>
              <a:rPr lang="zh-CN" altLang="en-US" sz="2200" dirty="0">
                <a:latin typeface="DengXian" panose="02010600030101010101" pitchFamily="2" charset="-122"/>
                <a:ea typeface="DengXian" panose="02010600030101010101" pitchFamily="2" charset="-122"/>
              </a:rPr>
              <a:t>）</a:t>
            </a:r>
            <a:endParaRPr lang="en-US" sz="2200" dirty="0">
              <a:latin typeface="DengXian" panose="02010600030101010101" pitchFamily="2" charset="-122"/>
              <a:ea typeface="DengXian" panose="02010600030101010101" pitchFamily="2" charset="-122"/>
            </a:endParaRPr>
          </a:p>
          <a:p>
            <a:pPr marL="0" indent="0" algn="r">
              <a:buNone/>
            </a:pPr>
            <a:endParaRPr lang="en-US" sz="1200" dirty="0">
              <a:latin typeface="DengXian" panose="02010600030101010101" pitchFamily="2" charset="-122"/>
              <a:ea typeface="DengXian" panose="02010600030101010101" pitchFamily="2" charset="-122"/>
            </a:endParaRPr>
          </a:p>
          <a:p>
            <a:pPr marL="0" indent="0" algn="r">
              <a:buNone/>
            </a:pPr>
            <a:endParaRPr lang="en-US" sz="1200" dirty="0">
              <a:latin typeface="DengXian" panose="02010600030101010101" pitchFamily="2" charset="-122"/>
              <a:ea typeface="DengXian" panose="02010600030101010101" pitchFamily="2" charset="-122"/>
            </a:endParaRPr>
          </a:p>
        </p:txBody>
      </p:sp>
      <p:sp>
        <p:nvSpPr>
          <p:cNvPr id="5" name="テキスト ボックス 4"/>
          <p:cNvSpPr txBox="1"/>
          <p:nvPr/>
        </p:nvSpPr>
        <p:spPr>
          <a:xfrm>
            <a:off x="4991101" y="6181746"/>
            <a:ext cx="7200900" cy="261610"/>
          </a:xfrm>
          <a:prstGeom prst="rect">
            <a:avLst/>
          </a:prstGeom>
          <a:noFill/>
        </p:spPr>
        <p:txBody>
          <a:bodyPr wrap="square" rtlCol="0">
            <a:spAutoFit/>
          </a:bodyPr>
          <a:lstStyle/>
          <a:p>
            <a:r>
              <a:rPr lang="zh-CN" altLang="en-US" sz="1100" dirty="0">
                <a:latin typeface="DengXian" panose="02010600030101010101" pitchFamily="2" charset="-122"/>
                <a:ea typeface="DengXian" panose="02010600030101010101" pitchFamily="2" charset="-122"/>
              </a:rPr>
              <a:t>出处：</a:t>
            </a:r>
            <a:r>
              <a:rPr lang="en-US" sz="1100" dirty="0">
                <a:latin typeface="DengXian" panose="02010600030101010101" pitchFamily="2" charset="-122"/>
                <a:ea typeface="DengXian" panose="02010600030101010101" pitchFamily="2" charset="-122"/>
              </a:rPr>
              <a:t>Chapter 6 on </a:t>
            </a:r>
            <a:r>
              <a:rPr lang="en-US" sz="1100" dirty="0" err="1">
                <a:latin typeface="DengXian" panose="02010600030101010101" pitchFamily="2" charset="-122"/>
                <a:ea typeface="DengXian" panose="02010600030101010101" pitchFamily="2" charset="-122"/>
              </a:rPr>
              <a:t>Septima</a:t>
            </a:r>
            <a:r>
              <a:rPr lang="en-US" sz="1100" dirty="0">
                <a:latin typeface="DengXian" panose="02010600030101010101" pitchFamily="2" charset="-122"/>
                <a:ea typeface="DengXian" panose="02010600030101010101" pitchFamily="2" charset="-122"/>
              </a:rPr>
              <a:t> Clark in Freedom Road: Adult Education of African Americans (Peterson, 1996)</a:t>
            </a:r>
          </a:p>
        </p:txBody>
      </p:sp>
    </p:spTree>
    <p:extLst>
      <p:ext uri="{BB962C8B-B14F-4D97-AF65-F5344CB8AC3E}">
        <p14:creationId xmlns:p14="http://schemas.microsoft.com/office/powerpoint/2010/main" val="18245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1371600" y="2130145"/>
            <a:ext cx="9361488" cy="3396597"/>
          </a:xfrm>
        </p:spPr>
        <p:txBody>
          <a:bodyPr>
            <a:normAutofit/>
          </a:bodyPr>
          <a:lstStyle/>
          <a:p>
            <a:pPr marL="0" indent="0">
              <a:lnSpc>
                <a:spcPct val="114000"/>
              </a:lnSpc>
              <a:buNone/>
            </a:pPr>
            <a:r>
              <a:rPr lang="zh-CN" altLang="en-US" dirty="0">
                <a:ea typeface="DengXian" panose="02010600030101010101" pitchFamily="2" charset="-122"/>
              </a:rPr>
              <a:t>你可以在非商业用途中复制和改编这份资料，但需要保留以下出处信息： </a:t>
            </a:r>
            <a:endParaRPr lang="en-US" dirty="0">
              <a:ea typeface="DengXian" panose="02010600030101010101" pitchFamily="2" charset="-122"/>
            </a:endParaRPr>
          </a:p>
          <a:p>
            <a:pPr marL="0" indent="0">
              <a:lnSpc>
                <a:spcPct val="114000"/>
              </a:lnSpc>
              <a:buNone/>
            </a:pPr>
            <a:r>
              <a:rPr lang="zh-CN" altLang="en-US" dirty="0">
                <a:ea typeface="DengXian" panose="02010600030101010101" pitchFamily="2" charset="-122"/>
              </a:rPr>
              <a:t>“来源：正确问题研究所 </a:t>
            </a:r>
            <a:r>
              <a:rPr lang="en-US" altLang="zh-CN" dirty="0">
                <a:ea typeface="DengXian" panose="02010600030101010101" pitchFamily="2" charset="-122"/>
              </a:rPr>
              <a:t>-</a:t>
            </a:r>
            <a:r>
              <a:rPr lang="zh-CN" altLang="en-US" dirty="0">
                <a:ea typeface="DengXian" panose="02010600030101010101" pitchFamily="2" charset="-122"/>
              </a:rPr>
              <a:t> </a:t>
            </a:r>
            <a:r>
              <a:rPr lang="en-US" dirty="0" err="1">
                <a:latin typeface="Times New Roman" panose="02020603050405020304" pitchFamily="18" charset="0"/>
                <a:ea typeface="DengXian" panose="02010600030101010101" pitchFamily="2" charset="-122"/>
                <a:cs typeface="Times New Roman" panose="02020603050405020304" pitchFamily="18" charset="0"/>
              </a:rPr>
              <a:t>www.rightquestion.org</a:t>
            </a:r>
            <a:r>
              <a:rPr lang="en-US" dirty="0">
                <a:ea typeface="DengXian" panose="02010600030101010101" pitchFamily="2" charset="-122"/>
              </a:rPr>
              <a:t>。</a:t>
            </a:r>
            <a:r>
              <a:rPr lang="zh-CN" altLang="en-US" dirty="0">
                <a:ea typeface="DengXian" panose="02010600030101010101" pitchFamily="2" charset="-122"/>
              </a:rPr>
              <a:t>问题生成法（</a:t>
            </a:r>
            <a:r>
              <a:rPr lang="en-US" dirty="0">
                <a:latin typeface="Times New Roman" panose="02020603050405020304" pitchFamily="18" charset="0"/>
                <a:ea typeface="DengXian" panose="02010600030101010101" pitchFamily="2" charset="-122"/>
                <a:cs typeface="Times New Roman" panose="02020603050405020304" pitchFamily="18" charset="0"/>
              </a:rPr>
              <a:t>QFT</a:t>
            </a:r>
            <a:r>
              <a:rPr lang="en-US" dirty="0">
                <a:ea typeface="DengXian" panose="02010600030101010101" pitchFamily="2" charset="-122"/>
              </a:rPr>
              <a:t>）</a:t>
            </a:r>
            <a:r>
              <a:rPr lang="zh-CN" altLang="en-US" dirty="0">
                <a:ea typeface="DengXian" panose="02010600030101010101" pitchFamily="2" charset="-122"/>
              </a:rPr>
              <a:t>是由正确问题研究所（</a:t>
            </a:r>
            <a:r>
              <a:rPr lang="en-US" dirty="0">
                <a:latin typeface="Times New Roman" panose="02020603050405020304" pitchFamily="18" charset="0"/>
                <a:ea typeface="DengXian" panose="02010600030101010101" pitchFamily="2" charset="-122"/>
                <a:cs typeface="Times New Roman" panose="02020603050405020304" pitchFamily="18" charset="0"/>
              </a:rPr>
              <a:t>RQI</a:t>
            </a:r>
            <a:r>
              <a:rPr lang="en-US" dirty="0">
                <a:ea typeface="DengXian" panose="02010600030101010101" pitchFamily="2" charset="-122"/>
              </a:rPr>
              <a:t>）</a:t>
            </a:r>
            <a:r>
              <a:rPr lang="zh-CN" altLang="en-US" dirty="0">
                <a:ea typeface="DengXian" panose="02010600030101010101" pitchFamily="2" charset="-122"/>
              </a:rPr>
              <a:t>所创作的。更多信息和免费资料，请访问 </a:t>
            </a:r>
            <a:r>
              <a:rPr lang="en-US" dirty="0">
                <a:latin typeface="Times New Roman" panose="02020603050405020304" pitchFamily="18" charset="0"/>
                <a:ea typeface="DengXian" panose="02010600030101010101" pitchFamily="2" charset="-122"/>
                <a:cs typeface="Times New Roman" panose="02020603050405020304" pitchFamily="18" charset="0"/>
                <a:hlinkClick r:id="rId3"/>
              </a:rPr>
              <a:t>www.rightquestion.org</a:t>
            </a:r>
            <a:r>
              <a:rPr lang="en-US" dirty="0">
                <a:ea typeface="DengXian" panose="02010600030101010101" pitchFamily="2" charset="-122"/>
              </a:rPr>
              <a:t>。</a:t>
            </a:r>
            <a:r>
              <a:rPr lang="zh-CN" altLang="en-US" dirty="0">
                <a:ea typeface="DengXian" panose="02010600030101010101" pitchFamily="2" charset="-122"/>
              </a:rPr>
              <a:t>”</a:t>
            </a:r>
            <a:endParaRPr lang="en-US" dirty="0">
              <a:ea typeface="DengXian" panose="02010600030101010101" pitchFamily="2" charset="-122"/>
            </a:endParaRP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3019" y="880596"/>
            <a:ext cx="2901118" cy="763961"/>
          </a:xfrm>
          <a:prstGeom prst="rect">
            <a:avLst/>
          </a:prstGeom>
        </p:spPr>
      </p:pic>
      <p:cxnSp>
        <p:nvCxnSpPr>
          <p:cNvPr id="6" name="直線コネクタ 5"/>
          <p:cNvCxnSpPr/>
          <p:nvPr/>
        </p:nvCxnSpPr>
        <p:spPr>
          <a:xfrm>
            <a:off x="1196788" y="1882588"/>
            <a:ext cx="9897036" cy="4034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1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91252" y="814761"/>
            <a:ext cx="2862579"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5813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1525035" y="1738796"/>
            <a:ext cx="9830355" cy="2248071"/>
          </a:xfrm>
        </p:spPr>
        <p:txBody>
          <a:bodyPr>
            <a:noAutofit/>
          </a:bodyPr>
          <a:lstStyle/>
          <a:p>
            <a:r>
              <a:rPr lang="en-US" sz="5400" dirty="0">
                <a:solidFill>
                  <a:schemeClr val="tx1"/>
                </a:solidFill>
              </a:rPr>
              <a:t>“</a:t>
            </a:r>
            <a:r>
              <a:rPr lang="zh-CN" altLang="en-US" sz="5400" dirty="0">
                <a:solidFill>
                  <a:schemeClr val="tx1"/>
                </a:solidFill>
              </a:rPr>
              <a:t>如果不提出问题，学习就不会发生。</a:t>
            </a:r>
            <a:r>
              <a:rPr lang="en-US" sz="5400" dirty="0">
                <a:solidFill>
                  <a:schemeClr val="tx1"/>
                </a:solidFill>
              </a:rPr>
              <a:t>" </a:t>
            </a:r>
          </a:p>
          <a:p>
            <a:r>
              <a:rPr lang="en-US" sz="5400" dirty="0">
                <a:solidFill>
                  <a:schemeClr val="tx1"/>
                </a:solidFill>
              </a:rPr>
              <a:t>	</a:t>
            </a:r>
          </a:p>
        </p:txBody>
      </p:sp>
      <p:sp>
        <p:nvSpPr>
          <p:cNvPr id="6" name="Text Placeholder 5"/>
          <p:cNvSpPr>
            <a:spLocks noGrp="1"/>
          </p:cNvSpPr>
          <p:nvPr>
            <p:ph type="body" sz="half" idx="10"/>
          </p:nvPr>
        </p:nvSpPr>
        <p:spPr>
          <a:xfrm>
            <a:off x="6679661" y="4070685"/>
            <a:ext cx="4675730" cy="1299478"/>
          </a:xfrm>
        </p:spPr>
        <p:txBody>
          <a:bodyPr>
            <a:normAutofit/>
          </a:bodyPr>
          <a:lstStyle/>
          <a:p>
            <a:r>
              <a:rPr lang="en-US" sz="2400" dirty="0"/>
              <a:t>- </a:t>
            </a:r>
            <a:r>
              <a:rPr lang="zh-CN" altLang="en-US" sz="2400" dirty="0"/>
              <a:t>理查德</a:t>
            </a:r>
            <a:r>
              <a:rPr lang="en-US" altLang="zh-CN" sz="2400" dirty="0"/>
              <a:t>·</a:t>
            </a:r>
            <a:r>
              <a:rPr lang="zh-CN" altLang="en-US" sz="2400" dirty="0"/>
              <a:t>费曼</a:t>
            </a:r>
          </a:p>
          <a:p>
            <a:r>
              <a:rPr lang="zh-CN" altLang="en-US" sz="2400" dirty="0"/>
              <a:t>诺贝尔物理学奖得主</a:t>
            </a:r>
            <a:r>
              <a:rPr lang="en-US" sz="2400" dirty="0"/>
              <a:t>, 1965</a:t>
            </a:r>
          </a:p>
        </p:txBody>
      </p:sp>
    </p:spTree>
    <p:extLst>
      <p:ext uri="{BB962C8B-B14F-4D97-AF65-F5344CB8AC3E}">
        <p14:creationId xmlns:p14="http://schemas.microsoft.com/office/powerpoint/2010/main" val="3679364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538393" y="535688"/>
            <a:ext cx="3418617" cy="5164074"/>
          </a:xfrm>
        </p:spPr>
      </p:pic>
      <p:sp>
        <p:nvSpPr>
          <p:cNvPr id="6" name="Text Placeholder 5"/>
          <p:cNvSpPr>
            <a:spLocks noGrp="1"/>
          </p:cNvSpPr>
          <p:nvPr>
            <p:ph type="body" sz="half" idx="2"/>
          </p:nvPr>
        </p:nvSpPr>
        <p:spPr>
          <a:xfrm>
            <a:off x="4198434" y="4000579"/>
            <a:ext cx="7092136" cy="1699183"/>
          </a:xfrm>
        </p:spPr>
        <p:txBody>
          <a:bodyPr>
            <a:normAutofit/>
          </a:bodyPr>
          <a:lstStyle/>
          <a:p>
            <a:pPr algn="r"/>
            <a:r>
              <a:rPr lang="en-US" sz="3600" dirty="0">
                <a:solidFill>
                  <a:schemeClr val="tx1"/>
                </a:solidFill>
              </a:rPr>
              <a:t>– </a:t>
            </a:r>
            <a:r>
              <a:rPr lang="zh-CN" altLang="en-US" sz="3600" dirty="0">
                <a:solidFill>
                  <a:schemeClr val="tx1"/>
                </a:solidFill>
              </a:rPr>
              <a:t>斯图尔特</a:t>
            </a:r>
            <a:r>
              <a:rPr lang="en-US" altLang="zh-CN" sz="3600" dirty="0">
                <a:solidFill>
                  <a:schemeClr val="tx1"/>
                </a:solidFill>
              </a:rPr>
              <a:t>·</a:t>
            </a:r>
            <a:r>
              <a:rPr lang="zh-CN" altLang="en-US" sz="3600" dirty="0">
                <a:solidFill>
                  <a:schemeClr val="tx1"/>
                </a:solidFill>
              </a:rPr>
              <a:t>菲尔斯坦 </a:t>
            </a:r>
            <a:endParaRPr lang="en-US" altLang="zh-CN" sz="3600" dirty="0">
              <a:solidFill>
                <a:schemeClr val="tx1"/>
              </a:solidFill>
            </a:endParaRPr>
          </a:p>
          <a:p>
            <a:pPr algn="r"/>
            <a:r>
              <a:rPr lang="en-US" sz="2000" dirty="0" err="1">
                <a:solidFill>
                  <a:schemeClr val="tx1"/>
                </a:solidFill>
              </a:rPr>
              <a:t>生物学教授</a:t>
            </a:r>
            <a:r>
              <a:rPr lang="en-US" sz="2000" dirty="0">
                <a:solidFill>
                  <a:schemeClr val="tx1"/>
                </a:solidFill>
              </a:rPr>
              <a:t>, </a:t>
            </a:r>
          </a:p>
          <a:p>
            <a:pPr algn="r"/>
            <a:r>
              <a:rPr lang="en-US" sz="2000" dirty="0" err="1">
                <a:solidFill>
                  <a:schemeClr val="tx1"/>
                </a:solidFill>
              </a:rPr>
              <a:t>哥伦比亚大学</a:t>
            </a:r>
            <a:endParaRPr lang="en-US" sz="2000" dirty="0">
              <a:solidFill>
                <a:schemeClr val="tx1"/>
              </a:solidFill>
            </a:endParaRPr>
          </a:p>
        </p:txBody>
      </p:sp>
      <p:sp>
        <p:nvSpPr>
          <p:cNvPr id="5" name="Text Placeholder 4"/>
          <p:cNvSpPr>
            <a:spLocks noGrp="1"/>
          </p:cNvSpPr>
          <p:nvPr>
            <p:ph type="body" sz="half" idx="10"/>
          </p:nvPr>
        </p:nvSpPr>
        <p:spPr>
          <a:xfrm>
            <a:off x="5754860" y="1048626"/>
            <a:ext cx="4665087" cy="2578768"/>
          </a:xfrm>
        </p:spPr>
        <p:txBody>
          <a:bodyPr>
            <a:noAutofit/>
          </a:bodyPr>
          <a:lstStyle/>
          <a:p>
            <a:pPr algn="l"/>
            <a:r>
              <a:rPr lang="en-US" sz="3600" dirty="0"/>
              <a:t>“</a:t>
            </a:r>
            <a:r>
              <a:rPr lang="en-US" sz="3600" dirty="0" err="1"/>
              <a:t>我们必须教学生</a:t>
            </a:r>
            <a:r>
              <a:rPr lang="zh-CN" altLang="en-US" sz="3600" dirty="0"/>
              <a:t>如何思考问题，以及如何处理无知。</a:t>
            </a:r>
            <a:r>
              <a:rPr lang="en-US" sz="3600" dirty="0"/>
              <a:t>”</a:t>
            </a:r>
          </a:p>
        </p:txBody>
      </p:sp>
    </p:spTree>
    <p:extLst>
      <p:ext uri="{BB962C8B-B14F-4D97-AF65-F5344CB8AC3E}">
        <p14:creationId xmlns:p14="http://schemas.microsoft.com/office/powerpoint/2010/main" val="177148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9"/>
          <p:cNvSpPr txBox="1">
            <a:spLocks noChangeArrowheads="1"/>
          </p:cNvSpPr>
          <p:nvPr/>
        </p:nvSpPr>
        <p:spPr bwMode="auto">
          <a:xfrm>
            <a:off x="9384769" y="6262032"/>
            <a:ext cx="256319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DengXian" panose="02010600030101010101" pitchFamily="2" charset="-122"/>
                <a:cs typeface="Times New Roman" panose="02020603050405020304" pitchFamily="18" charset="0"/>
              </a:rPr>
              <a:t>Dillon, 1988, p. 199</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899" y="1617775"/>
            <a:ext cx="8456601" cy="4403193"/>
          </a:xfrm>
          <a:prstGeom prst="rect">
            <a:avLst/>
          </a:prstGeom>
        </p:spPr>
      </p:pic>
      <p:sp>
        <p:nvSpPr>
          <p:cNvPr id="5" name="Title 4"/>
          <p:cNvSpPr>
            <a:spLocks noGrp="1"/>
          </p:cNvSpPr>
          <p:nvPr>
            <p:ph type="title"/>
          </p:nvPr>
        </p:nvSpPr>
        <p:spPr>
          <a:xfrm>
            <a:off x="728521" y="0"/>
            <a:ext cx="10515600" cy="1038157"/>
          </a:xfrm>
        </p:spPr>
        <p:txBody>
          <a:bodyPr>
            <a:noAutofit/>
          </a:bodyPr>
          <a:lstStyle/>
          <a:p>
            <a:r>
              <a:rPr lang="en-US" sz="4400" dirty="0">
                <a:solidFill>
                  <a:schemeClr val="tx1"/>
                </a:solidFill>
                <a:ea typeface="DengXian" panose="02010600030101010101" pitchFamily="2" charset="-122"/>
              </a:rPr>
              <a:t/>
            </a:r>
            <a:br>
              <a:rPr lang="en-US" sz="4400" dirty="0">
                <a:solidFill>
                  <a:schemeClr val="tx1"/>
                </a:solidFill>
                <a:ea typeface="DengXian" panose="02010600030101010101" pitchFamily="2" charset="-122"/>
              </a:rPr>
            </a:br>
            <a:r>
              <a:rPr lang="zh-CN" altLang="en-US" sz="4400" b="1" dirty="0">
                <a:solidFill>
                  <a:schemeClr val="tx1"/>
                </a:solidFill>
                <a:ea typeface="DengXian" panose="02010600030101010101" pitchFamily="2" charset="-122"/>
              </a:rPr>
              <a:t>关于青少年提问情况的调研数据</a:t>
            </a:r>
            <a:endParaRPr lang="en-US" sz="4400" b="1" dirty="0">
              <a:solidFill>
                <a:schemeClr val="tx1"/>
              </a:solidFill>
              <a:ea typeface="DengXian" panose="02010600030101010101" pitchFamily="2" charset="-122"/>
            </a:endParaRPr>
          </a:p>
        </p:txBody>
      </p:sp>
      <p:sp>
        <p:nvSpPr>
          <p:cNvPr id="2" name="TextBox 1">
            <a:extLst>
              <a:ext uri="{FF2B5EF4-FFF2-40B4-BE49-F238E27FC236}">
                <a16:creationId xmlns:a16="http://schemas.microsoft.com/office/drawing/2014/main" id="{1D4E4DE0-EB48-4249-A02A-9FF59E35019E}"/>
              </a:ext>
            </a:extLst>
          </p:cNvPr>
          <p:cNvSpPr txBox="1"/>
          <p:nvPr/>
        </p:nvSpPr>
        <p:spPr>
          <a:xfrm>
            <a:off x="2216238" y="2266570"/>
            <a:ext cx="4339650" cy="369332"/>
          </a:xfrm>
          <a:prstGeom prst="rect">
            <a:avLst/>
          </a:prstGeom>
          <a:noFill/>
        </p:spPr>
        <p:txBody>
          <a:bodyPr wrap="none" rtlCol="0">
            <a:spAutoFit/>
          </a:bodyPr>
          <a:lstStyle/>
          <a:p>
            <a:r>
              <a:rPr lang="zh-CN" altLang="en-US" dirty="0">
                <a:latin typeface="DengXian" panose="02010600030101010101" pitchFamily="2" charset="-122"/>
                <a:ea typeface="DengXian" panose="02010600030101010101" pitchFamily="2" charset="-122"/>
              </a:rPr>
              <a:t>在一个小时的上课过程中，是谁在提问？</a:t>
            </a:r>
            <a:endParaRPr lang="en-US" dirty="0">
              <a:latin typeface="DengXian" panose="02010600030101010101" pitchFamily="2" charset="-122"/>
              <a:ea typeface="DengXian" panose="02010600030101010101" pitchFamily="2" charset="-122"/>
            </a:endParaRPr>
          </a:p>
        </p:txBody>
      </p:sp>
      <p:sp>
        <p:nvSpPr>
          <p:cNvPr id="6" name="TextBox 5">
            <a:extLst>
              <a:ext uri="{FF2B5EF4-FFF2-40B4-BE49-F238E27FC236}">
                <a16:creationId xmlns:a16="http://schemas.microsoft.com/office/drawing/2014/main" id="{4E3AA7DE-9DAF-0743-89CD-BCAEFDC00632}"/>
              </a:ext>
            </a:extLst>
          </p:cNvPr>
          <p:cNvSpPr txBox="1"/>
          <p:nvPr/>
        </p:nvSpPr>
        <p:spPr>
          <a:xfrm>
            <a:off x="2168434" y="4023360"/>
            <a:ext cx="646331" cy="369332"/>
          </a:xfrm>
          <a:prstGeom prst="rect">
            <a:avLst/>
          </a:prstGeom>
          <a:noFill/>
        </p:spPr>
        <p:txBody>
          <a:bodyPr wrap="none" rtlCol="0">
            <a:spAutoFit/>
          </a:bodyPr>
          <a:lstStyle/>
          <a:p>
            <a:r>
              <a:rPr lang="zh-CN" altLang="en-US" dirty="0">
                <a:latin typeface="DengXian" panose="02010600030101010101" pitchFamily="2" charset="-122"/>
                <a:ea typeface="DengXian" panose="02010600030101010101" pitchFamily="2" charset="-122"/>
              </a:rPr>
              <a:t>教师</a:t>
            </a:r>
            <a:endParaRPr lang="en-US" dirty="0">
              <a:latin typeface="DengXian" panose="02010600030101010101" pitchFamily="2" charset="-122"/>
              <a:ea typeface="DengXian" panose="02010600030101010101" pitchFamily="2" charset="-122"/>
            </a:endParaRPr>
          </a:p>
        </p:txBody>
      </p:sp>
      <p:sp>
        <p:nvSpPr>
          <p:cNvPr id="7" name="TextBox 6">
            <a:extLst>
              <a:ext uri="{FF2B5EF4-FFF2-40B4-BE49-F238E27FC236}">
                <a16:creationId xmlns:a16="http://schemas.microsoft.com/office/drawing/2014/main" id="{6E0ED286-BA2D-8C4F-870E-72FC1E403F9D}"/>
              </a:ext>
            </a:extLst>
          </p:cNvPr>
          <p:cNvSpPr txBox="1"/>
          <p:nvPr/>
        </p:nvSpPr>
        <p:spPr>
          <a:xfrm>
            <a:off x="2168434" y="5013518"/>
            <a:ext cx="646331" cy="369332"/>
          </a:xfrm>
          <a:prstGeom prst="rect">
            <a:avLst/>
          </a:prstGeom>
          <a:noFill/>
        </p:spPr>
        <p:txBody>
          <a:bodyPr wrap="none" rtlCol="0">
            <a:spAutoFit/>
          </a:bodyPr>
          <a:lstStyle/>
          <a:p>
            <a:r>
              <a:rPr lang="zh-CN" altLang="en-US" dirty="0">
                <a:latin typeface="DengXian" panose="02010600030101010101" pitchFamily="2" charset="-122"/>
                <a:ea typeface="DengXian" panose="02010600030101010101" pitchFamily="2" charset="-122"/>
              </a:rPr>
              <a:t>学生</a:t>
            </a:r>
            <a:endParaRPr lang="en-US" dirty="0">
              <a:latin typeface="DengXian" panose="02010600030101010101" pitchFamily="2" charset="-122"/>
              <a:ea typeface="DengXian" panose="02010600030101010101" pitchFamily="2" charset="-122"/>
            </a:endParaRPr>
          </a:p>
        </p:txBody>
      </p:sp>
      <p:sp>
        <p:nvSpPr>
          <p:cNvPr id="8" name="TextBox 7">
            <a:extLst>
              <a:ext uri="{FF2B5EF4-FFF2-40B4-BE49-F238E27FC236}">
                <a16:creationId xmlns:a16="http://schemas.microsoft.com/office/drawing/2014/main" id="{B8B89E0E-ADE4-1842-ACE8-3F1261F73985}"/>
              </a:ext>
            </a:extLst>
          </p:cNvPr>
          <p:cNvSpPr txBox="1"/>
          <p:nvPr/>
        </p:nvSpPr>
        <p:spPr>
          <a:xfrm>
            <a:off x="2168434" y="5786029"/>
            <a:ext cx="7571303" cy="369332"/>
          </a:xfrm>
          <a:prstGeom prst="rect">
            <a:avLst/>
          </a:prstGeom>
          <a:noFill/>
        </p:spPr>
        <p:txBody>
          <a:bodyPr wrap="none" rtlCol="0">
            <a:spAutoFit/>
          </a:bodyPr>
          <a:lstStyle/>
          <a:p>
            <a:r>
              <a:rPr lang="zh-CN" altLang="en-US" dirty="0">
                <a:latin typeface="DengXian" panose="02010600030101010101" pitchFamily="2" charset="-122"/>
                <a:ea typeface="DengXian" panose="02010600030101010101" pitchFamily="2" charset="-122"/>
              </a:rPr>
              <a:t>“学生大概每个小时问两个问题，而教师几乎每分钟都要问两个问题。”</a:t>
            </a:r>
            <a:endParaRPr lang="en-US" dirty="0">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3134179682"/>
      </p:ext>
    </p:extLst>
  </p:cSld>
  <p:clrMapOvr>
    <a:masterClrMapping/>
  </p:clrMapOvr>
</p:sld>
</file>

<file path=ppt/theme/theme1.xml><?xml version="1.0" encoding="utf-8"?>
<a:theme xmlns:a="http://schemas.openxmlformats.org/drawingml/2006/main" name="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ユーザー定義 2">
      <a:majorFont>
        <a:latin typeface="Rockwell"/>
        <a:ea typeface="MS Gothic"/>
        <a:cs typeface=""/>
      </a:majorFont>
      <a:minorFont>
        <a:latin typeface="Rockwell"/>
        <a:ea typeface="Meiry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ユーザー定義 2">
      <a:majorFont>
        <a:latin typeface="Rockwell"/>
        <a:ea typeface="MS Gothic"/>
        <a:cs typeface=""/>
      </a:majorFont>
      <a:minorFont>
        <a:latin typeface="Rockwell"/>
        <a:ea typeface="Meiry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ユーザー定義 2">
      <a:majorFont>
        <a:latin typeface="Rockwell"/>
        <a:ea typeface="MS Gothic"/>
        <a:cs typeface=""/>
      </a:majorFont>
      <a:minorFont>
        <a:latin typeface="Rockwell"/>
        <a:ea typeface="Meiry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9804</TotalTime>
  <Words>3622</Words>
  <Application>Microsoft Office PowerPoint</Application>
  <PresentationFormat>Widescreen</PresentationFormat>
  <Paragraphs>384</Paragraphs>
  <Slides>62</Slides>
  <Notes>32</Notes>
  <HiddenSlides>0</HiddenSlides>
  <MMClips>1</MMClips>
  <ScaleCrop>false</ScaleCrop>
  <HeadingPairs>
    <vt:vector size="6" baseType="variant">
      <vt:variant>
        <vt:lpstr>Fonts Used</vt:lpstr>
      </vt:variant>
      <vt:variant>
        <vt:i4>19</vt:i4>
      </vt:variant>
      <vt:variant>
        <vt:lpstr>Theme</vt:lpstr>
      </vt:variant>
      <vt:variant>
        <vt:i4>3</vt:i4>
      </vt:variant>
      <vt:variant>
        <vt:lpstr>Slide Titles</vt:lpstr>
      </vt:variant>
      <vt:variant>
        <vt:i4>62</vt:i4>
      </vt:variant>
    </vt:vector>
  </HeadingPairs>
  <TitlesOfParts>
    <vt:vector size="84" baseType="lpstr">
      <vt:lpstr>Microsoft YaHei</vt:lpstr>
      <vt:lpstr>MS Gothic</vt:lpstr>
      <vt:lpstr>MS PGothic</vt:lpstr>
      <vt:lpstr>MS PGothic</vt:lpstr>
      <vt:lpstr>游ゴシック</vt:lpstr>
      <vt:lpstr>Arial</vt:lpstr>
      <vt:lpstr>Calibri</vt:lpstr>
      <vt:lpstr>等线</vt:lpstr>
      <vt:lpstr>等线</vt:lpstr>
      <vt:lpstr>Gill Sans</vt:lpstr>
      <vt:lpstr>Meiryo</vt:lpstr>
      <vt:lpstr>Noto Sans Symbols</vt:lpstr>
      <vt:lpstr>Rockwell</vt:lpstr>
      <vt:lpstr>Rockwell (Body)</vt:lpstr>
      <vt:lpstr>Rokkitt</vt:lpstr>
      <vt:lpstr>Times New Roman</vt:lpstr>
      <vt:lpstr>Wingdings</vt:lpstr>
      <vt:lpstr>ヒラギノ角ゴ ProN W3</vt:lpstr>
      <vt:lpstr>ヒラギノ角ゴ ProN W6</vt:lpstr>
      <vt:lpstr>Office Theme</vt:lpstr>
      <vt:lpstr>1_Office Theme</vt:lpstr>
      <vt:lpstr>2_Office Theme</vt:lpstr>
      <vt:lpstr>问题生成法（The Question Formulation Technique）导论</vt:lpstr>
      <vt:lpstr>PowerPoint Presentation</vt:lpstr>
      <vt:lpstr>内容</vt:lpstr>
      <vt:lpstr>PowerPoint Presentation</vt:lpstr>
      <vt:lpstr>PowerPoint Presentation</vt:lpstr>
      <vt:lpstr>追本溯源： 1990年，马萨诸塞州劳伦斯镇的一群家长说</vt:lpstr>
      <vt:lpstr>PowerPoint Presentation</vt:lpstr>
      <vt:lpstr>PowerPoint Presentation</vt:lpstr>
      <vt:lpstr> 关于青少年提问情况的调研数据</vt:lpstr>
      <vt:lpstr>在校长眼里，大学生应该学习什么</vt:lpstr>
      <vt:lpstr>然而, 只有27%的毕业生认为大学教了他们如何自己提出问题</vt:lpstr>
      <vt:lpstr>我们并不孤独</vt:lpstr>
      <vt:lpstr>PowerPoint Presentation</vt:lpstr>
      <vt:lpstr>当学生真的学会提出自己的问题时，会发生什么？</vt:lpstr>
      <vt:lpstr>关于学生提问的重要性的研究</vt:lpstr>
      <vt:lpstr>学生的反思</vt:lpstr>
      <vt:lpstr>问题生成法初体验</vt:lpstr>
      <vt:lpstr>问题生成法 (QFT)</vt:lpstr>
      <vt:lpstr>提问规则</vt:lpstr>
      <vt:lpstr>提问阶段</vt:lpstr>
      <vt:lpstr>提问焦点（Question Focus）</vt:lpstr>
      <vt:lpstr>给问题分类：封闭式 vs. 开放式</vt:lpstr>
      <vt:lpstr>讨论</vt:lpstr>
      <vt:lpstr>讨论</vt:lpstr>
      <vt:lpstr>问题类型转换</vt:lpstr>
      <vt:lpstr>策略性思考: 选出优先问题</vt:lpstr>
      <vt:lpstr>策略思考: 行动计划</vt:lpstr>
      <vt:lpstr>分享</vt:lpstr>
      <vt:lpstr>反思</vt:lpstr>
      <vt:lpstr>回顾整个过程</vt:lpstr>
      <vt:lpstr>一页纸总结：问题生成法（QFT)</vt:lpstr>
      <vt:lpstr>既好奇又严谨</vt:lpstr>
      <vt:lpstr>向不同方向的发散思考</vt:lpstr>
      <vt:lpstr>缩小范围，聚焦</vt:lpstr>
      <vt:lpstr>对思考过程的思考</vt:lpstr>
      <vt:lpstr>PowerPoint Presentation</vt:lpstr>
      <vt:lpstr>课堂案例: 幼儿园</vt:lpstr>
      <vt:lpstr>提问焦点</vt:lpstr>
      <vt:lpstr>学生提出的问题</vt:lpstr>
      <vt:lpstr>课堂案例: 4年级</vt:lpstr>
      <vt:lpstr>提问焦点</vt:lpstr>
      <vt:lpstr>学生提出的问题</vt:lpstr>
      <vt:lpstr>处理学生问题的后续步骤</vt:lpstr>
      <vt:lpstr>课堂案例: 7年级</vt:lpstr>
      <vt:lpstr>提问焦点</vt:lpstr>
      <vt:lpstr>学生提出的问题（部分）</vt:lpstr>
      <vt:lpstr>处理学生问题的后续步骤</vt:lpstr>
      <vt:lpstr>学生反思</vt:lpstr>
      <vt:lpstr>课堂案例：11年级 </vt:lpstr>
      <vt:lpstr>提问焦点</vt:lpstr>
      <vt:lpstr>学生提出的问题</vt:lpstr>
      <vt:lpstr>处理学生问题的后续步骤</vt:lpstr>
      <vt:lpstr>学生的反思</vt:lpstr>
      <vt:lpstr>课堂案例: 12年级</vt:lpstr>
      <vt:lpstr>提问焦点</vt:lpstr>
      <vt:lpstr>学生提出的问题</vt:lpstr>
      <vt:lpstr>处理学生问题的后续步骤</vt:lpstr>
      <vt:lpstr>为什么提出问题的能力在当今时代如此重要?  </vt:lpstr>
      <vt:lpstr>PowerPoint Presentation</vt:lpstr>
      <vt:lpstr>提问的能力是</vt:lpstr>
      <vt:lpstr>提问与民主</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Right Question Institute</dc:creator>
  <cp:lastModifiedBy>Katy</cp:lastModifiedBy>
  <cp:revision>722</cp:revision>
  <dcterms:created xsi:type="dcterms:W3CDTF">2018-05-15T14:29:45Z</dcterms:created>
  <dcterms:modified xsi:type="dcterms:W3CDTF">2020-10-14T18:57:35Z</dcterms:modified>
</cp:coreProperties>
</file>