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tiff" ContentType="image/tif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theme/theme2.xml" ContentType="application/vnd.openxmlformats-officedocument.theme+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0.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 id="2147483677" r:id="rId2"/>
    <p:sldMasterId id="2147483702" r:id="rId3"/>
  </p:sldMasterIdLst>
  <p:notesMasterIdLst>
    <p:notesMasterId r:id="rId71"/>
  </p:notesMasterIdLst>
  <p:sldIdLst>
    <p:sldId id="256" r:id="rId4"/>
    <p:sldId id="503" r:id="rId5"/>
    <p:sldId id="269" r:id="rId6"/>
    <p:sldId id="272" r:id="rId7"/>
    <p:sldId id="438" r:id="rId8"/>
    <p:sldId id="273" r:id="rId9"/>
    <p:sldId id="274" r:id="rId10"/>
    <p:sldId id="275" r:id="rId11"/>
    <p:sldId id="383" r:id="rId12"/>
    <p:sldId id="372" r:id="rId13"/>
    <p:sldId id="371" r:id="rId14"/>
    <p:sldId id="505" r:id="rId15"/>
    <p:sldId id="502" r:id="rId16"/>
    <p:sldId id="377" r:id="rId17"/>
    <p:sldId id="378" r:id="rId18"/>
    <p:sldId id="506" r:id="rId19"/>
    <p:sldId id="289" r:id="rId20"/>
    <p:sldId id="385" r:id="rId21"/>
    <p:sldId id="291" r:id="rId22"/>
    <p:sldId id="292" r:id="rId23"/>
    <p:sldId id="293" r:id="rId24"/>
    <p:sldId id="294" r:id="rId25"/>
    <p:sldId id="295" r:id="rId26"/>
    <p:sldId id="296" r:id="rId27"/>
    <p:sldId id="297" r:id="rId28"/>
    <p:sldId id="298" r:id="rId29"/>
    <p:sldId id="507" r:id="rId30"/>
    <p:sldId id="508" r:id="rId31"/>
    <p:sldId id="301" r:id="rId32"/>
    <p:sldId id="302" r:id="rId33"/>
    <p:sldId id="303" r:id="rId34"/>
    <p:sldId id="304" r:id="rId35"/>
    <p:sldId id="305" r:id="rId36"/>
    <p:sldId id="306" r:id="rId37"/>
    <p:sldId id="307" r:id="rId38"/>
    <p:sldId id="308" r:id="rId39"/>
    <p:sldId id="309" r:id="rId40"/>
    <p:sldId id="310" r:id="rId41"/>
    <p:sldId id="311" r:id="rId42"/>
    <p:sldId id="313" r:id="rId43"/>
    <p:sldId id="386" r:id="rId44"/>
    <p:sldId id="495" r:id="rId45"/>
    <p:sldId id="496" r:id="rId46"/>
    <p:sldId id="497" r:id="rId47"/>
    <p:sldId id="318" r:id="rId48"/>
    <p:sldId id="319" r:id="rId49"/>
    <p:sldId id="320" r:id="rId50"/>
    <p:sldId id="423" r:id="rId51"/>
    <p:sldId id="498" r:id="rId52"/>
    <p:sldId id="499" r:id="rId53"/>
    <p:sldId id="500" r:id="rId54"/>
    <p:sldId id="501" r:id="rId55"/>
    <p:sldId id="437" r:id="rId56"/>
    <p:sldId id="424" r:id="rId57"/>
    <p:sldId id="425" r:id="rId58"/>
    <p:sldId id="426" r:id="rId59"/>
    <p:sldId id="427" r:id="rId60"/>
    <p:sldId id="428" r:id="rId61"/>
    <p:sldId id="419" r:id="rId62"/>
    <p:sldId id="420" r:id="rId63"/>
    <p:sldId id="421" r:id="rId64"/>
    <p:sldId id="422" r:id="rId65"/>
    <p:sldId id="322" r:id="rId66"/>
    <p:sldId id="509" r:id="rId67"/>
    <p:sldId id="326" r:id="rId68"/>
    <p:sldId id="369" r:id="rId69"/>
    <p:sldId id="504" r:id="rId70"/>
  </p:sldIdLst>
  <p:sldSz cx="12192000" cy="6858000"/>
  <p:notesSz cx="6858000" cy="9144000"/>
  <p:custDataLst>
    <p:tags r:id="rId72"/>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Tomo O" initials="TO" lastIdx="1" clrIdx="0"/>
  <p:cmAuthor id="2" name="Katy Connolly" initials="" lastIdx="3" clrIdx="1"/>
  <p:cmAuthor id="3" name="Sarah Westbrook" initials="" lastIdx="2" clrIdx="2"/>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Orta Stil 2 - Vurgu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4295" autoAdjust="0"/>
    <p:restoredTop sz="92848" autoAdjust="0"/>
  </p:normalViewPr>
  <p:slideViewPr>
    <p:cSldViewPr snapToGrid="0" snapToObjects="1">
      <p:cViewPr varScale="1">
        <p:scale>
          <a:sx n="47" d="100"/>
          <a:sy n="47" d="100"/>
        </p:scale>
        <p:origin x="53" y="672"/>
      </p:cViewPr>
      <p:guideLst/>
    </p:cSldViewPr>
  </p:slideViewPr>
  <p:notesTextViewPr>
    <p:cViewPr>
      <p:scale>
        <a:sx n="1" d="1"/>
        <a:sy n="1" d="1"/>
      </p:scale>
      <p:origin x="0" y="0"/>
    </p:cViewPr>
  </p:notesTextViewPr>
  <p:sorterViewPr>
    <p:cViewPr varScale="1">
      <p:scale>
        <a:sx n="1" d="1"/>
        <a:sy n="1" d="1"/>
      </p:scale>
      <p:origin x="0" y="-17648"/>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3.xml"/><Relationship Id="rId21" Type="http://schemas.openxmlformats.org/officeDocument/2006/relationships/slide" Target="slides/slide18.xml"/><Relationship Id="rId42" Type="http://schemas.openxmlformats.org/officeDocument/2006/relationships/slide" Target="slides/slide39.xml"/><Relationship Id="rId47" Type="http://schemas.openxmlformats.org/officeDocument/2006/relationships/slide" Target="slides/slide44.xml"/><Relationship Id="rId63" Type="http://schemas.openxmlformats.org/officeDocument/2006/relationships/slide" Target="slides/slide60.xml"/><Relationship Id="rId68" Type="http://schemas.openxmlformats.org/officeDocument/2006/relationships/slide" Target="slides/slide65.xml"/><Relationship Id="rId16" Type="http://schemas.openxmlformats.org/officeDocument/2006/relationships/slide" Target="slides/slide1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slide" Target="slides/slide42.xml"/><Relationship Id="rId53" Type="http://schemas.openxmlformats.org/officeDocument/2006/relationships/slide" Target="slides/slide50.xml"/><Relationship Id="rId58" Type="http://schemas.openxmlformats.org/officeDocument/2006/relationships/slide" Target="slides/slide55.xml"/><Relationship Id="rId66" Type="http://schemas.openxmlformats.org/officeDocument/2006/relationships/slide" Target="slides/slide63.xml"/><Relationship Id="rId74" Type="http://schemas.openxmlformats.org/officeDocument/2006/relationships/presProps" Target="presProps.xml"/><Relationship Id="rId5" Type="http://schemas.openxmlformats.org/officeDocument/2006/relationships/slide" Target="slides/slide2.xml"/><Relationship Id="rId61" Type="http://schemas.openxmlformats.org/officeDocument/2006/relationships/slide" Target="slides/slide58.xml"/><Relationship Id="rId19" Type="http://schemas.openxmlformats.org/officeDocument/2006/relationships/slide" Target="slides/slide1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slide" Target="slides/slide45.xml"/><Relationship Id="rId56" Type="http://schemas.openxmlformats.org/officeDocument/2006/relationships/slide" Target="slides/slide53.xml"/><Relationship Id="rId64" Type="http://schemas.openxmlformats.org/officeDocument/2006/relationships/slide" Target="slides/slide61.xml"/><Relationship Id="rId69" Type="http://schemas.openxmlformats.org/officeDocument/2006/relationships/slide" Target="slides/slide66.xml"/><Relationship Id="rId77" Type="http://schemas.openxmlformats.org/officeDocument/2006/relationships/tableStyles" Target="tableStyles.xml"/><Relationship Id="rId8" Type="http://schemas.openxmlformats.org/officeDocument/2006/relationships/slide" Target="slides/slide5.xml"/><Relationship Id="rId51" Type="http://schemas.openxmlformats.org/officeDocument/2006/relationships/slide" Target="slides/slide48.xml"/><Relationship Id="rId72" Type="http://schemas.openxmlformats.org/officeDocument/2006/relationships/tags" Target="tags/tag1.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slide" Target="slides/slide43.xml"/><Relationship Id="rId59" Type="http://schemas.openxmlformats.org/officeDocument/2006/relationships/slide" Target="slides/slide56.xml"/><Relationship Id="rId67" Type="http://schemas.openxmlformats.org/officeDocument/2006/relationships/slide" Target="slides/slide64.xml"/><Relationship Id="rId20" Type="http://schemas.openxmlformats.org/officeDocument/2006/relationships/slide" Target="slides/slide17.xml"/><Relationship Id="rId41" Type="http://schemas.openxmlformats.org/officeDocument/2006/relationships/slide" Target="slides/slide38.xml"/><Relationship Id="rId54" Type="http://schemas.openxmlformats.org/officeDocument/2006/relationships/slide" Target="slides/slide51.xml"/><Relationship Id="rId62" Type="http://schemas.openxmlformats.org/officeDocument/2006/relationships/slide" Target="slides/slide59.xml"/><Relationship Id="rId70" Type="http://schemas.openxmlformats.org/officeDocument/2006/relationships/slide" Target="slides/slide67.xml"/><Relationship Id="rId75"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3.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slide" Target="slides/slide46.xml"/><Relationship Id="rId57" Type="http://schemas.openxmlformats.org/officeDocument/2006/relationships/slide" Target="slides/slide54.xml"/><Relationship Id="rId10" Type="http://schemas.openxmlformats.org/officeDocument/2006/relationships/slide" Target="slides/slide7.xml"/><Relationship Id="rId31" Type="http://schemas.openxmlformats.org/officeDocument/2006/relationships/slide" Target="slides/slide28.xml"/><Relationship Id="rId44" Type="http://schemas.openxmlformats.org/officeDocument/2006/relationships/slide" Target="slides/slide41.xml"/><Relationship Id="rId52" Type="http://schemas.openxmlformats.org/officeDocument/2006/relationships/slide" Target="slides/slide49.xml"/><Relationship Id="rId60" Type="http://schemas.openxmlformats.org/officeDocument/2006/relationships/slide" Target="slides/slide57.xml"/><Relationship Id="rId65" Type="http://schemas.openxmlformats.org/officeDocument/2006/relationships/slide" Target="slides/slide62.xml"/><Relationship Id="rId73" Type="http://schemas.openxmlformats.org/officeDocument/2006/relationships/commentAuthors" Target="commentAuthors.xml"/><Relationship Id="rId4" Type="http://schemas.openxmlformats.org/officeDocument/2006/relationships/slide" Target="slides/slide1.xml"/><Relationship Id="rId9" Type="http://schemas.openxmlformats.org/officeDocument/2006/relationships/slide" Target="slides/slide6.xml"/><Relationship Id="rId13" Type="http://schemas.openxmlformats.org/officeDocument/2006/relationships/slide" Target="slides/slide10.xml"/><Relationship Id="rId18" Type="http://schemas.openxmlformats.org/officeDocument/2006/relationships/slide" Target="slides/slide15.xml"/><Relationship Id="rId39" Type="http://schemas.openxmlformats.org/officeDocument/2006/relationships/slide" Target="slides/slide36.xml"/><Relationship Id="rId34" Type="http://schemas.openxmlformats.org/officeDocument/2006/relationships/slide" Target="slides/slide31.xml"/><Relationship Id="rId50" Type="http://schemas.openxmlformats.org/officeDocument/2006/relationships/slide" Target="slides/slide47.xml"/><Relationship Id="rId55" Type="http://schemas.openxmlformats.org/officeDocument/2006/relationships/slide" Target="slides/slide52.xml"/><Relationship Id="rId76" Type="http://schemas.openxmlformats.org/officeDocument/2006/relationships/theme" Target="theme/theme1.xml"/><Relationship Id="rId7" Type="http://schemas.openxmlformats.org/officeDocument/2006/relationships/slide" Target="slides/slide4.xml"/><Relationship Id="rId71" Type="http://schemas.openxmlformats.org/officeDocument/2006/relationships/notesMaster" Target="notesMasters/notesMaster1.xml"/><Relationship Id="rId2" Type="http://schemas.openxmlformats.org/officeDocument/2006/relationships/slideMaster" Target="slideMasters/slideMaster2.xml"/><Relationship Id="rId29" Type="http://schemas.openxmlformats.org/officeDocument/2006/relationships/slide" Target="slides/slide26.xml"/></Relationships>
</file>

<file path=ppt/diagrams/_rels/data1.xml.rels><?xml version="1.0" encoding="UTF-8" standalone="yes"?>
<Relationships xmlns="http://schemas.openxmlformats.org/package/2006/relationships"><Relationship Id="rId1" Type="http://schemas.openxmlformats.org/officeDocument/2006/relationships/image" Target="../media/image16.jpeg"/></Relationships>
</file>

<file path=ppt/diagrams/_rels/data2.xml.rels><?xml version="1.0" encoding="UTF-8" standalone="yes"?>
<Relationships xmlns="http://schemas.openxmlformats.org/package/2006/relationships"><Relationship Id="rId1" Type="http://schemas.openxmlformats.org/officeDocument/2006/relationships/image" Target="../media/image16.jpeg"/></Relationships>
</file>

<file path=ppt/diagrams/_rels/drawing1.xml.rels><?xml version="1.0" encoding="UTF-8" standalone="yes"?>
<Relationships xmlns="http://schemas.openxmlformats.org/package/2006/relationships"><Relationship Id="rId1" Type="http://schemas.openxmlformats.org/officeDocument/2006/relationships/image" Target="../media/image16.jpeg"/></Relationships>
</file>

<file path=ppt/diagrams/_rels/drawing2.xml.rels><?xml version="1.0" encoding="UTF-8" standalone="yes"?>
<Relationships xmlns="http://schemas.openxmlformats.org/package/2006/relationships"><Relationship Id="rId1" Type="http://schemas.openxmlformats.org/officeDocument/2006/relationships/image" Target="../media/image16.jpe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5CFD83C-0C6B-BC4D-842F-129DEFFFCC83}" type="doc">
      <dgm:prSet loTypeId="urn:microsoft.com/office/officeart/2005/8/layout/hList3" loCatId="list" qsTypeId="urn:microsoft.com/office/officeart/2005/8/quickstyle/simple4" qsCatId="simple" csTypeId="urn:microsoft.com/office/officeart/2005/8/colors/accent1_2" csCatId="accent1" phldr="1"/>
      <dgm:spPr/>
      <dgm:t>
        <a:bodyPr/>
        <a:lstStyle/>
        <a:p>
          <a:endParaRPr lang="en-US"/>
        </a:p>
      </dgm:t>
    </dgm:pt>
    <dgm:pt modelId="{6AD2A03A-FC77-0649-92E9-8E6E21736820}">
      <dgm:prSet phldrT="[Text]" custT="1">
        <dgm:style>
          <a:lnRef idx="2">
            <a:schemeClr val="accent1">
              <a:shade val="50000"/>
            </a:schemeClr>
          </a:lnRef>
          <a:fillRef idx="1">
            <a:schemeClr val="accent1"/>
          </a:fillRef>
          <a:effectRef idx="0">
            <a:schemeClr val="accent1"/>
          </a:effectRef>
          <a:fontRef idx="minor">
            <a:schemeClr val="lt1"/>
          </a:fontRef>
        </dgm:style>
      </dgm:prSet>
      <dgm:spPr/>
      <dgm:t>
        <a:bodyPr/>
        <a:lstStyle/>
        <a:p>
          <a:r>
            <a:rPr lang="tr-TR" sz="4400" b="0">
              <a:latin typeface="Rockwell" panose="02060603020205020403" pitchFamily="18" charset="0"/>
              <a:cs typeface="Gill Sans"/>
            </a:rPr>
            <a:t>Kapalı Uçlu Sorular</a:t>
          </a:r>
        </a:p>
      </dgm:t>
    </dgm:pt>
    <dgm:pt modelId="{80DB3469-4255-D440-BECB-3A0D4DCB7625}" type="parTrans" cxnId="{64026328-281F-4E4B-819B-6E7E2ECFD643}">
      <dgm:prSet/>
      <dgm:spPr/>
      <dgm:t>
        <a:bodyPr/>
        <a:lstStyle/>
        <a:p>
          <a:endParaRPr lang="en-US"/>
        </a:p>
      </dgm:t>
    </dgm:pt>
    <dgm:pt modelId="{F0AF8130-90DD-6A40-BE69-CC06EEC1DDAF}" type="sibTrans" cxnId="{64026328-281F-4E4B-819B-6E7E2ECFD643}">
      <dgm:prSet/>
      <dgm:spPr/>
      <dgm:t>
        <a:bodyPr/>
        <a:lstStyle/>
        <a:p>
          <a:endParaRPr lang="en-US"/>
        </a:p>
      </dgm:t>
    </dgm:pt>
    <dgm:pt modelId="{FF1F7779-F48A-1F40-9E9D-420C87150ED4}">
      <dgm:prSet phldrT="[Text]">
        <dgm:style>
          <a:lnRef idx="2">
            <a:schemeClr val="accent2"/>
          </a:lnRef>
          <a:fillRef idx="1">
            <a:schemeClr val="lt1"/>
          </a:fillRef>
          <a:effectRef idx="0">
            <a:schemeClr val="accent2"/>
          </a:effectRef>
          <a:fontRef idx="minor">
            <a:schemeClr val="dk1"/>
          </a:fontRef>
        </dgm:style>
      </dgm:prSet>
      <dgm:spPr>
        <a:ln>
          <a:solidFill>
            <a:schemeClr val="accent4"/>
          </a:solidFill>
        </a:ln>
      </dgm:spPr>
      <dgm:t>
        <a:bodyPr/>
        <a:lstStyle/>
        <a:p>
          <a:r>
            <a:rPr lang="tr-TR" b="0">
              <a:latin typeface="Rockwell" panose="02060603020205020403" pitchFamily="18" charset="0"/>
              <a:cs typeface="Gill Sans"/>
            </a:rPr>
            <a:t>Avantajları</a:t>
          </a:r>
        </a:p>
      </dgm:t>
    </dgm:pt>
    <dgm:pt modelId="{A7F55382-F9EC-094C-8A11-74EE819CF30E}" type="parTrans" cxnId="{3745D2BA-C112-5847-8166-F9EC36687BD8}">
      <dgm:prSet/>
      <dgm:spPr/>
      <dgm:t>
        <a:bodyPr/>
        <a:lstStyle/>
        <a:p>
          <a:endParaRPr lang="en-US"/>
        </a:p>
      </dgm:t>
    </dgm:pt>
    <dgm:pt modelId="{410C3502-284E-4640-BE5B-2BBC03993EC6}" type="sibTrans" cxnId="{3745D2BA-C112-5847-8166-F9EC36687BD8}">
      <dgm:prSet/>
      <dgm:spPr/>
      <dgm:t>
        <a:bodyPr/>
        <a:lstStyle/>
        <a:p>
          <a:endParaRPr lang="en-US"/>
        </a:p>
      </dgm:t>
    </dgm:pt>
    <dgm:pt modelId="{F92606C1-1CD6-BF4E-9E77-D0275FDC37C2}">
      <dgm:prSet>
        <dgm:style>
          <a:lnRef idx="1">
            <a:schemeClr val="accent2"/>
          </a:lnRef>
          <a:fillRef idx="2">
            <a:schemeClr val="accent2"/>
          </a:fillRef>
          <a:effectRef idx="1">
            <a:schemeClr val="accent2"/>
          </a:effectRef>
          <a:fontRef idx="minor">
            <a:schemeClr val="dk1"/>
          </a:fontRef>
        </dgm:style>
      </dgm:prSet>
      <dgm:spPr>
        <a:blipFill rotWithShape="0">
          <a:blip xmlns:r="http://schemas.openxmlformats.org/officeDocument/2006/relationships" r:embed="rId1"/>
          <a:tile tx="0" ty="0" sx="100000" sy="100000" flip="none" algn="tl"/>
        </a:blipFill>
        <a:ln>
          <a:solidFill>
            <a:schemeClr val="accent1">
              <a:lumMod val="20000"/>
              <a:lumOff val="80000"/>
            </a:schemeClr>
          </a:solidFill>
        </a:ln>
      </dgm:spPr>
      <dgm:t>
        <a:bodyPr/>
        <a:lstStyle/>
        <a:p>
          <a:r>
            <a:rPr lang="tr-TR" b="0" dirty="0">
              <a:latin typeface="Rockwell" panose="02060603020205020403" pitchFamily="18" charset="0"/>
              <a:cs typeface="Gill Sans"/>
            </a:rPr>
            <a:t>Dezavantajları</a:t>
          </a:r>
          <a:r>
            <a:rPr lang="tr-TR" b="0" dirty="0">
              <a:latin typeface="+mj-lt"/>
              <a:cs typeface="Gill Sans"/>
            </a:rPr>
            <a:t> </a:t>
          </a:r>
        </a:p>
      </dgm:t>
    </dgm:pt>
    <dgm:pt modelId="{0D1A1D27-FBA7-E34B-B644-B2808F3E68A8}" type="parTrans" cxnId="{2697C0FA-C691-2044-83EE-E06A69D1F024}">
      <dgm:prSet/>
      <dgm:spPr/>
      <dgm:t>
        <a:bodyPr/>
        <a:lstStyle/>
        <a:p>
          <a:endParaRPr lang="en-US"/>
        </a:p>
      </dgm:t>
    </dgm:pt>
    <dgm:pt modelId="{EEB51F93-8625-064F-84B3-754FC6A26CEF}" type="sibTrans" cxnId="{2697C0FA-C691-2044-83EE-E06A69D1F024}">
      <dgm:prSet/>
      <dgm:spPr/>
      <dgm:t>
        <a:bodyPr/>
        <a:lstStyle/>
        <a:p>
          <a:endParaRPr lang="en-US"/>
        </a:p>
      </dgm:t>
    </dgm:pt>
    <dgm:pt modelId="{91E99BCE-3CAA-CE4C-A763-4B42C659CC8B}" type="pres">
      <dgm:prSet presAssocID="{85CFD83C-0C6B-BC4D-842F-129DEFFFCC83}" presName="composite" presStyleCnt="0">
        <dgm:presLayoutVars>
          <dgm:chMax val="1"/>
          <dgm:dir/>
          <dgm:resizeHandles val="exact"/>
        </dgm:presLayoutVars>
      </dgm:prSet>
      <dgm:spPr/>
      <dgm:t>
        <a:bodyPr/>
        <a:lstStyle/>
        <a:p>
          <a:endParaRPr lang="en-US"/>
        </a:p>
      </dgm:t>
    </dgm:pt>
    <dgm:pt modelId="{F1305359-E89A-E248-BDAE-44B047EAF116}" type="pres">
      <dgm:prSet presAssocID="{6AD2A03A-FC77-0649-92E9-8E6E21736820}" presName="roof" presStyleLbl="dkBgShp" presStyleIdx="0" presStyleCnt="2" custLinFactNeighborX="-214"/>
      <dgm:spPr/>
      <dgm:t>
        <a:bodyPr/>
        <a:lstStyle/>
        <a:p>
          <a:endParaRPr lang="en-US"/>
        </a:p>
      </dgm:t>
    </dgm:pt>
    <dgm:pt modelId="{AD06BE05-311D-2242-844E-E6A710FEAEE4}" type="pres">
      <dgm:prSet presAssocID="{6AD2A03A-FC77-0649-92E9-8E6E21736820}" presName="pillars" presStyleCnt="0"/>
      <dgm:spPr/>
    </dgm:pt>
    <dgm:pt modelId="{250C4737-A841-8C48-A045-BF4D4D99D3A8}" type="pres">
      <dgm:prSet presAssocID="{6AD2A03A-FC77-0649-92E9-8E6E21736820}" presName="pillar1" presStyleLbl="node1" presStyleIdx="0" presStyleCnt="2" custScaleY="104923" custLinFactNeighborX="-295" custLinFactNeighborY="1001">
        <dgm:presLayoutVars>
          <dgm:bulletEnabled val="1"/>
        </dgm:presLayoutVars>
      </dgm:prSet>
      <dgm:spPr/>
      <dgm:t>
        <a:bodyPr/>
        <a:lstStyle/>
        <a:p>
          <a:endParaRPr lang="en-US"/>
        </a:p>
      </dgm:t>
    </dgm:pt>
    <dgm:pt modelId="{24D3949D-55D7-9843-BBF0-4DC75BF720C6}" type="pres">
      <dgm:prSet presAssocID="{F92606C1-1CD6-BF4E-9E77-D0275FDC37C2}" presName="pillarX" presStyleLbl="node1" presStyleIdx="1" presStyleCnt="2" custScaleY="104923" custLinFactNeighborX="589" custLinFactNeighborY="1001">
        <dgm:presLayoutVars>
          <dgm:bulletEnabled val="1"/>
        </dgm:presLayoutVars>
      </dgm:prSet>
      <dgm:spPr/>
      <dgm:t>
        <a:bodyPr/>
        <a:lstStyle/>
        <a:p>
          <a:endParaRPr lang="en-US"/>
        </a:p>
      </dgm:t>
    </dgm:pt>
    <dgm:pt modelId="{30F57DEF-DA04-AE46-8A72-E185F1E3E46F}" type="pres">
      <dgm:prSet presAssocID="{6AD2A03A-FC77-0649-92E9-8E6E21736820}" presName="base" presStyleLbl="dkBgShp" presStyleIdx="1" presStyleCnt="2" custLinFactY="-93979" custLinFactNeighborX="18794" custLinFactNeighborY="-100000">
        <dgm:style>
          <a:lnRef idx="2">
            <a:schemeClr val="accent1">
              <a:shade val="50000"/>
            </a:schemeClr>
          </a:lnRef>
          <a:fillRef idx="1">
            <a:schemeClr val="accent1"/>
          </a:fillRef>
          <a:effectRef idx="0">
            <a:schemeClr val="accent1"/>
          </a:effectRef>
          <a:fontRef idx="minor">
            <a:schemeClr val="lt1"/>
          </a:fontRef>
        </dgm:style>
      </dgm:prSet>
      <dgm:spPr/>
    </dgm:pt>
  </dgm:ptLst>
  <dgm:cxnLst>
    <dgm:cxn modelId="{2697C0FA-C691-2044-83EE-E06A69D1F024}" srcId="{6AD2A03A-FC77-0649-92E9-8E6E21736820}" destId="{F92606C1-1CD6-BF4E-9E77-D0275FDC37C2}" srcOrd="1" destOrd="0" parTransId="{0D1A1D27-FBA7-E34B-B644-B2808F3E68A8}" sibTransId="{EEB51F93-8625-064F-84B3-754FC6A26CEF}"/>
    <dgm:cxn modelId="{C4504B1F-7431-BF44-A8A8-BC789C2FD98F}" type="presOf" srcId="{F92606C1-1CD6-BF4E-9E77-D0275FDC37C2}" destId="{24D3949D-55D7-9843-BBF0-4DC75BF720C6}" srcOrd="0" destOrd="0" presId="urn:microsoft.com/office/officeart/2005/8/layout/hList3"/>
    <dgm:cxn modelId="{3745D2BA-C112-5847-8166-F9EC36687BD8}" srcId="{6AD2A03A-FC77-0649-92E9-8E6E21736820}" destId="{FF1F7779-F48A-1F40-9E9D-420C87150ED4}" srcOrd="0" destOrd="0" parTransId="{A7F55382-F9EC-094C-8A11-74EE819CF30E}" sibTransId="{410C3502-284E-4640-BE5B-2BBC03993EC6}"/>
    <dgm:cxn modelId="{64026328-281F-4E4B-819B-6E7E2ECFD643}" srcId="{85CFD83C-0C6B-BC4D-842F-129DEFFFCC83}" destId="{6AD2A03A-FC77-0649-92E9-8E6E21736820}" srcOrd="0" destOrd="0" parTransId="{80DB3469-4255-D440-BECB-3A0D4DCB7625}" sibTransId="{F0AF8130-90DD-6A40-BE69-CC06EEC1DDAF}"/>
    <dgm:cxn modelId="{3E178AE8-F01C-FE48-9863-EDBF8240A236}" type="presOf" srcId="{6AD2A03A-FC77-0649-92E9-8E6E21736820}" destId="{F1305359-E89A-E248-BDAE-44B047EAF116}" srcOrd="0" destOrd="0" presId="urn:microsoft.com/office/officeart/2005/8/layout/hList3"/>
    <dgm:cxn modelId="{7FB54271-B2F2-A349-963B-D477CE09C60A}" type="presOf" srcId="{FF1F7779-F48A-1F40-9E9D-420C87150ED4}" destId="{250C4737-A841-8C48-A045-BF4D4D99D3A8}" srcOrd="0" destOrd="0" presId="urn:microsoft.com/office/officeart/2005/8/layout/hList3"/>
    <dgm:cxn modelId="{07DE84E7-3F7F-BA42-BCBC-F39250B4CACA}" type="presOf" srcId="{85CFD83C-0C6B-BC4D-842F-129DEFFFCC83}" destId="{91E99BCE-3CAA-CE4C-A763-4B42C659CC8B}" srcOrd="0" destOrd="0" presId="urn:microsoft.com/office/officeart/2005/8/layout/hList3"/>
    <dgm:cxn modelId="{74E0DDB2-A07D-F74B-9BD0-9D230BCADF19}" type="presParOf" srcId="{91E99BCE-3CAA-CE4C-A763-4B42C659CC8B}" destId="{F1305359-E89A-E248-BDAE-44B047EAF116}" srcOrd="0" destOrd="0" presId="urn:microsoft.com/office/officeart/2005/8/layout/hList3"/>
    <dgm:cxn modelId="{2360531A-E104-554A-B04A-6A4AD25C6651}" type="presParOf" srcId="{91E99BCE-3CAA-CE4C-A763-4B42C659CC8B}" destId="{AD06BE05-311D-2242-844E-E6A710FEAEE4}" srcOrd="1" destOrd="0" presId="urn:microsoft.com/office/officeart/2005/8/layout/hList3"/>
    <dgm:cxn modelId="{BB617D89-A4C8-BC40-86C3-1700F732A9E9}" type="presParOf" srcId="{AD06BE05-311D-2242-844E-E6A710FEAEE4}" destId="{250C4737-A841-8C48-A045-BF4D4D99D3A8}" srcOrd="0" destOrd="0" presId="urn:microsoft.com/office/officeart/2005/8/layout/hList3"/>
    <dgm:cxn modelId="{0DA79D3A-E33E-4D41-8217-6619F88A397E}" type="presParOf" srcId="{AD06BE05-311D-2242-844E-E6A710FEAEE4}" destId="{24D3949D-55D7-9843-BBF0-4DC75BF720C6}" srcOrd="1" destOrd="0" presId="urn:microsoft.com/office/officeart/2005/8/layout/hList3"/>
    <dgm:cxn modelId="{B48A301E-2550-504F-8173-B2FB84212D7A}" type="presParOf" srcId="{91E99BCE-3CAA-CE4C-A763-4B42C659CC8B}" destId="{30F57DEF-DA04-AE46-8A72-E185F1E3E46F}" srcOrd="2" destOrd="0" presId="urn:microsoft.com/office/officeart/2005/8/layout/hList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85CFD83C-0C6B-BC4D-842F-129DEFFFCC83}" type="doc">
      <dgm:prSet loTypeId="urn:microsoft.com/office/officeart/2005/8/layout/hList3" loCatId="list" qsTypeId="urn:microsoft.com/office/officeart/2005/8/quickstyle/simple4" qsCatId="simple" csTypeId="urn:microsoft.com/office/officeart/2005/8/colors/accent1_2" csCatId="accent1" phldr="1"/>
      <dgm:spPr/>
      <dgm:t>
        <a:bodyPr/>
        <a:lstStyle/>
        <a:p>
          <a:endParaRPr lang="en-US"/>
        </a:p>
      </dgm:t>
    </dgm:pt>
    <dgm:pt modelId="{6AD2A03A-FC77-0649-92E9-8E6E21736820}">
      <dgm:prSet phldrT="[Text]" custT="1">
        <dgm:style>
          <a:lnRef idx="2">
            <a:schemeClr val="accent1">
              <a:shade val="50000"/>
            </a:schemeClr>
          </a:lnRef>
          <a:fillRef idx="1">
            <a:schemeClr val="accent1"/>
          </a:fillRef>
          <a:effectRef idx="0">
            <a:schemeClr val="accent1"/>
          </a:effectRef>
          <a:fontRef idx="minor">
            <a:schemeClr val="lt1"/>
          </a:fontRef>
        </dgm:style>
      </dgm:prSet>
      <dgm:spPr/>
      <dgm:t>
        <a:bodyPr/>
        <a:lstStyle/>
        <a:p>
          <a:r>
            <a:rPr lang="tr-TR" sz="4400" b="0">
              <a:latin typeface="Rockwell" panose="02060603020205020403" pitchFamily="18" charset="0"/>
              <a:cs typeface="Gill Sans"/>
            </a:rPr>
            <a:t>Açık uçlu sorular</a:t>
          </a:r>
        </a:p>
      </dgm:t>
    </dgm:pt>
    <dgm:pt modelId="{80DB3469-4255-D440-BECB-3A0D4DCB7625}" type="parTrans" cxnId="{64026328-281F-4E4B-819B-6E7E2ECFD643}">
      <dgm:prSet/>
      <dgm:spPr/>
      <dgm:t>
        <a:bodyPr/>
        <a:lstStyle/>
        <a:p>
          <a:endParaRPr lang="en-US"/>
        </a:p>
      </dgm:t>
    </dgm:pt>
    <dgm:pt modelId="{F0AF8130-90DD-6A40-BE69-CC06EEC1DDAF}" type="sibTrans" cxnId="{64026328-281F-4E4B-819B-6E7E2ECFD643}">
      <dgm:prSet/>
      <dgm:spPr/>
      <dgm:t>
        <a:bodyPr/>
        <a:lstStyle/>
        <a:p>
          <a:endParaRPr lang="en-US"/>
        </a:p>
      </dgm:t>
    </dgm:pt>
    <dgm:pt modelId="{FF1F7779-F48A-1F40-9E9D-420C87150ED4}">
      <dgm:prSet phldrT="[Text]">
        <dgm:style>
          <a:lnRef idx="2">
            <a:schemeClr val="accent2"/>
          </a:lnRef>
          <a:fillRef idx="1">
            <a:schemeClr val="lt1"/>
          </a:fillRef>
          <a:effectRef idx="0">
            <a:schemeClr val="accent2"/>
          </a:effectRef>
          <a:fontRef idx="minor">
            <a:schemeClr val="dk1"/>
          </a:fontRef>
        </dgm:style>
      </dgm:prSet>
      <dgm:spPr>
        <a:ln>
          <a:solidFill>
            <a:schemeClr val="accent4"/>
          </a:solidFill>
        </a:ln>
      </dgm:spPr>
      <dgm:t>
        <a:bodyPr/>
        <a:lstStyle/>
        <a:p>
          <a:r>
            <a:rPr lang="tr-TR" b="0">
              <a:latin typeface="Rockwell" panose="02060603020205020403" pitchFamily="18" charset="0"/>
              <a:cs typeface="Gill Sans"/>
            </a:rPr>
            <a:t>Avantajları</a:t>
          </a:r>
        </a:p>
      </dgm:t>
    </dgm:pt>
    <dgm:pt modelId="{A7F55382-F9EC-094C-8A11-74EE819CF30E}" type="parTrans" cxnId="{3745D2BA-C112-5847-8166-F9EC36687BD8}">
      <dgm:prSet/>
      <dgm:spPr/>
      <dgm:t>
        <a:bodyPr/>
        <a:lstStyle/>
        <a:p>
          <a:endParaRPr lang="en-US"/>
        </a:p>
      </dgm:t>
    </dgm:pt>
    <dgm:pt modelId="{410C3502-284E-4640-BE5B-2BBC03993EC6}" type="sibTrans" cxnId="{3745D2BA-C112-5847-8166-F9EC36687BD8}">
      <dgm:prSet/>
      <dgm:spPr/>
      <dgm:t>
        <a:bodyPr/>
        <a:lstStyle/>
        <a:p>
          <a:endParaRPr lang="en-US"/>
        </a:p>
      </dgm:t>
    </dgm:pt>
    <dgm:pt modelId="{F92606C1-1CD6-BF4E-9E77-D0275FDC37C2}">
      <dgm:prSet>
        <dgm:style>
          <a:lnRef idx="1">
            <a:schemeClr val="accent2"/>
          </a:lnRef>
          <a:fillRef idx="2">
            <a:schemeClr val="accent2"/>
          </a:fillRef>
          <a:effectRef idx="1">
            <a:schemeClr val="accent2"/>
          </a:effectRef>
          <a:fontRef idx="minor">
            <a:schemeClr val="dk1"/>
          </a:fontRef>
        </dgm:style>
      </dgm:prSet>
      <dgm:spPr>
        <a:blipFill rotWithShape="0">
          <a:blip xmlns:r="http://schemas.openxmlformats.org/officeDocument/2006/relationships" r:embed="rId1"/>
          <a:tile tx="0" ty="0" sx="100000" sy="100000" flip="none" algn="tl"/>
        </a:blipFill>
        <a:ln>
          <a:solidFill>
            <a:schemeClr val="accent1">
              <a:lumMod val="20000"/>
              <a:lumOff val="80000"/>
            </a:schemeClr>
          </a:solidFill>
        </a:ln>
      </dgm:spPr>
      <dgm:t>
        <a:bodyPr/>
        <a:lstStyle/>
        <a:p>
          <a:r>
            <a:rPr lang="tr-TR" b="0">
              <a:latin typeface="Rockwell" panose="02060603020205020403" pitchFamily="18" charset="0"/>
              <a:cs typeface="Gill Sans"/>
            </a:rPr>
            <a:t>Dezavantajları</a:t>
          </a:r>
          <a:r>
            <a:rPr lang="tr-TR" b="0">
              <a:latin typeface="+mj-lt"/>
              <a:cs typeface="Gill Sans"/>
            </a:rPr>
            <a:t> </a:t>
          </a:r>
        </a:p>
      </dgm:t>
    </dgm:pt>
    <dgm:pt modelId="{0D1A1D27-FBA7-E34B-B644-B2808F3E68A8}" type="parTrans" cxnId="{2697C0FA-C691-2044-83EE-E06A69D1F024}">
      <dgm:prSet/>
      <dgm:spPr/>
      <dgm:t>
        <a:bodyPr/>
        <a:lstStyle/>
        <a:p>
          <a:endParaRPr lang="en-US"/>
        </a:p>
      </dgm:t>
    </dgm:pt>
    <dgm:pt modelId="{EEB51F93-8625-064F-84B3-754FC6A26CEF}" type="sibTrans" cxnId="{2697C0FA-C691-2044-83EE-E06A69D1F024}">
      <dgm:prSet/>
      <dgm:spPr/>
      <dgm:t>
        <a:bodyPr/>
        <a:lstStyle/>
        <a:p>
          <a:endParaRPr lang="en-US"/>
        </a:p>
      </dgm:t>
    </dgm:pt>
    <dgm:pt modelId="{91E99BCE-3CAA-CE4C-A763-4B42C659CC8B}" type="pres">
      <dgm:prSet presAssocID="{85CFD83C-0C6B-BC4D-842F-129DEFFFCC83}" presName="composite" presStyleCnt="0">
        <dgm:presLayoutVars>
          <dgm:chMax val="1"/>
          <dgm:dir/>
          <dgm:resizeHandles val="exact"/>
        </dgm:presLayoutVars>
      </dgm:prSet>
      <dgm:spPr/>
      <dgm:t>
        <a:bodyPr/>
        <a:lstStyle/>
        <a:p>
          <a:endParaRPr lang="en-US"/>
        </a:p>
      </dgm:t>
    </dgm:pt>
    <dgm:pt modelId="{F1305359-E89A-E248-BDAE-44B047EAF116}" type="pres">
      <dgm:prSet presAssocID="{6AD2A03A-FC77-0649-92E9-8E6E21736820}" presName="roof" presStyleLbl="dkBgShp" presStyleIdx="0" presStyleCnt="2" custLinFactNeighborY="1230"/>
      <dgm:spPr/>
      <dgm:t>
        <a:bodyPr/>
        <a:lstStyle/>
        <a:p>
          <a:endParaRPr lang="en-US"/>
        </a:p>
      </dgm:t>
    </dgm:pt>
    <dgm:pt modelId="{AD06BE05-311D-2242-844E-E6A710FEAEE4}" type="pres">
      <dgm:prSet presAssocID="{6AD2A03A-FC77-0649-92E9-8E6E21736820}" presName="pillars" presStyleCnt="0"/>
      <dgm:spPr/>
    </dgm:pt>
    <dgm:pt modelId="{250C4737-A841-8C48-A045-BF4D4D99D3A8}" type="pres">
      <dgm:prSet presAssocID="{6AD2A03A-FC77-0649-92E9-8E6E21736820}" presName="pillar1" presStyleLbl="node1" presStyleIdx="0" presStyleCnt="2" custLinFactNeighborX="-295" custLinFactNeighborY="1001">
        <dgm:presLayoutVars>
          <dgm:bulletEnabled val="1"/>
        </dgm:presLayoutVars>
      </dgm:prSet>
      <dgm:spPr/>
      <dgm:t>
        <a:bodyPr/>
        <a:lstStyle/>
        <a:p>
          <a:endParaRPr lang="en-US"/>
        </a:p>
      </dgm:t>
    </dgm:pt>
    <dgm:pt modelId="{24D3949D-55D7-9843-BBF0-4DC75BF720C6}" type="pres">
      <dgm:prSet presAssocID="{F92606C1-1CD6-BF4E-9E77-D0275FDC37C2}" presName="pillarX" presStyleLbl="node1" presStyleIdx="1" presStyleCnt="2" custLinFactNeighborX="589" custLinFactNeighborY="1001">
        <dgm:presLayoutVars>
          <dgm:bulletEnabled val="1"/>
        </dgm:presLayoutVars>
      </dgm:prSet>
      <dgm:spPr/>
      <dgm:t>
        <a:bodyPr/>
        <a:lstStyle/>
        <a:p>
          <a:endParaRPr lang="en-US"/>
        </a:p>
      </dgm:t>
    </dgm:pt>
    <dgm:pt modelId="{30F57DEF-DA04-AE46-8A72-E185F1E3E46F}" type="pres">
      <dgm:prSet presAssocID="{6AD2A03A-FC77-0649-92E9-8E6E21736820}" presName="base" presStyleLbl="dkBgShp" presStyleIdx="1" presStyleCnt="2" custLinFactY="-93979" custLinFactNeighborX="18794" custLinFactNeighborY="-100000">
        <dgm:style>
          <a:lnRef idx="2">
            <a:schemeClr val="accent1">
              <a:shade val="50000"/>
            </a:schemeClr>
          </a:lnRef>
          <a:fillRef idx="1">
            <a:schemeClr val="accent1"/>
          </a:fillRef>
          <a:effectRef idx="0">
            <a:schemeClr val="accent1"/>
          </a:effectRef>
          <a:fontRef idx="minor">
            <a:schemeClr val="lt1"/>
          </a:fontRef>
        </dgm:style>
      </dgm:prSet>
      <dgm:spPr/>
    </dgm:pt>
  </dgm:ptLst>
  <dgm:cxnLst>
    <dgm:cxn modelId="{2697C0FA-C691-2044-83EE-E06A69D1F024}" srcId="{6AD2A03A-FC77-0649-92E9-8E6E21736820}" destId="{F92606C1-1CD6-BF4E-9E77-D0275FDC37C2}" srcOrd="1" destOrd="0" parTransId="{0D1A1D27-FBA7-E34B-B644-B2808F3E68A8}" sibTransId="{EEB51F93-8625-064F-84B3-754FC6A26CEF}"/>
    <dgm:cxn modelId="{C4504B1F-7431-BF44-A8A8-BC789C2FD98F}" type="presOf" srcId="{F92606C1-1CD6-BF4E-9E77-D0275FDC37C2}" destId="{24D3949D-55D7-9843-BBF0-4DC75BF720C6}" srcOrd="0" destOrd="0" presId="urn:microsoft.com/office/officeart/2005/8/layout/hList3"/>
    <dgm:cxn modelId="{3745D2BA-C112-5847-8166-F9EC36687BD8}" srcId="{6AD2A03A-FC77-0649-92E9-8E6E21736820}" destId="{FF1F7779-F48A-1F40-9E9D-420C87150ED4}" srcOrd="0" destOrd="0" parTransId="{A7F55382-F9EC-094C-8A11-74EE819CF30E}" sibTransId="{410C3502-284E-4640-BE5B-2BBC03993EC6}"/>
    <dgm:cxn modelId="{64026328-281F-4E4B-819B-6E7E2ECFD643}" srcId="{85CFD83C-0C6B-BC4D-842F-129DEFFFCC83}" destId="{6AD2A03A-FC77-0649-92E9-8E6E21736820}" srcOrd="0" destOrd="0" parTransId="{80DB3469-4255-D440-BECB-3A0D4DCB7625}" sibTransId="{F0AF8130-90DD-6A40-BE69-CC06EEC1DDAF}"/>
    <dgm:cxn modelId="{3E178AE8-F01C-FE48-9863-EDBF8240A236}" type="presOf" srcId="{6AD2A03A-FC77-0649-92E9-8E6E21736820}" destId="{F1305359-E89A-E248-BDAE-44B047EAF116}" srcOrd="0" destOrd="0" presId="urn:microsoft.com/office/officeart/2005/8/layout/hList3"/>
    <dgm:cxn modelId="{7FB54271-B2F2-A349-963B-D477CE09C60A}" type="presOf" srcId="{FF1F7779-F48A-1F40-9E9D-420C87150ED4}" destId="{250C4737-A841-8C48-A045-BF4D4D99D3A8}" srcOrd="0" destOrd="0" presId="urn:microsoft.com/office/officeart/2005/8/layout/hList3"/>
    <dgm:cxn modelId="{07DE84E7-3F7F-BA42-BCBC-F39250B4CACA}" type="presOf" srcId="{85CFD83C-0C6B-BC4D-842F-129DEFFFCC83}" destId="{91E99BCE-3CAA-CE4C-A763-4B42C659CC8B}" srcOrd="0" destOrd="0" presId="urn:microsoft.com/office/officeart/2005/8/layout/hList3"/>
    <dgm:cxn modelId="{74E0DDB2-A07D-F74B-9BD0-9D230BCADF19}" type="presParOf" srcId="{91E99BCE-3CAA-CE4C-A763-4B42C659CC8B}" destId="{F1305359-E89A-E248-BDAE-44B047EAF116}" srcOrd="0" destOrd="0" presId="urn:microsoft.com/office/officeart/2005/8/layout/hList3"/>
    <dgm:cxn modelId="{2360531A-E104-554A-B04A-6A4AD25C6651}" type="presParOf" srcId="{91E99BCE-3CAA-CE4C-A763-4B42C659CC8B}" destId="{AD06BE05-311D-2242-844E-E6A710FEAEE4}" srcOrd="1" destOrd="0" presId="urn:microsoft.com/office/officeart/2005/8/layout/hList3"/>
    <dgm:cxn modelId="{BB617D89-A4C8-BC40-86C3-1700F732A9E9}" type="presParOf" srcId="{AD06BE05-311D-2242-844E-E6A710FEAEE4}" destId="{250C4737-A841-8C48-A045-BF4D4D99D3A8}" srcOrd="0" destOrd="0" presId="urn:microsoft.com/office/officeart/2005/8/layout/hList3"/>
    <dgm:cxn modelId="{0DA79D3A-E33E-4D41-8217-6619F88A397E}" type="presParOf" srcId="{AD06BE05-311D-2242-844E-E6A710FEAEE4}" destId="{24D3949D-55D7-9843-BBF0-4DC75BF720C6}" srcOrd="1" destOrd="0" presId="urn:microsoft.com/office/officeart/2005/8/layout/hList3"/>
    <dgm:cxn modelId="{B48A301E-2550-504F-8173-B2FB84212D7A}" type="presParOf" srcId="{91E99BCE-3CAA-CE4C-A763-4B42C659CC8B}" destId="{30F57DEF-DA04-AE46-8A72-E185F1E3E46F}" srcOrd="2" destOrd="0" presId="urn:microsoft.com/office/officeart/2005/8/layout/hList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1305359-E89A-E248-BDAE-44B047EAF116}">
      <dsp:nvSpPr>
        <dsp:cNvPr id="0" name=""/>
        <dsp:cNvSpPr/>
      </dsp:nvSpPr>
      <dsp:spPr>
        <a:xfrm>
          <a:off x="0" y="0"/>
          <a:ext cx="7075802" cy="1121260"/>
        </a:xfrm>
        <a:prstGeom prst="rect">
          <a:avLst/>
        </a:prstGeom>
        <a:solidFill>
          <a:schemeClr val="accent1"/>
        </a:solidFill>
        <a:ln w="12700" cap="flat" cmpd="sng" algn="ctr">
          <a:solidFill>
            <a:schemeClr val="accent1">
              <a:shade val="50000"/>
            </a:schemeClr>
          </a:solidFill>
          <a:prstDash val="solid"/>
          <a:miter lim="800000"/>
        </a:ln>
        <a:effectLst/>
      </dsp:spPr>
      <dsp:style>
        <a:lnRef idx="2">
          <a:schemeClr val="accent1">
            <a:shade val="50000"/>
          </a:schemeClr>
        </a:lnRef>
        <a:fillRef idx="1">
          <a:schemeClr val="accent1"/>
        </a:fillRef>
        <a:effectRef idx="0">
          <a:schemeClr val="accent1"/>
        </a:effectRef>
        <a:fontRef idx="minor">
          <a:schemeClr val="lt1"/>
        </a:fontRef>
      </dsp:style>
      <dsp:txBody>
        <a:bodyPr spcFirstLastPara="0" vert="horz" wrap="square" lIns="167640" tIns="167640" rIns="167640" bIns="167640" numCol="1" spcCol="1270" anchor="ctr" anchorCtr="0">
          <a:noAutofit/>
        </a:bodyPr>
        <a:lstStyle/>
        <a:p>
          <a:pPr lvl="0" algn="ctr" defTabSz="1955800">
            <a:lnSpc>
              <a:spcPct val="90000"/>
            </a:lnSpc>
            <a:spcBef>
              <a:spcPct val="0"/>
            </a:spcBef>
            <a:spcAft>
              <a:spcPct val="35000"/>
            </a:spcAft>
          </a:pPr>
          <a:r>
            <a:rPr lang="tr-TR" sz="4400" b="0" kern="1200">
              <a:latin typeface="Rockwell" panose="02060603020205020403" pitchFamily="18" charset="0"/>
              <a:cs typeface="Gill Sans"/>
            </a:rPr>
            <a:t>Kapalı Uçlu Sorular</a:t>
          </a:r>
        </a:p>
      </dsp:txBody>
      <dsp:txXfrm>
        <a:off x="0" y="0"/>
        <a:ext cx="7075802" cy="1121260"/>
      </dsp:txXfrm>
    </dsp:sp>
    <dsp:sp modelId="{250C4737-A841-8C48-A045-BF4D4D99D3A8}">
      <dsp:nvSpPr>
        <dsp:cNvPr id="0" name=""/>
        <dsp:cNvSpPr/>
      </dsp:nvSpPr>
      <dsp:spPr>
        <a:xfrm>
          <a:off x="0" y="1086870"/>
          <a:ext cx="3537900" cy="2470566"/>
        </a:xfrm>
        <a:prstGeom prst="rect">
          <a:avLst/>
        </a:prstGeom>
        <a:solidFill>
          <a:schemeClr val="lt1"/>
        </a:solidFill>
        <a:ln w="12700" cap="flat" cmpd="sng" algn="ctr">
          <a:solidFill>
            <a:schemeClr val="accent4"/>
          </a:solidFill>
          <a:prstDash val="solid"/>
          <a:miter lim="800000"/>
        </a:ln>
        <a:effectLst/>
      </dsp:spPr>
      <dsp:style>
        <a:lnRef idx="2">
          <a:schemeClr val="accent2"/>
        </a:lnRef>
        <a:fillRef idx="1">
          <a:schemeClr val="lt1"/>
        </a:fillRef>
        <a:effectRef idx="0">
          <a:schemeClr val="accent2"/>
        </a:effectRef>
        <a:fontRef idx="minor">
          <a:schemeClr val="dk1"/>
        </a:fontRef>
      </dsp:style>
      <dsp:txBody>
        <a:bodyPr spcFirstLastPara="0" vert="horz" wrap="square" lIns="144780" tIns="144780" rIns="144780" bIns="144780" numCol="1" spcCol="1270" anchor="ctr" anchorCtr="0">
          <a:noAutofit/>
        </a:bodyPr>
        <a:lstStyle/>
        <a:p>
          <a:pPr lvl="0" algn="ctr" defTabSz="1689100">
            <a:lnSpc>
              <a:spcPct val="90000"/>
            </a:lnSpc>
            <a:spcBef>
              <a:spcPct val="0"/>
            </a:spcBef>
            <a:spcAft>
              <a:spcPct val="35000"/>
            </a:spcAft>
          </a:pPr>
          <a:r>
            <a:rPr lang="tr-TR" sz="3800" b="0" kern="1200">
              <a:latin typeface="Rockwell" panose="02060603020205020403" pitchFamily="18" charset="0"/>
              <a:cs typeface="Gill Sans"/>
            </a:rPr>
            <a:t>Avantajları</a:t>
          </a:r>
        </a:p>
      </dsp:txBody>
      <dsp:txXfrm>
        <a:off x="0" y="1086870"/>
        <a:ext cx="3537900" cy="2470566"/>
      </dsp:txXfrm>
    </dsp:sp>
    <dsp:sp modelId="{24D3949D-55D7-9843-BBF0-4DC75BF720C6}">
      <dsp:nvSpPr>
        <dsp:cNvPr id="0" name=""/>
        <dsp:cNvSpPr/>
      </dsp:nvSpPr>
      <dsp:spPr>
        <a:xfrm>
          <a:off x="3537901" y="1086870"/>
          <a:ext cx="3537900" cy="2470566"/>
        </a:xfrm>
        <a:prstGeom prst="rect">
          <a:avLst/>
        </a:prstGeom>
        <a:blipFill rotWithShape="0">
          <a:blip xmlns:r="http://schemas.openxmlformats.org/officeDocument/2006/relationships" r:embed="rId1"/>
          <a:tile tx="0" ty="0" sx="100000" sy="100000" flip="none" algn="tl"/>
        </a:blipFill>
        <a:ln w="6350" cap="flat" cmpd="sng" algn="ctr">
          <a:solidFill>
            <a:schemeClr val="accent1">
              <a:lumMod val="20000"/>
              <a:lumOff val="80000"/>
            </a:schemeClr>
          </a:solidFill>
          <a:prstDash val="solid"/>
          <a:miter lim="800000"/>
        </a:ln>
        <a:effectLst/>
      </dsp:spPr>
      <dsp:style>
        <a:lnRef idx="1">
          <a:schemeClr val="accent2"/>
        </a:lnRef>
        <a:fillRef idx="2">
          <a:schemeClr val="accent2"/>
        </a:fillRef>
        <a:effectRef idx="1">
          <a:schemeClr val="accent2"/>
        </a:effectRef>
        <a:fontRef idx="minor">
          <a:schemeClr val="dk1"/>
        </a:fontRef>
      </dsp:style>
      <dsp:txBody>
        <a:bodyPr spcFirstLastPara="0" vert="horz" wrap="square" lIns="144780" tIns="144780" rIns="144780" bIns="144780" numCol="1" spcCol="1270" anchor="ctr" anchorCtr="0">
          <a:noAutofit/>
        </a:bodyPr>
        <a:lstStyle/>
        <a:p>
          <a:pPr lvl="0" algn="ctr" defTabSz="1689100">
            <a:lnSpc>
              <a:spcPct val="90000"/>
            </a:lnSpc>
            <a:spcBef>
              <a:spcPct val="0"/>
            </a:spcBef>
            <a:spcAft>
              <a:spcPct val="35000"/>
            </a:spcAft>
          </a:pPr>
          <a:r>
            <a:rPr lang="tr-TR" sz="3800" b="0" kern="1200" dirty="0">
              <a:latin typeface="Rockwell" panose="02060603020205020403" pitchFamily="18" charset="0"/>
              <a:cs typeface="Gill Sans"/>
            </a:rPr>
            <a:t>Dezavantajları</a:t>
          </a:r>
          <a:r>
            <a:rPr lang="tr-TR" sz="3800" b="0" kern="1200" dirty="0">
              <a:latin typeface="+mj-lt"/>
              <a:cs typeface="Gill Sans"/>
            </a:rPr>
            <a:t> </a:t>
          </a:r>
        </a:p>
      </dsp:txBody>
      <dsp:txXfrm>
        <a:off x="3537901" y="1086870"/>
        <a:ext cx="3537900" cy="2470566"/>
      </dsp:txXfrm>
    </dsp:sp>
    <dsp:sp modelId="{30F57DEF-DA04-AE46-8A72-E185F1E3E46F}">
      <dsp:nvSpPr>
        <dsp:cNvPr id="0" name=""/>
        <dsp:cNvSpPr/>
      </dsp:nvSpPr>
      <dsp:spPr>
        <a:xfrm>
          <a:off x="0" y="2968405"/>
          <a:ext cx="7075802" cy="261627"/>
        </a:xfrm>
        <a:prstGeom prst="rect">
          <a:avLst/>
        </a:prstGeom>
        <a:solidFill>
          <a:schemeClr val="accent1"/>
        </a:solidFill>
        <a:ln w="12700" cap="flat" cmpd="sng" algn="ctr">
          <a:solidFill>
            <a:schemeClr val="accent1">
              <a:shade val="50000"/>
            </a:schemeClr>
          </a:solidFill>
          <a:prstDash val="solid"/>
          <a:miter lim="800000"/>
        </a:ln>
        <a:effectLst/>
      </dsp:spPr>
      <dsp:style>
        <a:lnRef idx="2">
          <a:schemeClr val="accent1">
            <a:shade val="50000"/>
          </a:schemeClr>
        </a:lnRef>
        <a:fillRef idx="1">
          <a:schemeClr val="accent1"/>
        </a:fillRef>
        <a:effectRef idx="0">
          <a:schemeClr val="accent1"/>
        </a:effectRef>
        <a:fontRef idx="minor">
          <a:schemeClr val="lt1"/>
        </a:fontRef>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1305359-E89A-E248-BDAE-44B047EAF116}">
      <dsp:nvSpPr>
        <dsp:cNvPr id="0" name=""/>
        <dsp:cNvSpPr/>
      </dsp:nvSpPr>
      <dsp:spPr>
        <a:xfrm>
          <a:off x="0" y="14228"/>
          <a:ext cx="7107623" cy="1156807"/>
        </a:xfrm>
        <a:prstGeom prst="rect">
          <a:avLst/>
        </a:prstGeom>
        <a:solidFill>
          <a:schemeClr val="accent1"/>
        </a:solidFill>
        <a:ln w="12700" cap="flat" cmpd="sng" algn="ctr">
          <a:solidFill>
            <a:schemeClr val="accent1">
              <a:shade val="50000"/>
            </a:schemeClr>
          </a:solidFill>
          <a:prstDash val="solid"/>
          <a:miter lim="800000"/>
        </a:ln>
        <a:effectLst/>
      </dsp:spPr>
      <dsp:style>
        <a:lnRef idx="2">
          <a:schemeClr val="accent1">
            <a:shade val="50000"/>
          </a:schemeClr>
        </a:lnRef>
        <a:fillRef idx="1">
          <a:schemeClr val="accent1"/>
        </a:fillRef>
        <a:effectRef idx="0">
          <a:schemeClr val="accent1"/>
        </a:effectRef>
        <a:fontRef idx="minor">
          <a:schemeClr val="lt1"/>
        </a:fontRef>
      </dsp:style>
      <dsp:txBody>
        <a:bodyPr spcFirstLastPara="0" vert="horz" wrap="square" lIns="167640" tIns="167640" rIns="167640" bIns="167640" numCol="1" spcCol="1270" anchor="ctr" anchorCtr="0">
          <a:noAutofit/>
        </a:bodyPr>
        <a:lstStyle/>
        <a:p>
          <a:pPr lvl="0" algn="ctr" defTabSz="1955800">
            <a:lnSpc>
              <a:spcPct val="90000"/>
            </a:lnSpc>
            <a:spcBef>
              <a:spcPct val="0"/>
            </a:spcBef>
            <a:spcAft>
              <a:spcPct val="35000"/>
            </a:spcAft>
          </a:pPr>
          <a:r>
            <a:rPr lang="tr-TR" sz="4400" b="0" kern="1200">
              <a:latin typeface="Rockwell" panose="02060603020205020403" pitchFamily="18" charset="0"/>
              <a:cs typeface="Gill Sans"/>
            </a:rPr>
            <a:t>Açık uçlu sorular</a:t>
          </a:r>
        </a:p>
      </dsp:txBody>
      <dsp:txXfrm>
        <a:off x="0" y="14228"/>
        <a:ext cx="7107623" cy="1156807"/>
      </dsp:txXfrm>
    </dsp:sp>
    <dsp:sp modelId="{250C4737-A841-8C48-A045-BF4D4D99D3A8}">
      <dsp:nvSpPr>
        <dsp:cNvPr id="0" name=""/>
        <dsp:cNvSpPr/>
      </dsp:nvSpPr>
      <dsp:spPr>
        <a:xfrm>
          <a:off x="0" y="1181125"/>
          <a:ext cx="3553811" cy="2429296"/>
        </a:xfrm>
        <a:prstGeom prst="rect">
          <a:avLst/>
        </a:prstGeom>
        <a:solidFill>
          <a:schemeClr val="lt1"/>
        </a:solidFill>
        <a:ln w="12700" cap="flat" cmpd="sng" algn="ctr">
          <a:solidFill>
            <a:schemeClr val="accent4"/>
          </a:solidFill>
          <a:prstDash val="solid"/>
          <a:miter lim="800000"/>
        </a:ln>
        <a:effectLst/>
      </dsp:spPr>
      <dsp:style>
        <a:lnRef idx="2">
          <a:schemeClr val="accent2"/>
        </a:lnRef>
        <a:fillRef idx="1">
          <a:schemeClr val="lt1"/>
        </a:fillRef>
        <a:effectRef idx="0">
          <a:schemeClr val="accent2"/>
        </a:effectRef>
        <a:fontRef idx="minor">
          <a:schemeClr val="dk1"/>
        </a:fontRef>
      </dsp:style>
      <dsp:txBody>
        <a:bodyPr spcFirstLastPara="0" vert="horz" wrap="square" lIns="148590" tIns="148590" rIns="148590" bIns="148590" numCol="1" spcCol="1270" anchor="ctr" anchorCtr="0">
          <a:noAutofit/>
        </a:bodyPr>
        <a:lstStyle/>
        <a:p>
          <a:pPr lvl="0" algn="ctr" defTabSz="1733550">
            <a:lnSpc>
              <a:spcPct val="90000"/>
            </a:lnSpc>
            <a:spcBef>
              <a:spcPct val="0"/>
            </a:spcBef>
            <a:spcAft>
              <a:spcPct val="35000"/>
            </a:spcAft>
          </a:pPr>
          <a:r>
            <a:rPr lang="tr-TR" sz="3900" b="0" kern="1200">
              <a:latin typeface="Rockwell" panose="02060603020205020403" pitchFamily="18" charset="0"/>
              <a:cs typeface="Gill Sans"/>
            </a:rPr>
            <a:t>Avantajları</a:t>
          </a:r>
        </a:p>
      </dsp:txBody>
      <dsp:txXfrm>
        <a:off x="0" y="1181125"/>
        <a:ext cx="3553811" cy="2429296"/>
      </dsp:txXfrm>
    </dsp:sp>
    <dsp:sp modelId="{24D3949D-55D7-9843-BBF0-4DC75BF720C6}">
      <dsp:nvSpPr>
        <dsp:cNvPr id="0" name=""/>
        <dsp:cNvSpPr/>
      </dsp:nvSpPr>
      <dsp:spPr>
        <a:xfrm>
          <a:off x="3553811" y="1181125"/>
          <a:ext cx="3553811" cy="2429296"/>
        </a:xfrm>
        <a:prstGeom prst="rect">
          <a:avLst/>
        </a:prstGeom>
        <a:blipFill rotWithShape="0">
          <a:blip xmlns:r="http://schemas.openxmlformats.org/officeDocument/2006/relationships" r:embed="rId1"/>
          <a:tile tx="0" ty="0" sx="100000" sy="100000" flip="none" algn="tl"/>
        </a:blipFill>
        <a:ln w="6350" cap="flat" cmpd="sng" algn="ctr">
          <a:solidFill>
            <a:schemeClr val="accent1">
              <a:lumMod val="20000"/>
              <a:lumOff val="80000"/>
            </a:schemeClr>
          </a:solidFill>
          <a:prstDash val="solid"/>
          <a:miter lim="800000"/>
        </a:ln>
        <a:effectLst/>
      </dsp:spPr>
      <dsp:style>
        <a:lnRef idx="1">
          <a:schemeClr val="accent2"/>
        </a:lnRef>
        <a:fillRef idx="2">
          <a:schemeClr val="accent2"/>
        </a:fillRef>
        <a:effectRef idx="1">
          <a:schemeClr val="accent2"/>
        </a:effectRef>
        <a:fontRef idx="minor">
          <a:schemeClr val="dk1"/>
        </a:fontRef>
      </dsp:style>
      <dsp:txBody>
        <a:bodyPr spcFirstLastPara="0" vert="horz" wrap="square" lIns="148590" tIns="148590" rIns="148590" bIns="148590" numCol="1" spcCol="1270" anchor="ctr" anchorCtr="0">
          <a:noAutofit/>
        </a:bodyPr>
        <a:lstStyle/>
        <a:p>
          <a:pPr lvl="0" algn="ctr" defTabSz="1733550">
            <a:lnSpc>
              <a:spcPct val="90000"/>
            </a:lnSpc>
            <a:spcBef>
              <a:spcPct val="0"/>
            </a:spcBef>
            <a:spcAft>
              <a:spcPct val="35000"/>
            </a:spcAft>
          </a:pPr>
          <a:r>
            <a:rPr lang="tr-TR" sz="3900" b="0" kern="1200">
              <a:latin typeface="Rockwell" panose="02060603020205020403" pitchFamily="18" charset="0"/>
              <a:cs typeface="Gill Sans"/>
            </a:rPr>
            <a:t>Dezavantajları</a:t>
          </a:r>
          <a:r>
            <a:rPr lang="tr-TR" sz="3900" b="0" kern="1200">
              <a:latin typeface="+mj-lt"/>
              <a:cs typeface="Gill Sans"/>
            </a:rPr>
            <a:t> </a:t>
          </a:r>
        </a:p>
      </dsp:txBody>
      <dsp:txXfrm>
        <a:off x="3553811" y="1181125"/>
        <a:ext cx="3553811" cy="2429296"/>
      </dsp:txXfrm>
    </dsp:sp>
    <dsp:sp modelId="{30F57DEF-DA04-AE46-8A72-E185F1E3E46F}">
      <dsp:nvSpPr>
        <dsp:cNvPr id="0" name=""/>
        <dsp:cNvSpPr/>
      </dsp:nvSpPr>
      <dsp:spPr>
        <a:xfrm>
          <a:off x="0" y="3062512"/>
          <a:ext cx="7107623" cy="269921"/>
        </a:xfrm>
        <a:prstGeom prst="rect">
          <a:avLst/>
        </a:prstGeom>
        <a:solidFill>
          <a:schemeClr val="accent1"/>
        </a:solidFill>
        <a:ln w="12700" cap="flat" cmpd="sng" algn="ctr">
          <a:solidFill>
            <a:schemeClr val="accent1">
              <a:shade val="50000"/>
            </a:schemeClr>
          </a:solidFill>
          <a:prstDash val="solid"/>
          <a:miter lim="800000"/>
        </a:ln>
        <a:effectLst/>
      </dsp:spPr>
      <dsp:style>
        <a:lnRef idx="2">
          <a:schemeClr val="accent1">
            <a:shade val="50000"/>
          </a:schemeClr>
        </a:lnRef>
        <a:fillRef idx="1">
          <a:schemeClr val="accent1"/>
        </a:fillRef>
        <a:effectRef idx="0">
          <a:schemeClr val="accent1"/>
        </a:effectRef>
        <a:fontRef idx="minor">
          <a:schemeClr val="lt1"/>
        </a:fontRef>
      </dsp:style>
    </dsp:sp>
  </dsp:spTree>
</dsp:drawing>
</file>

<file path=ppt/diagrams/layout1.xml><?xml version="1.0" encoding="utf-8"?>
<dgm:layoutDef xmlns:dgm="http://schemas.openxmlformats.org/drawingml/2006/diagram" xmlns:a="http://schemas.openxmlformats.org/drawingml/2006/main" uniqueId="urn:microsoft.com/office/officeart/2005/8/layout/hList3">
  <dgm:title val=""/>
  <dgm:desc val=""/>
  <dgm:catLst>
    <dgm:cat type="list" pri="19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1" destId="2" srcOrd="0" destOrd="0"/>
        <dgm:cxn modelId="7" srcId="1" destId="3" srcOrd="1" destOrd="0"/>
        <dgm:cxn modelId="8" srcId="1" destId="4" srcOrd="2" destOrd="0"/>
      </dgm:cxnLst>
      <dgm:bg/>
      <dgm:whole/>
    </dgm:dataModel>
  </dgm:sampData>
  <dgm:styleData>
    <dgm:dataModel>
      <dgm:ptLst>
        <dgm:pt modelId="0" type="doc"/>
        <dgm:pt modelId="1"/>
        <dgm:pt modelId="2"/>
        <dgm:pt modelId="3"/>
      </dgm:ptLst>
      <dgm:cxnLst>
        <dgm:cxn modelId="5" srcId="0" destId="1" srcOrd="0" destOrd="0"/>
        <dgm:cxn modelId="6" srcId="1" destId="2" srcOrd="0" destOrd="0"/>
        <dgm:cxn modelId="7" srcId="1" destId="3" srcOrd="1" destOrd="0"/>
      </dgm:cxnLst>
      <dgm:bg/>
      <dgm:whole/>
    </dgm:dataModel>
  </dgm:styleData>
  <dgm:clrData>
    <dgm:dataModel>
      <dgm:ptLst>
        <dgm:pt modelId="0" type="doc"/>
        <dgm:pt modelId="1"/>
        <dgm:pt modelId="2"/>
        <dgm:pt modelId="3"/>
        <dgm:pt modelId="4"/>
        <dgm:pt modelId="5"/>
      </dgm:ptLst>
      <dgm:cxnLst>
        <dgm:cxn modelId="6" srcId="0" destId="1" srcOrd="0" destOrd="0"/>
        <dgm:cxn modelId="7" srcId="1" destId="2" srcOrd="0" destOrd="0"/>
        <dgm:cxn modelId="8" srcId="1" destId="3" srcOrd="1" destOrd="0"/>
        <dgm:cxn modelId="9" srcId="1" destId="4" srcOrd="2" destOrd="0"/>
        <dgm:cxn modelId="10" srcId="1" destId="5" srcOrd="3" destOrd="0"/>
      </dgm:cxnLst>
      <dgm:bg/>
      <dgm:whole/>
    </dgm:dataModel>
  </dgm:clrData>
  <dgm:layoutNode name="composite">
    <dgm:varLst>
      <dgm:chMax val="1"/>
      <dgm:dir/>
      <dgm:resizeHandles val="exact"/>
    </dgm:varLst>
    <dgm:alg type="composite"/>
    <dgm:shape xmlns:r="http://schemas.openxmlformats.org/officeDocument/2006/relationships" r:blip="">
      <dgm:adjLst/>
    </dgm:shape>
    <dgm:presOf/>
    <dgm:constrLst>
      <dgm:constr type="w" for="ch" forName="roof" refType="w"/>
      <dgm:constr type="h" for="ch" forName="roof" refType="h" fact="0.3"/>
      <dgm:constr type="primFontSz" for="ch" forName="roof" val="65"/>
      <dgm:constr type="w" for="ch" forName="pillars" refType="w"/>
      <dgm:constr type="h" for="ch" forName="pillars" refType="h" fact="0.63"/>
      <dgm:constr type="t" for="ch" forName="pillars" refType="h" fact="0.3"/>
      <dgm:constr type="primFontSz" for="des" forName="pillar1" val="65"/>
      <dgm:constr type="primFontSz" for="des" forName="pillarX" refType="primFontSz" refFor="des" refForName="pillar1" op="equ"/>
      <dgm:constr type="w" for="ch" forName="base" refType="w"/>
      <dgm:constr type="h" for="ch" forName="base" refType="h" fact="0.07"/>
      <dgm:constr type="t" for="ch" forName="base" refType="h" fact="0.93"/>
    </dgm:constrLst>
    <dgm:ruleLst/>
    <dgm:forEach name="Name0" axis="ch" ptType="node" cnt="1">
      <dgm:layoutNode name="roof" styleLbl="dkBgShp">
        <dgm:alg type="tx"/>
        <dgm:shape xmlns:r="http://schemas.openxmlformats.org/officeDocument/2006/relationships" type="rect" r:blip="">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pillars" styleLbl="node1">
        <dgm:choose name="Name1">
          <dgm:if name="Name2" func="var" arg="dir" op="equ" val="norm">
            <dgm:alg type="lin">
              <dgm:param type="linDir" val="fromL"/>
            </dgm:alg>
          </dgm:if>
          <dgm:else name="Name3">
            <dgm:alg type="lin">
              <dgm:param type="linDir" val="fromR"/>
            </dgm:alg>
          </dgm:else>
        </dgm:choose>
        <dgm:shape xmlns:r="http://schemas.openxmlformats.org/officeDocument/2006/relationships" r:blip="">
          <dgm:adjLst/>
        </dgm:shape>
        <dgm:presOf/>
        <dgm:constrLst>
          <dgm:constr type="w" for="ch" forName="pillar1" refType="w"/>
          <dgm:constr type="h" for="ch" forName="pillar1" refType="h"/>
          <dgm:constr type="w" for="ch" forName="pillarX" refType="w"/>
          <dgm:constr type="h" for="ch" forName="pillarX" refType="h"/>
        </dgm:constrLst>
        <dgm:ruleLst/>
        <dgm:layoutNode name="pillar1" styleLbl="node1">
          <dgm:varLst>
            <dgm:bulletEnabled val="1"/>
          </dgm:varLst>
          <dgm:alg type="tx"/>
          <dgm:shape xmlns:r="http://schemas.openxmlformats.org/officeDocument/2006/relationships" type="rect" r:blip="">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ch" ptType="node" st="2">
          <dgm:layoutNode name="pillarX" styleLbl="node1">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dgm:layoutNode>
      <dgm:layoutNode name="base" styleLbl="dkBgShp">
        <dgm:alg type="sp"/>
        <dgm:shape xmlns:r="http://schemas.openxmlformats.org/officeDocument/2006/relationships" type="rect" r:blip="">
          <dgm:adjLst/>
        </dgm:shape>
        <dgm:presOf/>
        <dgm:constrLst/>
        <dgm:ruleLst/>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hList3">
  <dgm:title val=""/>
  <dgm:desc val=""/>
  <dgm:catLst>
    <dgm:cat type="list" pri="19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1" destId="2" srcOrd="0" destOrd="0"/>
        <dgm:cxn modelId="7" srcId="1" destId="3" srcOrd="1" destOrd="0"/>
        <dgm:cxn modelId="8" srcId="1" destId="4" srcOrd="2" destOrd="0"/>
      </dgm:cxnLst>
      <dgm:bg/>
      <dgm:whole/>
    </dgm:dataModel>
  </dgm:sampData>
  <dgm:styleData>
    <dgm:dataModel>
      <dgm:ptLst>
        <dgm:pt modelId="0" type="doc"/>
        <dgm:pt modelId="1"/>
        <dgm:pt modelId="2"/>
        <dgm:pt modelId="3"/>
      </dgm:ptLst>
      <dgm:cxnLst>
        <dgm:cxn modelId="5" srcId="0" destId="1" srcOrd="0" destOrd="0"/>
        <dgm:cxn modelId="6" srcId="1" destId="2" srcOrd="0" destOrd="0"/>
        <dgm:cxn modelId="7" srcId="1" destId="3" srcOrd="1" destOrd="0"/>
      </dgm:cxnLst>
      <dgm:bg/>
      <dgm:whole/>
    </dgm:dataModel>
  </dgm:styleData>
  <dgm:clrData>
    <dgm:dataModel>
      <dgm:ptLst>
        <dgm:pt modelId="0" type="doc"/>
        <dgm:pt modelId="1"/>
        <dgm:pt modelId="2"/>
        <dgm:pt modelId="3"/>
        <dgm:pt modelId="4"/>
        <dgm:pt modelId="5"/>
      </dgm:ptLst>
      <dgm:cxnLst>
        <dgm:cxn modelId="6" srcId="0" destId="1" srcOrd="0" destOrd="0"/>
        <dgm:cxn modelId="7" srcId="1" destId="2" srcOrd="0" destOrd="0"/>
        <dgm:cxn modelId="8" srcId="1" destId="3" srcOrd="1" destOrd="0"/>
        <dgm:cxn modelId="9" srcId="1" destId="4" srcOrd="2" destOrd="0"/>
        <dgm:cxn modelId="10" srcId="1" destId="5" srcOrd="3" destOrd="0"/>
      </dgm:cxnLst>
      <dgm:bg/>
      <dgm:whole/>
    </dgm:dataModel>
  </dgm:clrData>
  <dgm:layoutNode name="composite">
    <dgm:varLst>
      <dgm:chMax val="1"/>
      <dgm:dir/>
      <dgm:resizeHandles val="exact"/>
    </dgm:varLst>
    <dgm:alg type="composite"/>
    <dgm:shape xmlns:r="http://schemas.openxmlformats.org/officeDocument/2006/relationships" r:blip="">
      <dgm:adjLst/>
    </dgm:shape>
    <dgm:presOf/>
    <dgm:constrLst>
      <dgm:constr type="w" for="ch" forName="roof" refType="w"/>
      <dgm:constr type="h" for="ch" forName="roof" refType="h" fact="0.3"/>
      <dgm:constr type="primFontSz" for="ch" forName="roof" val="65"/>
      <dgm:constr type="w" for="ch" forName="pillars" refType="w"/>
      <dgm:constr type="h" for="ch" forName="pillars" refType="h" fact="0.63"/>
      <dgm:constr type="t" for="ch" forName="pillars" refType="h" fact="0.3"/>
      <dgm:constr type="primFontSz" for="des" forName="pillar1" val="65"/>
      <dgm:constr type="primFontSz" for="des" forName="pillarX" refType="primFontSz" refFor="des" refForName="pillar1" op="equ"/>
      <dgm:constr type="w" for="ch" forName="base" refType="w"/>
      <dgm:constr type="h" for="ch" forName="base" refType="h" fact="0.07"/>
      <dgm:constr type="t" for="ch" forName="base" refType="h" fact="0.93"/>
    </dgm:constrLst>
    <dgm:ruleLst/>
    <dgm:forEach name="Name0" axis="ch" ptType="node" cnt="1">
      <dgm:layoutNode name="roof" styleLbl="dkBgShp">
        <dgm:alg type="tx"/>
        <dgm:shape xmlns:r="http://schemas.openxmlformats.org/officeDocument/2006/relationships" type="rect" r:blip="">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pillars" styleLbl="node1">
        <dgm:choose name="Name1">
          <dgm:if name="Name2" func="var" arg="dir" op="equ" val="norm">
            <dgm:alg type="lin">
              <dgm:param type="linDir" val="fromL"/>
            </dgm:alg>
          </dgm:if>
          <dgm:else name="Name3">
            <dgm:alg type="lin">
              <dgm:param type="linDir" val="fromR"/>
            </dgm:alg>
          </dgm:else>
        </dgm:choose>
        <dgm:shape xmlns:r="http://schemas.openxmlformats.org/officeDocument/2006/relationships" r:blip="">
          <dgm:adjLst/>
        </dgm:shape>
        <dgm:presOf/>
        <dgm:constrLst>
          <dgm:constr type="w" for="ch" forName="pillar1" refType="w"/>
          <dgm:constr type="h" for="ch" forName="pillar1" refType="h"/>
          <dgm:constr type="w" for="ch" forName="pillarX" refType="w"/>
          <dgm:constr type="h" for="ch" forName="pillarX" refType="h"/>
        </dgm:constrLst>
        <dgm:ruleLst/>
        <dgm:layoutNode name="pillar1" styleLbl="node1">
          <dgm:varLst>
            <dgm:bulletEnabled val="1"/>
          </dgm:varLst>
          <dgm:alg type="tx"/>
          <dgm:shape xmlns:r="http://schemas.openxmlformats.org/officeDocument/2006/relationships" type="rect" r:blip="">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ch" ptType="node" st="2">
          <dgm:layoutNode name="pillarX" styleLbl="node1">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dgm:layoutNode>
      <dgm:layoutNode name="base" styleLbl="dkBgShp">
        <dgm:alg type="sp"/>
        <dgm:shape xmlns:r="http://schemas.openxmlformats.org/officeDocument/2006/relationships" type="rect" r:blip="">
          <dgm:adjLst/>
        </dgm:shape>
        <dgm:presOf/>
        <dgm:constrLst/>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日付プレースホルダー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AF06F67-69AA-4DD8-85DE-A5CD1DE14C69}" type="datetimeFigureOut">
              <a:rPr lang="en-US" smtClean="0"/>
              <a:t>6/2/2021</a:t>
            </a:fld>
            <a:endParaRPr lang="en-US"/>
          </a:p>
        </p:txBody>
      </p:sp>
      <p:sp>
        <p:nvSpPr>
          <p:cNvPr id="4" name="スライド イメージ プレースホルダー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ノート プレースホルダー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6" name="フッター プレースホルダー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スライド番号プレースホルダー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FFF94A3-515B-42C9-A632-CD8154351229}" type="slidenum">
              <a:rPr lang="en-US" smtClean="0"/>
              <a:t>‹#›</a:t>
            </a:fld>
            <a:endParaRPr lang="en-US"/>
          </a:p>
        </p:txBody>
      </p:sp>
    </p:spTree>
    <p:extLst>
      <p:ext uri="{BB962C8B-B14F-4D97-AF65-F5344CB8AC3E}">
        <p14:creationId xmlns:p14="http://schemas.microsoft.com/office/powerpoint/2010/main" val="89707341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files.eric.ed.gov/fulltext/EJ746291.pdf" TargetMode="External"/><Relationship Id="rId2" Type="http://schemas.openxmlformats.org/officeDocument/2006/relationships/slide" Target="../slides/slide19.xml"/><Relationship Id="rId1" Type="http://schemas.openxmlformats.org/officeDocument/2006/relationships/notesMaster" Target="../notesMasters/notesMaster1.xml"/><Relationship Id="rId4" Type="http://schemas.openxmlformats.org/officeDocument/2006/relationships/hyperlink" Target="http://research.msu.edu/survey-shows-scientists-value-honesty-curiosity/" TargetMode="Externa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en-US" dirty="0"/>
          </a:p>
          <a:p>
            <a:endParaRPr lang="en-US" dirty="0"/>
          </a:p>
          <a:p>
            <a:r>
              <a:rPr lang="en-US" dirty="0"/>
              <a:t>8am-3:30pm with 45 min break</a:t>
            </a:r>
          </a:p>
        </p:txBody>
      </p:sp>
      <p:sp>
        <p:nvSpPr>
          <p:cNvPr id="4" name="スライド番号プレースホルダー 3"/>
          <p:cNvSpPr>
            <a:spLocks noGrp="1"/>
          </p:cNvSpPr>
          <p:nvPr>
            <p:ph type="sldNum" sz="quarter" idx="10"/>
          </p:nvPr>
        </p:nvSpPr>
        <p:spPr/>
        <p:txBody>
          <a:bodyPr/>
          <a:lstStyle/>
          <a:p>
            <a:fld id="{EFFF94A3-515B-42C9-A632-CD8154351229}" type="slidenum">
              <a:rPr lang="en-US" smtClean="0"/>
              <a:t>1</a:t>
            </a:fld>
            <a:endParaRPr lang="en-US"/>
          </a:p>
        </p:txBody>
      </p:sp>
    </p:spTree>
    <p:extLst>
      <p:ext uri="{BB962C8B-B14F-4D97-AF65-F5344CB8AC3E}">
        <p14:creationId xmlns:p14="http://schemas.microsoft.com/office/powerpoint/2010/main" val="158419894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US" dirty="0"/>
              <a:t>Luz:</a:t>
            </a:r>
            <a:r>
              <a:rPr lang="en-US" baseline="0" dirty="0"/>
              <a:t> </a:t>
            </a:r>
            <a:r>
              <a:rPr lang="tr-TR" baseline="0" dirty="0"/>
              <a:t>Önerilerinizi sunun</a:t>
            </a:r>
            <a:r>
              <a:rPr lang="en-US" baseline="0" dirty="0"/>
              <a:t>. </a:t>
            </a:r>
            <a:endParaRPr lang="en-US" dirty="0"/>
          </a:p>
          <a:p>
            <a:r>
              <a:rPr lang="en-US" dirty="0"/>
              <a:t>Sarah:</a:t>
            </a:r>
            <a:r>
              <a:rPr lang="en-US" baseline="0" dirty="0"/>
              <a:t> </a:t>
            </a:r>
            <a:r>
              <a:rPr lang="tr-TR" baseline="0" dirty="0"/>
              <a:t>Sohbet kutusuna şu anda bir CEVAP YAZIN</a:t>
            </a:r>
            <a:r>
              <a:rPr lang="en-US" baseline="0" dirty="0"/>
              <a:t>.</a:t>
            </a:r>
          </a:p>
          <a:p>
            <a:r>
              <a:rPr lang="en-US" baseline="0" dirty="0"/>
              <a:t>SARAH </a:t>
            </a:r>
            <a:r>
              <a:rPr lang="tr-TR" baseline="0" dirty="0"/>
              <a:t>birkaç soru okuyun</a:t>
            </a:r>
            <a:r>
              <a:rPr lang="en-US" baseline="0" dirty="0"/>
              <a:t>. </a:t>
            </a:r>
          </a:p>
          <a:p>
            <a:r>
              <a:rPr lang="en-US" baseline="0" dirty="0"/>
              <a:t>Luz: </a:t>
            </a:r>
            <a:r>
              <a:rPr lang="tr-TR" baseline="0" dirty="0"/>
              <a:t>Dezavantajlar</a:t>
            </a:r>
            <a:r>
              <a:rPr lang="en-US" baseline="0" dirty="0"/>
              <a:t>.</a:t>
            </a:r>
          </a:p>
          <a:p>
            <a:endParaRPr lang="en-US" baseline="0" dirty="0"/>
          </a:p>
          <a:p>
            <a:r>
              <a:rPr lang="en-US" baseline="0" dirty="0"/>
              <a:t>Luz : </a:t>
            </a:r>
            <a:r>
              <a:rPr lang="tr-TR" dirty="0">
                <a:effectLst/>
              </a:rPr>
              <a:t>Buradaki konu, kapalı uçlu soruların açık uçlu olarak eşit derecede yararlı olmasıdır!!! KONUYU ANLAMALARINI SAĞLAYIN!!</a:t>
            </a:r>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DA874CE0-4909-6048-B317-2721B0FEF0DC}"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28</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40238484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Slide Image Placeholder 1"/>
          <p:cNvSpPr>
            <a:spLocks noGrp="1" noRot="1" noChangeAspect="1" noTextEdit="1"/>
          </p:cNvSpPr>
          <p:nvPr>
            <p:ph type="sldImg"/>
          </p:nvPr>
        </p:nvSpPr>
        <p:spPr bwMode="auto">
          <a:xfrm>
            <a:off x="685800" y="1143000"/>
            <a:ext cx="5486400" cy="3086100"/>
          </a:xfrm>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109571"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spcBef>
                <a:spcPct val="0"/>
              </a:spcBef>
            </a:pPr>
            <a:r>
              <a:rPr lang="en-US" altLang="en-US" dirty="0"/>
              <a:t>Luz: </a:t>
            </a:r>
            <a:r>
              <a:rPr lang="tr-TR" dirty="0" err="1">
                <a:effectLst/>
              </a:rPr>
              <a:t>Slaytı</a:t>
            </a:r>
            <a:r>
              <a:rPr lang="tr-TR" dirty="0">
                <a:effectLst/>
              </a:rPr>
              <a:t> Okuyun. 1 ½ dakika. Duraklat Ve Zaman. PAYLAŞMALARINI İSTEMEYİN</a:t>
            </a:r>
            <a:r>
              <a:rPr lang="en-US" altLang="en-US" dirty="0"/>
              <a:t>.</a:t>
            </a:r>
          </a:p>
          <a:p>
            <a:pPr eaLnBrk="1" hangingPunct="1">
              <a:spcBef>
                <a:spcPct val="0"/>
              </a:spcBef>
            </a:pPr>
            <a:endParaRPr lang="en-US" altLang="en-US" dirty="0"/>
          </a:p>
          <a:p>
            <a:pPr eaLnBrk="1" hangingPunct="1">
              <a:spcBef>
                <a:spcPct val="0"/>
              </a:spcBef>
            </a:pPr>
            <a:endParaRPr lang="en-US" altLang="en-US" dirty="0"/>
          </a:p>
          <a:p>
            <a:pPr eaLnBrk="1" hangingPunct="1">
              <a:spcBef>
                <a:spcPct val="0"/>
              </a:spcBef>
            </a:pPr>
            <a:r>
              <a:rPr lang="en-US" altLang="en-US" dirty="0"/>
              <a:t>* Winston:</a:t>
            </a:r>
            <a:r>
              <a:rPr lang="en-US" altLang="en-US" baseline="0" dirty="0"/>
              <a:t> Add the gif to this slide to go along with the final animation</a:t>
            </a:r>
            <a:endParaRPr lang="en-US" altLang="en-US" dirty="0"/>
          </a:p>
        </p:txBody>
      </p:sp>
      <p:sp>
        <p:nvSpPr>
          <p:cNvPr id="109572"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a:solidFill>
                  <a:schemeClr val="tx1"/>
                </a:solidFill>
                <a:latin typeface="Rockwell" panose="02060603020205020403" pitchFamily="18" charset="0"/>
                <a:ea typeface="MS PGothic" pitchFamily="34" charset="-128"/>
              </a:defRPr>
            </a:lvl1pPr>
            <a:lvl2pPr marL="37931725" indent="-37474525">
              <a:defRPr>
                <a:solidFill>
                  <a:schemeClr val="tx1"/>
                </a:solidFill>
                <a:latin typeface="Rockwell" panose="02060603020205020403" pitchFamily="18" charset="0"/>
                <a:ea typeface="MS PGothic" pitchFamily="34" charset="-128"/>
              </a:defRPr>
            </a:lvl2pPr>
            <a:lvl3pPr marL="1143000" indent="-228600">
              <a:defRPr>
                <a:solidFill>
                  <a:schemeClr val="tx1"/>
                </a:solidFill>
                <a:latin typeface="Rockwell" panose="02060603020205020403" pitchFamily="18" charset="0"/>
                <a:ea typeface="MS PGothic" pitchFamily="34" charset="-128"/>
              </a:defRPr>
            </a:lvl3pPr>
            <a:lvl4pPr marL="1600200" indent="-228600">
              <a:defRPr>
                <a:solidFill>
                  <a:schemeClr val="tx1"/>
                </a:solidFill>
                <a:latin typeface="Rockwell" panose="02060603020205020403" pitchFamily="18" charset="0"/>
                <a:ea typeface="MS PGothic" pitchFamily="34" charset="-128"/>
              </a:defRPr>
            </a:lvl4pPr>
            <a:lvl5pPr marL="2057400" indent="-228600">
              <a:defRPr>
                <a:solidFill>
                  <a:schemeClr val="tx1"/>
                </a:solidFill>
                <a:latin typeface="Rockwell" panose="02060603020205020403" pitchFamily="18"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Rockwell" panose="02060603020205020403" pitchFamily="18"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Rockwell" panose="02060603020205020403" pitchFamily="18"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Rockwell" panose="02060603020205020403" pitchFamily="18"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Rockwell" panose="02060603020205020403" pitchFamily="18" charset="0"/>
                <a:ea typeface="MS PGothic" pitchFamily="34" charset="-128"/>
              </a:defRPr>
            </a:lvl9pPr>
          </a:lstStyle>
          <a:p>
            <a:pPr marL="0" marR="0" lvl="0" indent="0" algn="r" defTabSz="457200" rtl="0" eaLnBrk="1" fontAlgn="base" latinLnBrk="0" hangingPunct="1">
              <a:lnSpc>
                <a:spcPct val="100000"/>
              </a:lnSpc>
              <a:spcBef>
                <a:spcPct val="0"/>
              </a:spcBef>
              <a:spcAft>
                <a:spcPct val="0"/>
              </a:spcAft>
              <a:buClrTx/>
              <a:buSzTx/>
              <a:buFontTx/>
              <a:buNone/>
              <a:tabLst/>
              <a:defRPr/>
            </a:pPr>
            <a:fld id="{F388BD8A-AA68-4788-9541-F921EC8B5F2E}" type="slidenum">
              <a:rPr kumimoji="0" lang="en-US" altLang="en-US" sz="1200" b="0" i="0" u="none" strike="noStrike" kern="1200" cap="none" spc="0" normalizeH="0" baseline="0" noProof="0" smtClean="0">
                <a:ln>
                  <a:noFill/>
                </a:ln>
                <a:solidFill>
                  <a:prstClr val="black"/>
                </a:solidFill>
                <a:effectLst/>
                <a:uLnTx/>
                <a:uFillTx/>
                <a:latin typeface="Calibri" panose="020F0502020204030204" pitchFamily="34" charset="0"/>
                <a:ea typeface="MS PGothic" pitchFamily="34" charset="-128"/>
                <a:cs typeface="+mn-cs"/>
              </a:rPr>
              <a:pPr marL="0" marR="0" lvl="0" indent="0" algn="r" defTabSz="457200" rtl="0" eaLnBrk="1" fontAlgn="base" latinLnBrk="0" hangingPunct="1">
                <a:lnSpc>
                  <a:spcPct val="100000"/>
                </a:lnSpc>
                <a:spcBef>
                  <a:spcPct val="0"/>
                </a:spcBef>
                <a:spcAft>
                  <a:spcPct val="0"/>
                </a:spcAft>
                <a:buClrTx/>
                <a:buSzTx/>
                <a:buFontTx/>
                <a:buNone/>
                <a:tabLst/>
                <a:defRPr/>
              </a:pPr>
              <a:t>29</a:t>
            </a:fld>
            <a:endParaRPr kumimoji="0" lang="en-US" altLang="en-US" sz="1200" b="0" i="0" u="none" strike="noStrike" kern="1200" cap="none" spc="0" normalizeH="0" baseline="0" noProof="0">
              <a:ln>
                <a:noFill/>
              </a:ln>
              <a:solidFill>
                <a:prstClr val="black"/>
              </a:solidFill>
              <a:effectLst/>
              <a:uLnTx/>
              <a:uFillTx/>
              <a:latin typeface="Calibri" panose="020F0502020204030204" pitchFamily="34" charset="0"/>
              <a:ea typeface="MS PGothic" pitchFamily="34" charset="-128"/>
              <a:cs typeface="+mn-cs"/>
            </a:endParaRPr>
          </a:p>
        </p:txBody>
      </p:sp>
    </p:spTree>
    <p:extLst>
      <p:ext uri="{BB962C8B-B14F-4D97-AF65-F5344CB8AC3E}">
        <p14:creationId xmlns:p14="http://schemas.microsoft.com/office/powerpoint/2010/main" val="372375673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Slide Image Placeholder 1"/>
          <p:cNvSpPr>
            <a:spLocks noGrp="1" noRot="1" noChangeAspect="1" noTextEdit="1"/>
          </p:cNvSpPr>
          <p:nvPr>
            <p:ph type="sldImg"/>
          </p:nvPr>
        </p:nvSpPr>
        <p:spPr bwMode="auto">
          <a:xfrm>
            <a:off x="685800" y="1143000"/>
            <a:ext cx="5486400" cy="3086100"/>
          </a:xfrm>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113667" name="Notes Placeholder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eaLnBrk="1" hangingPunct="1">
              <a:spcBef>
                <a:spcPct val="0"/>
              </a:spcBef>
            </a:pPr>
            <a:endParaRPr lang="en-US" altLang="en-US"/>
          </a:p>
        </p:txBody>
      </p:sp>
      <p:sp>
        <p:nvSpPr>
          <p:cNvPr id="113668" name="Slide Number Placeholder 3"/>
          <p:cNvSpPr>
            <a:spLocks noGrp="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a:solidFill>
                  <a:schemeClr val="tx1"/>
                </a:solidFill>
                <a:latin typeface="Rockwell" panose="02060603020205020403" pitchFamily="18" charset="0"/>
                <a:ea typeface="MS PGothic" pitchFamily="34" charset="-128"/>
              </a:defRPr>
            </a:lvl1pPr>
            <a:lvl2pPr marL="37931725" indent="-37474525">
              <a:defRPr>
                <a:solidFill>
                  <a:schemeClr val="tx1"/>
                </a:solidFill>
                <a:latin typeface="Rockwell" panose="02060603020205020403" pitchFamily="18" charset="0"/>
                <a:ea typeface="MS PGothic" pitchFamily="34" charset="-128"/>
              </a:defRPr>
            </a:lvl2pPr>
            <a:lvl3pPr marL="1143000" indent="-228600">
              <a:defRPr>
                <a:solidFill>
                  <a:schemeClr val="tx1"/>
                </a:solidFill>
                <a:latin typeface="Rockwell" panose="02060603020205020403" pitchFamily="18" charset="0"/>
                <a:ea typeface="MS PGothic" pitchFamily="34" charset="-128"/>
              </a:defRPr>
            </a:lvl3pPr>
            <a:lvl4pPr marL="1600200" indent="-228600">
              <a:defRPr>
                <a:solidFill>
                  <a:schemeClr val="tx1"/>
                </a:solidFill>
                <a:latin typeface="Rockwell" panose="02060603020205020403" pitchFamily="18" charset="0"/>
                <a:ea typeface="MS PGothic" pitchFamily="34" charset="-128"/>
              </a:defRPr>
            </a:lvl4pPr>
            <a:lvl5pPr marL="2057400" indent="-228600">
              <a:defRPr>
                <a:solidFill>
                  <a:schemeClr val="tx1"/>
                </a:solidFill>
                <a:latin typeface="Rockwell" panose="02060603020205020403" pitchFamily="18"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Rockwell" panose="02060603020205020403" pitchFamily="18"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Rockwell" panose="02060603020205020403" pitchFamily="18"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Rockwell" panose="02060603020205020403" pitchFamily="18"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Rockwell" panose="02060603020205020403" pitchFamily="18" charset="0"/>
                <a:ea typeface="MS PGothic" pitchFamily="34" charset="-128"/>
              </a:defRPr>
            </a:lvl9pPr>
          </a:lstStyle>
          <a:p>
            <a:pPr marL="0" marR="0" lvl="0" indent="0" algn="r" defTabSz="457200" rtl="0" eaLnBrk="1" fontAlgn="base" latinLnBrk="0" hangingPunct="1">
              <a:lnSpc>
                <a:spcPct val="100000"/>
              </a:lnSpc>
              <a:spcBef>
                <a:spcPct val="0"/>
              </a:spcBef>
              <a:spcAft>
                <a:spcPct val="0"/>
              </a:spcAft>
              <a:buClrTx/>
              <a:buSzTx/>
              <a:buFontTx/>
              <a:buNone/>
              <a:tabLst/>
              <a:defRPr/>
            </a:pPr>
            <a:fld id="{C0C22321-DBD6-4F73-8ACE-A63BACA16E71}" type="slidenum">
              <a:rPr kumimoji="0" lang="en-US" altLang="en-US" sz="1200" b="0" i="0" u="none" strike="noStrike" kern="1200" cap="none" spc="0" normalizeH="0" baseline="0" noProof="0" smtClean="0">
                <a:ln>
                  <a:noFill/>
                </a:ln>
                <a:solidFill>
                  <a:prstClr val="black"/>
                </a:solidFill>
                <a:effectLst/>
                <a:uLnTx/>
                <a:uFillTx/>
                <a:latin typeface="Calibri" panose="020F0502020204030204" pitchFamily="34" charset="0"/>
                <a:ea typeface="MS PGothic" pitchFamily="34" charset="-128"/>
                <a:cs typeface="+mn-cs"/>
              </a:rPr>
              <a:pPr marL="0" marR="0" lvl="0" indent="0" algn="r" defTabSz="457200" rtl="0" eaLnBrk="1" fontAlgn="base" latinLnBrk="0" hangingPunct="1">
                <a:lnSpc>
                  <a:spcPct val="100000"/>
                </a:lnSpc>
                <a:spcBef>
                  <a:spcPct val="0"/>
                </a:spcBef>
                <a:spcAft>
                  <a:spcPct val="0"/>
                </a:spcAft>
                <a:buClrTx/>
                <a:buSzTx/>
                <a:buFontTx/>
                <a:buNone/>
                <a:tabLst/>
                <a:defRPr/>
              </a:pPr>
              <a:t>33</a:t>
            </a:fld>
            <a:endParaRPr kumimoji="0" lang="en-US" altLang="en-US" sz="1200" b="0" i="0" u="none" strike="noStrike" kern="1200" cap="none" spc="0" normalizeH="0" baseline="0" noProof="0">
              <a:ln>
                <a:noFill/>
              </a:ln>
              <a:solidFill>
                <a:prstClr val="black"/>
              </a:solidFill>
              <a:effectLst/>
              <a:uLnTx/>
              <a:uFillTx/>
              <a:latin typeface="Calibri" panose="020F0502020204030204" pitchFamily="34" charset="0"/>
              <a:ea typeface="MS PGothic" pitchFamily="34" charset="-128"/>
              <a:cs typeface="+mn-cs"/>
            </a:endParaRPr>
          </a:p>
        </p:txBody>
      </p:sp>
    </p:spTree>
    <p:extLst>
      <p:ext uri="{BB962C8B-B14F-4D97-AF65-F5344CB8AC3E}">
        <p14:creationId xmlns:p14="http://schemas.microsoft.com/office/powerpoint/2010/main" val="39579076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FFF94A3-515B-42C9-A632-CD8154351229}" type="slidenum">
              <a:rPr lang="en-US" smtClean="0"/>
              <a:t>36</a:t>
            </a:fld>
            <a:endParaRPr lang="en-US"/>
          </a:p>
        </p:txBody>
      </p:sp>
    </p:spTree>
    <p:extLst>
      <p:ext uri="{BB962C8B-B14F-4D97-AF65-F5344CB8AC3E}">
        <p14:creationId xmlns:p14="http://schemas.microsoft.com/office/powerpoint/2010/main" val="62579414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1" name="Slide Image Placeholder 1"/>
          <p:cNvSpPr>
            <a:spLocks noGrp="1" noRot="1" noChangeAspect="1"/>
          </p:cNvSpPr>
          <p:nvPr>
            <p:ph type="sldImg"/>
          </p:nvPr>
        </p:nvSpPr>
        <p:spPr bwMode="auto">
          <a:xfrm>
            <a:off x="685800" y="1143000"/>
            <a:ext cx="5486400" cy="3086100"/>
          </a:xfrm>
          <a:noFill/>
          <a:ln>
            <a:solidFill>
              <a:srgbClr val="000000"/>
            </a:solidFill>
            <a:miter lim="800000"/>
            <a:headEnd/>
            <a:tailEnd/>
          </a:ln>
          <a:extLst>
            <a:ext uri="{FAA26D3D-D897-4be2-8F04-BA451C77F1D7}">
              <ma14:placeholderFlag xmlns:ma14="http://schemas.microsoft.com/office/mac/drawingml/2011/main" xmlns="" val="1"/>
            </a:ext>
            <a:ext uri="{909E8E84-426E-40dd-AFC4-6F175D3DCCD1}">
              <a14:hiddenFill xmlns:a14="http://schemas.microsoft.com/office/drawing/2010/main" xmlns="">
                <a:solidFill>
                  <a:srgbClr val="FFFFFF"/>
                </a:solidFill>
              </a14:hiddenFill>
            </a:ext>
          </a:extLst>
        </p:spPr>
      </p:sp>
      <p:sp>
        <p:nvSpPr>
          <p:cNvPr id="76802" name="Notes Placeholder 2"/>
          <p:cNvSpPr>
            <a:spLocks noGrp="1"/>
          </p:cNvSpPr>
          <p:nvPr>
            <p:ph type="body" idx="1"/>
          </p:nvPr>
        </p:nvSpPr>
        <p:spPr bwMode="auto">
          <a:noFill/>
          <a:extLst>
            <a:ext uri="{FAA26D3D-D897-4be2-8F04-BA451C77F1D7}">
              <ma14:placeholderFlag xmlns:ma14="http://schemas.microsoft.com/office/mac/drawingml/2011/main" xmlns=""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endParaRPr lang="en-US">
              <a:latin typeface="Calibri" charset="0"/>
            </a:endParaRPr>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D87B8818-B5A2-D44A-9742-9B9138525960}"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38</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17232721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685800" y="1143000"/>
            <a:ext cx="5486400" cy="3086100"/>
          </a:xfrm>
        </p:spPr>
      </p:sp>
      <p:sp>
        <p:nvSpPr>
          <p:cNvPr id="3" name="ノート プレースホルダー 2"/>
          <p:cNvSpPr>
            <a:spLocks noGrp="1"/>
          </p:cNvSpPr>
          <p:nvPr>
            <p:ph type="body" idx="1"/>
          </p:nvPr>
        </p:nvSpPr>
        <p:spPr/>
        <p:txBody>
          <a:bodyPr/>
          <a:lstStyle/>
          <a:p>
            <a:r>
              <a:rPr lang="en-US" dirty="0"/>
              <a:t>n</a:t>
            </a:r>
          </a:p>
        </p:txBody>
      </p:sp>
      <p:sp>
        <p:nvSpPr>
          <p:cNvPr id="4" name="スライド番号プレースホルダー 3"/>
          <p:cNvSpPr>
            <a:spLocks noGrp="1"/>
          </p:cNvSpPr>
          <p:nvPr>
            <p:ph type="sldNum" sz="quarter" idx="10"/>
          </p:nvPr>
        </p:nvSpPr>
        <p:spPr/>
        <p:txBody>
          <a:bodyPr/>
          <a:lstStyle/>
          <a:p>
            <a:fld id="{EFFF94A3-515B-42C9-A632-CD8154351229}" type="slidenum">
              <a:rPr lang="en-US" smtClean="0"/>
              <a:t>39</a:t>
            </a:fld>
            <a:endParaRPr lang="en-US"/>
          </a:p>
        </p:txBody>
      </p:sp>
    </p:spTree>
    <p:extLst>
      <p:ext uri="{BB962C8B-B14F-4D97-AF65-F5344CB8AC3E}">
        <p14:creationId xmlns:p14="http://schemas.microsoft.com/office/powerpoint/2010/main" val="379113610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39"/>
        <p:cNvGrpSpPr/>
        <p:nvPr/>
      </p:nvGrpSpPr>
      <p:grpSpPr>
        <a:xfrm>
          <a:off x="0" y="0"/>
          <a:ext cx="0" cy="0"/>
          <a:chOff x="0" y="0"/>
          <a:chExt cx="0" cy="0"/>
        </a:xfrm>
      </p:grpSpPr>
      <p:sp>
        <p:nvSpPr>
          <p:cNvPr id="1040" name="Google Shape;1040;p4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41" name="Google Shape;1041;p46: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200" b="0" i="0" u="none" strike="noStrike" cap="none">
              <a:solidFill>
                <a:schemeClr val="dk1"/>
              </a:solidFill>
              <a:latin typeface="Calibri"/>
              <a:ea typeface="Calibri"/>
              <a:cs typeface="Calibri"/>
              <a:sym typeface="Calibri"/>
            </a:endParaRPr>
          </a:p>
        </p:txBody>
      </p:sp>
      <p:sp>
        <p:nvSpPr>
          <p:cNvPr id="1042" name="Google Shape;1042;p46: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n-US" sz="1200" b="0" i="0" u="none" strike="noStrike" cap="none">
                <a:solidFill>
                  <a:srgbClr val="000000"/>
                </a:solidFill>
                <a:latin typeface="Calibri"/>
                <a:ea typeface="Calibri"/>
                <a:cs typeface="Calibri"/>
                <a:sym typeface="Calibri"/>
              </a:rPr>
              <a:t>42</a:t>
            </a:fld>
            <a:endParaRPr sz="1200" b="0" i="0" u="none" strike="noStrike" cap="none">
              <a:solidFill>
                <a:srgbClr val="000000"/>
              </a:solidFill>
              <a:latin typeface="Calibri"/>
              <a:ea typeface="Calibri"/>
              <a:cs typeface="Calibri"/>
              <a:sym typeface="Calibri"/>
            </a:endParaRPr>
          </a:p>
        </p:txBody>
      </p:sp>
    </p:spTree>
    <p:extLst>
      <p:ext uri="{BB962C8B-B14F-4D97-AF65-F5344CB8AC3E}">
        <p14:creationId xmlns:p14="http://schemas.microsoft.com/office/powerpoint/2010/main" val="87013745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46"/>
        <p:cNvGrpSpPr/>
        <p:nvPr/>
      </p:nvGrpSpPr>
      <p:grpSpPr>
        <a:xfrm>
          <a:off x="0" y="0"/>
          <a:ext cx="0" cy="0"/>
          <a:chOff x="0" y="0"/>
          <a:chExt cx="0" cy="0"/>
        </a:xfrm>
      </p:grpSpPr>
      <p:sp>
        <p:nvSpPr>
          <p:cNvPr id="1047" name="Google Shape;1047;p47: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200" b="0" i="0" u="none" strike="noStrike" cap="none">
              <a:solidFill>
                <a:schemeClr val="dk1"/>
              </a:solidFill>
              <a:latin typeface="Calibri"/>
              <a:ea typeface="Calibri"/>
              <a:cs typeface="Calibri"/>
              <a:sym typeface="Calibri"/>
            </a:endParaRPr>
          </a:p>
        </p:txBody>
      </p:sp>
      <p:sp>
        <p:nvSpPr>
          <p:cNvPr id="1048" name="Google Shape;1048;p4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01855026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5"/>
        <p:cNvGrpSpPr/>
        <p:nvPr/>
      </p:nvGrpSpPr>
      <p:grpSpPr>
        <a:xfrm>
          <a:off x="0" y="0"/>
          <a:ext cx="0" cy="0"/>
          <a:chOff x="0" y="0"/>
          <a:chExt cx="0" cy="0"/>
        </a:xfrm>
      </p:grpSpPr>
      <p:sp>
        <p:nvSpPr>
          <p:cNvPr id="446" name="Shape 446"/>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
        <p:nvSpPr>
          <p:cNvPr id="447" name="Shape 447"/>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8506515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1"/>
        <p:cNvGrpSpPr/>
        <p:nvPr/>
      </p:nvGrpSpPr>
      <p:grpSpPr>
        <a:xfrm>
          <a:off x="0" y="0"/>
          <a:ext cx="0" cy="0"/>
          <a:chOff x="0" y="0"/>
          <a:chExt cx="0" cy="0"/>
        </a:xfrm>
      </p:grpSpPr>
      <p:sp>
        <p:nvSpPr>
          <p:cNvPr id="452" name="Shape 452"/>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dirty="0"/>
          </a:p>
        </p:txBody>
      </p:sp>
      <p:sp>
        <p:nvSpPr>
          <p:cNvPr id="453" name="Shape 453"/>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97807197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DA874CE0-4909-6048-B317-2721B0FEF0DC}"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24059262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0D99497-3B62-4F8C-A892-AF6DDC86BAAB}" type="slidenum">
              <a:rPr lang="en-US" smtClean="0"/>
              <a:t>50</a:t>
            </a:fld>
            <a:endParaRPr lang="en-US"/>
          </a:p>
        </p:txBody>
      </p:sp>
    </p:spTree>
    <p:extLst>
      <p:ext uri="{BB962C8B-B14F-4D97-AF65-F5344CB8AC3E}">
        <p14:creationId xmlns:p14="http://schemas.microsoft.com/office/powerpoint/2010/main" val="210183272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A874CE0-4909-6048-B317-2721B0FEF0DC}" type="slidenum">
              <a:rPr lang="en-US" smtClean="0"/>
              <a:t>51</a:t>
            </a:fld>
            <a:endParaRPr lang="en-US"/>
          </a:p>
        </p:txBody>
      </p:sp>
    </p:spTree>
    <p:extLst>
      <p:ext uri="{BB962C8B-B14F-4D97-AF65-F5344CB8AC3E}">
        <p14:creationId xmlns:p14="http://schemas.microsoft.com/office/powerpoint/2010/main" val="177159150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0D99497-3B62-4F8C-A892-AF6DDC86BAAB}" type="slidenum">
              <a:rPr lang="en-US" smtClean="0"/>
              <a:t>52</a:t>
            </a:fld>
            <a:endParaRPr lang="en-US"/>
          </a:p>
        </p:txBody>
      </p:sp>
    </p:spTree>
    <p:extLst>
      <p:ext uri="{BB962C8B-B14F-4D97-AF65-F5344CB8AC3E}">
        <p14:creationId xmlns:p14="http://schemas.microsoft.com/office/powerpoint/2010/main" val="13083122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5"/>
        <p:cNvGrpSpPr/>
        <p:nvPr/>
      </p:nvGrpSpPr>
      <p:grpSpPr>
        <a:xfrm>
          <a:off x="0" y="0"/>
          <a:ext cx="0" cy="0"/>
          <a:chOff x="0" y="0"/>
          <a:chExt cx="0" cy="0"/>
        </a:xfrm>
      </p:grpSpPr>
      <p:sp>
        <p:nvSpPr>
          <p:cNvPr id="216" name="Shape 216"/>
          <p:cNvSpPr txBox="1">
            <a:spLocks noGrp="1"/>
          </p:cNvSpPr>
          <p:nvPr>
            <p:ph type="body" idx="1"/>
          </p:nvPr>
        </p:nvSpPr>
        <p:spPr>
          <a:xfrm>
            <a:off x="923608" y="3373756"/>
            <a:ext cx="7389000" cy="2760300"/>
          </a:xfrm>
          <a:prstGeom prst="rect">
            <a:avLst/>
          </a:prstGeom>
        </p:spPr>
        <p:txBody>
          <a:bodyPr wrap="square" lIns="91425" tIns="91425" rIns="91425" bIns="91425" anchor="t" anchorCtr="0">
            <a:noAutofit/>
          </a:bodyPr>
          <a:lstStyle/>
          <a:p>
            <a:pPr marL="457200" lvl="0" indent="0" rtl="0">
              <a:spcBef>
                <a:spcPts val="0"/>
              </a:spcBef>
              <a:buNone/>
            </a:pPr>
            <a:endParaRPr lang="en-US" dirty="0"/>
          </a:p>
        </p:txBody>
      </p:sp>
      <p:sp>
        <p:nvSpPr>
          <p:cNvPr id="217" name="Shape 217"/>
          <p:cNvSpPr>
            <a:spLocks noGrp="1" noRot="1" noChangeAspect="1"/>
          </p:cNvSpPr>
          <p:nvPr>
            <p:ph type="sldImg" idx="2"/>
          </p:nvPr>
        </p:nvSpPr>
        <p:spPr>
          <a:xfrm>
            <a:off x="2516188" y="876300"/>
            <a:ext cx="4203700" cy="2365375"/>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235923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1"/>
        <p:cNvGrpSpPr/>
        <p:nvPr/>
      </p:nvGrpSpPr>
      <p:grpSpPr>
        <a:xfrm>
          <a:off x="0" y="0"/>
          <a:ext cx="0" cy="0"/>
          <a:chOff x="0" y="0"/>
          <a:chExt cx="0" cy="0"/>
        </a:xfrm>
      </p:grpSpPr>
      <p:sp>
        <p:nvSpPr>
          <p:cNvPr id="222" name="Shape 222"/>
          <p:cNvSpPr txBox="1">
            <a:spLocks noGrp="1"/>
          </p:cNvSpPr>
          <p:nvPr>
            <p:ph type="body" idx="1"/>
          </p:nvPr>
        </p:nvSpPr>
        <p:spPr>
          <a:xfrm>
            <a:off x="923608" y="3373756"/>
            <a:ext cx="7388860" cy="2760345"/>
          </a:xfrm>
          <a:prstGeom prst="rect">
            <a:avLst/>
          </a:prstGeom>
        </p:spPr>
        <p:txBody>
          <a:bodyPr wrap="square" lIns="91425" tIns="91425" rIns="91425" bIns="91425" anchor="t" anchorCtr="0">
            <a:noAutofit/>
          </a:bodyPr>
          <a:lstStyle/>
          <a:p>
            <a:pPr lvl="0">
              <a:spcBef>
                <a:spcPts val="0"/>
              </a:spcBef>
              <a:buNone/>
            </a:pPr>
            <a:endParaRPr lang="en-US" dirty="0"/>
          </a:p>
        </p:txBody>
      </p:sp>
      <p:sp>
        <p:nvSpPr>
          <p:cNvPr id="223" name="Shape 223"/>
          <p:cNvSpPr>
            <a:spLocks noGrp="1" noRot="1" noChangeAspect="1"/>
          </p:cNvSpPr>
          <p:nvPr>
            <p:ph type="sldImg" idx="2"/>
          </p:nvPr>
        </p:nvSpPr>
        <p:spPr>
          <a:xfrm>
            <a:off x="2516188" y="876300"/>
            <a:ext cx="4203700" cy="2365375"/>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18795668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8"/>
        <p:cNvGrpSpPr/>
        <p:nvPr/>
      </p:nvGrpSpPr>
      <p:grpSpPr>
        <a:xfrm>
          <a:off x="0" y="0"/>
          <a:ext cx="0" cy="0"/>
          <a:chOff x="0" y="0"/>
          <a:chExt cx="0" cy="0"/>
        </a:xfrm>
      </p:grpSpPr>
      <p:sp>
        <p:nvSpPr>
          <p:cNvPr id="229" name="Shape 229"/>
          <p:cNvSpPr>
            <a:spLocks noGrp="1" noRot="1" noChangeAspect="1"/>
          </p:cNvSpPr>
          <p:nvPr>
            <p:ph type="sldImg" idx="2"/>
          </p:nvPr>
        </p:nvSpPr>
        <p:spPr>
          <a:xfrm>
            <a:off x="2516188" y="876300"/>
            <a:ext cx="4203700" cy="2365375"/>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230" name="Shape 230"/>
          <p:cNvSpPr txBox="1">
            <a:spLocks noGrp="1"/>
          </p:cNvSpPr>
          <p:nvPr>
            <p:ph type="body" idx="1"/>
          </p:nvPr>
        </p:nvSpPr>
        <p:spPr>
          <a:xfrm>
            <a:off x="923608" y="3373756"/>
            <a:ext cx="7388860" cy="2760345"/>
          </a:xfrm>
          <a:prstGeom prst="rect">
            <a:avLst/>
          </a:prstGeom>
          <a:noFill/>
          <a:ln>
            <a:noFill/>
          </a:ln>
        </p:spPr>
        <p:txBody>
          <a:bodyPr wrap="square" lIns="91425" tIns="45700" rIns="91425" bIns="45700" anchor="t" anchorCtr="0">
            <a:noAutofit/>
          </a:bodyPr>
          <a:lstStyle/>
          <a:p>
            <a:pPr marL="0" marR="0" lvl="0" indent="0" algn="l" rtl="0">
              <a:spcBef>
                <a:spcPts val="0"/>
              </a:spcBef>
              <a:buSzPct val="25000"/>
              <a:buNone/>
            </a:pPr>
            <a:endParaRPr lang="en-US" dirty="0"/>
          </a:p>
        </p:txBody>
      </p:sp>
      <p:sp>
        <p:nvSpPr>
          <p:cNvPr id="231" name="Shape 231"/>
          <p:cNvSpPr txBox="1">
            <a:spLocks noGrp="1"/>
          </p:cNvSpPr>
          <p:nvPr>
            <p:ph type="sldNum" idx="12"/>
          </p:nvPr>
        </p:nvSpPr>
        <p:spPr>
          <a:xfrm>
            <a:off x="5231639" y="6658665"/>
            <a:ext cx="4002299" cy="351736"/>
          </a:xfrm>
          <a:prstGeom prst="rect">
            <a:avLst/>
          </a:prstGeom>
          <a:noFill/>
          <a:ln>
            <a:noFill/>
          </a:ln>
        </p:spPr>
        <p:txBody>
          <a:bodyPr wrap="square" lIns="91425" tIns="45700" rIns="91425" bIns="45700" anchor="b" anchorCtr="0">
            <a:noAutofit/>
          </a:bodyPr>
          <a:lstStyle/>
          <a:p>
            <a:pPr marL="0" marR="0" lvl="0" indent="0" algn="r" rtl="0">
              <a:spcBef>
                <a:spcPts val="0"/>
              </a:spcBef>
              <a:buSzPct val="25000"/>
              <a:buNone/>
            </a:pPr>
            <a:fld id="{00000000-1234-1234-1234-123412341234}" type="slidenum">
              <a:rPr lang="en-US" sz="1200">
                <a:solidFill>
                  <a:schemeClr val="dk1"/>
                </a:solidFill>
                <a:latin typeface="Calibri"/>
                <a:ea typeface="Calibri"/>
                <a:cs typeface="Calibri"/>
                <a:sym typeface="Calibri"/>
              </a:rPr>
              <a:t>56</a:t>
            </a:fld>
            <a:endParaRPr lang="en-US" sz="120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02815916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DA874CE0-4909-6048-B317-2721B0FEF0DC}"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63</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64484032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FFF94A3-515B-42C9-A632-CD8154351229}"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0037139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2034" name="Slide Image Placeholder 1"/>
          <p:cNvSpPr>
            <a:spLocks noGrp="1" noRot="1" noChangeAspect="1" noTextEdit="1"/>
          </p:cNvSpPr>
          <p:nvPr>
            <p:ph type="sldImg"/>
          </p:nvPr>
        </p:nvSpPr>
        <p:spPr bwMode="auto">
          <a:xfrm>
            <a:off x="685800" y="1143000"/>
            <a:ext cx="5486400" cy="30861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7203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p>
        </p:txBody>
      </p:sp>
      <p:sp>
        <p:nvSpPr>
          <p:cNvPr id="17203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Rockwell" panose="02060603020205020403" pitchFamily="18" charset="0"/>
                <a:ea typeface="MS PGothic" panose="020B0600070205080204" pitchFamily="34" charset="-128"/>
              </a:defRPr>
            </a:lvl1pPr>
            <a:lvl2pPr marL="37931725" indent="-37474525">
              <a:defRPr>
                <a:solidFill>
                  <a:schemeClr val="tx1"/>
                </a:solidFill>
                <a:latin typeface="Rockwell" panose="02060603020205020403" pitchFamily="18" charset="0"/>
                <a:ea typeface="MS PGothic" panose="020B0600070205080204" pitchFamily="34" charset="-128"/>
              </a:defRPr>
            </a:lvl2pPr>
            <a:lvl3pPr marL="1143000" indent="-228600">
              <a:defRPr>
                <a:solidFill>
                  <a:schemeClr val="tx1"/>
                </a:solidFill>
                <a:latin typeface="Rockwell" panose="02060603020205020403" pitchFamily="18" charset="0"/>
                <a:ea typeface="MS PGothic" panose="020B0600070205080204" pitchFamily="34" charset="-128"/>
              </a:defRPr>
            </a:lvl3pPr>
            <a:lvl4pPr marL="1600200" indent="-228600">
              <a:defRPr>
                <a:solidFill>
                  <a:schemeClr val="tx1"/>
                </a:solidFill>
                <a:latin typeface="Rockwell" panose="02060603020205020403" pitchFamily="18" charset="0"/>
                <a:ea typeface="MS PGothic" panose="020B0600070205080204" pitchFamily="34" charset="-128"/>
              </a:defRPr>
            </a:lvl4pPr>
            <a:lvl5pPr marL="2057400" indent="-228600">
              <a:defRPr>
                <a:solidFill>
                  <a:schemeClr val="tx1"/>
                </a:solidFill>
                <a:latin typeface="Rockwell" panose="02060603020205020403" pitchFamily="18"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Rockwell" panose="02060603020205020403" pitchFamily="18"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Rockwell" panose="02060603020205020403" pitchFamily="18"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Rockwell" panose="02060603020205020403" pitchFamily="18"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Rockwell" panose="02060603020205020403" pitchFamily="18" charset="0"/>
                <a:ea typeface="MS PGothic" panose="020B0600070205080204" pitchFamily="34" charset="-128"/>
              </a:defRPr>
            </a:lvl9pPr>
          </a:lstStyle>
          <a:p>
            <a:fld id="{D84DEBE5-3007-4E67-B6BF-A1F8204B3DD8}" type="slidenum">
              <a:rPr lang="en-US" altLang="en-US" smtClean="0">
                <a:latin typeface="Calibri" panose="020F0502020204030204" pitchFamily="34" charset="0"/>
              </a:rPr>
              <a:pPr/>
              <a:t>65</a:t>
            </a:fld>
            <a:endParaRPr lang="en-US" altLang="en-US">
              <a:latin typeface="Calibri" panose="020F0502020204030204" pitchFamily="34" charset="0"/>
            </a:endParaRPr>
          </a:p>
        </p:txBody>
      </p:sp>
    </p:spTree>
    <p:extLst>
      <p:ext uri="{BB962C8B-B14F-4D97-AF65-F5344CB8AC3E}">
        <p14:creationId xmlns:p14="http://schemas.microsoft.com/office/powerpoint/2010/main" val="416103915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en-US" dirty="0"/>
          </a:p>
        </p:txBody>
      </p:sp>
      <p:sp>
        <p:nvSpPr>
          <p:cNvPr id="4" name="スライド番号プレースホルダー 3"/>
          <p:cNvSpPr>
            <a:spLocks noGrp="1"/>
          </p:cNvSpPr>
          <p:nvPr>
            <p:ph type="sldNum" sz="quarter" idx="10"/>
          </p:nvPr>
        </p:nvSpPr>
        <p:spPr/>
        <p:txBody>
          <a:bodyPr/>
          <a:lstStyle/>
          <a:p>
            <a:fld id="{EFFF94A3-515B-42C9-A632-CD8154351229}" type="slidenum">
              <a:rPr lang="en-US" smtClean="0"/>
              <a:t>7</a:t>
            </a:fld>
            <a:endParaRPr lang="en-US"/>
          </a:p>
        </p:txBody>
      </p:sp>
    </p:spTree>
    <p:extLst>
      <p:ext uri="{BB962C8B-B14F-4D97-AF65-F5344CB8AC3E}">
        <p14:creationId xmlns:p14="http://schemas.microsoft.com/office/powerpoint/2010/main" val="337774307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DA874CE0-4909-6048-B317-2721B0FEF0DC}"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13</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06426393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US" dirty="0"/>
              <a:t>UC Davis</a:t>
            </a:r>
            <a:r>
              <a:rPr lang="en-US" baseline="0" dirty="0"/>
              <a:t> Research Linking Curiosity to Memory (UC Davis) 2014</a:t>
            </a:r>
          </a:p>
          <a:p>
            <a:endParaRPr lang="en-US" baseline="0" dirty="0"/>
          </a:p>
          <a:p>
            <a:r>
              <a:rPr lang="en-US" sz="1200" b="0" i="0" kern="1200" dirty="0">
                <a:solidFill>
                  <a:schemeClr val="tx1"/>
                </a:solidFill>
                <a:effectLst/>
                <a:latin typeface="+mn-lt"/>
                <a:ea typeface="+mn-ea"/>
                <a:cs typeface="+mn-cs"/>
              </a:rPr>
              <a:t>The </a:t>
            </a:r>
            <a:r>
              <a:rPr lang="en-US" sz="1200" b="0" i="0" u="none" strike="noStrike" kern="1200" dirty="0">
                <a:solidFill>
                  <a:schemeClr val="tx1"/>
                </a:solidFill>
                <a:effectLst/>
                <a:latin typeface="+mn-lt"/>
                <a:ea typeface="+mn-ea"/>
                <a:cs typeface="+mn-cs"/>
                <a:hlinkClick r:id="rId3"/>
              </a:rPr>
              <a:t>Fullerton Longitudinal Study (FLS)</a:t>
            </a:r>
            <a:r>
              <a:rPr lang="en-US" sz="1200" b="0" i="0" kern="1200" dirty="0">
                <a:solidFill>
                  <a:schemeClr val="tx1"/>
                </a:solidFill>
                <a:effectLst/>
                <a:latin typeface="+mn-lt"/>
                <a:ea typeface="+mn-ea"/>
                <a:cs typeface="+mn-cs"/>
              </a:rPr>
              <a:t>, a 30-plus year study of the development of giftedness across various points in time conducted by Adele and Allen Gottfried of California State University ”This finding has strong implications for the development of STEM considering that curiosity is a </a:t>
            </a:r>
            <a:r>
              <a:rPr lang="en-US" sz="1200" b="0" i="0" u="none" strike="noStrike" kern="1200" dirty="0">
                <a:solidFill>
                  <a:schemeClr val="tx1"/>
                </a:solidFill>
                <a:effectLst/>
                <a:latin typeface="+mn-lt"/>
                <a:ea typeface="+mn-ea"/>
                <a:cs typeface="+mn-cs"/>
                <a:hlinkClick r:id="rId4"/>
              </a:rPr>
              <a:t>fundamental predictor of the aspiration to become a scientist.</a:t>
            </a:r>
            <a:r>
              <a:rPr lang="en-US" sz="1200" b="0" i="0" u="none" strike="noStrike" kern="1200" dirty="0">
                <a:solidFill>
                  <a:schemeClr val="tx1"/>
                </a:solidFill>
                <a:effectLst/>
                <a:latin typeface="+mn-lt"/>
                <a:ea typeface="+mn-ea"/>
                <a:cs typeface="+mn-cs"/>
              </a:rPr>
              <a:t>” </a:t>
            </a:r>
          </a:p>
          <a:p>
            <a:endParaRPr lang="en-US" sz="1200" b="0" i="0" kern="1200" dirty="0">
              <a:solidFill>
                <a:schemeClr val="tx1"/>
              </a:solidFill>
              <a:effectLst/>
              <a:latin typeface="+mn-lt"/>
              <a:ea typeface="+mn-ea"/>
              <a:cs typeface="+mn-cs"/>
            </a:endParaRPr>
          </a:p>
          <a:p>
            <a:r>
              <a:rPr lang="en-US" sz="1200" b="0" i="0" kern="1200" dirty="0">
                <a:solidFill>
                  <a:schemeClr val="tx1"/>
                </a:solidFill>
                <a:effectLst/>
                <a:latin typeface="+mn-lt"/>
                <a:ea typeface="+mn-ea"/>
                <a:cs typeface="+mn-cs"/>
              </a:rPr>
              <a:t>S. von </a:t>
            </a:r>
            <a:r>
              <a:rPr lang="en-US" sz="1200" b="0" i="0" kern="1200" dirty="0" err="1">
                <a:solidFill>
                  <a:schemeClr val="tx1"/>
                </a:solidFill>
                <a:effectLst/>
                <a:latin typeface="+mn-lt"/>
                <a:ea typeface="+mn-ea"/>
                <a:cs typeface="+mn-cs"/>
              </a:rPr>
              <a:t>Stumm</a:t>
            </a:r>
            <a:r>
              <a:rPr lang="en-US" sz="1200" b="0" i="0" kern="1200" dirty="0">
                <a:solidFill>
                  <a:schemeClr val="tx1"/>
                </a:solidFill>
                <a:effectLst/>
                <a:latin typeface="+mn-lt"/>
                <a:ea typeface="+mn-ea"/>
                <a:cs typeface="+mn-cs"/>
              </a:rPr>
              <a:t>, B. Hell, T. Chamorro-</a:t>
            </a:r>
            <a:r>
              <a:rPr lang="en-US" sz="1200" b="0" i="0" kern="1200" dirty="0" err="1">
                <a:solidFill>
                  <a:schemeClr val="tx1"/>
                </a:solidFill>
                <a:effectLst/>
                <a:latin typeface="+mn-lt"/>
                <a:ea typeface="+mn-ea"/>
                <a:cs typeface="+mn-cs"/>
              </a:rPr>
              <a:t>Premuzic</a:t>
            </a:r>
            <a:r>
              <a:rPr lang="en-US" sz="1200" b="0" i="0" kern="1200" dirty="0">
                <a:solidFill>
                  <a:schemeClr val="tx1"/>
                </a:solidFill>
                <a:effectLst/>
                <a:latin typeface="+mn-lt"/>
                <a:ea typeface="+mn-ea"/>
                <a:cs typeface="+mn-cs"/>
              </a:rPr>
              <a:t>. </a:t>
            </a:r>
            <a:r>
              <a:rPr lang="en-US" sz="1200" b="1" i="0" kern="1200" dirty="0">
                <a:solidFill>
                  <a:schemeClr val="tx1"/>
                </a:solidFill>
                <a:effectLst/>
                <a:latin typeface="+mn-lt"/>
                <a:ea typeface="+mn-ea"/>
                <a:cs typeface="+mn-cs"/>
              </a:rPr>
              <a:t>The Hungry Mind: Intellectual Curiosity Is the Third Pillar of Academic Performance</a:t>
            </a:r>
            <a:r>
              <a:rPr lang="en-US" sz="1200" b="0" i="0" kern="1200" dirty="0">
                <a:solidFill>
                  <a:schemeClr val="tx1"/>
                </a:solidFill>
                <a:effectLst/>
                <a:latin typeface="+mn-lt"/>
                <a:ea typeface="+mn-ea"/>
                <a:cs typeface="+mn-cs"/>
              </a:rPr>
              <a:t>. </a:t>
            </a:r>
            <a:r>
              <a:rPr lang="en-US" sz="1200" b="0" i="1" kern="1200" dirty="0">
                <a:solidFill>
                  <a:schemeClr val="tx1"/>
                </a:solidFill>
                <a:effectLst/>
                <a:latin typeface="+mn-lt"/>
                <a:ea typeface="+mn-ea"/>
                <a:cs typeface="+mn-cs"/>
              </a:rPr>
              <a:t>Perspectives on Psychological Science</a:t>
            </a:r>
            <a:r>
              <a:rPr lang="en-US" sz="1200" b="0" i="0" kern="1200" dirty="0">
                <a:solidFill>
                  <a:schemeClr val="tx1"/>
                </a:solidFill>
                <a:effectLst/>
                <a:latin typeface="+mn-lt"/>
                <a:ea typeface="+mn-ea"/>
                <a:cs typeface="+mn-cs"/>
              </a:rPr>
              <a:t>, 2011 meta-analysis shows They found that curiosity did, indeed, influence academic performance. In fact, it had quite a large effect, about the same as conscientiousness. When put together, conscientiousness and curiosity had as big an effect on performance as intelligence.</a:t>
            </a:r>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DA874CE0-4909-6048-B317-2721B0FEF0DC}"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19</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76075096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1" name="Slide Image Placeholder 1"/>
          <p:cNvSpPr>
            <a:spLocks noGrp="1" noRot="1" noChangeAspect="1"/>
          </p:cNvSpPr>
          <p:nvPr>
            <p:ph type="sldImg"/>
          </p:nvPr>
        </p:nvSpPr>
        <p:spPr bwMode="auto">
          <a:xfrm>
            <a:off x="685800" y="1143000"/>
            <a:ext cx="5486400" cy="3086100"/>
          </a:xfrm>
          <a:noFill/>
          <a:ln>
            <a:solidFill>
              <a:srgbClr val="000000"/>
            </a:solidFill>
            <a:miter lim="800000"/>
            <a:headEnd/>
            <a:tailEnd/>
          </a:ln>
          <a:extLst>
            <a:ext uri="{FAA26D3D-D897-4be2-8F04-BA451C77F1D7}">
              <ma14:placeholderFlag xmlns:ma14="http://schemas.microsoft.com/office/mac/drawingml/2011/main" xmlns="" val="1"/>
            </a:ext>
            <a:ext uri="{909E8E84-426E-40dd-AFC4-6F175D3DCCD1}">
              <a14:hiddenFill xmlns="" xmlns:a14="http://schemas.microsoft.com/office/drawing/2010/main">
                <a:solidFill>
                  <a:srgbClr val="FFFFFF"/>
                </a:solidFill>
              </a14:hiddenFill>
            </a:ext>
          </a:extLst>
        </p:spPr>
      </p:sp>
      <p:sp>
        <p:nvSpPr>
          <p:cNvPr id="81922" name="Notes Placeholder 2"/>
          <p:cNvSpPr>
            <a:spLocks noGrp="1"/>
          </p:cNvSpPr>
          <p:nvPr>
            <p:ph type="body" idx="1"/>
          </p:nvPr>
        </p:nvSpPr>
        <p:spPr bwMode="auto">
          <a:noFill/>
          <a:extLst>
            <a:ext uri="{FAA26D3D-D897-4be2-8F04-BA451C77F1D7}">
              <ma14:placeholderFlag xmlns:ma14="http://schemas.microsoft.com/office/mac/drawingml/2011/main" xmlns=""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atin typeface="Calibri" charset="0"/>
            </a:endParaRPr>
          </a:p>
        </p:txBody>
      </p:sp>
      <p:sp>
        <p:nvSpPr>
          <p:cNvPr id="81923" name="Slide Number Placeholder 3"/>
          <p:cNvSpPr>
            <a:spLocks noGrp="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400">
                <a:solidFill>
                  <a:schemeClr val="tx1"/>
                </a:solidFill>
                <a:latin typeface="Calibri" charset="0"/>
                <a:ea typeface="ＭＳ Ｐゴシック" charset="0"/>
                <a:cs typeface="ＭＳ Ｐゴシック" charset="0"/>
              </a:defRPr>
            </a:lvl1pPr>
            <a:lvl2pPr marL="757066" indent="-291179" eaLnBrk="0" hangingPunct="0">
              <a:defRPr sz="2400">
                <a:solidFill>
                  <a:schemeClr val="tx1"/>
                </a:solidFill>
                <a:latin typeface="Calibri" charset="0"/>
                <a:ea typeface="ＭＳ Ｐゴシック" charset="0"/>
              </a:defRPr>
            </a:lvl2pPr>
            <a:lvl3pPr marL="1164717" indent="-232943" eaLnBrk="0" hangingPunct="0">
              <a:defRPr sz="2400">
                <a:solidFill>
                  <a:schemeClr val="tx1"/>
                </a:solidFill>
                <a:latin typeface="Calibri" charset="0"/>
                <a:ea typeface="ＭＳ Ｐゴシック" charset="0"/>
              </a:defRPr>
            </a:lvl3pPr>
            <a:lvl4pPr marL="1630604" indent="-232943" eaLnBrk="0" hangingPunct="0">
              <a:defRPr sz="2400">
                <a:solidFill>
                  <a:schemeClr val="tx1"/>
                </a:solidFill>
                <a:latin typeface="Calibri" charset="0"/>
                <a:ea typeface="ＭＳ Ｐゴシック" charset="0"/>
              </a:defRPr>
            </a:lvl4pPr>
            <a:lvl5pPr marL="2096491" indent="-232943" eaLnBrk="0" hangingPunct="0">
              <a:defRPr sz="2400">
                <a:solidFill>
                  <a:schemeClr val="tx1"/>
                </a:solidFill>
                <a:latin typeface="Calibri" charset="0"/>
                <a:ea typeface="ＭＳ Ｐゴシック" charset="0"/>
              </a:defRPr>
            </a:lvl5pPr>
            <a:lvl6pPr marL="2562377" indent="-232943" eaLnBrk="0" fontAlgn="base" hangingPunct="0">
              <a:spcBef>
                <a:spcPct val="0"/>
              </a:spcBef>
              <a:spcAft>
                <a:spcPct val="0"/>
              </a:spcAft>
              <a:defRPr sz="2400">
                <a:solidFill>
                  <a:schemeClr val="tx1"/>
                </a:solidFill>
                <a:latin typeface="Calibri" charset="0"/>
                <a:ea typeface="ＭＳ Ｐゴシック" charset="0"/>
              </a:defRPr>
            </a:lvl6pPr>
            <a:lvl7pPr marL="3028264" indent="-232943" eaLnBrk="0" fontAlgn="base" hangingPunct="0">
              <a:spcBef>
                <a:spcPct val="0"/>
              </a:spcBef>
              <a:spcAft>
                <a:spcPct val="0"/>
              </a:spcAft>
              <a:defRPr sz="2400">
                <a:solidFill>
                  <a:schemeClr val="tx1"/>
                </a:solidFill>
                <a:latin typeface="Calibri" charset="0"/>
                <a:ea typeface="ＭＳ Ｐゴシック" charset="0"/>
              </a:defRPr>
            </a:lvl7pPr>
            <a:lvl8pPr marL="3494151" indent="-232943" eaLnBrk="0" fontAlgn="base" hangingPunct="0">
              <a:spcBef>
                <a:spcPct val="0"/>
              </a:spcBef>
              <a:spcAft>
                <a:spcPct val="0"/>
              </a:spcAft>
              <a:defRPr sz="2400">
                <a:solidFill>
                  <a:schemeClr val="tx1"/>
                </a:solidFill>
                <a:latin typeface="Calibri" charset="0"/>
                <a:ea typeface="ＭＳ Ｐゴシック" charset="0"/>
              </a:defRPr>
            </a:lvl8pPr>
            <a:lvl9pPr marL="3960038" indent="-232943" eaLnBrk="0" fontAlgn="base" hangingPunct="0">
              <a:spcBef>
                <a:spcPct val="0"/>
              </a:spcBef>
              <a:spcAft>
                <a:spcPct val="0"/>
              </a:spcAft>
              <a:defRPr sz="2400">
                <a:solidFill>
                  <a:schemeClr val="tx1"/>
                </a:solidFill>
                <a:latin typeface="Calibri" charset="0"/>
                <a:ea typeface="ＭＳ Ｐゴシック" charset="0"/>
              </a:defRPr>
            </a:lvl9pPr>
          </a:lstStyle>
          <a:p>
            <a:pPr marL="0" marR="0" lvl="0" indent="0" algn="r" defTabSz="457200" rtl="0" eaLnBrk="1" fontAlgn="base" latinLnBrk="0" hangingPunct="1">
              <a:lnSpc>
                <a:spcPct val="100000"/>
              </a:lnSpc>
              <a:spcBef>
                <a:spcPct val="0"/>
              </a:spcBef>
              <a:spcAft>
                <a:spcPct val="0"/>
              </a:spcAft>
              <a:buClrTx/>
              <a:buSzTx/>
              <a:buFontTx/>
              <a:buNone/>
              <a:tabLst/>
              <a:defRPr/>
            </a:pPr>
            <a:fld id="{941860BA-B361-EF49-AD99-649FC8448E0D}" type="slidenum">
              <a:rPr kumimoji="0" lang="en-US" sz="1200" b="0" i="0" u="none" strike="noStrike" kern="1200" cap="none" spc="0" normalizeH="0" baseline="0" noProof="0">
                <a:ln>
                  <a:noFill/>
                </a:ln>
                <a:solidFill>
                  <a:prstClr val="black"/>
                </a:solidFill>
                <a:effectLst/>
                <a:uLnTx/>
                <a:uFillTx/>
                <a:latin typeface="Calibri" charset="0"/>
                <a:ea typeface="ＭＳ Ｐゴシック" charset="0"/>
              </a:rPr>
              <a:pPr marL="0" marR="0" lvl="0" indent="0" algn="r" defTabSz="457200" rtl="0" eaLnBrk="1" fontAlgn="base" latinLnBrk="0" hangingPunct="1">
                <a:lnSpc>
                  <a:spcPct val="100000"/>
                </a:lnSpc>
                <a:spcBef>
                  <a:spcPct val="0"/>
                </a:spcBef>
                <a:spcAft>
                  <a:spcPct val="0"/>
                </a:spcAft>
                <a:buClrTx/>
                <a:buSzTx/>
                <a:buFontTx/>
                <a:buNone/>
                <a:tabLst/>
                <a:defRPr/>
              </a:pPr>
              <a:t>20</a:t>
            </a:fld>
            <a:endParaRPr kumimoji="0" lang="en-US" sz="1200" b="0" i="0" u="none" strike="noStrike" kern="1200" cap="none" spc="0" normalizeH="0" baseline="0" noProof="0">
              <a:ln>
                <a:noFill/>
              </a:ln>
              <a:solidFill>
                <a:prstClr val="black"/>
              </a:solidFill>
              <a:effectLst/>
              <a:uLnTx/>
              <a:uFillTx/>
              <a:latin typeface="Calibri" charset="0"/>
              <a:ea typeface="ＭＳ Ｐゴシック" charset="0"/>
            </a:endParaRPr>
          </a:p>
        </p:txBody>
      </p:sp>
    </p:spTree>
    <p:extLst>
      <p:ext uri="{BB962C8B-B14F-4D97-AF65-F5344CB8AC3E}">
        <p14:creationId xmlns:p14="http://schemas.microsoft.com/office/powerpoint/2010/main" val="179085502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DA874CE0-4909-6048-B317-2721B0FEF0DC}"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21</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53295193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Slide Image Placeholder 1"/>
          <p:cNvSpPr>
            <a:spLocks noGrp="1" noRot="1" noChangeAspect="1" noTextEdit="1"/>
          </p:cNvSpPr>
          <p:nvPr>
            <p:ph type="sldImg"/>
          </p:nvPr>
        </p:nvSpPr>
        <p:spPr bwMode="auto">
          <a:xfrm>
            <a:off x="685800" y="1143000"/>
            <a:ext cx="5486400" cy="3086100"/>
          </a:xfrm>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103427"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spcBef>
                <a:spcPct val="0"/>
              </a:spcBef>
            </a:pPr>
            <a:endParaRPr lang="en-US" altLang="en-US"/>
          </a:p>
        </p:txBody>
      </p:sp>
      <p:sp>
        <p:nvSpPr>
          <p:cNvPr id="103428"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a:solidFill>
                  <a:schemeClr val="tx1"/>
                </a:solidFill>
                <a:latin typeface="Rockwell" panose="02060603020205020403" pitchFamily="18" charset="0"/>
                <a:ea typeface="MS PGothic" panose="020B0600070205080204" pitchFamily="34" charset="-128"/>
              </a:defRPr>
            </a:lvl1pPr>
            <a:lvl2pPr marL="37931725" indent="-37474525">
              <a:defRPr>
                <a:solidFill>
                  <a:schemeClr val="tx1"/>
                </a:solidFill>
                <a:latin typeface="Rockwell" panose="02060603020205020403" pitchFamily="18" charset="0"/>
                <a:ea typeface="MS PGothic" panose="020B0600070205080204" pitchFamily="34" charset="-128"/>
              </a:defRPr>
            </a:lvl2pPr>
            <a:lvl3pPr marL="1143000" indent="-228600">
              <a:defRPr>
                <a:solidFill>
                  <a:schemeClr val="tx1"/>
                </a:solidFill>
                <a:latin typeface="Rockwell" panose="02060603020205020403" pitchFamily="18" charset="0"/>
                <a:ea typeface="MS PGothic" panose="020B0600070205080204" pitchFamily="34" charset="-128"/>
              </a:defRPr>
            </a:lvl3pPr>
            <a:lvl4pPr marL="1600200" indent="-228600">
              <a:defRPr>
                <a:solidFill>
                  <a:schemeClr val="tx1"/>
                </a:solidFill>
                <a:latin typeface="Rockwell" panose="02060603020205020403" pitchFamily="18" charset="0"/>
                <a:ea typeface="MS PGothic" panose="020B0600070205080204" pitchFamily="34" charset="-128"/>
              </a:defRPr>
            </a:lvl4pPr>
            <a:lvl5pPr marL="2057400" indent="-228600">
              <a:defRPr>
                <a:solidFill>
                  <a:schemeClr val="tx1"/>
                </a:solidFill>
                <a:latin typeface="Rockwell" panose="02060603020205020403" pitchFamily="18"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Rockwell" panose="02060603020205020403" pitchFamily="18"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Rockwell" panose="02060603020205020403" pitchFamily="18"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Rockwell" panose="02060603020205020403" pitchFamily="18"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Rockwell" panose="02060603020205020403" pitchFamily="18" charset="0"/>
                <a:ea typeface="MS PGothic" panose="020B0600070205080204" pitchFamily="34" charset="-128"/>
              </a:defRPr>
            </a:lvl9pPr>
          </a:lstStyle>
          <a:p>
            <a:pPr marL="0" marR="0" lvl="0" indent="0" algn="r" defTabSz="457200" rtl="0" eaLnBrk="1" fontAlgn="base" latinLnBrk="0" hangingPunct="1">
              <a:lnSpc>
                <a:spcPct val="100000"/>
              </a:lnSpc>
              <a:spcBef>
                <a:spcPct val="0"/>
              </a:spcBef>
              <a:spcAft>
                <a:spcPct val="0"/>
              </a:spcAft>
              <a:buClrTx/>
              <a:buSzTx/>
              <a:buFontTx/>
              <a:buNone/>
              <a:tabLst/>
              <a:defRPr/>
            </a:pPr>
            <a:fld id="{0E9A970D-EEEB-41F7-ABA4-50EC13D51AB9}" type="slidenum">
              <a:rPr kumimoji="0" lang="en-US" altLang="en-US" sz="1200" b="0" i="0" u="none" strike="noStrike" kern="1200" cap="none" spc="0" normalizeH="0" baseline="0" noProof="0" smtClean="0">
                <a:ln>
                  <a:noFill/>
                </a:ln>
                <a:solidFill>
                  <a:prstClr val="black"/>
                </a:solidFill>
                <a:effectLst/>
                <a:uLnTx/>
                <a:uFillTx/>
                <a:latin typeface="Calibri" panose="020F0502020204030204" pitchFamily="34" charset="0"/>
                <a:ea typeface="MS PGothic" panose="020B0600070205080204" pitchFamily="34" charset="-128"/>
                <a:cs typeface="+mn-cs"/>
              </a:rPr>
              <a:pPr marL="0" marR="0" lvl="0" indent="0" algn="r" defTabSz="457200" rtl="0" eaLnBrk="1" fontAlgn="base" latinLnBrk="0" hangingPunct="1">
                <a:lnSpc>
                  <a:spcPct val="100000"/>
                </a:lnSpc>
                <a:spcBef>
                  <a:spcPct val="0"/>
                </a:spcBef>
                <a:spcAft>
                  <a:spcPct val="0"/>
                </a:spcAft>
                <a:buClrTx/>
                <a:buSzTx/>
                <a:buFontTx/>
                <a:buNone/>
                <a:tabLst/>
                <a:defRPr/>
              </a:pPr>
              <a:t>24</a:t>
            </a:fld>
            <a:endParaRPr kumimoji="0" lang="en-US" altLang="en-US" sz="1200" b="0" i="0" u="none" strike="noStrike" kern="1200" cap="none" spc="0" normalizeH="0" baseline="0" noProof="0">
              <a:ln>
                <a:noFill/>
              </a:ln>
              <a:solidFill>
                <a:prstClr val="black"/>
              </a:solidFill>
              <a:effectLst/>
              <a:uLnTx/>
              <a:uFillTx/>
              <a:latin typeface="Calibri" panose="020F0502020204030204" pitchFamily="34" charset="0"/>
              <a:ea typeface="MS PGothic" panose="020B0600070205080204" pitchFamily="34" charset="-128"/>
              <a:cs typeface="+mn-cs"/>
            </a:endParaRPr>
          </a:p>
        </p:txBody>
      </p:sp>
    </p:spTree>
    <p:extLst>
      <p:ext uri="{BB962C8B-B14F-4D97-AF65-F5344CB8AC3E}">
        <p14:creationId xmlns:p14="http://schemas.microsoft.com/office/powerpoint/2010/main" val="380621613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US" dirty="0"/>
              <a:t>Luz:</a:t>
            </a:r>
            <a:r>
              <a:rPr lang="en-US" baseline="0" dirty="0"/>
              <a:t> </a:t>
            </a:r>
            <a:r>
              <a:rPr lang="tr-TR" baseline="0" dirty="0"/>
              <a:t>Önerilerinizi sunun</a:t>
            </a:r>
            <a:r>
              <a:rPr lang="en-US" baseline="0" dirty="0"/>
              <a:t>. </a:t>
            </a:r>
            <a:endParaRPr lang="en-US" dirty="0"/>
          </a:p>
          <a:p>
            <a:r>
              <a:rPr lang="en-US" dirty="0"/>
              <a:t>Sarah:</a:t>
            </a:r>
            <a:r>
              <a:rPr lang="en-US" baseline="0" dirty="0"/>
              <a:t> </a:t>
            </a:r>
            <a:r>
              <a:rPr lang="tr-TR" baseline="0" dirty="0"/>
              <a:t>Sohbet kutusuna şu anda bir CEVAP YAZIN</a:t>
            </a:r>
            <a:r>
              <a:rPr lang="en-US" baseline="0" dirty="0"/>
              <a:t>.</a:t>
            </a:r>
          </a:p>
          <a:p>
            <a:r>
              <a:rPr lang="en-US" baseline="0" dirty="0"/>
              <a:t>SARAH </a:t>
            </a:r>
            <a:r>
              <a:rPr lang="tr-TR" baseline="0" dirty="0"/>
              <a:t>birkaç soru okuyun</a:t>
            </a:r>
            <a:r>
              <a:rPr lang="en-US" baseline="0" dirty="0"/>
              <a:t>. </a:t>
            </a:r>
          </a:p>
          <a:p>
            <a:r>
              <a:rPr lang="en-US" baseline="0" dirty="0"/>
              <a:t>Luz: </a:t>
            </a:r>
            <a:r>
              <a:rPr lang="tr-TR" baseline="0" dirty="0"/>
              <a:t>Dezavantajlar</a:t>
            </a:r>
            <a:r>
              <a:rPr lang="en-US" baseline="0" dirty="0"/>
              <a:t>. </a:t>
            </a:r>
            <a:endParaRPr lang="en-US" dirty="0"/>
          </a:p>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DA874CE0-4909-6048-B317-2721B0FEF0DC}"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27</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23903699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3.xml.rels><?xml version="1.0" encoding="UTF-8" standalone="yes"?>
<Relationships xmlns="http://schemas.openxmlformats.org/package/2006/relationships"><Relationship Id="rId2" Type="http://schemas.openxmlformats.org/officeDocument/2006/relationships/hyperlink" Target="http://www.rightquestion.org/" TargetMode="External"/><Relationship Id="rId1" Type="http://schemas.openxmlformats.org/officeDocument/2006/relationships/slideMaster" Target="../slideMasters/slideMaster3.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1" name="Rectangle 10"/>
          <p:cNvSpPr/>
          <p:nvPr userDrawn="1"/>
        </p:nvSpPr>
        <p:spPr>
          <a:xfrm>
            <a:off x="0" y="-17796"/>
            <a:ext cx="12192000" cy="235192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 name="Title 1"/>
          <p:cNvSpPr>
            <a:spLocks noGrp="1"/>
          </p:cNvSpPr>
          <p:nvPr>
            <p:ph type="ctrTitle"/>
          </p:nvPr>
        </p:nvSpPr>
        <p:spPr>
          <a:xfrm>
            <a:off x="768628" y="609599"/>
            <a:ext cx="8627165" cy="1577010"/>
          </a:xfrm>
        </p:spPr>
        <p:txBody>
          <a:bodyPr anchor="b">
            <a:normAutofit/>
          </a:bodyPr>
          <a:lstStyle>
            <a:lvl1pPr algn="l">
              <a:defRPr sz="5000" b="1">
                <a:solidFill>
                  <a:schemeClr val="bg1"/>
                </a:solidFill>
              </a:defRPr>
            </a:lvl1pPr>
          </a:lstStyle>
          <a:p>
            <a:r>
              <a:rPr lang="en-US" dirty="0"/>
              <a:t>Click to edit Master title style</a:t>
            </a:r>
          </a:p>
        </p:txBody>
      </p:sp>
      <p:sp>
        <p:nvSpPr>
          <p:cNvPr id="3" name="Subtitle 2"/>
          <p:cNvSpPr>
            <a:spLocks noGrp="1"/>
          </p:cNvSpPr>
          <p:nvPr>
            <p:ph type="subTitle" idx="1" hasCustomPrompt="1"/>
          </p:nvPr>
        </p:nvSpPr>
        <p:spPr>
          <a:xfrm>
            <a:off x="768627" y="2804355"/>
            <a:ext cx="9144000" cy="641210"/>
          </a:xfrm>
        </p:spPr>
        <p:txBody>
          <a:bodyPr>
            <a:normAutofit/>
          </a:bodyPr>
          <a:lstStyle>
            <a:lvl1pPr marL="0" indent="0" algn="l">
              <a:buNone/>
              <a:defRPr sz="32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Speakers Names</a:t>
            </a:r>
          </a:p>
        </p:txBody>
      </p:sp>
      <p:pic>
        <p:nvPicPr>
          <p:cNvPr id="9" name="Pictur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68627" y="6017665"/>
            <a:ext cx="2875723" cy="515234"/>
          </a:xfrm>
          <a:prstGeom prst="rect">
            <a:avLst/>
          </a:prstGeom>
        </p:spPr>
      </p:pic>
      <p:cxnSp>
        <p:nvCxnSpPr>
          <p:cNvPr id="12" name="Straight Connector 11"/>
          <p:cNvCxnSpPr/>
          <p:nvPr userDrawn="1"/>
        </p:nvCxnSpPr>
        <p:spPr>
          <a:xfrm>
            <a:off x="768627" y="5835315"/>
            <a:ext cx="10625279" cy="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366645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 preserve="1">
  <p:cSld name="2_Title and Content w/ Footer">
    <p:spTree>
      <p:nvGrpSpPr>
        <p:cNvPr id="1" name=""/>
        <p:cNvGrpSpPr/>
        <p:nvPr/>
      </p:nvGrpSpPr>
      <p:grpSpPr>
        <a:xfrm>
          <a:off x="0" y="0"/>
          <a:ext cx="0" cy="0"/>
          <a:chOff x="0" y="0"/>
          <a:chExt cx="0" cy="0"/>
        </a:xfrm>
      </p:grpSpPr>
      <p:sp>
        <p:nvSpPr>
          <p:cNvPr id="2" name="Title 1"/>
          <p:cNvSpPr>
            <a:spLocks noGrp="1"/>
          </p:cNvSpPr>
          <p:nvPr>
            <p:ph type="title"/>
          </p:nvPr>
        </p:nvSpPr>
        <p:spPr>
          <a:xfrm>
            <a:off x="838200" y="92752"/>
            <a:ext cx="10515600" cy="1325563"/>
          </a:xfrm>
        </p:spPr>
        <p:txBody>
          <a:bodyPr/>
          <a:lstStyle>
            <a:lvl1pPr>
              <a:defRPr>
                <a:solidFill>
                  <a:schemeClr val="tx2"/>
                </a:solidFill>
              </a:defRPr>
            </a:lvl1pPr>
          </a:lstStyle>
          <a:p>
            <a:r>
              <a:rPr lang="en-US" dirty="0"/>
              <a:t>Click to edit Master title style</a:t>
            </a:r>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cxnSp>
        <p:nvCxnSpPr>
          <p:cNvPr id="8" name="Straight Connector 7"/>
          <p:cNvCxnSpPr/>
          <p:nvPr userDrawn="1"/>
        </p:nvCxnSpPr>
        <p:spPr>
          <a:xfrm>
            <a:off x="728522" y="1227818"/>
            <a:ext cx="10625279" cy="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5392138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 preserve="1">
  <p:cSld name="3_Title and Content w/ Footer">
    <p:spTree>
      <p:nvGrpSpPr>
        <p:cNvPr id="1" name=""/>
        <p:cNvGrpSpPr/>
        <p:nvPr/>
      </p:nvGrpSpPr>
      <p:grpSpPr>
        <a:xfrm>
          <a:off x="0" y="0"/>
          <a:ext cx="0" cy="0"/>
          <a:chOff x="0" y="0"/>
          <a:chExt cx="0" cy="0"/>
        </a:xfrm>
      </p:grpSpPr>
      <p:sp>
        <p:nvSpPr>
          <p:cNvPr id="2" name="Title 1"/>
          <p:cNvSpPr>
            <a:spLocks noGrp="1"/>
          </p:cNvSpPr>
          <p:nvPr>
            <p:ph type="title"/>
          </p:nvPr>
        </p:nvSpPr>
        <p:spPr>
          <a:xfrm>
            <a:off x="838200" y="92752"/>
            <a:ext cx="10515600" cy="1325563"/>
          </a:xfrm>
        </p:spPr>
        <p:txBody>
          <a:bodyPr/>
          <a:lstStyle>
            <a:lvl1pPr>
              <a:defRPr>
                <a:solidFill>
                  <a:schemeClr val="tx2"/>
                </a:solidFill>
              </a:defRPr>
            </a:lvl1pPr>
          </a:lstStyle>
          <a:p>
            <a:r>
              <a:rPr lang="en-US" dirty="0"/>
              <a:t>Click to edit Master title style</a:t>
            </a:r>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cxnSp>
        <p:nvCxnSpPr>
          <p:cNvPr id="8" name="Straight Connector 7"/>
          <p:cNvCxnSpPr/>
          <p:nvPr userDrawn="1"/>
        </p:nvCxnSpPr>
        <p:spPr>
          <a:xfrm>
            <a:off x="728521" y="1662320"/>
            <a:ext cx="10625279" cy="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8685086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4_Title and Content w/ Footer">
    <p:spTree>
      <p:nvGrpSpPr>
        <p:cNvPr id="1" name=""/>
        <p:cNvGrpSpPr/>
        <p:nvPr/>
      </p:nvGrpSpPr>
      <p:grpSpPr>
        <a:xfrm>
          <a:off x="0" y="0"/>
          <a:ext cx="0" cy="0"/>
          <a:chOff x="0" y="0"/>
          <a:chExt cx="0" cy="0"/>
        </a:xfrm>
      </p:grpSpPr>
      <p:sp>
        <p:nvSpPr>
          <p:cNvPr id="2" name="Title 1"/>
          <p:cNvSpPr>
            <a:spLocks noGrp="1"/>
          </p:cNvSpPr>
          <p:nvPr>
            <p:ph type="title"/>
          </p:nvPr>
        </p:nvSpPr>
        <p:spPr>
          <a:xfrm>
            <a:off x="838200" y="92752"/>
            <a:ext cx="10515600" cy="1325563"/>
          </a:xfrm>
        </p:spPr>
        <p:txBody>
          <a:bodyPr/>
          <a:lstStyle>
            <a:lvl1pPr>
              <a:defRPr>
                <a:solidFill>
                  <a:schemeClr val="tx2"/>
                </a:solidFill>
              </a:defRPr>
            </a:lvl1pPr>
          </a:lstStyle>
          <a:p>
            <a:r>
              <a:rPr lang="en-US" dirty="0"/>
              <a:t>Click to edit Master title style</a:t>
            </a:r>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cxnSp>
        <p:nvCxnSpPr>
          <p:cNvPr id="8" name="Straight Connector 7"/>
          <p:cNvCxnSpPr/>
          <p:nvPr userDrawn="1"/>
        </p:nvCxnSpPr>
        <p:spPr>
          <a:xfrm>
            <a:off x="728521" y="1662320"/>
            <a:ext cx="10625279"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5" name="Straight Connector 7"/>
          <p:cNvCxnSpPr/>
          <p:nvPr userDrawn="1"/>
        </p:nvCxnSpPr>
        <p:spPr>
          <a:xfrm>
            <a:off x="788867" y="6067600"/>
            <a:ext cx="10625279" cy="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9087836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5_Title and Content w/ Footer">
    <p:spTree>
      <p:nvGrpSpPr>
        <p:cNvPr id="1" name=""/>
        <p:cNvGrpSpPr/>
        <p:nvPr/>
      </p:nvGrpSpPr>
      <p:grpSpPr>
        <a:xfrm>
          <a:off x="0" y="0"/>
          <a:ext cx="0" cy="0"/>
          <a:chOff x="0" y="0"/>
          <a:chExt cx="0" cy="0"/>
        </a:xfrm>
      </p:grpSpPr>
      <p:sp>
        <p:nvSpPr>
          <p:cNvPr id="2" name="Title 1"/>
          <p:cNvSpPr>
            <a:spLocks noGrp="1"/>
          </p:cNvSpPr>
          <p:nvPr>
            <p:ph type="title"/>
          </p:nvPr>
        </p:nvSpPr>
        <p:spPr>
          <a:xfrm>
            <a:off x="728521" y="191961"/>
            <a:ext cx="10515600" cy="846196"/>
          </a:xfrm>
        </p:spPr>
        <p:txBody>
          <a:bodyPr/>
          <a:lstStyle>
            <a:lvl1pPr>
              <a:defRPr>
                <a:solidFill>
                  <a:schemeClr val="tx2"/>
                </a:solidFill>
              </a:defRPr>
            </a:lvl1pPr>
          </a:lstStyle>
          <a:p>
            <a:r>
              <a:rPr lang="en-US" dirty="0"/>
              <a:t>Click to edit Master title style</a:t>
            </a:r>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cxnSp>
        <p:nvCxnSpPr>
          <p:cNvPr id="8" name="Straight Connector 7"/>
          <p:cNvCxnSpPr/>
          <p:nvPr userDrawn="1"/>
        </p:nvCxnSpPr>
        <p:spPr>
          <a:xfrm>
            <a:off x="728521" y="1128409"/>
            <a:ext cx="10625279"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5" name="Straight Connector 7"/>
          <p:cNvCxnSpPr/>
          <p:nvPr userDrawn="1"/>
        </p:nvCxnSpPr>
        <p:spPr>
          <a:xfrm>
            <a:off x="783360" y="6176963"/>
            <a:ext cx="10625279" cy="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407079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3_Two Photo w/ Text and Footer">
    <p:spTree>
      <p:nvGrpSpPr>
        <p:cNvPr id="1" name=""/>
        <p:cNvGrpSpPr/>
        <p:nvPr/>
      </p:nvGrpSpPr>
      <p:grpSpPr>
        <a:xfrm>
          <a:off x="0" y="0"/>
          <a:ext cx="0" cy="0"/>
          <a:chOff x="0" y="0"/>
          <a:chExt cx="0" cy="0"/>
        </a:xfrm>
      </p:grpSpPr>
      <p:sp>
        <p:nvSpPr>
          <p:cNvPr id="2" name="Title 1"/>
          <p:cNvSpPr>
            <a:spLocks noGrp="1"/>
          </p:cNvSpPr>
          <p:nvPr>
            <p:ph type="title"/>
          </p:nvPr>
        </p:nvSpPr>
        <p:spPr>
          <a:xfrm>
            <a:off x="838725" y="183293"/>
            <a:ext cx="10515600" cy="1325563"/>
          </a:xfrm>
        </p:spPr>
        <p:txBody>
          <a:bodyPr/>
          <a:lstStyle>
            <a:lvl1pPr>
              <a:defRPr>
                <a:solidFill>
                  <a:schemeClr val="tx2"/>
                </a:solidFill>
              </a:defRPr>
            </a:lvl1pPr>
          </a:lstStyle>
          <a:p>
            <a:r>
              <a:rPr lang="en-US" dirty="0"/>
              <a:t>Click to edit Master title style</a:t>
            </a:r>
          </a:p>
        </p:txBody>
      </p:sp>
      <p:sp>
        <p:nvSpPr>
          <p:cNvPr id="4" name="Picture Placeholder 3"/>
          <p:cNvSpPr>
            <a:spLocks noGrp="1"/>
          </p:cNvSpPr>
          <p:nvPr>
            <p:ph type="pic" sz="quarter" idx="10"/>
          </p:nvPr>
        </p:nvSpPr>
        <p:spPr>
          <a:xfrm>
            <a:off x="838725" y="1828802"/>
            <a:ext cx="4808096" cy="2649303"/>
          </a:xfrm>
        </p:spPr>
        <p:txBody>
          <a:bodyPr/>
          <a:lstStyle/>
          <a:p>
            <a:endParaRPr lang="en-US"/>
          </a:p>
        </p:txBody>
      </p:sp>
      <p:sp>
        <p:nvSpPr>
          <p:cNvPr id="5" name="Picture Placeholder 3"/>
          <p:cNvSpPr>
            <a:spLocks noGrp="1"/>
          </p:cNvSpPr>
          <p:nvPr>
            <p:ph type="pic" sz="quarter" idx="11"/>
          </p:nvPr>
        </p:nvSpPr>
        <p:spPr>
          <a:xfrm>
            <a:off x="6385301" y="1828802"/>
            <a:ext cx="4968499" cy="2649303"/>
          </a:xfrm>
        </p:spPr>
        <p:txBody>
          <a:bodyPr/>
          <a:lstStyle/>
          <a:p>
            <a:endParaRPr lang="en-US"/>
          </a:p>
        </p:txBody>
      </p:sp>
      <p:sp>
        <p:nvSpPr>
          <p:cNvPr id="7" name="Content Placeholder 6"/>
          <p:cNvSpPr>
            <a:spLocks noGrp="1"/>
          </p:cNvSpPr>
          <p:nvPr>
            <p:ph sz="quarter" idx="12" hasCustomPrompt="1"/>
          </p:nvPr>
        </p:nvSpPr>
        <p:spPr>
          <a:xfrm>
            <a:off x="838200" y="4702766"/>
            <a:ext cx="10515600" cy="914400"/>
          </a:xfrm>
        </p:spPr>
        <p:txBody>
          <a:bodyPr/>
          <a:lstStyle>
            <a:lvl1pPr marL="228600" marR="0" indent="-228600" algn="l" defTabSz="914400" rtl="0" eaLnBrk="1" fontAlgn="auto" latinLnBrk="0" hangingPunct="1">
              <a:lnSpc>
                <a:spcPct val="90000"/>
              </a:lnSpc>
              <a:spcBef>
                <a:spcPts val="1000"/>
              </a:spcBef>
              <a:spcAft>
                <a:spcPts val="0"/>
              </a:spcAft>
              <a:buClrTx/>
              <a:buSzTx/>
              <a:buFont typeface="Arial"/>
              <a:buNone/>
              <a:tabLst/>
              <a:defRPr lang="en-US" b="0" i="0" baseline="0" smtClean="0">
                <a:effectLst/>
              </a:defRPr>
            </a:lvl1pPr>
          </a:lstStyle>
          <a:p>
            <a:pPr lvl="0"/>
            <a:r>
              <a:rPr lang="en-US" dirty="0"/>
              <a:t>Body Text here</a:t>
            </a:r>
          </a:p>
        </p:txBody>
      </p:sp>
      <p:cxnSp>
        <p:nvCxnSpPr>
          <p:cNvPr id="11" name="Straight Connector 10"/>
          <p:cNvCxnSpPr/>
          <p:nvPr userDrawn="1"/>
        </p:nvCxnSpPr>
        <p:spPr>
          <a:xfrm>
            <a:off x="838726" y="1188907"/>
            <a:ext cx="10625279" cy="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7743736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4_Picture with Caption w/ footer">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707441" y="987427"/>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hasCustomPrompt="1"/>
          </p:nvPr>
        </p:nvSpPr>
        <p:spPr>
          <a:xfrm>
            <a:off x="7423152" y="1303421"/>
            <a:ext cx="3932237" cy="2578768"/>
          </a:xfrm>
        </p:spPr>
        <p:txBody>
          <a:bodyPr>
            <a:normAutofit/>
          </a:bodyPr>
          <a:lstStyle>
            <a:lvl1pPr marL="0" indent="0">
              <a:lnSpc>
                <a:spcPct val="100000"/>
              </a:lnSpc>
              <a:buNone/>
              <a:defRPr lang="en-US" sz="2800" b="0" i="0" smtClean="0">
                <a:solidFill>
                  <a:schemeClr val="tx2"/>
                </a:solidFill>
                <a:effectLst/>
                <a:latin typeface="Rockwell" panose="02060603020205020403" pitchFamily="18" charset="0"/>
                <a:ea typeface="Rockwell" panose="02060603020205020403" pitchFamily="18" charset="0"/>
                <a:cs typeface="Arial"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“Lorem ipsum dolor sit </a:t>
            </a:r>
            <a:r>
              <a:rPr lang="en-US" dirty="0" err="1"/>
              <a:t>amet</a:t>
            </a:r>
            <a:r>
              <a:rPr lang="en-US" dirty="0"/>
              <a:t>, </a:t>
            </a:r>
            <a:r>
              <a:rPr lang="en-US" dirty="0" err="1"/>
              <a:t>consectur</a:t>
            </a:r>
            <a:r>
              <a:rPr lang="en-US" dirty="0"/>
              <a:t> </a:t>
            </a:r>
            <a:r>
              <a:rPr lang="en-US" dirty="0" err="1"/>
              <a:t>adipiscing</a:t>
            </a:r>
            <a:r>
              <a:rPr lang="en-US" dirty="0"/>
              <a:t> </a:t>
            </a:r>
            <a:r>
              <a:rPr lang="en-US" dirty="0" err="1"/>
              <a:t>elit</a:t>
            </a:r>
            <a:r>
              <a:rPr lang="en-US" dirty="0"/>
              <a:t>. </a:t>
            </a:r>
            <a:r>
              <a:rPr lang="en-US" dirty="0" err="1"/>
              <a:t>Mauris</a:t>
            </a:r>
            <a:r>
              <a:rPr lang="en-US" dirty="0"/>
              <a:t> </a:t>
            </a:r>
            <a:r>
              <a:rPr lang="en-US" dirty="0" err="1"/>
              <a:t>nulla</a:t>
            </a:r>
            <a:r>
              <a:rPr lang="en-US" dirty="0"/>
              <a:t> </a:t>
            </a:r>
            <a:r>
              <a:rPr lang="en-US" dirty="0" err="1"/>
              <a:t>justo</a:t>
            </a:r>
            <a:r>
              <a:rPr lang="en-US" dirty="0"/>
              <a:t>, </a:t>
            </a:r>
            <a:r>
              <a:rPr lang="en-US" dirty="0" err="1"/>
              <a:t>elementum</a:t>
            </a:r>
            <a:r>
              <a:rPr lang="en-US" dirty="0"/>
              <a:t> </a:t>
            </a:r>
            <a:r>
              <a:rPr lang="en-US" dirty="0" err="1"/>
              <a:t>nec</a:t>
            </a:r>
            <a:r>
              <a:rPr lang="en-US" dirty="0"/>
              <a:t> </a:t>
            </a:r>
            <a:r>
              <a:rPr lang="en-US" dirty="0" err="1"/>
              <a:t>volutpad</a:t>
            </a:r>
            <a:r>
              <a:rPr lang="en-US" dirty="0"/>
              <a:t> sed.”</a:t>
            </a:r>
          </a:p>
        </p:txBody>
      </p:sp>
      <p:sp>
        <p:nvSpPr>
          <p:cNvPr id="8" name="Text Placeholder 3"/>
          <p:cNvSpPr>
            <a:spLocks noGrp="1"/>
          </p:cNvSpPr>
          <p:nvPr>
            <p:ph type="body" sz="half" idx="10" hasCustomPrompt="1"/>
          </p:nvPr>
        </p:nvSpPr>
        <p:spPr>
          <a:xfrm>
            <a:off x="7423152" y="4070685"/>
            <a:ext cx="3932237" cy="2578768"/>
          </a:xfrm>
        </p:spPr>
        <p:txBody>
          <a:bodyPr>
            <a:normAutofit/>
          </a:bodyPr>
          <a:lstStyle>
            <a:lvl1pPr marL="0" indent="0" algn="r">
              <a:lnSpc>
                <a:spcPct val="100000"/>
              </a:lnSpc>
              <a:buNone/>
              <a:defRPr lang="en-US" sz="2200" b="0" i="0" smtClean="0">
                <a:solidFill>
                  <a:schemeClr val="tx1"/>
                </a:solidFill>
                <a:effectLst/>
                <a:latin typeface="Rockwell" panose="02060603020205020403" pitchFamily="18" charset="0"/>
                <a:ea typeface="Rockwell" panose="02060603020205020403" pitchFamily="18" charset="0"/>
                <a:cs typeface="Arial"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 Quote Credit</a:t>
            </a:r>
          </a:p>
        </p:txBody>
      </p:sp>
      <p:cxnSp>
        <p:nvCxnSpPr>
          <p:cNvPr id="5" name="Straight Connector 7"/>
          <p:cNvCxnSpPr/>
          <p:nvPr userDrawn="1"/>
        </p:nvCxnSpPr>
        <p:spPr>
          <a:xfrm>
            <a:off x="598776" y="6065489"/>
            <a:ext cx="10625279" cy="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577403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5_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3296858"/>
            <a:ext cx="10515600" cy="838438"/>
          </a:xfrm>
        </p:spPr>
        <p:txBody>
          <a:bodyPr anchor="b">
            <a:normAutofit/>
          </a:bodyPr>
          <a:lstStyle>
            <a:lvl1pPr>
              <a:defRPr sz="4000">
                <a:solidFill>
                  <a:schemeClr val="tx2"/>
                </a:solidFill>
              </a:defRPr>
            </a:lvl1pPr>
          </a:lstStyle>
          <a:p>
            <a:r>
              <a:rPr lang="en-US" dirty="0"/>
              <a:t>Click to edit Master title style</a:t>
            </a:r>
          </a:p>
        </p:txBody>
      </p:sp>
      <p:sp>
        <p:nvSpPr>
          <p:cNvPr id="3" name="Text Placeholder 2"/>
          <p:cNvSpPr>
            <a:spLocks noGrp="1"/>
          </p:cNvSpPr>
          <p:nvPr>
            <p:ph type="body" idx="1"/>
          </p:nvPr>
        </p:nvSpPr>
        <p:spPr>
          <a:xfrm>
            <a:off x="831851" y="4359960"/>
            <a:ext cx="10515600" cy="181522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9" name="Picture Placeholder 8"/>
          <p:cNvSpPr>
            <a:spLocks noGrp="1"/>
          </p:cNvSpPr>
          <p:nvPr>
            <p:ph type="pic" sz="quarter" idx="10" hasCustomPrompt="1"/>
          </p:nvPr>
        </p:nvSpPr>
        <p:spPr>
          <a:xfrm>
            <a:off x="831849" y="528638"/>
            <a:ext cx="6546851" cy="2871787"/>
          </a:xfrm>
        </p:spPr>
        <p:txBody>
          <a:bodyPr/>
          <a:lstStyle>
            <a:lvl1pPr>
              <a:defRPr/>
            </a:lvl1pPr>
          </a:lstStyle>
          <a:p>
            <a:pPr marL="228600" marR="0" lvl="0" indent="-228600" algn="l" defTabSz="914400" rtl="0" eaLnBrk="1" fontAlgn="auto" latinLnBrk="0" hangingPunct="1">
              <a:lnSpc>
                <a:spcPct val="90000"/>
              </a:lnSpc>
              <a:spcBef>
                <a:spcPts val="1000"/>
              </a:spcBef>
              <a:spcAft>
                <a:spcPts val="0"/>
              </a:spcAft>
              <a:buClrTx/>
              <a:buSzTx/>
              <a:buFont typeface="Arial"/>
              <a:buNone/>
              <a:tabLst/>
              <a:defRPr/>
            </a:pPr>
            <a:r>
              <a:rPr lang="en-US" dirty="0"/>
              <a:t>Insert photo</a:t>
            </a:r>
          </a:p>
          <a:p>
            <a:pPr marL="228600" marR="0" lvl="0" indent="-228600" algn="l" defTabSz="914400" rtl="0" eaLnBrk="1" fontAlgn="auto" latinLnBrk="0" hangingPunct="1">
              <a:lnSpc>
                <a:spcPct val="90000"/>
              </a:lnSpc>
              <a:spcBef>
                <a:spcPts val="1000"/>
              </a:spcBef>
              <a:spcAft>
                <a:spcPts val="0"/>
              </a:spcAft>
              <a:buClrTx/>
              <a:buSzTx/>
              <a:buFont typeface="Arial"/>
              <a:buNone/>
              <a:tabLst/>
              <a:defRPr/>
            </a:pPr>
            <a:endParaRPr lang="en-US" dirty="0"/>
          </a:p>
          <a:p>
            <a:pPr marL="228600" marR="0" lvl="0" indent="-228600" algn="l" defTabSz="914400" rtl="0" eaLnBrk="1" fontAlgn="auto" latinLnBrk="0" hangingPunct="1">
              <a:lnSpc>
                <a:spcPct val="90000"/>
              </a:lnSpc>
              <a:spcBef>
                <a:spcPts val="1000"/>
              </a:spcBef>
              <a:spcAft>
                <a:spcPts val="0"/>
              </a:spcAft>
              <a:buClrTx/>
              <a:buSzTx/>
              <a:buFont typeface="Arial"/>
              <a:buNone/>
              <a:tabLst/>
              <a:defRPr/>
            </a:pPr>
            <a:endParaRPr lang="en-US" dirty="0"/>
          </a:p>
        </p:txBody>
      </p:sp>
      <p:cxnSp>
        <p:nvCxnSpPr>
          <p:cNvPr id="10" name="Straight Connector 9"/>
          <p:cNvCxnSpPr/>
          <p:nvPr userDrawn="1"/>
        </p:nvCxnSpPr>
        <p:spPr>
          <a:xfrm>
            <a:off x="810478" y="4249858"/>
            <a:ext cx="10625279"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6" name="Straight Connector 7"/>
          <p:cNvCxnSpPr/>
          <p:nvPr userDrawn="1"/>
        </p:nvCxnSpPr>
        <p:spPr>
          <a:xfrm>
            <a:off x="506100" y="6175187"/>
            <a:ext cx="10625279" cy="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304752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1_Title Only w/ Footer">
    <p:spTree>
      <p:nvGrpSpPr>
        <p:cNvPr id="1" name=""/>
        <p:cNvGrpSpPr/>
        <p:nvPr/>
      </p:nvGrpSpPr>
      <p:grpSpPr>
        <a:xfrm>
          <a:off x="0" y="0"/>
          <a:ext cx="0" cy="0"/>
          <a:chOff x="0" y="0"/>
          <a:chExt cx="0" cy="0"/>
        </a:xfrm>
      </p:grpSpPr>
      <p:sp>
        <p:nvSpPr>
          <p:cNvPr id="2" name="Title 1"/>
          <p:cNvSpPr>
            <a:spLocks noGrp="1"/>
          </p:cNvSpPr>
          <p:nvPr>
            <p:ph type="title"/>
          </p:nvPr>
        </p:nvSpPr>
        <p:spPr>
          <a:xfrm>
            <a:off x="893039" y="40872"/>
            <a:ext cx="10515600" cy="1325563"/>
          </a:xfrm>
        </p:spPr>
        <p:txBody>
          <a:bodyPr/>
          <a:lstStyle>
            <a:lvl1pPr>
              <a:defRPr b="1">
                <a:solidFill>
                  <a:schemeClr val="tx2"/>
                </a:solidFill>
              </a:defRPr>
            </a:lvl1pPr>
          </a:lstStyle>
          <a:p>
            <a:r>
              <a:rPr lang="en-US" dirty="0"/>
              <a:t>Click to edit Master title style</a:t>
            </a:r>
          </a:p>
        </p:txBody>
      </p:sp>
      <p:cxnSp>
        <p:nvCxnSpPr>
          <p:cNvPr id="7" name="Straight Connector 6"/>
          <p:cNvCxnSpPr/>
          <p:nvPr userDrawn="1"/>
        </p:nvCxnSpPr>
        <p:spPr>
          <a:xfrm>
            <a:off x="838201" y="1174484"/>
            <a:ext cx="10625279" cy="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8215839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1_Blank">
    <p:spTree>
      <p:nvGrpSpPr>
        <p:cNvPr id="1" name=""/>
        <p:cNvGrpSpPr/>
        <p:nvPr/>
      </p:nvGrpSpPr>
      <p:grpSpPr>
        <a:xfrm>
          <a:off x="0" y="0"/>
          <a:ext cx="0" cy="0"/>
          <a:chOff x="0" y="0"/>
          <a:chExt cx="0" cy="0"/>
        </a:xfrm>
      </p:grpSpPr>
      <p:cxnSp>
        <p:nvCxnSpPr>
          <p:cNvPr id="2" name="Straight Connector 7"/>
          <p:cNvCxnSpPr/>
          <p:nvPr userDrawn="1"/>
        </p:nvCxnSpPr>
        <p:spPr>
          <a:xfrm>
            <a:off x="481387" y="6071667"/>
            <a:ext cx="10625279" cy="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3144949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Picture above Caption">
    <p:spTree>
      <p:nvGrpSpPr>
        <p:cNvPr id="1" name=""/>
        <p:cNvGrpSpPr/>
        <p:nvPr/>
      </p:nvGrpSpPr>
      <p:grpSpPr>
        <a:xfrm>
          <a:off x="0" y="0"/>
          <a:ext cx="0" cy="0"/>
          <a:chOff x="0" y="0"/>
          <a:chExt cx="0" cy="0"/>
        </a:xfrm>
      </p:grpSpPr>
      <p:sp>
        <p:nvSpPr>
          <p:cNvPr id="2" name="Title 1"/>
          <p:cNvSpPr>
            <a:spLocks noGrp="1"/>
          </p:cNvSpPr>
          <p:nvPr>
            <p:ph type="title"/>
          </p:nvPr>
        </p:nvSpPr>
        <p:spPr>
          <a:xfrm>
            <a:off x="675343" y="4424082"/>
            <a:ext cx="8254876" cy="833718"/>
          </a:xfrm>
        </p:spPr>
        <p:txBody>
          <a:bodyPr anchor="b">
            <a:normAutofit/>
          </a:bodyPr>
          <a:lstStyle>
            <a:lvl1pPr algn="l">
              <a:defRPr sz="2600" b="0"/>
            </a:lvl1pPr>
          </a:lstStyle>
          <a:p>
            <a:r>
              <a:rPr lang="en-US"/>
              <a:t>Click to edit Master title style</a:t>
            </a:r>
            <a:endParaRPr/>
          </a:p>
        </p:txBody>
      </p:sp>
      <p:sp>
        <p:nvSpPr>
          <p:cNvPr id="3" name="Picture Placeholder 2"/>
          <p:cNvSpPr>
            <a:spLocks noGrp="1"/>
          </p:cNvSpPr>
          <p:nvPr>
            <p:ph type="pic" idx="1"/>
          </p:nvPr>
        </p:nvSpPr>
        <p:spPr>
          <a:xfrm>
            <a:off x="370543" y="228600"/>
            <a:ext cx="8504519" cy="4187952"/>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15E84564-75FE-D847-AF71-AE7C252681ED}" type="slidenum">
              <a:rPr lang="en-US" smtClean="0"/>
              <a:t>‹#›</a:t>
            </a:fld>
            <a:endParaRPr lang="en-US" dirty="0"/>
          </a:p>
        </p:txBody>
      </p:sp>
      <p:sp>
        <p:nvSpPr>
          <p:cNvPr id="8" name="Rectangle 7"/>
          <p:cNvSpPr/>
          <p:nvPr/>
        </p:nvSpPr>
        <p:spPr>
          <a:xfrm>
            <a:off x="9069917" y="228600"/>
            <a:ext cx="2743200" cy="203911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white"/>
              </a:solidFill>
              <a:effectLst/>
              <a:uLnTx/>
              <a:uFillTx/>
              <a:latin typeface="Rockwell"/>
              <a:ea typeface="+mn-ea"/>
              <a:cs typeface="+mn-cs"/>
            </a:endParaRPr>
          </a:p>
        </p:txBody>
      </p:sp>
      <p:sp>
        <p:nvSpPr>
          <p:cNvPr id="9" name="Rectangle 8"/>
          <p:cNvSpPr/>
          <p:nvPr/>
        </p:nvSpPr>
        <p:spPr>
          <a:xfrm>
            <a:off x="9069917" y="2377440"/>
            <a:ext cx="2743200" cy="203911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white"/>
              </a:solidFill>
              <a:effectLst/>
              <a:uLnTx/>
              <a:uFillTx/>
              <a:latin typeface="Rockwell"/>
              <a:ea typeface="+mn-ea"/>
              <a:cs typeface="+mn-cs"/>
            </a:endParaRPr>
          </a:p>
        </p:txBody>
      </p:sp>
      <p:sp>
        <p:nvSpPr>
          <p:cNvPr id="10" name="TextBox 9"/>
          <p:cNvSpPr txBox="1"/>
          <p:nvPr/>
        </p:nvSpPr>
        <p:spPr>
          <a:xfrm>
            <a:off x="436285" y="4632792"/>
            <a:ext cx="294091" cy="369332"/>
          </a:xfrm>
          <a:prstGeom prst="rect">
            <a:avLst/>
          </a:prstGeom>
          <a:noFill/>
        </p:spPr>
        <p:txBody>
          <a:bodyPr wrap="square" lIns="0" tIns="0" rIns="0" bIns="0"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sz="2400" b="1" i="0" u="none" strike="noStrike" kern="1200" cap="none" spc="0" normalizeH="0" baseline="0" noProof="0">
                <a:ln>
                  <a:noFill/>
                </a:ln>
                <a:solidFill>
                  <a:srgbClr val="629DD1">
                    <a:lumMod val="60000"/>
                    <a:lumOff val="40000"/>
                  </a:srgbClr>
                </a:solidFill>
                <a:effectLst/>
                <a:uLnTx/>
                <a:uFillTx/>
                <a:latin typeface="Rockwell"/>
                <a:ea typeface="+mn-ea"/>
                <a:cs typeface="+mn-cs"/>
              </a:rPr>
              <a:t>+ </a:t>
            </a:r>
          </a:p>
        </p:txBody>
      </p:sp>
    </p:spTree>
    <p:extLst>
      <p:ext uri="{BB962C8B-B14F-4D97-AF65-F5344CB8AC3E}">
        <p14:creationId xmlns:p14="http://schemas.microsoft.com/office/powerpoint/2010/main" val="423037873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4" name="Rectangle 3"/>
          <p:cNvSpPr/>
          <p:nvPr userDrawn="1"/>
        </p:nvSpPr>
        <p:spPr>
          <a:xfrm>
            <a:off x="0" y="-17796"/>
            <a:ext cx="12192000" cy="169068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 name="Title 1"/>
          <p:cNvSpPr>
            <a:spLocks noGrp="1"/>
          </p:cNvSpPr>
          <p:nvPr>
            <p:ph type="title"/>
          </p:nvPr>
        </p:nvSpPr>
        <p:spPr/>
        <p:txBody>
          <a:bodyPr/>
          <a:lstStyle>
            <a:lvl1pPr>
              <a:defRPr>
                <a:solidFill>
                  <a:schemeClr val="bg1"/>
                </a:solidFill>
              </a:defRPr>
            </a:lvl1pPr>
          </a:lstStyle>
          <a:p>
            <a:r>
              <a:rPr lang="en-US" dirty="0"/>
              <a:t>Click to edit Master title style</a:t>
            </a:r>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5" name="Picture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68627" y="6017665"/>
            <a:ext cx="2875723" cy="515234"/>
          </a:xfrm>
          <a:prstGeom prst="rect">
            <a:avLst/>
          </a:prstGeom>
        </p:spPr>
      </p:pic>
      <p:cxnSp>
        <p:nvCxnSpPr>
          <p:cNvPr id="8" name="Straight Connector 7"/>
          <p:cNvCxnSpPr/>
          <p:nvPr userDrawn="1"/>
        </p:nvCxnSpPr>
        <p:spPr>
          <a:xfrm>
            <a:off x="768627" y="5835315"/>
            <a:ext cx="10625279" cy="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611433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Title and Content">
  <p:cSld name="1_Title and Content">
    <p:spTree>
      <p:nvGrpSpPr>
        <p:cNvPr id="1" name="Shape 56"/>
        <p:cNvGrpSpPr/>
        <p:nvPr/>
      </p:nvGrpSpPr>
      <p:grpSpPr>
        <a:xfrm>
          <a:off x="0" y="0"/>
          <a:ext cx="0" cy="0"/>
          <a:chOff x="0" y="0"/>
          <a:chExt cx="0" cy="0"/>
        </a:xfrm>
      </p:grpSpPr>
      <p:sp>
        <p:nvSpPr>
          <p:cNvPr id="57" name="Google Shape;57;p14"/>
          <p:cNvSpPr/>
          <p:nvPr/>
        </p:nvSpPr>
        <p:spPr>
          <a:xfrm>
            <a:off x="10947400" y="282575"/>
            <a:ext cx="856000" cy="1600400"/>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Rockwell"/>
              <a:buNone/>
            </a:pPr>
            <a:endParaRPr sz="1800" b="0" i="0" u="none" strike="noStrike" cap="none">
              <a:solidFill>
                <a:srgbClr val="FFFFFF"/>
              </a:solidFill>
              <a:latin typeface="Rockwell"/>
              <a:ea typeface="Rockwell"/>
              <a:cs typeface="Rockwell"/>
              <a:sym typeface="Rockwell"/>
            </a:endParaRPr>
          </a:p>
        </p:txBody>
      </p:sp>
      <p:sp>
        <p:nvSpPr>
          <p:cNvPr id="58" name="Google Shape;58;p14"/>
          <p:cNvSpPr txBox="1">
            <a:spLocks noGrp="1"/>
          </p:cNvSpPr>
          <p:nvPr>
            <p:ph type="title"/>
          </p:nvPr>
        </p:nvSpPr>
        <p:spPr>
          <a:xfrm>
            <a:off x="664632" y="484093"/>
            <a:ext cx="10075200" cy="1116000"/>
          </a:xfrm>
          <a:prstGeom prst="rect">
            <a:avLst/>
          </a:prstGeom>
          <a:noFill/>
          <a:ln>
            <a:noFill/>
          </a:ln>
        </p:spPr>
        <p:txBody>
          <a:bodyPr spcFirstLastPara="1" wrap="square" lIns="91425" tIns="45700" rIns="91425" bIns="45700" anchor="t" anchorCtr="0"/>
          <a:lstStyle>
            <a:lvl1pPr marR="0" lvl="0" algn="l" rtl="0">
              <a:spcBef>
                <a:spcPts val="0"/>
              </a:spcBef>
              <a:spcAft>
                <a:spcPts val="0"/>
              </a:spcAft>
              <a:buClr>
                <a:schemeClr val="accent1"/>
              </a:buClr>
              <a:buSzPts val="3600"/>
              <a:buFont typeface="Rockwell"/>
              <a:buNone/>
              <a:defRPr sz="3600" b="0" i="0" u="none" strike="noStrike" cap="none">
                <a:solidFill>
                  <a:schemeClr val="accent1"/>
                </a:solidFill>
                <a:latin typeface="Rockwell"/>
                <a:ea typeface="Rockwell"/>
                <a:cs typeface="Rockwell"/>
                <a:sym typeface="Rockwell"/>
              </a:defRPr>
            </a:lvl1pPr>
            <a:lvl2pPr lvl="1" rtl="0">
              <a:spcBef>
                <a:spcPts val="0"/>
              </a:spcBef>
              <a:spcAft>
                <a:spcPts val="0"/>
              </a:spcAft>
              <a:buSzPts val="1400"/>
              <a:buNone/>
              <a:defRPr sz="1800"/>
            </a:lvl2pPr>
            <a:lvl3pPr lvl="2" rtl="0">
              <a:spcBef>
                <a:spcPts val="0"/>
              </a:spcBef>
              <a:spcAft>
                <a:spcPts val="0"/>
              </a:spcAft>
              <a:buSzPts val="1400"/>
              <a:buNone/>
              <a:defRPr sz="1800"/>
            </a:lvl3pPr>
            <a:lvl4pPr lvl="3" rtl="0">
              <a:spcBef>
                <a:spcPts val="0"/>
              </a:spcBef>
              <a:spcAft>
                <a:spcPts val="0"/>
              </a:spcAft>
              <a:buSzPts val="1400"/>
              <a:buNone/>
              <a:defRPr sz="1800"/>
            </a:lvl4pPr>
            <a:lvl5pPr lvl="4" rtl="0">
              <a:spcBef>
                <a:spcPts val="0"/>
              </a:spcBef>
              <a:spcAft>
                <a:spcPts val="0"/>
              </a:spcAft>
              <a:buSzPts val="1400"/>
              <a:buNone/>
              <a:defRPr sz="1800"/>
            </a:lvl5pPr>
            <a:lvl6pPr lvl="5" rtl="0">
              <a:spcBef>
                <a:spcPts val="0"/>
              </a:spcBef>
              <a:spcAft>
                <a:spcPts val="0"/>
              </a:spcAft>
              <a:buSzPts val="1400"/>
              <a:buNone/>
              <a:defRPr sz="1800"/>
            </a:lvl6pPr>
            <a:lvl7pPr lvl="6" rtl="0">
              <a:spcBef>
                <a:spcPts val="0"/>
              </a:spcBef>
              <a:spcAft>
                <a:spcPts val="0"/>
              </a:spcAft>
              <a:buSzPts val="1400"/>
              <a:buNone/>
              <a:defRPr sz="1800"/>
            </a:lvl7pPr>
            <a:lvl8pPr lvl="7" rtl="0">
              <a:spcBef>
                <a:spcPts val="0"/>
              </a:spcBef>
              <a:spcAft>
                <a:spcPts val="0"/>
              </a:spcAft>
              <a:buSzPts val="1400"/>
              <a:buNone/>
              <a:defRPr sz="1800"/>
            </a:lvl8pPr>
            <a:lvl9pPr lvl="8" rtl="0">
              <a:spcBef>
                <a:spcPts val="0"/>
              </a:spcBef>
              <a:spcAft>
                <a:spcPts val="0"/>
              </a:spcAft>
              <a:buSzPts val="1400"/>
              <a:buNone/>
              <a:defRPr sz="1800"/>
            </a:lvl9pPr>
          </a:lstStyle>
          <a:p>
            <a:endParaRPr/>
          </a:p>
        </p:txBody>
      </p:sp>
      <p:sp>
        <p:nvSpPr>
          <p:cNvPr id="59" name="Google Shape;59;p14"/>
          <p:cNvSpPr txBox="1">
            <a:spLocks noGrp="1"/>
          </p:cNvSpPr>
          <p:nvPr>
            <p:ph type="body" idx="1"/>
          </p:nvPr>
        </p:nvSpPr>
        <p:spPr>
          <a:xfrm>
            <a:off x="664632" y="1981200"/>
            <a:ext cx="10075200" cy="4145200"/>
          </a:xfrm>
          <a:prstGeom prst="rect">
            <a:avLst/>
          </a:prstGeom>
          <a:noFill/>
          <a:ln>
            <a:noFill/>
          </a:ln>
        </p:spPr>
        <p:txBody>
          <a:bodyPr spcFirstLastPara="1" wrap="square" lIns="91425" tIns="45700" rIns="91425" bIns="45700" anchor="t" anchorCtr="0"/>
          <a:lstStyle>
            <a:lvl1pPr marL="457200" marR="0" lvl="0" indent="-323850" algn="l" rtl="0">
              <a:spcBef>
                <a:spcPts val="2000"/>
              </a:spcBef>
              <a:spcAft>
                <a:spcPts val="0"/>
              </a:spcAft>
              <a:buClr>
                <a:schemeClr val="accent1"/>
              </a:buClr>
              <a:buSzPts val="1500"/>
              <a:buFont typeface="Noto Sans Symbols"/>
              <a:buChar char="■"/>
              <a:defRPr sz="2000" b="0" i="0" u="none" strike="noStrike" cap="none">
                <a:solidFill>
                  <a:srgbClr val="595959"/>
                </a:solidFill>
                <a:latin typeface="Rockwell"/>
                <a:ea typeface="Rockwell"/>
                <a:cs typeface="Rockwell"/>
                <a:sym typeface="Rockwell"/>
              </a:defRPr>
            </a:lvl1pPr>
            <a:lvl2pPr marL="914400" marR="0" lvl="1" indent="-314325" algn="l" rtl="0">
              <a:spcBef>
                <a:spcPts val="600"/>
              </a:spcBef>
              <a:spcAft>
                <a:spcPts val="0"/>
              </a:spcAft>
              <a:buClr>
                <a:srgbClr val="9FC3E3"/>
              </a:buClr>
              <a:buSzPts val="1350"/>
              <a:buFont typeface="Noto Sans Symbols"/>
              <a:buChar char="■"/>
              <a:defRPr sz="1800" b="0" i="0" u="none" strike="noStrike" cap="none">
                <a:solidFill>
                  <a:srgbClr val="595959"/>
                </a:solidFill>
                <a:latin typeface="Rockwell"/>
                <a:ea typeface="Rockwell"/>
                <a:cs typeface="Rockwell"/>
                <a:sym typeface="Rockwell"/>
              </a:defRPr>
            </a:lvl2pPr>
            <a:lvl3pPr marL="1371600" marR="0" lvl="2" indent="-314325" algn="l" rtl="0">
              <a:spcBef>
                <a:spcPts val="600"/>
              </a:spcBef>
              <a:spcAft>
                <a:spcPts val="0"/>
              </a:spcAft>
              <a:buClr>
                <a:schemeClr val="accent1"/>
              </a:buClr>
              <a:buSzPts val="1350"/>
              <a:buFont typeface="Noto Sans Symbols"/>
              <a:buChar char="■"/>
              <a:defRPr sz="1800" b="0" i="0" u="none" strike="noStrike" cap="none">
                <a:solidFill>
                  <a:srgbClr val="595959"/>
                </a:solidFill>
                <a:latin typeface="Rockwell"/>
                <a:ea typeface="Rockwell"/>
                <a:cs typeface="Rockwell"/>
                <a:sym typeface="Rockwell"/>
              </a:defRPr>
            </a:lvl3pPr>
            <a:lvl4pPr marL="1828800" marR="0" lvl="3" indent="-314325" algn="l" rtl="0">
              <a:spcBef>
                <a:spcPts val="600"/>
              </a:spcBef>
              <a:spcAft>
                <a:spcPts val="0"/>
              </a:spcAft>
              <a:buClr>
                <a:srgbClr val="9FC3E3"/>
              </a:buClr>
              <a:buSzPts val="1350"/>
              <a:buFont typeface="Noto Sans Symbols"/>
              <a:buChar char="■"/>
              <a:defRPr sz="1800" b="0" i="0" u="none" strike="noStrike" cap="none">
                <a:solidFill>
                  <a:srgbClr val="595959"/>
                </a:solidFill>
                <a:latin typeface="Rockwell"/>
                <a:ea typeface="Rockwell"/>
                <a:cs typeface="Rockwell"/>
                <a:sym typeface="Rockwell"/>
              </a:defRPr>
            </a:lvl4pPr>
            <a:lvl5pPr marL="2286000" marR="0" lvl="4" indent="-314325" algn="l" rtl="0">
              <a:spcBef>
                <a:spcPts val="600"/>
              </a:spcBef>
              <a:spcAft>
                <a:spcPts val="0"/>
              </a:spcAft>
              <a:buClr>
                <a:schemeClr val="accent1"/>
              </a:buClr>
              <a:buSzPts val="1350"/>
              <a:buFont typeface="Noto Sans Symbols"/>
              <a:buChar char="■"/>
              <a:defRPr sz="1800" b="0" i="0" u="none" strike="noStrike" cap="none">
                <a:solidFill>
                  <a:srgbClr val="595959"/>
                </a:solidFill>
                <a:latin typeface="Rockwell"/>
                <a:ea typeface="Rockwell"/>
                <a:cs typeface="Rockwell"/>
                <a:sym typeface="Rockwell"/>
              </a:defRPr>
            </a:lvl5pPr>
            <a:lvl6pPr marL="2743200" marR="0" lvl="5" indent="-314325" algn="l" rtl="0">
              <a:spcBef>
                <a:spcPts val="360"/>
              </a:spcBef>
              <a:spcAft>
                <a:spcPts val="0"/>
              </a:spcAft>
              <a:buClr>
                <a:srgbClr val="9FC3E3"/>
              </a:buClr>
              <a:buSzPts val="1350"/>
              <a:buFont typeface="Noto Sans Symbols"/>
              <a:buChar char="■"/>
              <a:defRPr sz="1800" b="0" i="0" u="none" strike="noStrike" cap="none">
                <a:solidFill>
                  <a:srgbClr val="595959"/>
                </a:solidFill>
                <a:latin typeface="Rockwell"/>
                <a:ea typeface="Rockwell"/>
                <a:cs typeface="Rockwell"/>
                <a:sym typeface="Rockwell"/>
              </a:defRPr>
            </a:lvl6pPr>
            <a:lvl7pPr marL="3200400" marR="0" lvl="6" indent="-314325" algn="l" rtl="0">
              <a:spcBef>
                <a:spcPts val="360"/>
              </a:spcBef>
              <a:spcAft>
                <a:spcPts val="0"/>
              </a:spcAft>
              <a:buClr>
                <a:schemeClr val="accent1"/>
              </a:buClr>
              <a:buSzPts val="1350"/>
              <a:buFont typeface="Noto Sans Symbols"/>
              <a:buChar char="■"/>
              <a:defRPr sz="1800" b="0" i="0" u="none" strike="noStrike" cap="none">
                <a:solidFill>
                  <a:srgbClr val="595959"/>
                </a:solidFill>
                <a:latin typeface="Rockwell"/>
                <a:ea typeface="Rockwell"/>
                <a:cs typeface="Rockwell"/>
                <a:sym typeface="Rockwell"/>
              </a:defRPr>
            </a:lvl7pPr>
            <a:lvl8pPr marL="3657600" marR="0" lvl="7" indent="-314325" algn="l" rtl="0">
              <a:spcBef>
                <a:spcPts val="360"/>
              </a:spcBef>
              <a:spcAft>
                <a:spcPts val="0"/>
              </a:spcAft>
              <a:buClr>
                <a:srgbClr val="9FC3E3"/>
              </a:buClr>
              <a:buSzPts val="1350"/>
              <a:buFont typeface="Noto Sans Symbols"/>
              <a:buChar char="■"/>
              <a:defRPr sz="1800" b="0" i="0" u="none" strike="noStrike" cap="none">
                <a:solidFill>
                  <a:srgbClr val="595959"/>
                </a:solidFill>
                <a:latin typeface="Rockwell"/>
                <a:ea typeface="Rockwell"/>
                <a:cs typeface="Rockwell"/>
                <a:sym typeface="Rockwell"/>
              </a:defRPr>
            </a:lvl8pPr>
            <a:lvl9pPr marL="4114800" marR="0" lvl="8" indent="-314325" algn="l" rtl="0">
              <a:spcBef>
                <a:spcPts val="360"/>
              </a:spcBef>
              <a:spcAft>
                <a:spcPts val="0"/>
              </a:spcAft>
              <a:buClr>
                <a:schemeClr val="accent1"/>
              </a:buClr>
              <a:buSzPts val="1350"/>
              <a:buFont typeface="Noto Sans Symbols"/>
              <a:buChar char="■"/>
              <a:defRPr sz="1800" b="0" i="0" u="none" strike="noStrike" cap="none">
                <a:solidFill>
                  <a:srgbClr val="595959"/>
                </a:solidFill>
                <a:latin typeface="Rockwell"/>
                <a:ea typeface="Rockwell"/>
                <a:cs typeface="Rockwell"/>
                <a:sym typeface="Rockwell"/>
              </a:defRPr>
            </a:lvl9pPr>
          </a:lstStyle>
          <a:p>
            <a:endParaRPr/>
          </a:p>
        </p:txBody>
      </p:sp>
      <p:sp>
        <p:nvSpPr>
          <p:cNvPr id="60" name="Google Shape;60;p14"/>
          <p:cNvSpPr txBox="1">
            <a:spLocks noGrp="1"/>
          </p:cNvSpPr>
          <p:nvPr>
            <p:ph type="dt" idx="10"/>
          </p:nvPr>
        </p:nvSpPr>
        <p:spPr>
          <a:xfrm>
            <a:off x="9060329" y="6423585"/>
            <a:ext cx="2844800" cy="365200"/>
          </a:xfrm>
          <a:prstGeom prst="rect">
            <a:avLst/>
          </a:prstGeom>
          <a:noFill/>
          <a:ln>
            <a:noFill/>
          </a:ln>
        </p:spPr>
        <p:txBody>
          <a:bodyPr spcFirstLastPara="1" wrap="square" lIns="91425" tIns="45700" rIns="91425" bIns="45700" anchor="ctr" anchorCtr="0"/>
          <a:lstStyle>
            <a:lvl1pPr marR="0" lvl="0" algn="r" rtl="0">
              <a:spcBef>
                <a:spcPts val="0"/>
              </a:spcBef>
              <a:spcAft>
                <a:spcPts val="0"/>
              </a:spcAft>
              <a:buSzPts val="1400"/>
              <a:buNone/>
              <a:defRPr sz="1100" b="0" i="0" u="none" strike="noStrike" cap="none">
                <a:solidFill>
                  <a:srgbClr val="595959"/>
                </a:solidFill>
                <a:latin typeface="Rockwell"/>
                <a:ea typeface="Rockwell"/>
                <a:cs typeface="Rockwell"/>
                <a:sym typeface="Rockwell"/>
              </a:defRPr>
            </a:lvl1pPr>
            <a:lvl2pPr marR="0" lvl="1" algn="l" rtl="0">
              <a:spcBef>
                <a:spcPts val="0"/>
              </a:spcBef>
              <a:spcAft>
                <a:spcPts val="0"/>
              </a:spcAft>
              <a:buSzPts val="1400"/>
              <a:buNone/>
              <a:defRPr sz="1800" b="0" i="0" u="none" strike="noStrike" cap="none">
                <a:solidFill>
                  <a:schemeClr val="dk1"/>
                </a:solidFill>
                <a:latin typeface="Rockwell"/>
                <a:ea typeface="Rockwell"/>
                <a:cs typeface="Rockwell"/>
                <a:sym typeface="Rockwell"/>
              </a:defRPr>
            </a:lvl2pPr>
            <a:lvl3pPr marR="0" lvl="2" algn="l" rtl="0">
              <a:spcBef>
                <a:spcPts val="0"/>
              </a:spcBef>
              <a:spcAft>
                <a:spcPts val="0"/>
              </a:spcAft>
              <a:buSzPts val="1400"/>
              <a:buNone/>
              <a:defRPr sz="1800" b="0" i="0" u="none" strike="noStrike" cap="none">
                <a:solidFill>
                  <a:schemeClr val="dk1"/>
                </a:solidFill>
                <a:latin typeface="Rockwell"/>
                <a:ea typeface="Rockwell"/>
                <a:cs typeface="Rockwell"/>
                <a:sym typeface="Rockwell"/>
              </a:defRPr>
            </a:lvl3pPr>
            <a:lvl4pPr marR="0" lvl="3" algn="l" rtl="0">
              <a:spcBef>
                <a:spcPts val="0"/>
              </a:spcBef>
              <a:spcAft>
                <a:spcPts val="0"/>
              </a:spcAft>
              <a:buSzPts val="1400"/>
              <a:buNone/>
              <a:defRPr sz="1800" b="0" i="0" u="none" strike="noStrike" cap="none">
                <a:solidFill>
                  <a:schemeClr val="dk1"/>
                </a:solidFill>
                <a:latin typeface="Rockwell"/>
                <a:ea typeface="Rockwell"/>
                <a:cs typeface="Rockwell"/>
                <a:sym typeface="Rockwell"/>
              </a:defRPr>
            </a:lvl4pPr>
            <a:lvl5pPr marR="0" lvl="4" algn="l" rtl="0">
              <a:spcBef>
                <a:spcPts val="0"/>
              </a:spcBef>
              <a:spcAft>
                <a:spcPts val="0"/>
              </a:spcAft>
              <a:buSzPts val="1400"/>
              <a:buNone/>
              <a:defRPr sz="1800" b="0" i="0" u="none" strike="noStrike" cap="none">
                <a:solidFill>
                  <a:schemeClr val="dk1"/>
                </a:solidFill>
                <a:latin typeface="Rockwell"/>
                <a:ea typeface="Rockwell"/>
                <a:cs typeface="Rockwell"/>
                <a:sym typeface="Rockwell"/>
              </a:defRPr>
            </a:lvl5pPr>
            <a:lvl6pPr marR="0" lvl="5" algn="l" rtl="0">
              <a:spcBef>
                <a:spcPts val="0"/>
              </a:spcBef>
              <a:spcAft>
                <a:spcPts val="0"/>
              </a:spcAft>
              <a:buSzPts val="1400"/>
              <a:buNone/>
              <a:defRPr sz="1800" b="0" i="0" u="none" strike="noStrike" cap="none">
                <a:solidFill>
                  <a:schemeClr val="dk1"/>
                </a:solidFill>
                <a:latin typeface="Rockwell"/>
                <a:ea typeface="Rockwell"/>
                <a:cs typeface="Rockwell"/>
                <a:sym typeface="Rockwell"/>
              </a:defRPr>
            </a:lvl6pPr>
            <a:lvl7pPr marR="0" lvl="6" algn="l" rtl="0">
              <a:spcBef>
                <a:spcPts val="0"/>
              </a:spcBef>
              <a:spcAft>
                <a:spcPts val="0"/>
              </a:spcAft>
              <a:buSzPts val="1400"/>
              <a:buNone/>
              <a:defRPr sz="1800" b="0" i="0" u="none" strike="noStrike" cap="none">
                <a:solidFill>
                  <a:schemeClr val="dk1"/>
                </a:solidFill>
                <a:latin typeface="Rockwell"/>
                <a:ea typeface="Rockwell"/>
                <a:cs typeface="Rockwell"/>
                <a:sym typeface="Rockwell"/>
              </a:defRPr>
            </a:lvl7pPr>
            <a:lvl8pPr marR="0" lvl="7" algn="l" rtl="0">
              <a:spcBef>
                <a:spcPts val="0"/>
              </a:spcBef>
              <a:spcAft>
                <a:spcPts val="0"/>
              </a:spcAft>
              <a:buSzPts val="1400"/>
              <a:buNone/>
              <a:defRPr sz="1800" b="0" i="0" u="none" strike="noStrike" cap="none">
                <a:solidFill>
                  <a:schemeClr val="dk1"/>
                </a:solidFill>
                <a:latin typeface="Rockwell"/>
                <a:ea typeface="Rockwell"/>
                <a:cs typeface="Rockwell"/>
                <a:sym typeface="Rockwell"/>
              </a:defRPr>
            </a:lvl8pPr>
            <a:lvl9pPr marR="0" lvl="8" algn="l" rtl="0">
              <a:spcBef>
                <a:spcPts val="0"/>
              </a:spcBef>
              <a:spcAft>
                <a:spcPts val="0"/>
              </a:spcAft>
              <a:buSzPts val="1400"/>
              <a:buNone/>
              <a:defRPr sz="1800" b="0" i="0" u="none" strike="noStrike" cap="none">
                <a:solidFill>
                  <a:schemeClr val="dk1"/>
                </a:solidFill>
                <a:latin typeface="Rockwell"/>
                <a:ea typeface="Rockwell"/>
                <a:cs typeface="Rockwell"/>
                <a:sym typeface="Rockwell"/>
              </a:defRPr>
            </a:lvl9pPr>
          </a:lstStyle>
          <a:p>
            <a:endParaRPr/>
          </a:p>
        </p:txBody>
      </p:sp>
      <p:sp>
        <p:nvSpPr>
          <p:cNvPr id="61" name="Google Shape;61;p14"/>
          <p:cNvSpPr txBox="1">
            <a:spLocks noGrp="1"/>
          </p:cNvSpPr>
          <p:nvPr>
            <p:ph type="ftr" idx="11"/>
          </p:nvPr>
        </p:nvSpPr>
        <p:spPr>
          <a:xfrm>
            <a:off x="268941" y="6423585"/>
            <a:ext cx="8164000" cy="365200"/>
          </a:xfrm>
          <a:prstGeom prst="rect">
            <a:avLst/>
          </a:prstGeom>
          <a:noFill/>
          <a:ln>
            <a:noFill/>
          </a:ln>
        </p:spPr>
        <p:txBody>
          <a:bodyPr spcFirstLastPara="1" wrap="square" lIns="91425" tIns="45700" rIns="91425" bIns="45700" anchor="ctr" anchorCtr="0"/>
          <a:lstStyle>
            <a:lvl1pPr marR="0" lvl="0" algn="l" rtl="0">
              <a:spcBef>
                <a:spcPts val="0"/>
              </a:spcBef>
              <a:spcAft>
                <a:spcPts val="0"/>
              </a:spcAft>
              <a:buSzPts val="1400"/>
              <a:buNone/>
              <a:defRPr sz="1100" b="0" i="0" u="none" strike="noStrike" cap="none">
                <a:solidFill>
                  <a:srgbClr val="595959"/>
                </a:solidFill>
                <a:latin typeface="Rockwell"/>
                <a:ea typeface="Rockwell"/>
                <a:cs typeface="Rockwell"/>
                <a:sym typeface="Rockwell"/>
              </a:defRPr>
            </a:lvl1pPr>
            <a:lvl2pPr marR="0" lvl="1" algn="l" rtl="0">
              <a:spcBef>
                <a:spcPts val="0"/>
              </a:spcBef>
              <a:spcAft>
                <a:spcPts val="0"/>
              </a:spcAft>
              <a:buSzPts val="1400"/>
              <a:buNone/>
              <a:defRPr sz="1800" b="0" i="0" u="none" strike="noStrike" cap="none">
                <a:solidFill>
                  <a:schemeClr val="dk1"/>
                </a:solidFill>
                <a:latin typeface="Rockwell"/>
                <a:ea typeface="Rockwell"/>
                <a:cs typeface="Rockwell"/>
                <a:sym typeface="Rockwell"/>
              </a:defRPr>
            </a:lvl2pPr>
            <a:lvl3pPr marR="0" lvl="2" algn="l" rtl="0">
              <a:spcBef>
                <a:spcPts val="0"/>
              </a:spcBef>
              <a:spcAft>
                <a:spcPts val="0"/>
              </a:spcAft>
              <a:buSzPts val="1400"/>
              <a:buNone/>
              <a:defRPr sz="1800" b="0" i="0" u="none" strike="noStrike" cap="none">
                <a:solidFill>
                  <a:schemeClr val="dk1"/>
                </a:solidFill>
                <a:latin typeface="Rockwell"/>
                <a:ea typeface="Rockwell"/>
                <a:cs typeface="Rockwell"/>
                <a:sym typeface="Rockwell"/>
              </a:defRPr>
            </a:lvl3pPr>
            <a:lvl4pPr marR="0" lvl="3" algn="l" rtl="0">
              <a:spcBef>
                <a:spcPts val="0"/>
              </a:spcBef>
              <a:spcAft>
                <a:spcPts val="0"/>
              </a:spcAft>
              <a:buSzPts val="1400"/>
              <a:buNone/>
              <a:defRPr sz="1800" b="0" i="0" u="none" strike="noStrike" cap="none">
                <a:solidFill>
                  <a:schemeClr val="dk1"/>
                </a:solidFill>
                <a:latin typeface="Rockwell"/>
                <a:ea typeface="Rockwell"/>
                <a:cs typeface="Rockwell"/>
                <a:sym typeface="Rockwell"/>
              </a:defRPr>
            </a:lvl4pPr>
            <a:lvl5pPr marR="0" lvl="4" algn="l" rtl="0">
              <a:spcBef>
                <a:spcPts val="0"/>
              </a:spcBef>
              <a:spcAft>
                <a:spcPts val="0"/>
              </a:spcAft>
              <a:buSzPts val="1400"/>
              <a:buNone/>
              <a:defRPr sz="1800" b="0" i="0" u="none" strike="noStrike" cap="none">
                <a:solidFill>
                  <a:schemeClr val="dk1"/>
                </a:solidFill>
                <a:latin typeface="Rockwell"/>
                <a:ea typeface="Rockwell"/>
                <a:cs typeface="Rockwell"/>
                <a:sym typeface="Rockwell"/>
              </a:defRPr>
            </a:lvl5pPr>
            <a:lvl6pPr marR="0" lvl="5" algn="l" rtl="0">
              <a:spcBef>
                <a:spcPts val="0"/>
              </a:spcBef>
              <a:spcAft>
                <a:spcPts val="0"/>
              </a:spcAft>
              <a:buSzPts val="1400"/>
              <a:buNone/>
              <a:defRPr sz="1800" b="0" i="0" u="none" strike="noStrike" cap="none">
                <a:solidFill>
                  <a:schemeClr val="dk1"/>
                </a:solidFill>
                <a:latin typeface="Rockwell"/>
                <a:ea typeface="Rockwell"/>
                <a:cs typeface="Rockwell"/>
                <a:sym typeface="Rockwell"/>
              </a:defRPr>
            </a:lvl6pPr>
            <a:lvl7pPr marR="0" lvl="6" algn="l" rtl="0">
              <a:spcBef>
                <a:spcPts val="0"/>
              </a:spcBef>
              <a:spcAft>
                <a:spcPts val="0"/>
              </a:spcAft>
              <a:buSzPts val="1400"/>
              <a:buNone/>
              <a:defRPr sz="1800" b="0" i="0" u="none" strike="noStrike" cap="none">
                <a:solidFill>
                  <a:schemeClr val="dk1"/>
                </a:solidFill>
                <a:latin typeface="Rockwell"/>
                <a:ea typeface="Rockwell"/>
                <a:cs typeface="Rockwell"/>
                <a:sym typeface="Rockwell"/>
              </a:defRPr>
            </a:lvl7pPr>
            <a:lvl8pPr marR="0" lvl="7" algn="l" rtl="0">
              <a:spcBef>
                <a:spcPts val="0"/>
              </a:spcBef>
              <a:spcAft>
                <a:spcPts val="0"/>
              </a:spcAft>
              <a:buSzPts val="1400"/>
              <a:buNone/>
              <a:defRPr sz="1800" b="0" i="0" u="none" strike="noStrike" cap="none">
                <a:solidFill>
                  <a:schemeClr val="dk1"/>
                </a:solidFill>
                <a:latin typeface="Rockwell"/>
                <a:ea typeface="Rockwell"/>
                <a:cs typeface="Rockwell"/>
                <a:sym typeface="Rockwell"/>
              </a:defRPr>
            </a:lvl8pPr>
            <a:lvl9pPr marR="0" lvl="8" algn="l" rtl="0">
              <a:spcBef>
                <a:spcPts val="0"/>
              </a:spcBef>
              <a:spcAft>
                <a:spcPts val="0"/>
              </a:spcAft>
              <a:buSzPts val="1400"/>
              <a:buNone/>
              <a:defRPr sz="1800" b="0" i="0" u="none" strike="noStrike" cap="none">
                <a:solidFill>
                  <a:schemeClr val="dk1"/>
                </a:solidFill>
                <a:latin typeface="Rockwell"/>
                <a:ea typeface="Rockwell"/>
                <a:cs typeface="Rockwell"/>
                <a:sym typeface="Rockwell"/>
              </a:defRPr>
            </a:lvl9pPr>
          </a:lstStyle>
          <a:p>
            <a:endParaRPr/>
          </a:p>
        </p:txBody>
      </p:sp>
      <p:sp>
        <p:nvSpPr>
          <p:cNvPr id="62" name="Google Shape;62;p14"/>
          <p:cNvSpPr txBox="1">
            <a:spLocks noGrp="1"/>
          </p:cNvSpPr>
          <p:nvPr>
            <p:ph type="sldNum" idx="12"/>
          </p:nvPr>
        </p:nvSpPr>
        <p:spPr>
          <a:xfrm>
            <a:off x="11074400" y="242235"/>
            <a:ext cx="738800" cy="365200"/>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400" b="0" i="0" u="none" strike="noStrike" cap="none">
                <a:solidFill>
                  <a:schemeClr val="lt1"/>
                </a:solidFill>
                <a:latin typeface="Rockwell"/>
                <a:ea typeface="Rockwell"/>
                <a:cs typeface="Rockwell"/>
                <a:sym typeface="Rockwell"/>
              </a:defRPr>
            </a:lvl1pPr>
            <a:lvl2pPr marL="0" marR="0" lvl="1" indent="0" algn="r" rtl="0">
              <a:spcBef>
                <a:spcPts val="0"/>
              </a:spcBef>
              <a:buNone/>
              <a:defRPr sz="1400" b="0" i="0" u="none" strike="noStrike" cap="none">
                <a:solidFill>
                  <a:schemeClr val="lt1"/>
                </a:solidFill>
                <a:latin typeface="Rockwell"/>
                <a:ea typeface="Rockwell"/>
                <a:cs typeface="Rockwell"/>
                <a:sym typeface="Rockwell"/>
              </a:defRPr>
            </a:lvl2pPr>
            <a:lvl3pPr marL="0" marR="0" lvl="2" indent="0" algn="r" rtl="0">
              <a:spcBef>
                <a:spcPts val="0"/>
              </a:spcBef>
              <a:buNone/>
              <a:defRPr sz="1400" b="0" i="0" u="none" strike="noStrike" cap="none">
                <a:solidFill>
                  <a:schemeClr val="lt1"/>
                </a:solidFill>
                <a:latin typeface="Rockwell"/>
                <a:ea typeface="Rockwell"/>
                <a:cs typeface="Rockwell"/>
                <a:sym typeface="Rockwell"/>
              </a:defRPr>
            </a:lvl3pPr>
            <a:lvl4pPr marL="0" marR="0" lvl="3" indent="0" algn="r" rtl="0">
              <a:spcBef>
                <a:spcPts val="0"/>
              </a:spcBef>
              <a:buNone/>
              <a:defRPr sz="1400" b="0" i="0" u="none" strike="noStrike" cap="none">
                <a:solidFill>
                  <a:schemeClr val="lt1"/>
                </a:solidFill>
                <a:latin typeface="Rockwell"/>
                <a:ea typeface="Rockwell"/>
                <a:cs typeface="Rockwell"/>
                <a:sym typeface="Rockwell"/>
              </a:defRPr>
            </a:lvl4pPr>
            <a:lvl5pPr marL="0" marR="0" lvl="4" indent="0" algn="r" rtl="0">
              <a:spcBef>
                <a:spcPts val="0"/>
              </a:spcBef>
              <a:buNone/>
              <a:defRPr sz="1400" b="0" i="0" u="none" strike="noStrike" cap="none">
                <a:solidFill>
                  <a:schemeClr val="lt1"/>
                </a:solidFill>
                <a:latin typeface="Rockwell"/>
                <a:ea typeface="Rockwell"/>
                <a:cs typeface="Rockwell"/>
                <a:sym typeface="Rockwell"/>
              </a:defRPr>
            </a:lvl5pPr>
            <a:lvl6pPr marL="0" marR="0" lvl="5" indent="0" algn="r" rtl="0">
              <a:spcBef>
                <a:spcPts val="0"/>
              </a:spcBef>
              <a:buNone/>
              <a:defRPr sz="1400" b="0" i="0" u="none" strike="noStrike" cap="none">
                <a:solidFill>
                  <a:schemeClr val="lt1"/>
                </a:solidFill>
                <a:latin typeface="Rockwell"/>
                <a:ea typeface="Rockwell"/>
                <a:cs typeface="Rockwell"/>
                <a:sym typeface="Rockwell"/>
              </a:defRPr>
            </a:lvl6pPr>
            <a:lvl7pPr marL="0" marR="0" lvl="6" indent="0" algn="r" rtl="0">
              <a:spcBef>
                <a:spcPts val="0"/>
              </a:spcBef>
              <a:buNone/>
              <a:defRPr sz="1400" b="0" i="0" u="none" strike="noStrike" cap="none">
                <a:solidFill>
                  <a:schemeClr val="lt1"/>
                </a:solidFill>
                <a:latin typeface="Rockwell"/>
                <a:ea typeface="Rockwell"/>
                <a:cs typeface="Rockwell"/>
                <a:sym typeface="Rockwell"/>
              </a:defRPr>
            </a:lvl7pPr>
            <a:lvl8pPr marL="0" marR="0" lvl="7" indent="0" algn="r" rtl="0">
              <a:spcBef>
                <a:spcPts val="0"/>
              </a:spcBef>
              <a:buNone/>
              <a:defRPr sz="1400" b="0" i="0" u="none" strike="noStrike" cap="none">
                <a:solidFill>
                  <a:schemeClr val="lt1"/>
                </a:solidFill>
                <a:latin typeface="Rockwell"/>
                <a:ea typeface="Rockwell"/>
                <a:cs typeface="Rockwell"/>
                <a:sym typeface="Rockwell"/>
              </a:defRPr>
            </a:lvl8pPr>
            <a:lvl9pPr marL="0" marR="0" lvl="8" indent="0" algn="r" rtl="0">
              <a:spcBef>
                <a:spcPts val="0"/>
              </a:spcBef>
              <a:buNone/>
              <a:defRPr sz="1400" b="0" i="0" u="none" strike="noStrike" cap="none">
                <a:solidFill>
                  <a:schemeClr val="lt1"/>
                </a:solidFill>
                <a:latin typeface="Rockwell"/>
                <a:ea typeface="Rockwell"/>
                <a:cs typeface="Rockwell"/>
                <a:sym typeface="Rockwell"/>
              </a:defRPr>
            </a:lvl9pPr>
          </a:lstStyle>
          <a:p>
            <a:fld id="{00000000-1234-1234-1234-123412341234}" type="slidenum">
              <a:rPr lang="en" smtClean="0"/>
              <a:pPr/>
              <a:t>‹#›</a:t>
            </a:fld>
            <a:endParaRPr lang="en"/>
          </a:p>
        </p:txBody>
      </p:sp>
      <p:sp>
        <p:nvSpPr>
          <p:cNvPr id="63" name="Google Shape;63;p14"/>
          <p:cNvSpPr txBox="1"/>
          <p:nvPr/>
        </p:nvSpPr>
        <p:spPr>
          <a:xfrm>
            <a:off x="297580" y="228600"/>
            <a:ext cx="348000" cy="554000"/>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9FC3E3"/>
              </a:buClr>
              <a:buSzPts val="3600"/>
              <a:buFont typeface="Rockwell"/>
              <a:buNone/>
            </a:pPr>
            <a:r>
              <a:rPr lang="en" sz="3600" b="1" i="0" u="none" strike="noStrike" cap="none">
                <a:solidFill>
                  <a:srgbClr val="9FC3E3"/>
                </a:solidFill>
                <a:latin typeface="Rockwell"/>
                <a:ea typeface="Rockwell"/>
                <a:cs typeface="Rockwell"/>
                <a:sym typeface="Rockwell"/>
              </a:rPr>
              <a:t>+</a:t>
            </a:r>
            <a:endParaRPr sz="1800"/>
          </a:p>
        </p:txBody>
      </p:sp>
      <p:sp>
        <p:nvSpPr>
          <p:cNvPr id="64" name="Google Shape;64;p14"/>
          <p:cNvSpPr/>
          <p:nvPr/>
        </p:nvSpPr>
        <p:spPr>
          <a:xfrm>
            <a:off x="10757647" y="282575"/>
            <a:ext cx="122000" cy="1600400"/>
          </a:xfrm>
          <a:prstGeom prst="rect">
            <a:avLst/>
          </a:prstGeom>
          <a:solidFill>
            <a:schemeClr val="accent3"/>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Rockwell"/>
              <a:buNone/>
            </a:pPr>
            <a:endParaRPr sz="1800" b="0" i="0" u="none" strike="noStrike" cap="none">
              <a:solidFill>
                <a:srgbClr val="FFFFFF"/>
              </a:solidFill>
              <a:latin typeface="Rockwell"/>
              <a:ea typeface="Rockwell"/>
              <a:cs typeface="Rockwell"/>
              <a:sym typeface="Rockwell"/>
            </a:endParaRPr>
          </a:p>
        </p:txBody>
      </p:sp>
    </p:spTree>
    <p:extLst>
      <p:ext uri="{BB962C8B-B14F-4D97-AF65-F5344CB8AC3E}">
        <p14:creationId xmlns:p14="http://schemas.microsoft.com/office/powerpoint/2010/main" val="172249585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Two Content">
  <p:cSld name="Two Content">
    <p:spTree>
      <p:nvGrpSpPr>
        <p:cNvPr id="1" name="Shape 65"/>
        <p:cNvGrpSpPr/>
        <p:nvPr/>
      </p:nvGrpSpPr>
      <p:grpSpPr>
        <a:xfrm>
          <a:off x="0" y="0"/>
          <a:ext cx="0" cy="0"/>
          <a:chOff x="0" y="0"/>
          <a:chExt cx="0" cy="0"/>
        </a:xfrm>
      </p:grpSpPr>
      <p:sp>
        <p:nvSpPr>
          <p:cNvPr id="66" name="Google Shape;66;p15"/>
          <p:cNvSpPr/>
          <p:nvPr/>
        </p:nvSpPr>
        <p:spPr>
          <a:xfrm>
            <a:off x="10947400" y="282575"/>
            <a:ext cx="856000" cy="1600400"/>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Rockwell"/>
              <a:buNone/>
            </a:pPr>
            <a:endParaRPr sz="1800" b="0" i="0" u="none" strike="noStrike" cap="none">
              <a:solidFill>
                <a:srgbClr val="FFFFFF"/>
              </a:solidFill>
              <a:latin typeface="Rockwell"/>
              <a:ea typeface="Rockwell"/>
              <a:cs typeface="Rockwell"/>
              <a:sym typeface="Rockwell"/>
            </a:endParaRPr>
          </a:p>
        </p:txBody>
      </p:sp>
      <p:sp>
        <p:nvSpPr>
          <p:cNvPr id="67" name="Google Shape;67;p15"/>
          <p:cNvSpPr/>
          <p:nvPr/>
        </p:nvSpPr>
        <p:spPr>
          <a:xfrm>
            <a:off x="10757647" y="282575"/>
            <a:ext cx="122000" cy="1600400"/>
          </a:xfrm>
          <a:prstGeom prst="rect">
            <a:avLst/>
          </a:prstGeom>
          <a:solidFill>
            <a:schemeClr val="accent3"/>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Rockwell"/>
              <a:buNone/>
            </a:pPr>
            <a:endParaRPr sz="1800" b="0" i="0" u="none" strike="noStrike" cap="none">
              <a:solidFill>
                <a:srgbClr val="FFFFFF"/>
              </a:solidFill>
              <a:latin typeface="Rockwell"/>
              <a:ea typeface="Rockwell"/>
              <a:cs typeface="Rockwell"/>
              <a:sym typeface="Rockwell"/>
            </a:endParaRPr>
          </a:p>
        </p:txBody>
      </p:sp>
      <p:sp>
        <p:nvSpPr>
          <p:cNvPr id="68" name="Google Shape;68;p15"/>
          <p:cNvSpPr txBox="1"/>
          <p:nvPr/>
        </p:nvSpPr>
        <p:spPr>
          <a:xfrm>
            <a:off x="297580" y="228600"/>
            <a:ext cx="348000" cy="554000"/>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9FC3E3"/>
              </a:buClr>
              <a:buSzPts val="3600"/>
              <a:buFont typeface="Rockwell"/>
              <a:buNone/>
            </a:pPr>
            <a:r>
              <a:rPr lang="en" sz="3600" b="1" i="0" u="none" strike="noStrike" cap="none">
                <a:solidFill>
                  <a:srgbClr val="9FC3E3"/>
                </a:solidFill>
                <a:latin typeface="Rockwell"/>
                <a:ea typeface="Rockwell"/>
                <a:cs typeface="Rockwell"/>
                <a:sym typeface="Rockwell"/>
              </a:rPr>
              <a:t>+</a:t>
            </a:r>
            <a:endParaRPr sz="1800"/>
          </a:p>
        </p:txBody>
      </p:sp>
      <p:sp>
        <p:nvSpPr>
          <p:cNvPr id="69" name="Google Shape;69;p15"/>
          <p:cNvSpPr txBox="1">
            <a:spLocks noGrp="1"/>
          </p:cNvSpPr>
          <p:nvPr>
            <p:ph type="title"/>
          </p:nvPr>
        </p:nvSpPr>
        <p:spPr>
          <a:xfrm>
            <a:off x="664632" y="484093"/>
            <a:ext cx="10075200" cy="1116000"/>
          </a:xfrm>
          <a:prstGeom prst="rect">
            <a:avLst/>
          </a:prstGeom>
          <a:noFill/>
          <a:ln>
            <a:noFill/>
          </a:ln>
        </p:spPr>
        <p:txBody>
          <a:bodyPr spcFirstLastPara="1" wrap="square" lIns="91425" tIns="45700" rIns="91425" bIns="45700" anchor="t" anchorCtr="0"/>
          <a:lstStyle>
            <a:lvl1pPr marR="0" lvl="0" algn="l" rtl="0">
              <a:spcBef>
                <a:spcPts val="0"/>
              </a:spcBef>
              <a:spcAft>
                <a:spcPts val="0"/>
              </a:spcAft>
              <a:buClr>
                <a:schemeClr val="accent1"/>
              </a:buClr>
              <a:buSzPts val="3600"/>
              <a:buFont typeface="Rockwell"/>
              <a:buNone/>
              <a:defRPr sz="3600" b="0" i="0" u="none" strike="noStrike" cap="none">
                <a:solidFill>
                  <a:schemeClr val="accent1"/>
                </a:solidFill>
                <a:latin typeface="Rockwell"/>
                <a:ea typeface="Rockwell"/>
                <a:cs typeface="Rockwell"/>
                <a:sym typeface="Rockwell"/>
              </a:defRPr>
            </a:lvl1pPr>
            <a:lvl2pPr lvl="1" rtl="0">
              <a:spcBef>
                <a:spcPts val="0"/>
              </a:spcBef>
              <a:spcAft>
                <a:spcPts val="0"/>
              </a:spcAft>
              <a:buSzPts val="1400"/>
              <a:buNone/>
              <a:defRPr sz="1800"/>
            </a:lvl2pPr>
            <a:lvl3pPr lvl="2" rtl="0">
              <a:spcBef>
                <a:spcPts val="0"/>
              </a:spcBef>
              <a:spcAft>
                <a:spcPts val="0"/>
              </a:spcAft>
              <a:buSzPts val="1400"/>
              <a:buNone/>
              <a:defRPr sz="1800"/>
            </a:lvl3pPr>
            <a:lvl4pPr lvl="3" rtl="0">
              <a:spcBef>
                <a:spcPts val="0"/>
              </a:spcBef>
              <a:spcAft>
                <a:spcPts val="0"/>
              </a:spcAft>
              <a:buSzPts val="1400"/>
              <a:buNone/>
              <a:defRPr sz="1800"/>
            </a:lvl4pPr>
            <a:lvl5pPr lvl="4" rtl="0">
              <a:spcBef>
                <a:spcPts val="0"/>
              </a:spcBef>
              <a:spcAft>
                <a:spcPts val="0"/>
              </a:spcAft>
              <a:buSzPts val="1400"/>
              <a:buNone/>
              <a:defRPr sz="1800"/>
            </a:lvl5pPr>
            <a:lvl6pPr lvl="5" rtl="0">
              <a:spcBef>
                <a:spcPts val="0"/>
              </a:spcBef>
              <a:spcAft>
                <a:spcPts val="0"/>
              </a:spcAft>
              <a:buSzPts val="1400"/>
              <a:buNone/>
              <a:defRPr sz="1800"/>
            </a:lvl6pPr>
            <a:lvl7pPr lvl="6" rtl="0">
              <a:spcBef>
                <a:spcPts val="0"/>
              </a:spcBef>
              <a:spcAft>
                <a:spcPts val="0"/>
              </a:spcAft>
              <a:buSzPts val="1400"/>
              <a:buNone/>
              <a:defRPr sz="1800"/>
            </a:lvl7pPr>
            <a:lvl8pPr lvl="7" rtl="0">
              <a:spcBef>
                <a:spcPts val="0"/>
              </a:spcBef>
              <a:spcAft>
                <a:spcPts val="0"/>
              </a:spcAft>
              <a:buSzPts val="1400"/>
              <a:buNone/>
              <a:defRPr sz="1800"/>
            </a:lvl8pPr>
            <a:lvl9pPr lvl="8" rtl="0">
              <a:spcBef>
                <a:spcPts val="0"/>
              </a:spcBef>
              <a:spcAft>
                <a:spcPts val="0"/>
              </a:spcAft>
              <a:buSzPts val="1400"/>
              <a:buNone/>
              <a:defRPr sz="1800"/>
            </a:lvl9pPr>
          </a:lstStyle>
          <a:p>
            <a:endParaRPr/>
          </a:p>
        </p:txBody>
      </p:sp>
      <p:sp>
        <p:nvSpPr>
          <p:cNvPr id="70" name="Google Shape;70;p15"/>
          <p:cNvSpPr txBox="1">
            <a:spLocks noGrp="1"/>
          </p:cNvSpPr>
          <p:nvPr>
            <p:ph type="body" idx="1"/>
          </p:nvPr>
        </p:nvSpPr>
        <p:spPr>
          <a:xfrm>
            <a:off x="664691" y="1985963"/>
            <a:ext cx="4876800" cy="4140400"/>
          </a:xfrm>
          <a:prstGeom prst="rect">
            <a:avLst/>
          </a:prstGeom>
          <a:noFill/>
          <a:ln>
            <a:noFill/>
          </a:ln>
        </p:spPr>
        <p:txBody>
          <a:bodyPr spcFirstLastPara="1" wrap="square" lIns="91425" tIns="45700" rIns="91425" bIns="45700" anchor="t" anchorCtr="0"/>
          <a:lstStyle>
            <a:lvl1pPr marL="457200" marR="0" lvl="0" indent="-314325" algn="l" rtl="0">
              <a:spcBef>
                <a:spcPts val="2000"/>
              </a:spcBef>
              <a:spcAft>
                <a:spcPts val="0"/>
              </a:spcAft>
              <a:buClr>
                <a:schemeClr val="accent1"/>
              </a:buClr>
              <a:buSzPts val="1350"/>
              <a:buFont typeface="Noto Sans Symbols"/>
              <a:buChar char="■"/>
              <a:defRPr sz="1800" b="0" i="0" u="none" strike="noStrike" cap="none">
                <a:solidFill>
                  <a:srgbClr val="595959"/>
                </a:solidFill>
                <a:latin typeface="Rockwell"/>
                <a:ea typeface="Rockwell"/>
                <a:cs typeface="Rockwell"/>
                <a:sym typeface="Rockwell"/>
              </a:defRPr>
            </a:lvl1pPr>
            <a:lvl2pPr marL="914400" marR="0" lvl="1" indent="-314325" algn="l" rtl="0">
              <a:spcBef>
                <a:spcPts val="600"/>
              </a:spcBef>
              <a:spcAft>
                <a:spcPts val="0"/>
              </a:spcAft>
              <a:buClr>
                <a:srgbClr val="9FC3E3"/>
              </a:buClr>
              <a:buSzPts val="1350"/>
              <a:buFont typeface="Noto Sans Symbols"/>
              <a:buChar char="■"/>
              <a:defRPr sz="1800" b="0" i="0" u="none" strike="noStrike" cap="none">
                <a:solidFill>
                  <a:srgbClr val="595959"/>
                </a:solidFill>
                <a:latin typeface="Rockwell"/>
                <a:ea typeface="Rockwell"/>
                <a:cs typeface="Rockwell"/>
                <a:sym typeface="Rockwell"/>
              </a:defRPr>
            </a:lvl2pPr>
            <a:lvl3pPr marL="1371600" marR="0" lvl="2" indent="-314325" algn="l" rtl="0">
              <a:spcBef>
                <a:spcPts val="600"/>
              </a:spcBef>
              <a:spcAft>
                <a:spcPts val="0"/>
              </a:spcAft>
              <a:buClr>
                <a:schemeClr val="accent1"/>
              </a:buClr>
              <a:buSzPts val="1350"/>
              <a:buFont typeface="Noto Sans Symbols"/>
              <a:buChar char="■"/>
              <a:defRPr sz="1800" b="0" i="0" u="none" strike="noStrike" cap="none">
                <a:solidFill>
                  <a:srgbClr val="595959"/>
                </a:solidFill>
                <a:latin typeface="Rockwell"/>
                <a:ea typeface="Rockwell"/>
                <a:cs typeface="Rockwell"/>
                <a:sym typeface="Rockwell"/>
              </a:defRPr>
            </a:lvl3pPr>
            <a:lvl4pPr marL="1828800" marR="0" lvl="3" indent="-314325" algn="l" rtl="0">
              <a:spcBef>
                <a:spcPts val="600"/>
              </a:spcBef>
              <a:spcAft>
                <a:spcPts val="0"/>
              </a:spcAft>
              <a:buClr>
                <a:srgbClr val="9FC3E3"/>
              </a:buClr>
              <a:buSzPts val="1350"/>
              <a:buFont typeface="Noto Sans Symbols"/>
              <a:buChar char="■"/>
              <a:defRPr sz="1800" b="0" i="0" u="none" strike="noStrike" cap="none">
                <a:solidFill>
                  <a:srgbClr val="595959"/>
                </a:solidFill>
                <a:latin typeface="Rockwell"/>
                <a:ea typeface="Rockwell"/>
                <a:cs typeface="Rockwell"/>
                <a:sym typeface="Rockwell"/>
              </a:defRPr>
            </a:lvl4pPr>
            <a:lvl5pPr marL="2286000" marR="0" lvl="4" indent="-314325" algn="l" rtl="0">
              <a:spcBef>
                <a:spcPts val="600"/>
              </a:spcBef>
              <a:spcAft>
                <a:spcPts val="0"/>
              </a:spcAft>
              <a:buClr>
                <a:schemeClr val="accent1"/>
              </a:buClr>
              <a:buSzPts val="1350"/>
              <a:buFont typeface="Noto Sans Symbols"/>
              <a:buChar char="■"/>
              <a:defRPr sz="1800" b="0" i="0" u="none" strike="noStrike" cap="none">
                <a:solidFill>
                  <a:srgbClr val="595959"/>
                </a:solidFill>
                <a:latin typeface="Rockwell"/>
                <a:ea typeface="Rockwell"/>
                <a:cs typeface="Rockwell"/>
                <a:sym typeface="Rockwell"/>
              </a:defRPr>
            </a:lvl5pPr>
            <a:lvl6pPr marL="2743200" marR="0" lvl="5" indent="-314325" algn="l" rtl="0">
              <a:spcBef>
                <a:spcPts val="360"/>
              </a:spcBef>
              <a:spcAft>
                <a:spcPts val="0"/>
              </a:spcAft>
              <a:buClr>
                <a:srgbClr val="9FC3E3"/>
              </a:buClr>
              <a:buSzPts val="1350"/>
              <a:buFont typeface="Noto Sans Symbols"/>
              <a:buChar char="■"/>
              <a:defRPr sz="1800" b="0" i="0" u="none" strike="noStrike" cap="none">
                <a:solidFill>
                  <a:srgbClr val="595959"/>
                </a:solidFill>
                <a:latin typeface="Rockwell"/>
                <a:ea typeface="Rockwell"/>
                <a:cs typeface="Rockwell"/>
                <a:sym typeface="Rockwell"/>
              </a:defRPr>
            </a:lvl6pPr>
            <a:lvl7pPr marL="3200400" marR="0" lvl="6" indent="-314325" algn="l" rtl="0">
              <a:spcBef>
                <a:spcPts val="360"/>
              </a:spcBef>
              <a:spcAft>
                <a:spcPts val="0"/>
              </a:spcAft>
              <a:buClr>
                <a:schemeClr val="accent1"/>
              </a:buClr>
              <a:buSzPts val="1350"/>
              <a:buFont typeface="Noto Sans Symbols"/>
              <a:buChar char="■"/>
              <a:defRPr sz="1800" b="0" i="0" u="none" strike="noStrike" cap="none">
                <a:solidFill>
                  <a:srgbClr val="595959"/>
                </a:solidFill>
                <a:latin typeface="Rockwell"/>
                <a:ea typeface="Rockwell"/>
                <a:cs typeface="Rockwell"/>
                <a:sym typeface="Rockwell"/>
              </a:defRPr>
            </a:lvl7pPr>
            <a:lvl8pPr marL="3657600" marR="0" lvl="7" indent="-314325" algn="l" rtl="0">
              <a:spcBef>
                <a:spcPts val="360"/>
              </a:spcBef>
              <a:spcAft>
                <a:spcPts val="0"/>
              </a:spcAft>
              <a:buClr>
                <a:srgbClr val="9FC3E3"/>
              </a:buClr>
              <a:buSzPts val="1350"/>
              <a:buFont typeface="Noto Sans Symbols"/>
              <a:buChar char="■"/>
              <a:defRPr sz="1800" b="0" i="0" u="none" strike="noStrike" cap="none">
                <a:solidFill>
                  <a:srgbClr val="595959"/>
                </a:solidFill>
                <a:latin typeface="Rockwell"/>
                <a:ea typeface="Rockwell"/>
                <a:cs typeface="Rockwell"/>
                <a:sym typeface="Rockwell"/>
              </a:defRPr>
            </a:lvl8pPr>
            <a:lvl9pPr marL="4114800" marR="0" lvl="8" indent="-314325" algn="l" rtl="0">
              <a:spcBef>
                <a:spcPts val="360"/>
              </a:spcBef>
              <a:spcAft>
                <a:spcPts val="0"/>
              </a:spcAft>
              <a:buClr>
                <a:schemeClr val="accent1"/>
              </a:buClr>
              <a:buSzPts val="1350"/>
              <a:buFont typeface="Noto Sans Symbols"/>
              <a:buChar char="■"/>
              <a:defRPr sz="1800" b="0" i="0" u="none" strike="noStrike" cap="none">
                <a:solidFill>
                  <a:srgbClr val="595959"/>
                </a:solidFill>
                <a:latin typeface="Rockwell"/>
                <a:ea typeface="Rockwell"/>
                <a:cs typeface="Rockwell"/>
                <a:sym typeface="Rockwell"/>
              </a:defRPr>
            </a:lvl9pPr>
          </a:lstStyle>
          <a:p>
            <a:endParaRPr/>
          </a:p>
        </p:txBody>
      </p:sp>
      <p:sp>
        <p:nvSpPr>
          <p:cNvPr id="71" name="Google Shape;71;p15"/>
          <p:cNvSpPr txBox="1">
            <a:spLocks noGrp="1"/>
          </p:cNvSpPr>
          <p:nvPr>
            <p:ph type="body" idx="2"/>
          </p:nvPr>
        </p:nvSpPr>
        <p:spPr>
          <a:xfrm>
            <a:off x="5866504" y="1985963"/>
            <a:ext cx="4876800" cy="4140400"/>
          </a:xfrm>
          <a:prstGeom prst="rect">
            <a:avLst/>
          </a:prstGeom>
          <a:noFill/>
          <a:ln>
            <a:noFill/>
          </a:ln>
        </p:spPr>
        <p:txBody>
          <a:bodyPr spcFirstLastPara="1" wrap="square" lIns="91425" tIns="45700" rIns="91425" bIns="45700" anchor="t" anchorCtr="0"/>
          <a:lstStyle>
            <a:lvl1pPr marL="457200" marR="0" lvl="0" indent="-314325" algn="l" rtl="0">
              <a:spcBef>
                <a:spcPts val="2000"/>
              </a:spcBef>
              <a:spcAft>
                <a:spcPts val="0"/>
              </a:spcAft>
              <a:buClr>
                <a:schemeClr val="accent1"/>
              </a:buClr>
              <a:buSzPts val="1350"/>
              <a:buFont typeface="Noto Sans Symbols"/>
              <a:buChar char="■"/>
              <a:defRPr sz="1800" b="0" i="0" u="none" strike="noStrike" cap="none">
                <a:solidFill>
                  <a:srgbClr val="595959"/>
                </a:solidFill>
                <a:latin typeface="Rockwell"/>
                <a:ea typeface="Rockwell"/>
                <a:cs typeface="Rockwell"/>
                <a:sym typeface="Rockwell"/>
              </a:defRPr>
            </a:lvl1pPr>
            <a:lvl2pPr marL="914400" marR="0" lvl="1" indent="-314325" algn="l" rtl="0">
              <a:spcBef>
                <a:spcPts val="600"/>
              </a:spcBef>
              <a:spcAft>
                <a:spcPts val="0"/>
              </a:spcAft>
              <a:buClr>
                <a:srgbClr val="9FC3E3"/>
              </a:buClr>
              <a:buSzPts val="1350"/>
              <a:buFont typeface="Noto Sans Symbols"/>
              <a:buChar char="■"/>
              <a:defRPr sz="1800" b="0" i="0" u="none" strike="noStrike" cap="none">
                <a:solidFill>
                  <a:srgbClr val="595959"/>
                </a:solidFill>
                <a:latin typeface="Rockwell"/>
                <a:ea typeface="Rockwell"/>
                <a:cs typeface="Rockwell"/>
                <a:sym typeface="Rockwell"/>
              </a:defRPr>
            </a:lvl2pPr>
            <a:lvl3pPr marL="1371600" marR="0" lvl="2" indent="-314325" algn="l" rtl="0">
              <a:spcBef>
                <a:spcPts val="600"/>
              </a:spcBef>
              <a:spcAft>
                <a:spcPts val="0"/>
              </a:spcAft>
              <a:buClr>
                <a:schemeClr val="accent1"/>
              </a:buClr>
              <a:buSzPts val="1350"/>
              <a:buFont typeface="Noto Sans Symbols"/>
              <a:buChar char="■"/>
              <a:defRPr sz="1800" b="0" i="0" u="none" strike="noStrike" cap="none">
                <a:solidFill>
                  <a:srgbClr val="595959"/>
                </a:solidFill>
                <a:latin typeface="Rockwell"/>
                <a:ea typeface="Rockwell"/>
                <a:cs typeface="Rockwell"/>
                <a:sym typeface="Rockwell"/>
              </a:defRPr>
            </a:lvl3pPr>
            <a:lvl4pPr marL="1828800" marR="0" lvl="3" indent="-314325" algn="l" rtl="0">
              <a:spcBef>
                <a:spcPts val="600"/>
              </a:spcBef>
              <a:spcAft>
                <a:spcPts val="0"/>
              </a:spcAft>
              <a:buClr>
                <a:srgbClr val="9FC3E3"/>
              </a:buClr>
              <a:buSzPts val="1350"/>
              <a:buFont typeface="Noto Sans Symbols"/>
              <a:buChar char="■"/>
              <a:defRPr sz="1800" b="0" i="0" u="none" strike="noStrike" cap="none">
                <a:solidFill>
                  <a:srgbClr val="595959"/>
                </a:solidFill>
                <a:latin typeface="Rockwell"/>
                <a:ea typeface="Rockwell"/>
                <a:cs typeface="Rockwell"/>
                <a:sym typeface="Rockwell"/>
              </a:defRPr>
            </a:lvl4pPr>
            <a:lvl5pPr marL="2286000" marR="0" lvl="4" indent="-314325" algn="l" rtl="0">
              <a:spcBef>
                <a:spcPts val="600"/>
              </a:spcBef>
              <a:spcAft>
                <a:spcPts val="0"/>
              </a:spcAft>
              <a:buClr>
                <a:schemeClr val="accent1"/>
              </a:buClr>
              <a:buSzPts val="1350"/>
              <a:buFont typeface="Noto Sans Symbols"/>
              <a:buChar char="■"/>
              <a:defRPr sz="1800" b="0" i="0" u="none" strike="noStrike" cap="none">
                <a:solidFill>
                  <a:srgbClr val="595959"/>
                </a:solidFill>
                <a:latin typeface="Rockwell"/>
                <a:ea typeface="Rockwell"/>
                <a:cs typeface="Rockwell"/>
                <a:sym typeface="Rockwell"/>
              </a:defRPr>
            </a:lvl5pPr>
            <a:lvl6pPr marL="2743200" marR="0" lvl="5" indent="-314325" algn="l" rtl="0">
              <a:spcBef>
                <a:spcPts val="360"/>
              </a:spcBef>
              <a:spcAft>
                <a:spcPts val="0"/>
              </a:spcAft>
              <a:buClr>
                <a:srgbClr val="9FC3E3"/>
              </a:buClr>
              <a:buSzPts val="1350"/>
              <a:buFont typeface="Noto Sans Symbols"/>
              <a:buChar char="■"/>
              <a:defRPr sz="1800" b="0" i="0" u="none" strike="noStrike" cap="none">
                <a:solidFill>
                  <a:srgbClr val="595959"/>
                </a:solidFill>
                <a:latin typeface="Rockwell"/>
                <a:ea typeface="Rockwell"/>
                <a:cs typeface="Rockwell"/>
                <a:sym typeface="Rockwell"/>
              </a:defRPr>
            </a:lvl6pPr>
            <a:lvl7pPr marL="3200400" marR="0" lvl="6" indent="-314325" algn="l" rtl="0">
              <a:spcBef>
                <a:spcPts val="360"/>
              </a:spcBef>
              <a:spcAft>
                <a:spcPts val="0"/>
              </a:spcAft>
              <a:buClr>
                <a:schemeClr val="accent1"/>
              </a:buClr>
              <a:buSzPts val="1350"/>
              <a:buFont typeface="Noto Sans Symbols"/>
              <a:buChar char="■"/>
              <a:defRPr sz="1800" b="0" i="0" u="none" strike="noStrike" cap="none">
                <a:solidFill>
                  <a:srgbClr val="595959"/>
                </a:solidFill>
                <a:latin typeface="Rockwell"/>
                <a:ea typeface="Rockwell"/>
                <a:cs typeface="Rockwell"/>
                <a:sym typeface="Rockwell"/>
              </a:defRPr>
            </a:lvl7pPr>
            <a:lvl8pPr marL="3657600" marR="0" lvl="7" indent="-314325" algn="l" rtl="0">
              <a:spcBef>
                <a:spcPts val="360"/>
              </a:spcBef>
              <a:spcAft>
                <a:spcPts val="0"/>
              </a:spcAft>
              <a:buClr>
                <a:srgbClr val="9FC3E3"/>
              </a:buClr>
              <a:buSzPts val="1350"/>
              <a:buFont typeface="Noto Sans Symbols"/>
              <a:buChar char="■"/>
              <a:defRPr sz="1800" b="0" i="0" u="none" strike="noStrike" cap="none">
                <a:solidFill>
                  <a:srgbClr val="595959"/>
                </a:solidFill>
                <a:latin typeface="Rockwell"/>
                <a:ea typeface="Rockwell"/>
                <a:cs typeface="Rockwell"/>
                <a:sym typeface="Rockwell"/>
              </a:defRPr>
            </a:lvl8pPr>
            <a:lvl9pPr marL="4114800" marR="0" lvl="8" indent="-314325" algn="l" rtl="0">
              <a:spcBef>
                <a:spcPts val="360"/>
              </a:spcBef>
              <a:spcAft>
                <a:spcPts val="0"/>
              </a:spcAft>
              <a:buClr>
                <a:schemeClr val="accent1"/>
              </a:buClr>
              <a:buSzPts val="1350"/>
              <a:buFont typeface="Noto Sans Symbols"/>
              <a:buChar char="■"/>
              <a:defRPr sz="1800" b="0" i="0" u="none" strike="noStrike" cap="none">
                <a:solidFill>
                  <a:srgbClr val="595959"/>
                </a:solidFill>
                <a:latin typeface="Rockwell"/>
                <a:ea typeface="Rockwell"/>
                <a:cs typeface="Rockwell"/>
                <a:sym typeface="Rockwell"/>
              </a:defRPr>
            </a:lvl9pPr>
          </a:lstStyle>
          <a:p>
            <a:endParaRPr/>
          </a:p>
        </p:txBody>
      </p:sp>
      <p:sp>
        <p:nvSpPr>
          <p:cNvPr id="72" name="Google Shape;72;p15"/>
          <p:cNvSpPr txBox="1">
            <a:spLocks noGrp="1"/>
          </p:cNvSpPr>
          <p:nvPr>
            <p:ph type="dt" idx="10"/>
          </p:nvPr>
        </p:nvSpPr>
        <p:spPr>
          <a:xfrm>
            <a:off x="9060329" y="6423585"/>
            <a:ext cx="2844800" cy="365200"/>
          </a:xfrm>
          <a:prstGeom prst="rect">
            <a:avLst/>
          </a:prstGeom>
          <a:noFill/>
          <a:ln>
            <a:noFill/>
          </a:ln>
        </p:spPr>
        <p:txBody>
          <a:bodyPr spcFirstLastPara="1" wrap="square" lIns="91425" tIns="45700" rIns="91425" bIns="45700" anchor="ctr" anchorCtr="0"/>
          <a:lstStyle>
            <a:lvl1pPr marR="0" lvl="0" algn="r" rtl="0">
              <a:spcBef>
                <a:spcPts val="0"/>
              </a:spcBef>
              <a:spcAft>
                <a:spcPts val="0"/>
              </a:spcAft>
              <a:buSzPts val="1400"/>
              <a:buNone/>
              <a:defRPr sz="1100" b="0" i="0" u="none" strike="noStrike" cap="none">
                <a:solidFill>
                  <a:srgbClr val="595959"/>
                </a:solidFill>
                <a:latin typeface="Rockwell"/>
                <a:ea typeface="Rockwell"/>
                <a:cs typeface="Rockwell"/>
                <a:sym typeface="Rockwell"/>
              </a:defRPr>
            </a:lvl1pPr>
            <a:lvl2pPr marR="0" lvl="1" algn="l" rtl="0">
              <a:spcBef>
                <a:spcPts val="0"/>
              </a:spcBef>
              <a:spcAft>
                <a:spcPts val="0"/>
              </a:spcAft>
              <a:buSzPts val="1400"/>
              <a:buNone/>
              <a:defRPr sz="1800" b="0" i="0" u="none" strike="noStrike" cap="none">
                <a:solidFill>
                  <a:schemeClr val="dk1"/>
                </a:solidFill>
                <a:latin typeface="Rockwell"/>
                <a:ea typeface="Rockwell"/>
                <a:cs typeface="Rockwell"/>
                <a:sym typeface="Rockwell"/>
              </a:defRPr>
            </a:lvl2pPr>
            <a:lvl3pPr marR="0" lvl="2" algn="l" rtl="0">
              <a:spcBef>
                <a:spcPts val="0"/>
              </a:spcBef>
              <a:spcAft>
                <a:spcPts val="0"/>
              </a:spcAft>
              <a:buSzPts val="1400"/>
              <a:buNone/>
              <a:defRPr sz="1800" b="0" i="0" u="none" strike="noStrike" cap="none">
                <a:solidFill>
                  <a:schemeClr val="dk1"/>
                </a:solidFill>
                <a:latin typeface="Rockwell"/>
                <a:ea typeface="Rockwell"/>
                <a:cs typeface="Rockwell"/>
                <a:sym typeface="Rockwell"/>
              </a:defRPr>
            </a:lvl3pPr>
            <a:lvl4pPr marR="0" lvl="3" algn="l" rtl="0">
              <a:spcBef>
                <a:spcPts val="0"/>
              </a:spcBef>
              <a:spcAft>
                <a:spcPts val="0"/>
              </a:spcAft>
              <a:buSzPts val="1400"/>
              <a:buNone/>
              <a:defRPr sz="1800" b="0" i="0" u="none" strike="noStrike" cap="none">
                <a:solidFill>
                  <a:schemeClr val="dk1"/>
                </a:solidFill>
                <a:latin typeface="Rockwell"/>
                <a:ea typeface="Rockwell"/>
                <a:cs typeface="Rockwell"/>
                <a:sym typeface="Rockwell"/>
              </a:defRPr>
            </a:lvl4pPr>
            <a:lvl5pPr marR="0" lvl="4" algn="l" rtl="0">
              <a:spcBef>
                <a:spcPts val="0"/>
              </a:spcBef>
              <a:spcAft>
                <a:spcPts val="0"/>
              </a:spcAft>
              <a:buSzPts val="1400"/>
              <a:buNone/>
              <a:defRPr sz="1800" b="0" i="0" u="none" strike="noStrike" cap="none">
                <a:solidFill>
                  <a:schemeClr val="dk1"/>
                </a:solidFill>
                <a:latin typeface="Rockwell"/>
                <a:ea typeface="Rockwell"/>
                <a:cs typeface="Rockwell"/>
                <a:sym typeface="Rockwell"/>
              </a:defRPr>
            </a:lvl5pPr>
            <a:lvl6pPr marR="0" lvl="5" algn="l" rtl="0">
              <a:spcBef>
                <a:spcPts val="0"/>
              </a:spcBef>
              <a:spcAft>
                <a:spcPts val="0"/>
              </a:spcAft>
              <a:buSzPts val="1400"/>
              <a:buNone/>
              <a:defRPr sz="1800" b="0" i="0" u="none" strike="noStrike" cap="none">
                <a:solidFill>
                  <a:schemeClr val="dk1"/>
                </a:solidFill>
                <a:latin typeface="Rockwell"/>
                <a:ea typeface="Rockwell"/>
                <a:cs typeface="Rockwell"/>
                <a:sym typeface="Rockwell"/>
              </a:defRPr>
            </a:lvl6pPr>
            <a:lvl7pPr marR="0" lvl="6" algn="l" rtl="0">
              <a:spcBef>
                <a:spcPts val="0"/>
              </a:spcBef>
              <a:spcAft>
                <a:spcPts val="0"/>
              </a:spcAft>
              <a:buSzPts val="1400"/>
              <a:buNone/>
              <a:defRPr sz="1800" b="0" i="0" u="none" strike="noStrike" cap="none">
                <a:solidFill>
                  <a:schemeClr val="dk1"/>
                </a:solidFill>
                <a:latin typeface="Rockwell"/>
                <a:ea typeface="Rockwell"/>
                <a:cs typeface="Rockwell"/>
                <a:sym typeface="Rockwell"/>
              </a:defRPr>
            </a:lvl7pPr>
            <a:lvl8pPr marR="0" lvl="7" algn="l" rtl="0">
              <a:spcBef>
                <a:spcPts val="0"/>
              </a:spcBef>
              <a:spcAft>
                <a:spcPts val="0"/>
              </a:spcAft>
              <a:buSzPts val="1400"/>
              <a:buNone/>
              <a:defRPr sz="1800" b="0" i="0" u="none" strike="noStrike" cap="none">
                <a:solidFill>
                  <a:schemeClr val="dk1"/>
                </a:solidFill>
                <a:latin typeface="Rockwell"/>
                <a:ea typeface="Rockwell"/>
                <a:cs typeface="Rockwell"/>
                <a:sym typeface="Rockwell"/>
              </a:defRPr>
            </a:lvl8pPr>
            <a:lvl9pPr marR="0" lvl="8" algn="l" rtl="0">
              <a:spcBef>
                <a:spcPts val="0"/>
              </a:spcBef>
              <a:spcAft>
                <a:spcPts val="0"/>
              </a:spcAft>
              <a:buSzPts val="1400"/>
              <a:buNone/>
              <a:defRPr sz="1800" b="0" i="0" u="none" strike="noStrike" cap="none">
                <a:solidFill>
                  <a:schemeClr val="dk1"/>
                </a:solidFill>
                <a:latin typeface="Rockwell"/>
                <a:ea typeface="Rockwell"/>
                <a:cs typeface="Rockwell"/>
                <a:sym typeface="Rockwell"/>
              </a:defRPr>
            </a:lvl9pPr>
          </a:lstStyle>
          <a:p>
            <a:endParaRPr/>
          </a:p>
        </p:txBody>
      </p:sp>
      <p:sp>
        <p:nvSpPr>
          <p:cNvPr id="73" name="Google Shape;73;p15"/>
          <p:cNvSpPr txBox="1">
            <a:spLocks noGrp="1"/>
          </p:cNvSpPr>
          <p:nvPr>
            <p:ph type="ftr" idx="11"/>
          </p:nvPr>
        </p:nvSpPr>
        <p:spPr>
          <a:xfrm>
            <a:off x="268941" y="6423585"/>
            <a:ext cx="8164000" cy="365200"/>
          </a:xfrm>
          <a:prstGeom prst="rect">
            <a:avLst/>
          </a:prstGeom>
          <a:noFill/>
          <a:ln>
            <a:noFill/>
          </a:ln>
        </p:spPr>
        <p:txBody>
          <a:bodyPr spcFirstLastPara="1" wrap="square" lIns="91425" tIns="45700" rIns="91425" bIns="45700" anchor="ctr" anchorCtr="0"/>
          <a:lstStyle>
            <a:lvl1pPr marR="0" lvl="0" algn="l" rtl="0">
              <a:spcBef>
                <a:spcPts val="0"/>
              </a:spcBef>
              <a:spcAft>
                <a:spcPts val="0"/>
              </a:spcAft>
              <a:buSzPts val="1400"/>
              <a:buNone/>
              <a:defRPr sz="1100" b="0" i="0" u="none" strike="noStrike" cap="none">
                <a:solidFill>
                  <a:srgbClr val="595959"/>
                </a:solidFill>
                <a:latin typeface="Rockwell"/>
                <a:ea typeface="Rockwell"/>
                <a:cs typeface="Rockwell"/>
                <a:sym typeface="Rockwell"/>
              </a:defRPr>
            </a:lvl1pPr>
            <a:lvl2pPr marR="0" lvl="1" algn="l" rtl="0">
              <a:spcBef>
                <a:spcPts val="0"/>
              </a:spcBef>
              <a:spcAft>
                <a:spcPts val="0"/>
              </a:spcAft>
              <a:buSzPts val="1400"/>
              <a:buNone/>
              <a:defRPr sz="1800" b="0" i="0" u="none" strike="noStrike" cap="none">
                <a:solidFill>
                  <a:schemeClr val="dk1"/>
                </a:solidFill>
                <a:latin typeface="Rockwell"/>
                <a:ea typeface="Rockwell"/>
                <a:cs typeface="Rockwell"/>
                <a:sym typeface="Rockwell"/>
              </a:defRPr>
            </a:lvl2pPr>
            <a:lvl3pPr marR="0" lvl="2" algn="l" rtl="0">
              <a:spcBef>
                <a:spcPts val="0"/>
              </a:spcBef>
              <a:spcAft>
                <a:spcPts val="0"/>
              </a:spcAft>
              <a:buSzPts val="1400"/>
              <a:buNone/>
              <a:defRPr sz="1800" b="0" i="0" u="none" strike="noStrike" cap="none">
                <a:solidFill>
                  <a:schemeClr val="dk1"/>
                </a:solidFill>
                <a:latin typeface="Rockwell"/>
                <a:ea typeface="Rockwell"/>
                <a:cs typeface="Rockwell"/>
                <a:sym typeface="Rockwell"/>
              </a:defRPr>
            </a:lvl3pPr>
            <a:lvl4pPr marR="0" lvl="3" algn="l" rtl="0">
              <a:spcBef>
                <a:spcPts val="0"/>
              </a:spcBef>
              <a:spcAft>
                <a:spcPts val="0"/>
              </a:spcAft>
              <a:buSzPts val="1400"/>
              <a:buNone/>
              <a:defRPr sz="1800" b="0" i="0" u="none" strike="noStrike" cap="none">
                <a:solidFill>
                  <a:schemeClr val="dk1"/>
                </a:solidFill>
                <a:latin typeface="Rockwell"/>
                <a:ea typeface="Rockwell"/>
                <a:cs typeface="Rockwell"/>
                <a:sym typeface="Rockwell"/>
              </a:defRPr>
            </a:lvl4pPr>
            <a:lvl5pPr marR="0" lvl="4" algn="l" rtl="0">
              <a:spcBef>
                <a:spcPts val="0"/>
              </a:spcBef>
              <a:spcAft>
                <a:spcPts val="0"/>
              </a:spcAft>
              <a:buSzPts val="1400"/>
              <a:buNone/>
              <a:defRPr sz="1800" b="0" i="0" u="none" strike="noStrike" cap="none">
                <a:solidFill>
                  <a:schemeClr val="dk1"/>
                </a:solidFill>
                <a:latin typeface="Rockwell"/>
                <a:ea typeface="Rockwell"/>
                <a:cs typeface="Rockwell"/>
                <a:sym typeface="Rockwell"/>
              </a:defRPr>
            </a:lvl5pPr>
            <a:lvl6pPr marR="0" lvl="5" algn="l" rtl="0">
              <a:spcBef>
                <a:spcPts val="0"/>
              </a:spcBef>
              <a:spcAft>
                <a:spcPts val="0"/>
              </a:spcAft>
              <a:buSzPts val="1400"/>
              <a:buNone/>
              <a:defRPr sz="1800" b="0" i="0" u="none" strike="noStrike" cap="none">
                <a:solidFill>
                  <a:schemeClr val="dk1"/>
                </a:solidFill>
                <a:latin typeface="Rockwell"/>
                <a:ea typeface="Rockwell"/>
                <a:cs typeface="Rockwell"/>
                <a:sym typeface="Rockwell"/>
              </a:defRPr>
            </a:lvl6pPr>
            <a:lvl7pPr marR="0" lvl="6" algn="l" rtl="0">
              <a:spcBef>
                <a:spcPts val="0"/>
              </a:spcBef>
              <a:spcAft>
                <a:spcPts val="0"/>
              </a:spcAft>
              <a:buSzPts val="1400"/>
              <a:buNone/>
              <a:defRPr sz="1800" b="0" i="0" u="none" strike="noStrike" cap="none">
                <a:solidFill>
                  <a:schemeClr val="dk1"/>
                </a:solidFill>
                <a:latin typeface="Rockwell"/>
                <a:ea typeface="Rockwell"/>
                <a:cs typeface="Rockwell"/>
                <a:sym typeface="Rockwell"/>
              </a:defRPr>
            </a:lvl7pPr>
            <a:lvl8pPr marR="0" lvl="7" algn="l" rtl="0">
              <a:spcBef>
                <a:spcPts val="0"/>
              </a:spcBef>
              <a:spcAft>
                <a:spcPts val="0"/>
              </a:spcAft>
              <a:buSzPts val="1400"/>
              <a:buNone/>
              <a:defRPr sz="1800" b="0" i="0" u="none" strike="noStrike" cap="none">
                <a:solidFill>
                  <a:schemeClr val="dk1"/>
                </a:solidFill>
                <a:latin typeface="Rockwell"/>
                <a:ea typeface="Rockwell"/>
                <a:cs typeface="Rockwell"/>
                <a:sym typeface="Rockwell"/>
              </a:defRPr>
            </a:lvl8pPr>
            <a:lvl9pPr marR="0" lvl="8" algn="l" rtl="0">
              <a:spcBef>
                <a:spcPts val="0"/>
              </a:spcBef>
              <a:spcAft>
                <a:spcPts val="0"/>
              </a:spcAft>
              <a:buSzPts val="1400"/>
              <a:buNone/>
              <a:defRPr sz="1800" b="0" i="0" u="none" strike="noStrike" cap="none">
                <a:solidFill>
                  <a:schemeClr val="dk1"/>
                </a:solidFill>
                <a:latin typeface="Rockwell"/>
                <a:ea typeface="Rockwell"/>
                <a:cs typeface="Rockwell"/>
                <a:sym typeface="Rockwell"/>
              </a:defRPr>
            </a:lvl9pPr>
          </a:lstStyle>
          <a:p>
            <a:endParaRPr/>
          </a:p>
        </p:txBody>
      </p:sp>
      <p:sp>
        <p:nvSpPr>
          <p:cNvPr id="74" name="Google Shape;74;p15"/>
          <p:cNvSpPr txBox="1">
            <a:spLocks noGrp="1"/>
          </p:cNvSpPr>
          <p:nvPr>
            <p:ph type="sldNum" idx="12"/>
          </p:nvPr>
        </p:nvSpPr>
        <p:spPr>
          <a:xfrm>
            <a:off x="11074400" y="242235"/>
            <a:ext cx="738800" cy="365200"/>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400" b="0" i="0" u="none" strike="noStrike" cap="none">
                <a:solidFill>
                  <a:schemeClr val="lt1"/>
                </a:solidFill>
                <a:latin typeface="Rockwell"/>
                <a:ea typeface="Rockwell"/>
                <a:cs typeface="Rockwell"/>
                <a:sym typeface="Rockwell"/>
              </a:defRPr>
            </a:lvl1pPr>
            <a:lvl2pPr marL="0" marR="0" lvl="1" indent="0" algn="r" rtl="0">
              <a:spcBef>
                <a:spcPts val="0"/>
              </a:spcBef>
              <a:buNone/>
              <a:defRPr sz="1400" b="0" i="0" u="none" strike="noStrike" cap="none">
                <a:solidFill>
                  <a:schemeClr val="lt1"/>
                </a:solidFill>
                <a:latin typeface="Rockwell"/>
                <a:ea typeface="Rockwell"/>
                <a:cs typeface="Rockwell"/>
                <a:sym typeface="Rockwell"/>
              </a:defRPr>
            </a:lvl2pPr>
            <a:lvl3pPr marL="0" marR="0" lvl="2" indent="0" algn="r" rtl="0">
              <a:spcBef>
                <a:spcPts val="0"/>
              </a:spcBef>
              <a:buNone/>
              <a:defRPr sz="1400" b="0" i="0" u="none" strike="noStrike" cap="none">
                <a:solidFill>
                  <a:schemeClr val="lt1"/>
                </a:solidFill>
                <a:latin typeface="Rockwell"/>
                <a:ea typeface="Rockwell"/>
                <a:cs typeface="Rockwell"/>
                <a:sym typeface="Rockwell"/>
              </a:defRPr>
            </a:lvl3pPr>
            <a:lvl4pPr marL="0" marR="0" lvl="3" indent="0" algn="r" rtl="0">
              <a:spcBef>
                <a:spcPts val="0"/>
              </a:spcBef>
              <a:buNone/>
              <a:defRPr sz="1400" b="0" i="0" u="none" strike="noStrike" cap="none">
                <a:solidFill>
                  <a:schemeClr val="lt1"/>
                </a:solidFill>
                <a:latin typeface="Rockwell"/>
                <a:ea typeface="Rockwell"/>
                <a:cs typeface="Rockwell"/>
                <a:sym typeface="Rockwell"/>
              </a:defRPr>
            </a:lvl4pPr>
            <a:lvl5pPr marL="0" marR="0" lvl="4" indent="0" algn="r" rtl="0">
              <a:spcBef>
                <a:spcPts val="0"/>
              </a:spcBef>
              <a:buNone/>
              <a:defRPr sz="1400" b="0" i="0" u="none" strike="noStrike" cap="none">
                <a:solidFill>
                  <a:schemeClr val="lt1"/>
                </a:solidFill>
                <a:latin typeface="Rockwell"/>
                <a:ea typeface="Rockwell"/>
                <a:cs typeface="Rockwell"/>
                <a:sym typeface="Rockwell"/>
              </a:defRPr>
            </a:lvl5pPr>
            <a:lvl6pPr marL="0" marR="0" lvl="5" indent="0" algn="r" rtl="0">
              <a:spcBef>
                <a:spcPts val="0"/>
              </a:spcBef>
              <a:buNone/>
              <a:defRPr sz="1400" b="0" i="0" u="none" strike="noStrike" cap="none">
                <a:solidFill>
                  <a:schemeClr val="lt1"/>
                </a:solidFill>
                <a:latin typeface="Rockwell"/>
                <a:ea typeface="Rockwell"/>
                <a:cs typeface="Rockwell"/>
                <a:sym typeface="Rockwell"/>
              </a:defRPr>
            </a:lvl6pPr>
            <a:lvl7pPr marL="0" marR="0" lvl="6" indent="0" algn="r" rtl="0">
              <a:spcBef>
                <a:spcPts val="0"/>
              </a:spcBef>
              <a:buNone/>
              <a:defRPr sz="1400" b="0" i="0" u="none" strike="noStrike" cap="none">
                <a:solidFill>
                  <a:schemeClr val="lt1"/>
                </a:solidFill>
                <a:latin typeface="Rockwell"/>
                <a:ea typeface="Rockwell"/>
                <a:cs typeface="Rockwell"/>
                <a:sym typeface="Rockwell"/>
              </a:defRPr>
            </a:lvl7pPr>
            <a:lvl8pPr marL="0" marR="0" lvl="7" indent="0" algn="r" rtl="0">
              <a:spcBef>
                <a:spcPts val="0"/>
              </a:spcBef>
              <a:buNone/>
              <a:defRPr sz="1400" b="0" i="0" u="none" strike="noStrike" cap="none">
                <a:solidFill>
                  <a:schemeClr val="lt1"/>
                </a:solidFill>
                <a:latin typeface="Rockwell"/>
                <a:ea typeface="Rockwell"/>
                <a:cs typeface="Rockwell"/>
                <a:sym typeface="Rockwell"/>
              </a:defRPr>
            </a:lvl8pPr>
            <a:lvl9pPr marL="0" marR="0" lvl="8" indent="0" algn="r" rtl="0">
              <a:spcBef>
                <a:spcPts val="0"/>
              </a:spcBef>
              <a:buNone/>
              <a:defRPr sz="1400" b="0" i="0" u="none" strike="noStrike" cap="none">
                <a:solidFill>
                  <a:schemeClr val="lt1"/>
                </a:solidFill>
                <a:latin typeface="Rockwell"/>
                <a:ea typeface="Rockwell"/>
                <a:cs typeface="Rockwell"/>
                <a:sym typeface="Rockwell"/>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72032810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cSld name="1_Two Content">
    <p:spTree>
      <p:nvGrpSpPr>
        <p:cNvPr id="1" name=""/>
        <p:cNvGrpSpPr/>
        <p:nvPr/>
      </p:nvGrpSpPr>
      <p:grpSpPr>
        <a:xfrm>
          <a:off x="0" y="0"/>
          <a:ext cx="0" cy="0"/>
          <a:chOff x="0" y="0"/>
          <a:chExt cx="0" cy="0"/>
        </a:xfrm>
      </p:grpSpPr>
      <p:sp>
        <p:nvSpPr>
          <p:cNvPr id="11" name="Rectangle 10"/>
          <p:cNvSpPr/>
          <p:nvPr/>
        </p:nvSpPr>
        <p:spPr>
          <a:xfrm>
            <a:off x="10947401" y="282574"/>
            <a:ext cx="856129" cy="1600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sz="1800">
              <a:solidFill>
                <a:prstClr val="white"/>
              </a:solidFill>
            </a:endParaRPr>
          </a:p>
        </p:txBody>
      </p:sp>
      <p:sp>
        <p:nvSpPr>
          <p:cNvPr id="12" name="Rectangle 11"/>
          <p:cNvSpPr/>
          <p:nvPr/>
        </p:nvSpPr>
        <p:spPr>
          <a:xfrm>
            <a:off x="10757647" y="282574"/>
            <a:ext cx="121920" cy="16002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sz="1800">
              <a:solidFill>
                <a:prstClr val="white"/>
              </a:solidFill>
            </a:endParaRPr>
          </a:p>
        </p:txBody>
      </p:sp>
      <p:sp>
        <p:nvSpPr>
          <p:cNvPr id="10" name="TextBox 9"/>
          <p:cNvSpPr txBox="1"/>
          <p:nvPr/>
        </p:nvSpPr>
        <p:spPr>
          <a:xfrm>
            <a:off x="297581" y="228600"/>
            <a:ext cx="347879" cy="553998"/>
          </a:xfrm>
          <a:prstGeom prst="rect">
            <a:avLst/>
          </a:prstGeom>
          <a:noFill/>
        </p:spPr>
        <p:txBody>
          <a:bodyPr wrap="square" lIns="0" tIns="0" rIns="0" bIns="0" rtlCol="0">
            <a:spAutoFit/>
          </a:bodyPr>
          <a:lstStyle/>
          <a:p>
            <a:pPr>
              <a:defRPr/>
            </a:pPr>
            <a:r>
              <a:rPr sz="3600" b="1">
                <a:solidFill>
                  <a:srgbClr val="629DD1">
                    <a:lumMod val="60000"/>
                    <a:lumOff val="40000"/>
                  </a:srgbClr>
                </a:solidFill>
              </a:rPr>
              <a:t>+</a:t>
            </a:r>
          </a:p>
        </p:txBody>
      </p:sp>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sz="half" idx="1"/>
          </p:nvPr>
        </p:nvSpPr>
        <p:spPr>
          <a:xfrm>
            <a:off x="664691" y="1985963"/>
            <a:ext cx="4876800" cy="414020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4" name="Content Placeholder 3"/>
          <p:cNvSpPr>
            <a:spLocks noGrp="1"/>
          </p:cNvSpPr>
          <p:nvPr>
            <p:ph sz="half" idx="2"/>
          </p:nvPr>
        </p:nvSpPr>
        <p:spPr>
          <a:xfrm>
            <a:off x="5866504" y="1985963"/>
            <a:ext cx="4876800" cy="414020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5" name="Date Placeholder 4"/>
          <p:cNvSpPr>
            <a:spLocks noGrp="1"/>
          </p:cNvSpPr>
          <p:nvPr>
            <p:ph type="dt" sz="half" idx="10"/>
          </p:nvPr>
        </p:nvSpPr>
        <p:spPr>
          <a:xfrm>
            <a:off x="9060329" y="6423586"/>
            <a:ext cx="2844800" cy="365125"/>
          </a:xfrm>
          <a:prstGeom prst="rect">
            <a:avLst/>
          </a:prstGeom>
        </p:spPr>
        <p:txBody>
          <a:bodyPr/>
          <a:lstStyle/>
          <a:p>
            <a:fld id="{8E9718A7-2B15-C347-B708-4E85D52F4AA4}" type="datetimeFigureOut">
              <a:rPr lang="en-US" smtClean="0">
                <a:solidFill>
                  <a:prstClr val="black">
                    <a:lumMod val="65000"/>
                    <a:lumOff val="35000"/>
                  </a:prstClr>
                </a:solidFill>
              </a:rPr>
              <a:pPr/>
              <a:t>6/2/2021</a:t>
            </a:fld>
            <a:endParaRPr lang="en-US">
              <a:solidFill>
                <a:prstClr val="black">
                  <a:lumMod val="65000"/>
                  <a:lumOff val="35000"/>
                </a:prstClr>
              </a:solidFill>
            </a:endParaRPr>
          </a:p>
        </p:txBody>
      </p:sp>
      <p:sp>
        <p:nvSpPr>
          <p:cNvPr id="6" name="Footer Placeholder 5"/>
          <p:cNvSpPr>
            <a:spLocks noGrp="1"/>
          </p:cNvSpPr>
          <p:nvPr>
            <p:ph type="ftr" sz="quarter" idx="11"/>
          </p:nvPr>
        </p:nvSpPr>
        <p:spPr>
          <a:xfrm>
            <a:off x="268941" y="6423586"/>
            <a:ext cx="8163859" cy="365125"/>
          </a:xfrm>
          <a:prstGeom prst="rect">
            <a:avLst/>
          </a:prstGeom>
        </p:spPr>
        <p:txBody>
          <a:bodyPr/>
          <a:lstStyle/>
          <a:p>
            <a:endParaRPr lang="en-US">
              <a:solidFill>
                <a:prstClr val="black">
                  <a:lumMod val="65000"/>
                  <a:lumOff val="35000"/>
                </a:prstClr>
              </a:solidFill>
            </a:endParaRPr>
          </a:p>
        </p:txBody>
      </p:sp>
      <p:sp>
        <p:nvSpPr>
          <p:cNvPr id="7" name="Slide Number Placeholder 6"/>
          <p:cNvSpPr>
            <a:spLocks noGrp="1"/>
          </p:cNvSpPr>
          <p:nvPr>
            <p:ph type="sldNum" sz="quarter" idx="12"/>
          </p:nvPr>
        </p:nvSpPr>
        <p:spPr>
          <a:xfrm>
            <a:off x="11074400" y="242235"/>
            <a:ext cx="738717" cy="365125"/>
          </a:xfrm>
          <a:prstGeom prst="rect">
            <a:avLst/>
          </a:prstGeom>
        </p:spPr>
        <p:txBody>
          <a:bodyPr/>
          <a:lstStyle/>
          <a:p>
            <a:fld id="{15E84564-75FE-D847-AF71-AE7C252681ED}"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83255544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cSld name="Comparison">
    <p:spTree>
      <p:nvGrpSpPr>
        <p:cNvPr id="1" name=""/>
        <p:cNvGrpSpPr/>
        <p:nvPr/>
      </p:nvGrpSpPr>
      <p:grpSpPr>
        <a:xfrm>
          <a:off x="0" y="0"/>
          <a:ext cx="0" cy="0"/>
          <a:chOff x="0" y="0"/>
          <a:chExt cx="0" cy="0"/>
        </a:xfrm>
      </p:grpSpPr>
      <p:sp>
        <p:nvSpPr>
          <p:cNvPr id="10" name="Rectangle 9"/>
          <p:cNvSpPr/>
          <p:nvPr/>
        </p:nvSpPr>
        <p:spPr>
          <a:xfrm>
            <a:off x="10889129" y="282574"/>
            <a:ext cx="914400" cy="1600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white"/>
              </a:solidFill>
              <a:effectLst/>
              <a:uLnTx/>
              <a:uFillTx/>
              <a:latin typeface="Rockwell"/>
              <a:ea typeface="+mn-ea"/>
              <a:cs typeface="+mn-cs"/>
            </a:endParaRPr>
          </a:p>
        </p:txBody>
      </p:sp>
      <p:sp>
        <p:nvSpPr>
          <p:cNvPr id="12" name="TextBox 11"/>
          <p:cNvSpPr txBox="1"/>
          <p:nvPr/>
        </p:nvSpPr>
        <p:spPr>
          <a:xfrm>
            <a:off x="297581" y="228600"/>
            <a:ext cx="347879" cy="553998"/>
          </a:xfrm>
          <a:prstGeom prst="rect">
            <a:avLst/>
          </a:prstGeom>
          <a:noFill/>
        </p:spPr>
        <p:txBody>
          <a:bodyPr wrap="square" lIns="0" tIns="0" rIns="0" bIns="0"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sz="3600" b="1" i="0" u="none" strike="noStrike" kern="1200" cap="none" spc="0" normalizeH="0" baseline="0" noProof="0">
                <a:ln>
                  <a:noFill/>
                </a:ln>
                <a:solidFill>
                  <a:srgbClr val="629DD1">
                    <a:lumMod val="60000"/>
                    <a:lumOff val="40000"/>
                  </a:srgbClr>
                </a:solidFill>
                <a:effectLst/>
                <a:uLnTx/>
                <a:uFillTx/>
                <a:latin typeface="Rockwell"/>
                <a:ea typeface="+mn-ea"/>
                <a:cs typeface="+mn-cs"/>
              </a:rPr>
              <a:t>+</a:t>
            </a:r>
          </a:p>
        </p:txBody>
      </p:sp>
      <p:sp>
        <p:nvSpPr>
          <p:cNvPr id="2" name="Title 1"/>
          <p:cNvSpPr>
            <a:spLocks noGrp="1"/>
          </p:cNvSpPr>
          <p:nvPr>
            <p:ph type="title"/>
          </p:nvPr>
        </p:nvSpPr>
        <p:spPr/>
        <p:txBody>
          <a:bodyPr/>
          <a:lstStyle>
            <a:lvl1pPr>
              <a:defRPr/>
            </a:lvl1pPr>
          </a:lstStyle>
          <a:p>
            <a:r>
              <a:rPr lang="en-US"/>
              <a:t>Click to edit Master title style</a:t>
            </a:r>
            <a:endParaRPr/>
          </a:p>
        </p:txBody>
      </p:sp>
      <p:sp>
        <p:nvSpPr>
          <p:cNvPr id="4" name="Content Placeholder 3"/>
          <p:cNvSpPr>
            <a:spLocks noGrp="1"/>
          </p:cNvSpPr>
          <p:nvPr>
            <p:ph sz="half" idx="2"/>
          </p:nvPr>
        </p:nvSpPr>
        <p:spPr>
          <a:xfrm>
            <a:off x="663388" y="2447366"/>
            <a:ext cx="4876800" cy="3678797"/>
          </a:xfrm>
        </p:spPr>
        <p:txBody>
          <a:bodyPr>
            <a:normAutofit/>
          </a:bodyPr>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6" name="Content Placeholder 5"/>
          <p:cNvSpPr>
            <a:spLocks noGrp="1"/>
          </p:cNvSpPr>
          <p:nvPr>
            <p:ph sz="quarter" idx="4"/>
          </p:nvPr>
        </p:nvSpPr>
        <p:spPr>
          <a:xfrm>
            <a:off x="5866504" y="2447366"/>
            <a:ext cx="4876800" cy="3678797"/>
          </a:xfrm>
        </p:spPr>
        <p:txBody>
          <a:bodyPr>
            <a:normAutofit/>
          </a:bodyPr>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7" name="Date Placeholder 6"/>
          <p:cNvSpPr>
            <a:spLocks noGrp="1"/>
          </p:cNvSpPr>
          <p:nvPr>
            <p:ph type="dt" sz="half" idx="10"/>
          </p:nvPr>
        </p:nvSpPr>
        <p:spPr>
          <a:xfrm>
            <a:off x="9060329" y="6423586"/>
            <a:ext cx="2844800" cy="365125"/>
          </a:xfrm>
          <a:prstGeom prst="rect">
            <a:avLst/>
          </a:prstGeom>
        </p:spPr>
        <p:txBody>
          <a:bodyPr/>
          <a:lstStyle/>
          <a:p>
            <a:fld id="{8E9718A7-2B15-C347-B708-4E85D52F4AA4}" type="datetimeFigureOut">
              <a:rPr lang="en-US" smtClean="0"/>
              <a:t>6/2/2021</a:t>
            </a:fld>
            <a:endParaRPr lang="en-US"/>
          </a:p>
        </p:txBody>
      </p:sp>
      <p:sp>
        <p:nvSpPr>
          <p:cNvPr id="8" name="Footer Placeholder 7"/>
          <p:cNvSpPr>
            <a:spLocks noGrp="1"/>
          </p:cNvSpPr>
          <p:nvPr>
            <p:ph type="ftr" sz="quarter" idx="11"/>
          </p:nvPr>
        </p:nvSpPr>
        <p:spPr>
          <a:xfrm>
            <a:off x="268941" y="6423586"/>
            <a:ext cx="8163859" cy="365125"/>
          </a:xfrm>
          <a:prstGeom prst="rect">
            <a:avLst/>
          </a:prstGeom>
        </p:spPr>
        <p:txBody>
          <a:bodyPr/>
          <a:lstStyle/>
          <a:p>
            <a:endParaRPr lang="en-US"/>
          </a:p>
        </p:txBody>
      </p:sp>
      <p:sp>
        <p:nvSpPr>
          <p:cNvPr id="9" name="Slide Number Placeholder 8"/>
          <p:cNvSpPr>
            <a:spLocks noGrp="1"/>
          </p:cNvSpPr>
          <p:nvPr>
            <p:ph type="sldNum" sz="quarter" idx="12"/>
          </p:nvPr>
        </p:nvSpPr>
        <p:spPr>
          <a:xfrm>
            <a:off x="11074400" y="242235"/>
            <a:ext cx="738717" cy="365125"/>
          </a:xfrm>
          <a:prstGeom prst="rect">
            <a:avLst/>
          </a:prstGeom>
        </p:spPr>
        <p:txBody>
          <a:bodyPr/>
          <a:lstStyle/>
          <a:p>
            <a:fld id="{15E84564-75FE-D847-AF71-AE7C252681ED}" type="slidenum">
              <a:rPr lang="en-US" smtClean="0"/>
              <a:t>‹#›</a:t>
            </a:fld>
            <a:endParaRPr lang="en-US"/>
          </a:p>
        </p:txBody>
      </p:sp>
      <p:sp>
        <p:nvSpPr>
          <p:cNvPr id="3" name="Text Placeholder 2"/>
          <p:cNvSpPr>
            <a:spLocks noGrp="1"/>
          </p:cNvSpPr>
          <p:nvPr>
            <p:ph type="body" idx="1"/>
          </p:nvPr>
        </p:nvSpPr>
        <p:spPr>
          <a:xfrm>
            <a:off x="663388" y="2070848"/>
            <a:ext cx="4876800" cy="322729"/>
          </a:xfrm>
          <a:prstGeom prst="rect">
            <a:avLst/>
          </a:prstGeom>
          <a:solidFill>
            <a:schemeClr val="accent3"/>
          </a:solidFill>
        </p:spPr>
        <p:txBody>
          <a:bodyPr tIns="0" bIns="0" anchor="ctr" anchorCtr="0">
            <a:noAutofit/>
          </a:bodyPr>
          <a:lstStyle>
            <a:lvl1pPr marL="0" indent="0" algn="ctr">
              <a:spcBef>
                <a:spcPts val="0"/>
              </a:spcBef>
              <a:buNone/>
              <a:defRPr sz="1800" b="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5" name="Text Placeholder 4"/>
          <p:cNvSpPr>
            <a:spLocks noGrp="1"/>
          </p:cNvSpPr>
          <p:nvPr>
            <p:ph type="body" sz="quarter" idx="3"/>
          </p:nvPr>
        </p:nvSpPr>
        <p:spPr>
          <a:xfrm>
            <a:off x="5866504" y="2070848"/>
            <a:ext cx="4876800" cy="322729"/>
          </a:xfrm>
          <a:prstGeom prst="rect">
            <a:avLst/>
          </a:prstGeom>
          <a:solidFill>
            <a:schemeClr val="accent3">
              <a:lumMod val="60000"/>
              <a:lumOff val="40000"/>
            </a:schemeClr>
          </a:solidFill>
        </p:spPr>
        <p:txBody>
          <a:bodyPr tIns="0" bIns="0" anchor="ctr" anchorCtr="0">
            <a:noAutofit/>
          </a:bodyPr>
          <a:lstStyle>
            <a:lvl1pPr marL="0" indent="0" algn="ctr">
              <a:spcBef>
                <a:spcPts val="0"/>
              </a:spcBef>
              <a:buNone/>
              <a:defRPr sz="1800" b="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Tree>
    <p:extLst>
      <p:ext uri="{BB962C8B-B14F-4D97-AF65-F5344CB8AC3E}">
        <p14:creationId xmlns:p14="http://schemas.microsoft.com/office/powerpoint/2010/main" val="131228937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cSld name="2_Two Content">
    <p:spTree>
      <p:nvGrpSpPr>
        <p:cNvPr id="1" name=""/>
        <p:cNvGrpSpPr/>
        <p:nvPr/>
      </p:nvGrpSpPr>
      <p:grpSpPr>
        <a:xfrm>
          <a:off x="0" y="0"/>
          <a:ext cx="0" cy="0"/>
          <a:chOff x="0" y="0"/>
          <a:chExt cx="0" cy="0"/>
        </a:xfrm>
      </p:grpSpPr>
      <p:sp>
        <p:nvSpPr>
          <p:cNvPr id="11" name="Rectangle 10"/>
          <p:cNvSpPr/>
          <p:nvPr/>
        </p:nvSpPr>
        <p:spPr>
          <a:xfrm>
            <a:off x="10947401" y="282574"/>
            <a:ext cx="856129" cy="1600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white"/>
              </a:solidFill>
              <a:effectLst/>
              <a:uLnTx/>
              <a:uFillTx/>
              <a:latin typeface="Rockwell"/>
              <a:ea typeface="+mn-ea"/>
              <a:cs typeface="+mn-cs"/>
            </a:endParaRPr>
          </a:p>
        </p:txBody>
      </p:sp>
      <p:sp>
        <p:nvSpPr>
          <p:cNvPr id="12" name="Rectangle 11"/>
          <p:cNvSpPr/>
          <p:nvPr/>
        </p:nvSpPr>
        <p:spPr>
          <a:xfrm>
            <a:off x="10757647" y="282574"/>
            <a:ext cx="121920" cy="16002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white"/>
              </a:solidFill>
              <a:effectLst/>
              <a:uLnTx/>
              <a:uFillTx/>
              <a:latin typeface="Rockwell"/>
              <a:ea typeface="+mn-ea"/>
              <a:cs typeface="+mn-cs"/>
            </a:endParaRPr>
          </a:p>
        </p:txBody>
      </p:sp>
      <p:sp>
        <p:nvSpPr>
          <p:cNvPr id="10" name="TextBox 9"/>
          <p:cNvSpPr txBox="1"/>
          <p:nvPr/>
        </p:nvSpPr>
        <p:spPr>
          <a:xfrm>
            <a:off x="297581" y="228600"/>
            <a:ext cx="347879" cy="553998"/>
          </a:xfrm>
          <a:prstGeom prst="rect">
            <a:avLst/>
          </a:prstGeom>
          <a:noFill/>
        </p:spPr>
        <p:txBody>
          <a:bodyPr wrap="square" lIns="0" tIns="0" rIns="0" bIns="0"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sz="3600" b="1" i="0" u="none" strike="noStrike" kern="1200" cap="none" spc="0" normalizeH="0" baseline="0" noProof="0">
                <a:ln>
                  <a:noFill/>
                </a:ln>
                <a:solidFill>
                  <a:srgbClr val="629DD1">
                    <a:lumMod val="60000"/>
                    <a:lumOff val="40000"/>
                  </a:srgbClr>
                </a:solidFill>
                <a:effectLst/>
                <a:uLnTx/>
                <a:uFillTx/>
                <a:latin typeface="Rockwell"/>
                <a:ea typeface="+mn-ea"/>
                <a:cs typeface="+mn-cs"/>
              </a:rPr>
              <a:t>+</a:t>
            </a:r>
          </a:p>
        </p:txBody>
      </p:sp>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sz="half" idx="1"/>
          </p:nvPr>
        </p:nvSpPr>
        <p:spPr>
          <a:xfrm>
            <a:off x="664691" y="1985963"/>
            <a:ext cx="4876800" cy="414020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4" name="Content Placeholder 3"/>
          <p:cNvSpPr>
            <a:spLocks noGrp="1"/>
          </p:cNvSpPr>
          <p:nvPr>
            <p:ph sz="half" idx="2"/>
          </p:nvPr>
        </p:nvSpPr>
        <p:spPr>
          <a:xfrm>
            <a:off x="5866504" y="1985963"/>
            <a:ext cx="4876800" cy="414020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5" name="Date Placeholder 4"/>
          <p:cNvSpPr>
            <a:spLocks noGrp="1"/>
          </p:cNvSpPr>
          <p:nvPr>
            <p:ph type="dt" sz="half" idx="10"/>
          </p:nvPr>
        </p:nvSpPr>
        <p:spPr>
          <a:xfrm>
            <a:off x="9060329" y="6423585"/>
            <a:ext cx="2844800" cy="365100"/>
          </a:xfrm>
          <a:prstGeom prst="rect">
            <a:avLst/>
          </a:prstGeom>
        </p:spPr>
        <p:txBody>
          <a:bodyPr/>
          <a:lstStyle/>
          <a:p>
            <a:pPr algn="r" defTabSz="457200">
              <a:defRPr/>
            </a:pPr>
            <a:fld id="{1BBC3013-4435-2D4C-9E29-650CD3D95957}" type="datetimeFigureOut">
              <a:rPr lang="en-US" sz="1100" smtClean="0">
                <a:solidFill>
                  <a:prstClr val="black">
                    <a:lumMod val="65000"/>
                    <a:lumOff val="35000"/>
                  </a:prstClr>
                </a:solidFill>
              </a:rPr>
              <a:pPr algn="r" defTabSz="457200">
                <a:defRPr/>
              </a:pPr>
              <a:t>6/2/2021</a:t>
            </a:fld>
            <a:endParaRPr lang="en-US" sz="1100">
              <a:solidFill>
                <a:prstClr val="black">
                  <a:lumMod val="65000"/>
                  <a:lumOff val="35000"/>
                </a:prstClr>
              </a:solidFill>
            </a:endParaRPr>
          </a:p>
        </p:txBody>
      </p:sp>
      <p:sp>
        <p:nvSpPr>
          <p:cNvPr id="6" name="Footer Placeholder 5"/>
          <p:cNvSpPr>
            <a:spLocks noGrp="1"/>
          </p:cNvSpPr>
          <p:nvPr>
            <p:ph type="ftr" sz="quarter" idx="11"/>
          </p:nvPr>
        </p:nvSpPr>
        <p:spPr>
          <a:xfrm>
            <a:off x="268941" y="6423585"/>
            <a:ext cx="8164000" cy="365100"/>
          </a:xfrm>
          <a:prstGeom prst="rect">
            <a:avLst/>
          </a:prstGeom>
        </p:spPr>
        <p:txBody>
          <a:bodyPr/>
          <a:lstStyle/>
          <a:p>
            <a:pPr defTabSz="457200">
              <a:defRPr/>
            </a:pPr>
            <a:endParaRPr lang="en-US" sz="1100">
              <a:solidFill>
                <a:prstClr val="black">
                  <a:lumMod val="65000"/>
                  <a:lumOff val="35000"/>
                </a:prstClr>
              </a:solidFill>
            </a:endParaRPr>
          </a:p>
        </p:txBody>
      </p:sp>
      <p:sp>
        <p:nvSpPr>
          <p:cNvPr id="7" name="Slide Number Placeholder 6"/>
          <p:cNvSpPr>
            <a:spLocks noGrp="1"/>
          </p:cNvSpPr>
          <p:nvPr>
            <p:ph type="sldNum" sz="quarter" idx="12"/>
          </p:nvPr>
        </p:nvSpPr>
        <p:spPr>
          <a:xfrm>
            <a:off x="11074400" y="242234"/>
            <a:ext cx="738800" cy="365100"/>
          </a:xfrm>
          <a:prstGeom prst="rect">
            <a:avLst/>
          </a:prstGeom>
        </p:spPr>
        <p:txBody>
          <a:bodyPr/>
          <a:lstStyle/>
          <a:p>
            <a:pPr algn="r" defTabSz="457200">
              <a:defRPr/>
            </a:pPr>
            <a:fld id="{806C9EB7-DE12-DA45-9FA8-81EA5D4669B0}" type="slidenum">
              <a:rPr lang="en-US" sz="1400" smtClean="0">
                <a:solidFill>
                  <a:prstClr val="white"/>
                </a:solidFill>
              </a:rPr>
              <a:pPr algn="r" defTabSz="457200">
                <a:defRPr/>
              </a:pPr>
              <a:t>‹#›</a:t>
            </a:fld>
            <a:endParaRPr lang="en-US" sz="1400">
              <a:solidFill>
                <a:prstClr val="white"/>
              </a:solidFill>
            </a:endParaRPr>
          </a:p>
        </p:txBody>
      </p:sp>
    </p:spTree>
    <p:extLst>
      <p:ext uri="{BB962C8B-B14F-4D97-AF65-F5344CB8AC3E}">
        <p14:creationId xmlns:p14="http://schemas.microsoft.com/office/powerpoint/2010/main" val="118208639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1" name="Rectangle 10"/>
          <p:cNvSpPr/>
          <p:nvPr userDrawn="1"/>
        </p:nvSpPr>
        <p:spPr>
          <a:xfrm>
            <a:off x="0" y="-17796"/>
            <a:ext cx="12192000" cy="235192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srgbClr val="FFFFFF"/>
              </a:solidFill>
              <a:effectLst/>
              <a:uLnTx/>
              <a:uFillTx/>
              <a:latin typeface="Rockwell"/>
              <a:ea typeface="Meiryo"/>
              <a:cs typeface="+mn-cs"/>
            </a:endParaRPr>
          </a:p>
        </p:txBody>
      </p:sp>
      <p:sp>
        <p:nvSpPr>
          <p:cNvPr id="2" name="Title 1"/>
          <p:cNvSpPr>
            <a:spLocks noGrp="1"/>
          </p:cNvSpPr>
          <p:nvPr>
            <p:ph type="ctrTitle"/>
          </p:nvPr>
        </p:nvSpPr>
        <p:spPr>
          <a:xfrm>
            <a:off x="768628" y="609599"/>
            <a:ext cx="8627165" cy="1577010"/>
          </a:xfrm>
        </p:spPr>
        <p:txBody>
          <a:bodyPr anchor="b">
            <a:normAutofit/>
          </a:bodyPr>
          <a:lstStyle>
            <a:lvl1pPr algn="l">
              <a:defRPr sz="3750" b="1">
                <a:solidFill>
                  <a:schemeClr val="bg1"/>
                </a:solidFill>
              </a:defRPr>
            </a:lvl1pPr>
          </a:lstStyle>
          <a:p>
            <a:r>
              <a:rPr lang="en-US" dirty="0"/>
              <a:t>Click to edit Master title style</a:t>
            </a:r>
          </a:p>
        </p:txBody>
      </p:sp>
      <p:sp>
        <p:nvSpPr>
          <p:cNvPr id="3" name="Subtitle 2"/>
          <p:cNvSpPr>
            <a:spLocks noGrp="1"/>
          </p:cNvSpPr>
          <p:nvPr>
            <p:ph type="subTitle" idx="1" hasCustomPrompt="1"/>
          </p:nvPr>
        </p:nvSpPr>
        <p:spPr>
          <a:xfrm>
            <a:off x="768627" y="2804355"/>
            <a:ext cx="9144000" cy="641210"/>
          </a:xfrm>
        </p:spPr>
        <p:txBody>
          <a:bodyPr>
            <a:normAutofit/>
          </a:bodyPr>
          <a:lstStyle>
            <a:lvl1pPr marL="0" indent="0" algn="l">
              <a:buNone/>
              <a:defRPr sz="24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dirty="0"/>
              <a:t>Speakers Names</a:t>
            </a:r>
          </a:p>
        </p:txBody>
      </p:sp>
      <p:pic>
        <p:nvPicPr>
          <p:cNvPr id="9" name="Pictur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68628" y="6017665"/>
            <a:ext cx="2875723" cy="515234"/>
          </a:xfrm>
          <a:prstGeom prst="rect">
            <a:avLst/>
          </a:prstGeom>
        </p:spPr>
      </p:pic>
      <p:sp>
        <p:nvSpPr>
          <p:cNvPr id="8" name="Subtitle 2"/>
          <p:cNvSpPr txBox="1">
            <a:spLocks/>
          </p:cNvSpPr>
          <p:nvPr userDrawn="1"/>
        </p:nvSpPr>
        <p:spPr>
          <a:xfrm>
            <a:off x="8534403" y="6083055"/>
            <a:ext cx="2756452" cy="615598"/>
          </a:xfrm>
          <a:prstGeom prst="rect">
            <a:avLst/>
          </a:prstGeom>
        </p:spPr>
        <p:txBody>
          <a:bodyPr vert="horz" lIns="68580" tIns="34290" rIns="68580" bIns="34290" rtlCol="0">
            <a:normAutofit/>
          </a:bodyPr>
          <a:lstStyle>
            <a:lvl1pPr marL="0" indent="0" algn="l" defTabSz="914400" rtl="0" eaLnBrk="1" latinLnBrk="0" hangingPunct="1">
              <a:lnSpc>
                <a:spcPct val="90000"/>
              </a:lnSpc>
              <a:spcBef>
                <a:spcPts val="1000"/>
              </a:spcBef>
              <a:buFont typeface="Arial"/>
              <a:buNone/>
              <a:defRPr sz="32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9pPr>
          </a:lstStyle>
          <a:p>
            <a:pPr marL="0" marR="0" lvl="0" indent="0" algn="r" defTabSz="685800" rtl="0" eaLnBrk="1" fontAlgn="auto" latinLnBrk="0" hangingPunct="1">
              <a:lnSpc>
                <a:spcPct val="90000"/>
              </a:lnSpc>
              <a:spcBef>
                <a:spcPts val="750"/>
              </a:spcBef>
              <a:spcAft>
                <a:spcPts val="0"/>
              </a:spcAft>
              <a:buClrTx/>
              <a:buSzTx/>
              <a:buFont typeface="Arial"/>
              <a:buNone/>
              <a:tabLst/>
              <a:defRPr/>
            </a:pPr>
            <a:r>
              <a:rPr kumimoji="0" lang="en-US" sz="1200" b="0" i="0" u="none" strike="noStrike" kern="1200" cap="none" spc="0" normalizeH="0" baseline="0" noProof="0" dirty="0" err="1">
                <a:ln>
                  <a:noFill/>
                </a:ln>
                <a:solidFill>
                  <a:srgbClr val="59C4C7"/>
                </a:solidFill>
                <a:effectLst/>
                <a:uLnTx/>
                <a:uFillTx/>
                <a:latin typeface="Rockwell"/>
                <a:ea typeface="Meiryo"/>
                <a:cs typeface="+mn-cs"/>
              </a:rPr>
              <a:t>rightquestion.org</a:t>
            </a:r>
            <a:endParaRPr kumimoji="0" lang="en-US" sz="1200" b="0" i="0" u="none" strike="noStrike" kern="1200" cap="none" spc="0" normalizeH="0" baseline="0" noProof="0" dirty="0">
              <a:ln>
                <a:noFill/>
              </a:ln>
              <a:solidFill>
                <a:srgbClr val="59C4C7"/>
              </a:solidFill>
              <a:effectLst/>
              <a:uLnTx/>
              <a:uFillTx/>
              <a:latin typeface="Rockwell"/>
              <a:ea typeface="Meiryo"/>
              <a:cs typeface="+mn-cs"/>
            </a:endParaRPr>
          </a:p>
        </p:txBody>
      </p:sp>
      <p:cxnSp>
        <p:nvCxnSpPr>
          <p:cNvPr id="12" name="Straight Connector 11"/>
          <p:cNvCxnSpPr/>
          <p:nvPr userDrawn="1"/>
        </p:nvCxnSpPr>
        <p:spPr>
          <a:xfrm>
            <a:off x="768629" y="5835315"/>
            <a:ext cx="10625279" cy="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1964759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4" name="Rectangle 3"/>
          <p:cNvSpPr/>
          <p:nvPr userDrawn="1"/>
        </p:nvSpPr>
        <p:spPr>
          <a:xfrm>
            <a:off x="0" y="-17796"/>
            <a:ext cx="12192000" cy="169068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srgbClr val="FFFFFF"/>
              </a:solidFill>
              <a:effectLst/>
              <a:uLnTx/>
              <a:uFillTx/>
              <a:latin typeface="Rockwell"/>
              <a:ea typeface="Meiryo"/>
              <a:cs typeface="+mn-cs"/>
            </a:endParaRPr>
          </a:p>
        </p:txBody>
      </p:sp>
      <p:sp>
        <p:nvSpPr>
          <p:cNvPr id="2" name="Title 1"/>
          <p:cNvSpPr>
            <a:spLocks noGrp="1"/>
          </p:cNvSpPr>
          <p:nvPr>
            <p:ph type="title"/>
          </p:nvPr>
        </p:nvSpPr>
        <p:spPr/>
        <p:txBody>
          <a:bodyPr/>
          <a:lstStyle>
            <a:lvl1pPr>
              <a:defRPr>
                <a:solidFill>
                  <a:schemeClr val="bg1"/>
                </a:solidFill>
              </a:defRPr>
            </a:lvl1pPr>
          </a:lstStyle>
          <a:p>
            <a:r>
              <a:rPr lang="en-US" dirty="0"/>
              <a:t>Click to edit Master title style</a:t>
            </a:r>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5" name="Picture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68628" y="6017665"/>
            <a:ext cx="2875723" cy="515234"/>
          </a:xfrm>
          <a:prstGeom prst="rect">
            <a:avLst/>
          </a:prstGeom>
        </p:spPr>
      </p:pic>
      <p:sp>
        <p:nvSpPr>
          <p:cNvPr id="7" name="Subtitle 2"/>
          <p:cNvSpPr txBox="1">
            <a:spLocks/>
          </p:cNvSpPr>
          <p:nvPr userDrawn="1"/>
        </p:nvSpPr>
        <p:spPr>
          <a:xfrm>
            <a:off x="8534403" y="6083055"/>
            <a:ext cx="2756452" cy="615598"/>
          </a:xfrm>
          <a:prstGeom prst="rect">
            <a:avLst/>
          </a:prstGeom>
        </p:spPr>
        <p:txBody>
          <a:bodyPr vert="horz" lIns="68580" tIns="34290" rIns="68580" bIns="34290" rtlCol="0">
            <a:normAutofit/>
          </a:bodyPr>
          <a:lstStyle>
            <a:lvl1pPr marL="0" indent="0" algn="l" defTabSz="914400" rtl="0" eaLnBrk="1" latinLnBrk="0" hangingPunct="1">
              <a:lnSpc>
                <a:spcPct val="90000"/>
              </a:lnSpc>
              <a:spcBef>
                <a:spcPts val="1000"/>
              </a:spcBef>
              <a:buFont typeface="Arial"/>
              <a:buNone/>
              <a:defRPr sz="32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9pPr>
          </a:lstStyle>
          <a:p>
            <a:pPr marL="0" marR="0" lvl="0" indent="0" algn="r" defTabSz="685800" rtl="0" eaLnBrk="1" fontAlgn="auto" latinLnBrk="0" hangingPunct="1">
              <a:lnSpc>
                <a:spcPct val="90000"/>
              </a:lnSpc>
              <a:spcBef>
                <a:spcPts val="750"/>
              </a:spcBef>
              <a:spcAft>
                <a:spcPts val="0"/>
              </a:spcAft>
              <a:buClrTx/>
              <a:buSzTx/>
              <a:buFont typeface="Arial"/>
              <a:buNone/>
              <a:tabLst/>
              <a:defRPr/>
            </a:pPr>
            <a:r>
              <a:rPr kumimoji="0" lang="en-US" sz="1200" b="0" i="0" u="none" strike="noStrike" kern="1200" cap="none" spc="0" normalizeH="0" baseline="0" noProof="0" dirty="0" err="1">
                <a:ln>
                  <a:noFill/>
                </a:ln>
                <a:solidFill>
                  <a:srgbClr val="59C4C7"/>
                </a:solidFill>
                <a:effectLst/>
                <a:uLnTx/>
                <a:uFillTx/>
                <a:latin typeface="Rockwell"/>
                <a:ea typeface="Meiryo"/>
                <a:cs typeface="+mn-cs"/>
              </a:rPr>
              <a:t>rightquestion.org</a:t>
            </a:r>
            <a:endParaRPr kumimoji="0" lang="en-US" sz="1200" b="0" i="0" u="none" strike="noStrike" kern="1200" cap="none" spc="0" normalizeH="0" baseline="0" noProof="0" dirty="0">
              <a:ln>
                <a:noFill/>
              </a:ln>
              <a:solidFill>
                <a:srgbClr val="59C4C7"/>
              </a:solidFill>
              <a:effectLst/>
              <a:uLnTx/>
              <a:uFillTx/>
              <a:latin typeface="Rockwell"/>
              <a:ea typeface="Meiryo"/>
              <a:cs typeface="+mn-cs"/>
            </a:endParaRPr>
          </a:p>
        </p:txBody>
      </p:sp>
      <p:cxnSp>
        <p:nvCxnSpPr>
          <p:cNvPr id="8" name="Straight Connector 7"/>
          <p:cNvCxnSpPr/>
          <p:nvPr userDrawn="1"/>
        </p:nvCxnSpPr>
        <p:spPr>
          <a:xfrm>
            <a:off x="768629" y="5835315"/>
            <a:ext cx="10625279" cy="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1957661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11" name="Rectangle 10"/>
          <p:cNvSpPr/>
          <p:nvPr userDrawn="1"/>
        </p:nvSpPr>
        <p:spPr>
          <a:xfrm>
            <a:off x="0" y="-17796"/>
            <a:ext cx="12192000" cy="169068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dirty="0">
              <a:ln>
                <a:noFill/>
              </a:ln>
              <a:solidFill>
                <a:srgbClr val="FFFFFF"/>
              </a:solidFill>
              <a:effectLst/>
              <a:uLnTx/>
              <a:uFillTx/>
              <a:latin typeface="Rockwell"/>
              <a:ea typeface="Meiryo"/>
              <a:cs typeface="+mn-cs"/>
            </a:endParaRPr>
          </a:p>
        </p:txBody>
      </p:sp>
      <p:sp>
        <p:nvSpPr>
          <p:cNvPr id="2" name="Title 1"/>
          <p:cNvSpPr>
            <a:spLocks noGrp="1"/>
          </p:cNvSpPr>
          <p:nvPr>
            <p:ph type="title"/>
          </p:nvPr>
        </p:nvSpPr>
        <p:spPr>
          <a:xfrm>
            <a:off x="768627" y="347332"/>
            <a:ext cx="10515600" cy="1325563"/>
          </a:xfrm>
        </p:spPr>
        <p:txBody>
          <a:bodyPr/>
          <a:lstStyle>
            <a:lvl1pPr>
              <a:defRPr>
                <a:solidFill>
                  <a:schemeClr val="bg1"/>
                </a:solidFill>
              </a:defRPr>
            </a:lvl1pPr>
          </a:lstStyle>
          <a:p>
            <a:r>
              <a:rPr lang="en-US" dirty="0"/>
              <a:t>Click to edit Master title style</a:t>
            </a:r>
          </a:p>
        </p:txBody>
      </p:sp>
      <p:sp>
        <p:nvSpPr>
          <p:cNvPr id="4" name="Picture Placeholder 3"/>
          <p:cNvSpPr>
            <a:spLocks noGrp="1"/>
          </p:cNvSpPr>
          <p:nvPr>
            <p:ph type="pic" sz="quarter" idx="10"/>
          </p:nvPr>
        </p:nvSpPr>
        <p:spPr>
          <a:xfrm>
            <a:off x="838725" y="1828804"/>
            <a:ext cx="4808096" cy="2649303"/>
          </a:xfrm>
        </p:spPr>
        <p:txBody>
          <a:bodyPr/>
          <a:lstStyle/>
          <a:p>
            <a:endParaRPr lang="en-US"/>
          </a:p>
        </p:txBody>
      </p:sp>
      <p:sp>
        <p:nvSpPr>
          <p:cNvPr id="5" name="Picture Placeholder 3"/>
          <p:cNvSpPr>
            <a:spLocks noGrp="1"/>
          </p:cNvSpPr>
          <p:nvPr>
            <p:ph type="pic" sz="quarter" idx="11"/>
          </p:nvPr>
        </p:nvSpPr>
        <p:spPr>
          <a:xfrm>
            <a:off x="6385301" y="1828804"/>
            <a:ext cx="4968499" cy="2649303"/>
          </a:xfrm>
        </p:spPr>
        <p:txBody>
          <a:bodyPr/>
          <a:lstStyle/>
          <a:p>
            <a:endParaRPr lang="en-US"/>
          </a:p>
        </p:txBody>
      </p:sp>
      <p:sp>
        <p:nvSpPr>
          <p:cNvPr id="7" name="Content Placeholder 6"/>
          <p:cNvSpPr>
            <a:spLocks noGrp="1"/>
          </p:cNvSpPr>
          <p:nvPr>
            <p:ph sz="quarter" idx="12" hasCustomPrompt="1"/>
          </p:nvPr>
        </p:nvSpPr>
        <p:spPr>
          <a:xfrm>
            <a:off x="838200" y="4702766"/>
            <a:ext cx="10515600" cy="914400"/>
          </a:xfrm>
        </p:spPr>
        <p:txBody>
          <a:bodyPr/>
          <a:lstStyle>
            <a:lvl1pPr marL="171450" marR="0" indent="-171450" algn="l" defTabSz="685800" rtl="0" eaLnBrk="1" fontAlgn="auto" latinLnBrk="0" hangingPunct="1">
              <a:lnSpc>
                <a:spcPct val="90000"/>
              </a:lnSpc>
              <a:spcBef>
                <a:spcPts val="750"/>
              </a:spcBef>
              <a:spcAft>
                <a:spcPts val="0"/>
              </a:spcAft>
              <a:buClrTx/>
              <a:buSzTx/>
              <a:buFont typeface="Arial"/>
              <a:buNone/>
              <a:tabLst/>
              <a:defRPr lang="en-US" b="0" i="0" baseline="0" smtClean="0">
                <a:effectLst/>
              </a:defRPr>
            </a:lvl1pPr>
          </a:lstStyle>
          <a:p>
            <a:pPr lvl="0"/>
            <a:r>
              <a:rPr lang="en-US" dirty="0"/>
              <a:t>Body Text here</a:t>
            </a:r>
          </a:p>
        </p:txBody>
      </p:sp>
    </p:spTree>
    <p:extLst>
      <p:ext uri="{BB962C8B-B14F-4D97-AF65-F5344CB8AC3E}">
        <p14:creationId xmlns:p14="http://schemas.microsoft.com/office/powerpoint/2010/main" val="205249711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707441" y="987429"/>
            <a:ext cx="617220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p:cNvSpPr>
            <a:spLocks noGrp="1"/>
          </p:cNvSpPr>
          <p:nvPr>
            <p:ph type="body" sz="half" idx="2" hasCustomPrompt="1"/>
          </p:nvPr>
        </p:nvSpPr>
        <p:spPr>
          <a:xfrm>
            <a:off x="7423152" y="1303421"/>
            <a:ext cx="3932237" cy="2578768"/>
          </a:xfrm>
        </p:spPr>
        <p:txBody>
          <a:bodyPr>
            <a:normAutofit/>
          </a:bodyPr>
          <a:lstStyle>
            <a:lvl1pPr marL="0" indent="0">
              <a:lnSpc>
                <a:spcPct val="100000"/>
              </a:lnSpc>
              <a:buNone/>
              <a:defRPr lang="en-US" sz="2100" b="0" i="0" smtClean="0">
                <a:solidFill>
                  <a:schemeClr val="tx2"/>
                </a:solidFill>
                <a:effectLst/>
                <a:latin typeface="Rockwell" panose="02060603020205020403" pitchFamily="18" charset="0"/>
                <a:ea typeface="Rockwell" panose="02060603020205020403" pitchFamily="18" charset="0"/>
                <a:cs typeface="Arial" charset="0"/>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dirty="0"/>
              <a:t>“Lorem ipsum dolor sit </a:t>
            </a:r>
            <a:r>
              <a:rPr lang="en-US" dirty="0" err="1"/>
              <a:t>amet</a:t>
            </a:r>
            <a:r>
              <a:rPr lang="en-US" dirty="0"/>
              <a:t>, </a:t>
            </a:r>
            <a:r>
              <a:rPr lang="en-US" dirty="0" err="1"/>
              <a:t>consectur</a:t>
            </a:r>
            <a:r>
              <a:rPr lang="en-US" dirty="0"/>
              <a:t> </a:t>
            </a:r>
            <a:r>
              <a:rPr lang="en-US" dirty="0" err="1"/>
              <a:t>adipiscing</a:t>
            </a:r>
            <a:r>
              <a:rPr lang="en-US" dirty="0"/>
              <a:t> </a:t>
            </a:r>
            <a:r>
              <a:rPr lang="en-US" dirty="0" err="1"/>
              <a:t>elit</a:t>
            </a:r>
            <a:r>
              <a:rPr lang="en-US" dirty="0"/>
              <a:t>. </a:t>
            </a:r>
            <a:r>
              <a:rPr lang="en-US" dirty="0" err="1"/>
              <a:t>Mauris</a:t>
            </a:r>
            <a:r>
              <a:rPr lang="en-US" dirty="0"/>
              <a:t> </a:t>
            </a:r>
            <a:r>
              <a:rPr lang="en-US" dirty="0" err="1"/>
              <a:t>nulla</a:t>
            </a:r>
            <a:r>
              <a:rPr lang="en-US" dirty="0"/>
              <a:t> </a:t>
            </a:r>
            <a:r>
              <a:rPr lang="en-US" dirty="0" err="1"/>
              <a:t>justo</a:t>
            </a:r>
            <a:r>
              <a:rPr lang="en-US" dirty="0"/>
              <a:t>, </a:t>
            </a:r>
            <a:r>
              <a:rPr lang="en-US" dirty="0" err="1"/>
              <a:t>elementum</a:t>
            </a:r>
            <a:r>
              <a:rPr lang="en-US" dirty="0"/>
              <a:t> </a:t>
            </a:r>
            <a:r>
              <a:rPr lang="en-US" dirty="0" err="1"/>
              <a:t>nec</a:t>
            </a:r>
            <a:r>
              <a:rPr lang="en-US" dirty="0"/>
              <a:t> </a:t>
            </a:r>
            <a:r>
              <a:rPr lang="en-US" dirty="0" err="1"/>
              <a:t>volutpad</a:t>
            </a:r>
            <a:r>
              <a:rPr lang="en-US" dirty="0"/>
              <a:t> sed.”</a:t>
            </a:r>
          </a:p>
        </p:txBody>
      </p:sp>
      <p:sp>
        <p:nvSpPr>
          <p:cNvPr id="8" name="Text Placeholder 3"/>
          <p:cNvSpPr>
            <a:spLocks noGrp="1"/>
          </p:cNvSpPr>
          <p:nvPr>
            <p:ph type="body" sz="half" idx="10" hasCustomPrompt="1"/>
          </p:nvPr>
        </p:nvSpPr>
        <p:spPr>
          <a:xfrm>
            <a:off x="7423152" y="4070685"/>
            <a:ext cx="3932237" cy="2578768"/>
          </a:xfrm>
        </p:spPr>
        <p:txBody>
          <a:bodyPr>
            <a:normAutofit/>
          </a:bodyPr>
          <a:lstStyle>
            <a:lvl1pPr marL="0" indent="0" algn="r">
              <a:lnSpc>
                <a:spcPct val="100000"/>
              </a:lnSpc>
              <a:buNone/>
              <a:defRPr lang="en-US" sz="1650" b="0" i="0" smtClean="0">
                <a:solidFill>
                  <a:schemeClr val="tx1"/>
                </a:solidFill>
                <a:effectLst/>
                <a:latin typeface="Rockwell" panose="02060603020205020403" pitchFamily="18" charset="0"/>
                <a:ea typeface="Rockwell" panose="02060603020205020403" pitchFamily="18" charset="0"/>
                <a:cs typeface="Arial" charset="0"/>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dirty="0"/>
              <a:t> </a:t>
            </a:r>
            <a:r>
              <a:rPr lang="en-US" dirty="0" err="1"/>
              <a:t>Qute</a:t>
            </a:r>
            <a:r>
              <a:rPr lang="en-US" dirty="0"/>
              <a:t> Credit</a:t>
            </a:r>
          </a:p>
        </p:txBody>
      </p:sp>
      <p:cxnSp>
        <p:nvCxnSpPr>
          <p:cNvPr id="5" name="Straight Connector 7"/>
          <p:cNvCxnSpPr/>
          <p:nvPr userDrawn="1"/>
        </p:nvCxnSpPr>
        <p:spPr>
          <a:xfrm>
            <a:off x="604955" y="6059309"/>
            <a:ext cx="10625279" cy="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58994986"/>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3296861"/>
            <a:ext cx="10515600" cy="953001"/>
          </a:xfrm>
        </p:spPr>
        <p:txBody>
          <a:bodyPr anchor="b">
            <a:normAutofit/>
          </a:bodyPr>
          <a:lstStyle>
            <a:lvl1pPr>
              <a:defRPr sz="3000">
                <a:solidFill>
                  <a:schemeClr val="tx2"/>
                </a:solidFill>
              </a:defRPr>
            </a:lvl1pPr>
          </a:lstStyle>
          <a:p>
            <a:r>
              <a:rPr lang="en-US" dirty="0"/>
              <a:t>Click to edit Master title style</a:t>
            </a:r>
          </a:p>
        </p:txBody>
      </p:sp>
      <p:sp>
        <p:nvSpPr>
          <p:cNvPr id="3" name="Text Placeholder 2"/>
          <p:cNvSpPr>
            <a:spLocks noGrp="1"/>
          </p:cNvSpPr>
          <p:nvPr>
            <p:ph type="body" idx="1"/>
          </p:nvPr>
        </p:nvSpPr>
        <p:spPr>
          <a:xfrm>
            <a:off x="831851" y="4359962"/>
            <a:ext cx="10515600" cy="181522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9" name="Picture Placeholder 8"/>
          <p:cNvSpPr>
            <a:spLocks noGrp="1"/>
          </p:cNvSpPr>
          <p:nvPr>
            <p:ph type="pic" sz="quarter" idx="10" hasCustomPrompt="1"/>
          </p:nvPr>
        </p:nvSpPr>
        <p:spPr>
          <a:xfrm>
            <a:off x="831849" y="528638"/>
            <a:ext cx="6546851" cy="2871787"/>
          </a:xfrm>
        </p:spPr>
        <p:txBody>
          <a:bodyPr/>
          <a:lstStyle>
            <a:lvl1pPr>
              <a:defRPr/>
            </a:lvl1pPr>
          </a:lstStyle>
          <a:p>
            <a:pPr marL="171450" marR="0" lvl="0" indent="-171450" algn="l" defTabSz="685800" rtl="0" eaLnBrk="1" fontAlgn="auto" latinLnBrk="0" hangingPunct="1">
              <a:lnSpc>
                <a:spcPct val="90000"/>
              </a:lnSpc>
              <a:spcBef>
                <a:spcPts val="750"/>
              </a:spcBef>
              <a:spcAft>
                <a:spcPts val="0"/>
              </a:spcAft>
              <a:buClrTx/>
              <a:buSzTx/>
              <a:buFont typeface="Arial"/>
              <a:buNone/>
              <a:tabLst/>
              <a:defRPr/>
            </a:pPr>
            <a:r>
              <a:rPr lang="en-US" dirty="0"/>
              <a:t>Insert photo</a:t>
            </a:r>
          </a:p>
          <a:p>
            <a:pPr marL="171450" marR="0" lvl="0" indent="-171450" algn="l" defTabSz="685800" rtl="0" eaLnBrk="1" fontAlgn="auto" latinLnBrk="0" hangingPunct="1">
              <a:lnSpc>
                <a:spcPct val="90000"/>
              </a:lnSpc>
              <a:spcBef>
                <a:spcPts val="750"/>
              </a:spcBef>
              <a:spcAft>
                <a:spcPts val="0"/>
              </a:spcAft>
              <a:buClrTx/>
              <a:buSzTx/>
              <a:buFont typeface="Arial"/>
              <a:buNone/>
              <a:tabLst/>
              <a:defRPr/>
            </a:pPr>
            <a:endParaRPr lang="en-US" dirty="0"/>
          </a:p>
          <a:p>
            <a:pPr marL="171450" marR="0" lvl="0" indent="-171450" algn="l" defTabSz="685800" rtl="0" eaLnBrk="1" fontAlgn="auto" latinLnBrk="0" hangingPunct="1">
              <a:lnSpc>
                <a:spcPct val="90000"/>
              </a:lnSpc>
              <a:spcBef>
                <a:spcPts val="750"/>
              </a:spcBef>
              <a:spcAft>
                <a:spcPts val="0"/>
              </a:spcAft>
              <a:buClrTx/>
              <a:buSzTx/>
              <a:buFont typeface="Arial"/>
              <a:buNone/>
              <a:tabLst/>
              <a:defRPr/>
            </a:pPr>
            <a:endParaRPr lang="en-US" dirty="0"/>
          </a:p>
        </p:txBody>
      </p:sp>
    </p:spTree>
    <p:extLst>
      <p:ext uri="{BB962C8B-B14F-4D97-AF65-F5344CB8AC3E}">
        <p14:creationId xmlns:p14="http://schemas.microsoft.com/office/powerpoint/2010/main" val="378984986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11" name="Rectangle 10"/>
          <p:cNvSpPr/>
          <p:nvPr userDrawn="1"/>
        </p:nvSpPr>
        <p:spPr>
          <a:xfrm>
            <a:off x="0" y="-17796"/>
            <a:ext cx="12192000" cy="169068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2" name="Title 1"/>
          <p:cNvSpPr>
            <a:spLocks noGrp="1"/>
          </p:cNvSpPr>
          <p:nvPr>
            <p:ph type="title"/>
          </p:nvPr>
        </p:nvSpPr>
        <p:spPr>
          <a:xfrm>
            <a:off x="768627" y="347331"/>
            <a:ext cx="10515600" cy="1325563"/>
          </a:xfrm>
        </p:spPr>
        <p:txBody>
          <a:bodyPr/>
          <a:lstStyle>
            <a:lvl1pPr>
              <a:defRPr>
                <a:solidFill>
                  <a:schemeClr val="bg1"/>
                </a:solidFill>
              </a:defRPr>
            </a:lvl1pPr>
          </a:lstStyle>
          <a:p>
            <a:r>
              <a:rPr lang="en-US" dirty="0"/>
              <a:t>Click to edit Master title style</a:t>
            </a:r>
          </a:p>
        </p:txBody>
      </p:sp>
      <p:sp>
        <p:nvSpPr>
          <p:cNvPr id="4" name="Picture Placeholder 3"/>
          <p:cNvSpPr>
            <a:spLocks noGrp="1"/>
          </p:cNvSpPr>
          <p:nvPr>
            <p:ph type="pic" sz="quarter" idx="10"/>
          </p:nvPr>
        </p:nvSpPr>
        <p:spPr>
          <a:xfrm>
            <a:off x="838725" y="1828802"/>
            <a:ext cx="4808096" cy="2649303"/>
          </a:xfrm>
        </p:spPr>
        <p:txBody>
          <a:bodyPr/>
          <a:lstStyle/>
          <a:p>
            <a:endParaRPr lang="en-US"/>
          </a:p>
        </p:txBody>
      </p:sp>
      <p:sp>
        <p:nvSpPr>
          <p:cNvPr id="5" name="Picture Placeholder 3"/>
          <p:cNvSpPr>
            <a:spLocks noGrp="1"/>
          </p:cNvSpPr>
          <p:nvPr>
            <p:ph type="pic" sz="quarter" idx="11"/>
          </p:nvPr>
        </p:nvSpPr>
        <p:spPr>
          <a:xfrm>
            <a:off x="6385301" y="1828802"/>
            <a:ext cx="4968499" cy="2649303"/>
          </a:xfrm>
        </p:spPr>
        <p:txBody>
          <a:bodyPr/>
          <a:lstStyle/>
          <a:p>
            <a:endParaRPr lang="en-US"/>
          </a:p>
        </p:txBody>
      </p:sp>
      <p:sp>
        <p:nvSpPr>
          <p:cNvPr id="7" name="Content Placeholder 6"/>
          <p:cNvSpPr>
            <a:spLocks noGrp="1"/>
          </p:cNvSpPr>
          <p:nvPr>
            <p:ph sz="quarter" idx="12" hasCustomPrompt="1"/>
          </p:nvPr>
        </p:nvSpPr>
        <p:spPr>
          <a:xfrm>
            <a:off x="838200" y="4702766"/>
            <a:ext cx="10515600" cy="914400"/>
          </a:xfrm>
        </p:spPr>
        <p:txBody>
          <a:bodyPr/>
          <a:lstStyle>
            <a:lvl1pPr marL="228600" marR="0" indent="-228600" algn="l" defTabSz="914400" rtl="0" eaLnBrk="1" fontAlgn="auto" latinLnBrk="0" hangingPunct="1">
              <a:lnSpc>
                <a:spcPct val="90000"/>
              </a:lnSpc>
              <a:spcBef>
                <a:spcPts val="1000"/>
              </a:spcBef>
              <a:spcAft>
                <a:spcPts val="0"/>
              </a:spcAft>
              <a:buClrTx/>
              <a:buSzTx/>
              <a:buFont typeface="Arial"/>
              <a:buNone/>
              <a:tabLst/>
              <a:defRPr lang="en-US" b="0" i="0" baseline="0" smtClean="0">
                <a:effectLst/>
              </a:defRPr>
            </a:lvl1pPr>
          </a:lstStyle>
          <a:p>
            <a:pPr lvl="0"/>
            <a:r>
              <a:rPr lang="en-US" dirty="0"/>
              <a:t>Body Text here</a:t>
            </a:r>
          </a:p>
        </p:txBody>
      </p:sp>
    </p:spTree>
    <p:extLst>
      <p:ext uri="{BB962C8B-B14F-4D97-AF65-F5344CB8AC3E}">
        <p14:creationId xmlns:p14="http://schemas.microsoft.com/office/powerpoint/2010/main" val="65206766"/>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7" name="Rectangle 6"/>
          <p:cNvSpPr/>
          <p:nvPr userDrawn="1"/>
        </p:nvSpPr>
        <p:spPr>
          <a:xfrm>
            <a:off x="0" y="-17796"/>
            <a:ext cx="12192000" cy="169068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srgbClr val="FFFFFF"/>
              </a:solidFill>
              <a:effectLst/>
              <a:uLnTx/>
              <a:uFillTx/>
              <a:latin typeface="Rockwell"/>
              <a:ea typeface="Meiryo"/>
              <a:cs typeface="+mn-cs"/>
            </a:endParaRPr>
          </a:p>
        </p:txBody>
      </p:sp>
      <p:sp>
        <p:nvSpPr>
          <p:cNvPr id="2" name="Title 1"/>
          <p:cNvSpPr>
            <a:spLocks noGrp="1"/>
          </p:cNvSpPr>
          <p:nvPr>
            <p:ph type="title"/>
          </p:nvPr>
        </p:nvSpPr>
        <p:spPr/>
        <p:txBody>
          <a:bodyPr/>
          <a:lstStyle>
            <a:lvl1pPr>
              <a:defRPr b="1">
                <a:solidFill>
                  <a:schemeClr val="bg1"/>
                </a:solidFill>
              </a:defRPr>
            </a:lvl1pPr>
          </a:lstStyle>
          <a:p>
            <a:r>
              <a:rPr lang="en-US" dirty="0"/>
              <a:t>Click to edit Master title style</a:t>
            </a:r>
          </a:p>
        </p:txBody>
      </p:sp>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68628" y="6017665"/>
            <a:ext cx="2875723" cy="515234"/>
          </a:xfrm>
          <a:prstGeom prst="rect">
            <a:avLst/>
          </a:prstGeom>
        </p:spPr>
      </p:pic>
      <p:sp>
        <p:nvSpPr>
          <p:cNvPr id="6" name="Subtitle 2"/>
          <p:cNvSpPr txBox="1">
            <a:spLocks/>
          </p:cNvSpPr>
          <p:nvPr userDrawn="1"/>
        </p:nvSpPr>
        <p:spPr>
          <a:xfrm>
            <a:off x="8534403" y="6083055"/>
            <a:ext cx="2756452" cy="615598"/>
          </a:xfrm>
          <a:prstGeom prst="rect">
            <a:avLst/>
          </a:prstGeom>
        </p:spPr>
        <p:txBody>
          <a:bodyPr vert="horz" lIns="68580" tIns="34290" rIns="68580" bIns="34290" rtlCol="0">
            <a:normAutofit/>
          </a:bodyPr>
          <a:lstStyle>
            <a:lvl1pPr marL="0" indent="0" algn="l" defTabSz="914400" rtl="0" eaLnBrk="1" latinLnBrk="0" hangingPunct="1">
              <a:lnSpc>
                <a:spcPct val="90000"/>
              </a:lnSpc>
              <a:spcBef>
                <a:spcPts val="1000"/>
              </a:spcBef>
              <a:buFont typeface="Arial"/>
              <a:buNone/>
              <a:defRPr sz="32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9pPr>
          </a:lstStyle>
          <a:p>
            <a:pPr marL="0" marR="0" lvl="0" indent="0" algn="r" defTabSz="685800" rtl="0" eaLnBrk="1" fontAlgn="auto" latinLnBrk="0" hangingPunct="1">
              <a:lnSpc>
                <a:spcPct val="90000"/>
              </a:lnSpc>
              <a:spcBef>
                <a:spcPts val="750"/>
              </a:spcBef>
              <a:spcAft>
                <a:spcPts val="0"/>
              </a:spcAft>
              <a:buClrTx/>
              <a:buSzTx/>
              <a:buFont typeface="Arial"/>
              <a:buNone/>
              <a:tabLst/>
              <a:defRPr/>
            </a:pPr>
            <a:r>
              <a:rPr kumimoji="0" lang="en-US" sz="1200" b="0" i="0" u="none" strike="noStrike" kern="1200" cap="none" spc="0" normalizeH="0" baseline="0" noProof="0" dirty="0" err="1">
                <a:ln>
                  <a:noFill/>
                </a:ln>
                <a:solidFill>
                  <a:srgbClr val="59C4C7"/>
                </a:solidFill>
                <a:effectLst/>
                <a:uLnTx/>
                <a:uFillTx/>
                <a:latin typeface="Rockwell"/>
                <a:ea typeface="Meiryo"/>
                <a:cs typeface="+mn-cs"/>
              </a:rPr>
              <a:t>rightquestion.org</a:t>
            </a:r>
            <a:endParaRPr kumimoji="0" lang="en-US" sz="1200" b="0" i="0" u="none" strike="noStrike" kern="1200" cap="none" spc="0" normalizeH="0" baseline="0" noProof="0" dirty="0">
              <a:ln>
                <a:noFill/>
              </a:ln>
              <a:solidFill>
                <a:srgbClr val="59C4C7"/>
              </a:solidFill>
              <a:effectLst/>
              <a:uLnTx/>
              <a:uFillTx/>
              <a:latin typeface="Rockwell"/>
              <a:ea typeface="Meiryo"/>
              <a:cs typeface="+mn-cs"/>
            </a:endParaRPr>
          </a:p>
        </p:txBody>
      </p:sp>
      <p:cxnSp>
        <p:nvCxnSpPr>
          <p:cNvPr id="9" name="Straight Connector 8"/>
          <p:cNvCxnSpPr/>
          <p:nvPr userDrawn="1"/>
        </p:nvCxnSpPr>
        <p:spPr>
          <a:xfrm>
            <a:off x="768629" y="5835315"/>
            <a:ext cx="10625279" cy="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10897946"/>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cxnSp>
        <p:nvCxnSpPr>
          <p:cNvPr id="6" name="Straight Connector 5"/>
          <p:cNvCxnSpPr/>
          <p:nvPr userDrawn="1"/>
        </p:nvCxnSpPr>
        <p:spPr>
          <a:xfrm>
            <a:off x="768629" y="5835315"/>
            <a:ext cx="10625279" cy="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09263622"/>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blank" preserve="1">
  <p:cSld name="2_Blank">
    <p:spTree>
      <p:nvGrpSpPr>
        <p:cNvPr id="1" name=""/>
        <p:cNvGrpSpPr/>
        <p:nvPr/>
      </p:nvGrpSpPr>
      <p:grpSpPr>
        <a:xfrm>
          <a:off x="0" y="0"/>
          <a:ext cx="0" cy="0"/>
          <a:chOff x="0" y="0"/>
          <a:chExt cx="0" cy="0"/>
        </a:xfrm>
      </p:grpSpPr>
      <p:sp>
        <p:nvSpPr>
          <p:cNvPr id="6" name="Rectangle 5"/>
          <p:cNvSpPr/>
          <p:nvPr userDrawn="1"/>
        </p:nvSpPr>
        <p:spPr>
          <a:xfrm>
            <a:off x="0" y="-17796"/>
            <a:ext cx="12192000" cy="563654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srgbClr val="FFFFFF"/>
              </a:solidFill>
              <a:effectLst/>
              <a:uLnTx/>
              <a:uFillTx/>
              <a:latin typeface="Rockwell"/>
              <a:ea typeface="Meiryo"/>
              <a:cs typeface="+mn-cs"/>
            </a:endParaRPr>
          </a:p>
        </p:txBody>
      </p:sp>
    </p:spTree>
    <p:extLst>
      <p:ext uri="{BB962C8B-B14F-4D97-AF65-F5344CB8AC3E}">
        <p14:creationId xmlns:p14="http://schemas.microsoft.com/office/powerpoint/2010/main" val="3837454692"/>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39788" y="457204"/>
            <a:ext cx="4343400" cy="530225"/>
          </a:xfrm>
        </p:spPr>
        <p:txBody>
          <a:bodyPr anchor="b"/>
          <a:lstStyle>
            <a:lvl1pPr>
              <a:defRPr sz="2400" baseline="0">
                <a:solidFill>
                  <a:schemeClr val="tx2"/>
                </a:solidFill>
              </a:defRPr>
            </a:lvl1pPr>
          </a:lstStyle>
          <a:p>
            <a:r>
              <a:rPr lang="en-US"/>
              <a:t>Student Questions</a:t>
            </a:r>
            <a:endParaRPr lang="en-US" dirty="0"/>
          </a:p>
        </p:txBody>
      </p:sp>
      <p:sp>
        <p:nvSpPr>
          <p:cNvPr id="3" name="Content Placeholder 2"/>
          <p:cNvSpPr>
            <a:spLocks noGrp="1"/>
          </p:cNvSpPr>
          <p:nvPr>
            <p:ph idx="1"/>
          </p:nvPr>
        </p:nvSpPr>
        <p:spPr>
          <a:xfrm>
            <a:off x="838202" y="1171078"/>
            <a:ext cx="4569577" cy="2827499"/>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hasCustomPrompt="1"/>
          </p:nvPr>
        </p:nvSpPr>
        <p:spPr>
          <a:xfrm>
            <a:off x="839788" y="4182222"/>
            <a:ext cx="4567989" cy="1528768"/>
          </a:xfrm>
        </p:spPr>
        <p:txBody>
          <a:bodyPr>
            <a:normAutofit/>
          </a:bodyPr>
          <a:lstStyle>
            <a:lvl1pPr marL="214313" marR="0" indent="-214313" algn="l" defTabSz="685800" rtl="0" eaLnBrk="1" fontAlgn="auto" latinLnBrk="0" hangingPunct="1">
              <a:lnSpc>
                <a:spcPct val="90000"/>
              </a:lnSpc>
              <a:spcBef>
                <a:spcPts val="750"/>
              </a:spcBef>
              <a:spcAft>
                <a:spcPts val="0"/>
              </a:spcAft>
              <a:buClrTx/>
              <a:buSzTx/>
              <a:buFont typeface="Arial" charset="0"/>
              <a:buChar char="•"/>
              <a:tabLst/>
              <a:defRPr sz="165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Question</a:t>
            </a:r>
          </a:p>
          <a:p>
            <a:pPr lvl="0"/>
            <a:r>
              <a:rPr lang="en-US" dirty="0"/>
              <a:t>Question</a:t>
            </a:r>
          </a:p>
          <a:p>
            <a:pPr marL="214313" marR="0" lvl="0" indent="-214313" algn="l" defTabSz="685800" rtl="0" eaLnBrk="1" fontAlgn="auto" latinLnBrk="0" hangingPunct="1">
              <a:lnSpc>
                <a:spcPct val="90000"/>
              </a:lnSpc>
              <a:spcBef>
                <a:spcPts val="750"/>
              </a:spcBef>
              <a:spcAft>
                <a:spcPts val="0"/>
              </a:spcAft>
              <a:buClrTx/>
              <a:buSzTx/>
              <a:buFont typeface="Arial" charset="0"/>
              <a:buChar char="•"/>
              <a:tabLst/>
              <a:defRPr/>
            </a:pPr>
            <a:r>
              <a:rPr lang="en-US" dirty="0"/>
              <a:t>Question</a:t>
            </a:r>
          </a:p>
        </p:txBody>
      </p:sp>
      <p:sp>
        <p:nvSpPr>
          <p:cNvPr id="8" name="Text Placeholder 3"/>
          <p:cNvSpPr>
            <a:spLocks noGrp="1"/>
          </p:cNvSpPr>
          <p:nvPr>
            <p:ph type="body" sz="half" idx="13" hasCustomPrompt="1"/>
          </p:nvPr>
        </p:nvSpPr>
        <p:spPr>
          <a:xfrm>
            <a:off x="6021388" y="1171074"/>
            <a:ext cx="4567989" cy="5101388"/>
          </a:xfrm>
        </p:spPr>
        <p:txBody>
          <a:bodyPr>
            <a:normAutofit/>
          </a:bodyPr>
          <a:lstStyle>
            <a:lvl1pPr marL="214313" marR="0" indent="-214313" algn="l" defTabSz="685800" rtl="0" eaLnBrk="1" fontAlgn="auto" latinLnBrk="0" hangingPunct="1">
              <a:lnSpc>
                <a:spcPct val="90000"/>
              </a:lnSpc>
              <a:spcBef>
                <a:spcPts val="750"/>
              </a:spcBef>
              <a:spcAft>
                <a:spcPts val="0"/>
              </a:spcAft>
              <a:buClrTx/>
              <a:buSzTx/>
              <a:buFont typeface="Arial" charset="0"/>
              <a:buChar char="•"/>
              <a:tabLst/>
              <a:defRPr sz="165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dirty="0"/>
              <a:t>Question</a:t>
            </a:r>
          </a:p>
          <a:p>
            <a:pPr marL="214313" marR="0" lvl="0" indent="-214313" algn="l" defTabSz="685800" rtl="0" eaLnBrk="1" fontAlgn="auto" latinLnBrk="0" hangingPunct="1">
              <a:lnSpc>
                <a:spcPct val="90000"/>
              </a:lnSpc>
              <a:spcBef>
                <a:spcPts val="750"/>
              </a:spcBef>
              <a:spcAft>
                <a:spcPts val="0"/>
              </a:spcAft>
              <a:buClrTx/>
              <a:buSzTx/>
              <a:buFont typeface="Arial" charset="0"/>
              <a:buChar char="•"/>
              <a:tabLst/>
              <a:defRPr/>
            </a:pPr>
            <a:r>
              <a:rPr lang="en-US" dirty="0"/>
              <a:t>Question</a:t>
            </a:r>
          </a:p>
          <a:p>
            <a:pPr marL="214313" marR="0" lvl="0" indent="-214313" algn="l" defTabSz="685800" rtl="0" eaLnBrk="1" fontAlgn="auto" latinLnBrk="0" hangingPunct="1">
              <a:lnSpc>
                <a:spcPct val="90000"/>
              </a:lnSpc>
              <a:spcBef>
                <a:spcPts val="750"/>
              </a:spcBef>
              <a:spcAft>
                <a:spcPts val="0"/>
              </a:spcAft>
              <a:buClrTx/>
              <a:buSzTx/>
              <a:buFont typeface="Arial" charset="0"/>
              <a:buChar char="•"/>
              <a:tabLst/>
              <a:defRPr/>
            </a:pPr>
            <a:r>
              <a:rPr lang="en-US" dirty="0"/>
              <a:t>Question</a:t>
            </a:r>
          </a:p>
          <a:p>
            <a:pPr marL="214313" marR="0" lvl="0" indent="-214313" algn="l" defTabSz="685800" rtl="0" eaLnBrk="1" fontAlgn="auto" latinLnBrk="0" hangingPunct="1">
              <a:lnSpc>
                <a:spcPct val="90000"/>
              </a:lnSpc>
              <a:spcBef>
                <a:spcPts val="750"/>
              </a:spcBef>
              <a:spcAft>
                <a:spcPts val="0"/>
              </a:spcAft>
              <a:buClrTx/>
              <a:buSzTx/>
              <a:buFont typeface="Arial" charset="0"/>
              <a:buChar char="•"/>
              <a:tabLst/>
              <a:defRPr/>
            </a:pPr>
            <a:r>
              <a:rPr lang="en-US" dirty="0"/>
              <a:t>Question</a:t>
            </a:r>
          </a:p>
          <a:p>
            <a:pPr lvl="0"/>
            <a:r>
              <a:rPr lang="en-US" dirty="0"/>
              <a:t>Question</a:t>
            </a:r>
          </a:p>
          <a:p>
            <a:pPr marL="214313" marR="0" lvl="0" indent="-214313" algn="l" defTabSz="685800" rtl="0" eaLnBrk="1" fontAlgn="auto" latinLnBrk="0" hangingPunct="1">
              <a:lnSpc>
                <a:spcPct val="90000"/>
              </a:lnSpc>
              <a:spcBef>
                <a:spcPts val="750"/>
              </a:spcBef>
              <a:spcAft>
                <a:spcPts val="0"/>
              </a:spcAft>
              <a:buClrTx/>
              <a:buSzTx/>
              <a:buFont typeface="Arial" charset="0"/>
              <a:buChar char="•"/>
              <a:tabLst/>
              <a:defRPr/>
            </a:pPr>
            <a:r>
              <a:rPr lang="en-US" dirty="0"/>
              <a:t>Question</a:t>
            </a:r>
          </a:p>
          <a:p>
            <a:pPr marL="214313" marR="0" lvl="0" indent="-214313" algn="l" defTabSz="685800" rtl="0" eaLnBrk="1" fontAlgn="auto" latinLnBrk="0" hangingPunct="1">
              <a:lnSpc>
                <a:spcPct val="90000"/>
              </a:lnSpc>
              <a:spcBef>
                <a:spcPts val="750"/>
              </a:spcBef>
              <a:spcAft>
                <a:spcPts val="0"/>
              </a:spcAft>
              <a:buClrTx/>
              <a:buSzTx/>
              <a:buFont typeface="Arial" charset="0"/>
              <a:buChar char="•"/>
              <a:tabLst/>
              <a:defRPr/>
            </a:pPr>
            <a:r>
              <a:rPr lang="en-US" dirty="0"/>
              <a:t>Question</a:t>
            </a:r>
          </a:p>
          <a:p>
            <a:pPr marL="214313" marR="0" lvl="0" indent="-214313" algn="l" defTabSz="685800" rtl="0" eaLnBrk="1" fontAlgn="auto" latinLnBrk="0" hangingPunct="1">
              <a:lnSpc>
                <a:spcPct val="90000"/>
              </a:lnSpc>
              <a:spcBef>
                <a:spcPts val="750"/>
              </a:spcBef>
              <a:spcAft>
                <a:spcPts val="0"/>
              </a:spcAft>
              <a:buClrTx/>
              <a:buSzTx/>
              <a:buFont typeface="Arial" charset="0"/>
              <a:buChar char="•"/>
              <a:tabLst/>
              <a:defRPr/>
            </a:pPr>
            <a:r>
              <a:rPr lang="en-US" dirty="0"/>
              <a:t>Question</a:t>
            </a:r>
          </a:p>
          <a:p>
            <a:pPr lvl="0"/>
            <a:r>
              <a:rPr lang="en-US" dirty="0"/>
              <a:t>Question</a:t>
            </a:r>
          </a:p>
          <a:p>
            <a:pPr marL="214313" marR="0" lvl="0" indent="-214313" algn="l" defTabSz="685800" rtl="0" eaLnBrk="1" fontAlgn="auto" latinLnBrk="0" hangingPunct="1">
              <a:lnSpc>
                <a:spcPct val="90000"/>
              </a:lnSpc>
              <a:spcBef>
                <a:spcPts val="750"/>
              </a:spcBef>
              <a:spcAft>
                <a:spcPts val="0"/>
              </a:spcAft>
              <a:buClrTx/>
              <a:buSzTx/>
              <a:buFont typeface="Arial" charset="0"/>
              <a:buChar char="•"/>
              <a:tabLst/>
              <a:defRPr/>
            </a:pPr>
            <a:r>
              <a:rPr lang="en-US" dirty="0"/>
              <a:t>Question</a:t>
            </a:r>
          </a:p>
        </p:txBody>
      </p:sp>
    </p:spTree>
    <p:extLst>
      <p:ext uri="{BB962C8B-B14F-4D97-AF65-F5344CB8AC3E}">
        <p14:creationId xmlns:p14="http://schemas.microsoft.com/office/powerpoint/2010/main" val="2896298681"/>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obj" preserve="1">
  <p:cSld name="2_Title and Content w/ Footer">
    <p:spTree>
      <p:nvGrpSpPr>
        <p:cNvPr id="1" name=""/>
        <p:cNvGrpSpPr/>
        <p:nvPr/>
      </p:nvGrpSpPr>
      <p:grpSpPr>
        <a:xfrm>
          <a:off x="0" y="0"/>
          <a:ext cx="0" cy="0"/>
          <a:chOff x="0" y="0"/>
          <a:chExt cx="0" cy="0"/>
        </a:xfrm>
      </p:grpSpPr>
      <p:sp>
        <p:nvSpPr>
          <p:cNvPr id="2" name="Title 1"/>
          <p:cNvSpPr>
            <a:spLocks noGrp="1"/>
          </p:cNvSpPr>
          <p:nvPr>
            <p:ph type="title"/>
          </p:nvPr>
        </p:nvSpPr>
        <p:spPr>
          <a:xfrm>
            <a:off x="838200" y="92754"/>
            <a:ext cx="10515600" cy="1325563"/>
          </a:xfrm>
        </p:spPr>
        <p:txBody>
          <a:bodyPr/>
          <a:lstStyle>
            <a:lvl1pPr>
              <a:defRPr>
                <a:solidFill>
                  <a:schemeClr val="tx2"/>
                </a:solidFill>
              </a:defRPr>
            </a:lvl1pPr>
          </a:lstStyle>
          <a:p>
            <a:r>
              <a:rPr lang="en-US" dirty="0"/>
              <a:t>Click to edit Master title style</a:t>
            </a:r>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cxnSp>
        <p:nvCxnSpPr>
          <p:cNvPr id="8" name="Straight Connector 7"/>
          <p:cNvCxnSpPr/>
          <p:nvPr userDrawn="1"/>
        </p:nvCxnSpPr>
        <p:spPr>
          <a:xfrm>
            <a:off x="728523" y="1227818"/>
            <a:ext cx="10625279" cy="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44453467"/>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3_Title and Content w/ Footer">
    <p:spTree>
      <p:nvGrpSpPr>
        <p:cNvPr id="1" name=""/>
        <p:cNvGrpSpPr/>
        <p:nvPr/>
      </p:nvGrpSpPr>
      <p:grpSpPr>
        <a:xfrm>
          <a:off x="0" y="0"/>
          <a:ext cx="0" cy="0"/>
          <a:chOff x="0" y="0"/>
          <a:chExt cx="0" cy="0"/>
        </a:xfrm>
      </p:grpSpPr>
      <p:sp>
        <p:nvSpPr>
          <p:cNvPr id="2" name="Title 1"/>
          <p:cNvSpPr>
            <a:spLocks noGrp="1"/>
          </p:cNvSpPr>
          <p:nvPr>
            <p:ph type="title"/>
          </p:nvPr>
        </p:nvSpPr>
        <p:spPr>
          <a:xfrm>
            <a:off x="838200" y="92754"/>
            <a:ext cx="10515600" cy="1325563"/>
          </a:xfrm>
        </p:spPr>
        <p:txBody>
          <a:bodyPr/>
          <a:lstStyle>
            <a:lvl1pPr>
              <a:defRPr>
                <a:solidFill>
                  <a:schemeClr val="tx2"/>
                </a:solidFill>
              </a:defRPr>
            </a:lvl1pPr>
          </a:lstStyle>
          <a:p>
            <a:r>
              <a:rPr lang="en-US" dirty="0"/>
              <a:t>Click to edit Master title style</a:t>
            </a:r>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cxnSp>
        <p:nvCxnSpPr>
          <p:cNvPr id="8" name="Straight Connector 7"/>
          <p:cNvCxnSpPr/>
          <p:nvPr userDrawn="1"/>
        </p:nvCxnSpPr>
        <p:spPr>
          <a:xfrm>
            <a:off x="728522" y="1662320"/>
            <a:ext cx="10625279" cy="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51845257"/>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obj" preserve="1">
  <p:cSld name="4_Title and Content w/ Footer">
    <p:spTree>
      <p:nvGrpSpPr>
        <p:cNvPr id="1" name=""/>
        <p:cNvGrpSpPr/>
        <p:nvPr/>
      </p:nvGrpSpPr>
      <p:grpSpPr>
        <a:xfrm>
          <a:off x="0" y="0"/>
          <a:ext cx="0" cy="0"/>
          <a:chOff x="0" y="0"/>
          <a:chExt cx="0" cy="0"/>
        </a:xfrm>
      </p:grpSpPr>
      <p:sp>
        <p:nvSpPr>
          <p:cNvPr id="2" name="Title 1"/>
          <p:cNvSpPr>
            <a:spLocks noGrp="1"/>
          </p:cNvSpPr>
          <p:nvPr>
            <p:ph type="title"/>
          </p:nvPr>
        </p:nvSpPr>
        <p:spPr>
          <a:xfrm>
            <a:off x="838200" y="92754"/>
            <a:ext cx="10515600" cy="1325563"/>
          </a:xfrm>
        </p:spPr>
        <p:txBody>
          <a:bodyPr/>
          <a:lstStyle>
            <a:lvl1pPr>
              <a:defRPr>
                <a:solidFill>
                  <a:schemeClr val="tx2"/>
                </a:solidFill>
              </a:defRPr>
            </a:lvl1pPr>
          </a:lstStyle>
          <a:p>
            <a:r>
              <a:rPr lang="en-US" dirty="0"/>
              <a:t>Click to edit Master title style</a:t>
            </a:r>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cxnSp>
        <p:nvCxnSpPr>
          <p:cNvPr id="8" name="Straight Connector 7"/>
          <p:cNvCxnSpPr/>
          <p:nvPr userDrawn="1"/>
        </p:nvCxnSpPr>
        <p:spPr>
          <a:xfrm>
            <a:off x="728522" y="1662320"/>
            <a:ext cx="10625279"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5" name="Straight Connector 7"/>
          <p:cNvCxnSpPr/>
          <p:nvPr userDrawn="1"/>
        </p:nvCxnSpPr>
        <p:spPr>
          <a:xfrm>
            <a:off x="788868" y="6067600"/>
            <a:ext cx="10625279" cy="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83267789"/>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obj" preserve="1">
  <p:cSld name="5_Title and Content w/ Footer">
    <p:spTree>
      <p:nvGrpSpPr>
        <p:cNvPr id="1" name=""/>
        <p:cNvGrpSpPr/>
        <p:nvPr/>
      </p:nvGrpSpPr>
      <p:grpSpPr>
        <a:xfrm>
          <a:off x="0" y="0"/>
          <a:ext cx="0" cy="0"/>
          <a:chOff x="0" y="0"/>
          <a:chExt cx="0" cy="0"/>
        </a:xfrm>
      </p:grpSpPr>
      <p:sp>
        <p:nvSpPr>
          <p:cNvPr id="2" name="Title 1"/>
          <p:cNvSpPr>
            <a:spLocks noGrp="1"/>
          </p:cNvSpPr>
          <p:nvPr>
            <p:ph type="title"/>
          </p:nvPr>
        </p:nvSpPr>
        <p:spPr>
          <a:xfrm>
            <a:off x="728521" y="191961"/>
            <a:ext cx="10515600" cy="846196"/>
          </a:xfrm>
        </p:spPr>
        <p:txBody>
          <a:bodyPr/>
          <a:lstStyle>
            <a:lvl1pPr>
              <a:defRPr>
                <a:solidFill>
                  <a:schemeClr val="tx2"/>
                </a:solidFill>
              </a:defRPr>
            </a:lvl1pPr>
          </a:lstStyle>
          <a:p>
            <a:r>
              <a:rPr lang="en-US" dirty="0"/>
              <a:t>Click to edit Master title style</a:t>
            </a:r>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cxnSp>
        <p:nvCxnSpPr>
          <p:cNvPr id="8" name="Straight Connector 7"/>
          <p:cNvCxnSpPr/>
          <p:nvPr userDrawn="1"/>
        </p:nvCxnSpPr>
        <p:spPr>
          <a:xfrm>
            <a:off x="728522" y="1128409"/>
            <a:ext cx="10625279"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5" name="Straight Connector 7"/>
          <p:cNvCxnSpPr/>
          <p:nvPr userDrawn="1"/>
        </p:nvCxnSpPr>
        <p:spPr>
          <a:xfrm>
            <a:off x="783362" y="6176963"/>
            <a:ext cx="10625279" cy="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63097778"/>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3_Two Photo w/ Text and Footer">
    <p:spTree>
      <p:nvGrpSpPr>
        <p:cNvPr id="1" name=""/>
        <p:cNvGrpSpPr/>
        <p:nvPr/>
      </p:nvGrpSpPr>
      <p:grpSpPr>
        <a:xfrm>
          <a:off x="0" y="0"/>
          <a:ext cx="0" cy="0"/>
          <a:chOff x="0" y="0"/>
          <a:chExt cx="0" cy="0"/>
        </a:xfrm>
      </p:grpSpPr>
      <p:sp>
        <p:nvSpPr>
          <p:cNvPr id="2" name="Title 1"/>
          <p:cNvSpPr>
            <a:spLocks noGrp="1"/>
          </p:cNvSpPr>
          <p:nvPr>
            <p:ph type="title"/>
          </p:nvPr>
        </p:nvSpPr>
        <p:spPr>
          <a:xfrm>
            <a:off x="838725" y="183295"/>
            <a:ext cx="10515600" cy="1325563"/>
          </a:xfrm>
        </p:spPr>
        <p:txBody>
          <a:bodyPr/>
          <a:lstStyle>
            <a:lvl1pPr>
              <a:defRPr>
                <a:solidFill>
                  <a:schemeClr val="tx2"/>
                </a:solidFill>
              </a:defRPr>
            </a:lvl1pPr>
          </a:lstStyle>
          <a:p>
            <a:r>
              <a:rPr lang="en-US" dirty="0"/>
              <a:t>Click to edit Master title style</a:t>
            </a:r>
          </a:p>
        </p:txBody>
      </p:sp>
      <p:sp>
        <p:nvSpPr>
          <p:cNvPr id="4" name="Picture Placeholder 3"/>
          <p:cNvSpPr>
            <a:spLocks noGrp="1"/>
          </p:cNvSpPr>
          <p:nvPr>
            <p:ph type="pic" sz="quarter" idx="10"/>
          </p:nvPr>
        </p:nvSpPr>
        <p:spPr>
          <a:xfrm>
            <a:off x="838725" y="1828804"/>
            <a:ext cx="4808096" cy="2649303"/>
          </a:xfrm>
        </p:spPr>
        <p:txBody>
          <a:bodyPr/>
          <a:lstStyle/>
          <a:p>
            <a:endParaRPr lang="en-US"/>
          </a:p>
        </p:txBody>
      </p:sp>
      <p:sp>
        <p:nvSpPr>
          <p:cNvPr id="5" name="Picture Placeholder 3"/>
          <p:cNvSpPr>
            <a:spLocks noGrp="1"/>
          </p:cNvSpPr>
          <p:nvPr>
            <p:ph type="pic" sz="quarter" idx="11"/>
          </p:nvPr>
        </p:nvSpPr>
        <p:spPr>
          <a:xfrm>
            <a:off x="6385301" y="1828804"/>
            <a:ext cx="4968499" cy="2649303"/>
          </a:xfrm>
        </p:spPr>
        <p:txBody>
          <a:bodyPr/>
          <a:lstStyle/>
          <a:p>
            <a:endParaRPr lang="en-US"/>
          </a:p>
        </p:txBody>
      </p:sp>
      <p:sp>
        <p:nvSpPr>
          <p:cNvPr id="7" name="Content Placeholder 6"/>
          <p:cNvSpPr>
            <a:spLocks noGrp="1"/>
          </p:cNvSpPr>
          <p:nvPr>
            <p:ph sz="quarter" idx="12" hasCustomPrompt="1"/>
          </p:nvPr>
        </p:nvSpPr>
        <p:spPr>
          <a:xfrm>
            <a:off x="838200" y="4702766"/>
            <a:ext cx="10515600" cy="914400"/>
          </a:xfrm>
        </p:spPr>
        <p:txBody>
          <a:bodyPr/>
          <a:lstStyle>
            <a:lvl1pPr marL="171450" marR="0" indent="-171450" algn="l" defTabSz="685800" rtl="0" eaLnBrk="1" fontAlgn="auto" latinLnBrk="0" hangingPunct="1">
              <a:lnSpc>
                <a:spcPct val="90000"/>
              </a:lnSpc>
              <a:spcBef>
                <a:spcPts val="750"/>
              </a:spcBef>
              <a:spcAft>
                <a:spcPts val="0"/>
              </a:spcAft>
              <a:buClrTx/>
              <a:buSzTx/>
              <a:buFont typeface="Arial"/>
              <a:buNone/>
              <a:tabLst/>
              <a:defRPr lang="en-US" b="0" i="0" baseline="0" smtClean="0">
                <a:effectLst/>
              </a:defRPr>
            </a:lvl1pPr>
          </a:lstStyle>
          <a:p>
            <a:pPr lvl="0"/>
            <a:r>
              <a:rPr lang="en-US" dirty="0"/>
              <a:t>Body Text here</a:t>
            </a:r>
          </a:p>
        </p:txBody>
      </p:sp>
      <p:cxnSp>
        <p:nvCxnSpPr>
          <p:cNvPr id="11" name="Straight Connector 10"/>
          <p:cNvCxnSpPr/>
          <p:nvPr userDrawn="1"/>
        </p:nvCxnSpPr>
        <p:spPr>
          <a:xfrm>
            <a:off x="838727" y="1188907"/>
            <a:ext cx="10625279" cy="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8389786"/>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4_Picture with Caption w/ footer">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707441" y="987429"/>
            <a:ext cx="617220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p:cNvSpPr>
            <a:spLocks noGrp="1"/>
          </p:cNvSpPr>
          <p:nvPr>
            <p:ph type="body" sz="half" idx="2" hasCustomPrompt="1"/>
          </p:nvPr>
        </p:nvSpPr>
        <p:spPr>
          <a:xfrm>
            <a:off x="7423152" y="1303421"/>
            <a:ext cx="3932237" cy="2578768"/>
          </a:xfrm>
        </p:spPr>
        <p:txBody>
          <a:bodyPr>
            <a:normAutofit/>
          </a:bodyPr>
          <a:lstStyle>
            <a:lvl1pPr marL="0" indent="0">
              <a:lnSpc>
                <a:spcPct val="100000"/>
              </a:lnSpc>
              <a:buNone/>
              <a:defRPr lang="en-US" sz="2100" b="0" i="0" smtClean="0">
                <a:solidFill>
                  <a:schemeClr val="tx2"/>
                </a:solidFill>
                <a:effectLst/>
                <a:latin typeface="Rockwell" panose="02060603020205020403" pitchFamily="18" charset="0"/>
                <a:ea typeface="Rockwell" panose="02060603020205020403" pitchFamily="18" charset="0"/>
                <a:cs typeface="Arial" charset="0"/>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dirty="0"/>
              <a:t>“Lorem ipsum dolor sit </a:t>
            </a:r>
            <a:r>
              <a:rPr lang="en-US" dirty="0" err="1"/>
              <a:t>amet</a:t>
            </a:r>
            <a:r>
              <a:rPr lang="en-US" dirty="0"/>
              <a:t>, </a:t>
            </a:r>
            <a:r>
              <a:rPr lang="en-US" dirty="0" err="1"/>
              <a:t>consectur</a:t>
            </a:r>
            <a:r>
              <a:rPr lang="en-US" dirty="0"/>
              <a:t> </a:t>
            </a:r>
            <a:r>
              <a:rPr lang="en-US" dirty="0" err="1"/>
              <a:t>adipiscing</a:t>
            </a:r>
            <a:r>
              <a:rPr lang="en-US" dirty="0"/>
              <a:t> </a:t>
            </a:r>
            <a:r>
              <a:rPr lang="en-US" dirty="0" err="1"/>
              <a:t>elit</a:t>
            </a:r>
            <a:r>
              <a:rPr lang="en-US" dirty="0"/>
              <a:t>. </a:t>
            </a:r>
            <a:r>
              <a:rPr lang="en-US" dirty="0" err="1"/>
              <a:t>Mauris</a:t>
            </a:r>
            <a:r>
              <a:rPr lang="en-US" dirty="0"/>
              <a:t> </a:t>
            </a:r>
            <a:r>
              <a:rPr lang="en-US" dirty="0" err="1"/>
              <a:t>nulla</a:t>
            </a:r>
            <a:r>
              <a:rPr lang="en-US" dirty="0"/>
              <a:t> </a:t>
            </a:r>
            <a:r>
              <a:rPr lang="en-US" dirty="0" err="1"/>
              <a:t>justo</a:t>
            </a:r>
            <a:r>
              <a:rPr lang="en-US" dirty="0"/>
              <a:t>, </a:t>
            </a:r>
            <a:r>
              <a:rPr lang="en-US" dirty="0" err="1"/>
              <a:t>elementum</a:t>
            </a:r>
            <a:r>
              <a:rPr lang="en-US" dirty="0"/>
              <a:t> </a:t>
            </a:r>
            <a:r>
              <a:rPr lang="en-US" dirty="0" err="1"/>
              <a:t>nec</a:t>
            </a:r>
            <a:r>
              <a:rPr lang="en-US" dirty="0"/>
              <a:t> </a:t>
            </a:r>
            <a:r>
              <a:rPr lang="en-US" dirty="0" err="1"/>
              <a:t>volutpad</a:t>
            </a:r>
            <a:r>
              <a:rPr lang="en-US" dirty="0"/>
              <a:t> sed.”</a:t>
            </a:r>
          </a:p>
        </p:txBody>
      </p:sp>
      <p:sp>
        <p:nvSpPr>
          <p:cNvPr id="8" name="Text Placeholder 3"/>
          <p:cNvSpPr>
            <a:spLocks noGrp="1"/>
          </p:cNvSpPr>
          <p:nvPr>
            <p:ph type="body" sz="half" idx="10" hasCustomPrompt="1"/>
          </p:nvPr>
        </p:nvSpPr>
        <p:spPr>
          <a:xfrm>
            <a:off x="7423152" y="4070685"/>
            <a:ext cx="3932237" cy="2578768"/>
          </a:xfrm>
        </p:spPr>
        <p:txBody>
          <a:bodyPr>
            <a:normAutofit/>
          </a:bodyPr>
          <a:lstStyle>
            <a:lvl1pPr marL="0" indent="0" algn="r">
              <a:lnSpc>
                <a:spcPct val="100000"/>
              </a:lnSpc>
              <a:buNone/>
              <a:defRPr lang="en-US" sz="1650" b="0" i="0" smtClean="0">
                <a:solidFill>
                  <a:schemeClr val="tx1"/>
                </a:solidFill>
                <a:effectLst/>
                <a:latin typeface="Rockwell" panose="02060603020205020403" pitchFamily="18" charset="0"/>
                <a:ea typeface="Rockwell" panose="02060603020205020403" pitchFamily="18" charset="0"/>
                <a:cs typeface="Arial" charset="0"/>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dirty="0"/>
              <a:t>– Quote Credit</a:t>
            </a:r>
          </a:p>
        </p:txBody>
      </p:sp>
      <p:cxnSp>
        <p:nvCxnSpPr>
          <p:cNvPr id="5" name="Straight Connector 7"/>
          <p:cNvCxnSpPr/>
          <p:nvPr userDrawn="1"/>
        </p:nvCxnSpPr>
        <p:spPr>
          <a:xfrm>
            <a:off x="598778" y="6065489"/>
            <a:ext cx="10625279" cy="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504422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707441" y="987427"/>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hasCustomPrompt="1"/>
          </p:nvPr>
        </p:nvSpPr>
        <p:spPr>
          <a:xfrm>
            <a:off x="7423152" y="1303421"/>
            <a:ext cx="3932237" cy="2578768"/>
          </a:xfrm>
        </p:spPr>
        <p:txBody>
          <a:bodyPr>
            <a:normAutofit/>
          </a:bodyPr>
          <a:lstStyle>
            <a:lvl1pPr marL="0" indent="0">
              <a:lnSpc>
                <a:spcPct val="100000"/>
              </a:lnSpc>
              <a:buNone/>
              <a:defRPr lang="en-US" sz="2800" b="0" i="0" smtClean="0">
                <a:solidFill>
                  <a:schemeClr val="tx2"/>
                </a:solidFill>
                <a:effectLst/>
                <a:latin typeface="Rockwell" panose="02060603020205020403" pitchFamily="18" charset="0"/>
                <a:ea typeface="Rockwell" panose="02060603020205020403" pitchFamily="18" charset="0"/>
                <a:cs typeface="Arial"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“Lorem ipsum dolor sit </a:t>
            </a:r>
            <a:r>
              <a:rPr lang="en-US" dirty="0" err="1"/>
              <a:t>amet</a:t>
            </a:r>
            <a:r>
              <a:rPr lang="en-US" dirty="0"/>
              <a:t>, </a:t>
            </a:r>
            <a:r>
              <a:rPr lang="en-US" dirty="0" err="1"/>
              <a:t>consectur</a:t>
            </a:r>
            <a:r>
              <a:rPr lang="en-US" dirty="0"/>
              <a:t> </a:t>
            </a:r>
            <a:r>
              <a:rPr lang="en-US" dirty="0" err="1"/>
              <a:t>adipiscing</a:t>
            </a:r>
            <a:r>
              <a:rPr lang="en-US" dirty="0"/>
              <a:t> </a:t>
            </a:r>
            <a:r>
              <a:rPr lang="en-US" dirty="0" err="1"/>
              <a:t>elit</a:t>
            </a:r>
            <a:r>
              <a:rPr lang="en-US" dirty="0"/>
              <a:t>. </a:t>
            </a:r>
            <a:r>
              <a:rPr lang="en-US" dirty="0" err="1"/>
              <a:t>Mauris</a:t>
            </a:r>
            <a:r>
              <a:rPr lang="en-US" dirty="0"/>
              <a:t> </a:t>
            </a:r>
            <a:r>
              <a:rPr lang="en-US" dirty="0" err="1"/>
              <a:t>nulla</a:t>
            </a:r>
            <a:r>
              <a:rPr lang="en-US" dirty="0"/>
              <a:t> </a:t>
            </a:r>
            <a:r>
              <a:rPr lang="en-US" dirty="0" err="1"/>
              <a:t>justo</a:t>
            </a:r>
            <a:r>
              <a:rPr lang="en-US" dirty="0"/>
              <a:t>, </a:t>
            </a:r>
            <a:r>
              <a:rPr lang="en-US" dirty="0" err="1"/>
              <a:t>elementum</a:t>
            </a:r>
            <a:r>
              <a:rPr lang="en-US" dirty="0"/>
              <a:t> </a:t>
            </a:r>
            <a:r>
              <a:rPr lang="en-US" dirty="0" err="1"/>
              <a:t>nec</a:t>
            </a:r>
            <a:r>
              <a:rPr lang="en-US" dirty="0"/>
              <a:t> </a:t>
            </a:r>
            <a:r>
              <a:rPr lang="en-US" dirty="0" err="1"/>
              <a:t>volutpad</a:t>
            </a:r>
            <a:r>
              <a:rPr lang="en-US" dirty="0"/>
              <a:t> sed.”</a:t>
            </a:r>
          </a:p>
        </p:txBody>
      </p:sp>
      <p:sp>
        <p:nvSpPr>
          <p:cNvPr id="8" name="Text Placeholder 3"/>
          <p:cNvSpPr>
            <a:spLocks noGrp="1"/>
          </p:cNvSpPr>
          <p:nvPr>
            <p:ph type="body" sz="half" idx="10" hasCustomPrompt="1"/>
          </p:nvPr>
        </p:nvSpPr>
        <p:spPr>
          <a:xfrm>
            <a:off x="7423152" y="4070685"/>
            <a:ext cx="3932237" cy="2578768"/>
          </a:xfrm>
        </p:spPr>
        <p:txBody>
          <a:bodyPr>
            <a:normAutofit/>
          </a:bodyPr>
          <a:lstStyle>
            <a:lvl1pPr marL="0" indent="0" algn="r">
              <a:lnSpc>
                <a:spcPct val="100000"/>
              </a:lnSpc>
              <a:buNone/>
              <a:defRPr lang="en-US" sz="2200" b="0" i="0" smtClean="0">
                <a:solidFill>
                  <a:schemeClr val="tx1"/>
                </a:solidFill>
                <a:effectLst/>
                <a:latin typeface="Rockwell" panose="02060603020205020403" pitchFamily="18" charset="0"/>
                <a:ea typeface="Rockwell" panose="02060603020205020403" pitchFamily="18" charset="0"/>
                <a:cs typeface="Arial"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 </a:t>
            </a:r>
            <a:r>
              <a:rPr lang="en-US" dirty="0" err="1"/>
              <a:t>Qute</a:t>
            </a:r>
            <a:r>
              <a:rPr lang="en-US" dirty="0"/>
              <a:t> Credit</a:t>
            </a:r>
          </a:p>
        </p:txBody>
      </p:sp>
      <p:cxnSp>
        <p:nvCxnSpPr>
          <p:cNvPr id="5" name="Straight Connector 7"/>
          <p:cNvCxnSpPr/>
          <p:nvPr userDrawn="1"/>
        </p:nvCxnSpPr>
        <p:spPr>
          <a:xfrm>
            <a:off x="604954" y="6059309"/>
            <a:ext cx="10625279" cy="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59277145"/>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5_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3296858"/>
            <a:ext cx="10515600" cy="838438"/>
          </a:xfrm>
        </p:spPr>
        <p:txBody>
          <a:bodyPr anchor="b">
            <a:normAutofit/>
          </a:bodyPr>
          <a:lstStyle>
            <a:lvl1pPr>
              <a:defRPr sz="3000">
                <a:solidFill>
                  <a:schemeClr val="tx2"/>
                </a:solidFill>
              </a:defRPr>
            </a:lvl1pPr>
          </a:lstStyle>
          <a:p>
            <a:r>
              <a:rPr lang="en-US" dirty="0"/>
              <a:t>Click to edit Master title style</a:t>
            </a:r>
          </a:p>
        </p:txBody>
      </p:sp>
      <p:sp>
        <p:nvSpPr>
          <p:cNvPr id="3" name="Text Placeholder 2"/>
          <p:cNvSpPr>
            <a:spLocks noGrp="1"/>
          </p:cNvSpPr>
          <p:nvPr>
            <p:ph type="body" idx="1"/>
          </p:nvPr>
        </p:nvSpPr>
        <p:spPr>
          <a:xfrm>
            <a:off x="831851" y="4359962"/>
            <a:ext cx="10515600" cy="181522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9" name="Picture Placeholder 8"/>
          <p:cNvSpPr>
            <a:spLocks noGrp="1"/>
          </p:cNvSpPr>
          <p:nvPr>
            <p:ph type="pic" sz="quarter" idx="10" hasCustomPrompt="1"/>
          </p:nvPr>
        </p:nvSpPr>
        <p:spPr>
          <a:xfrm>
            <a:off x="831849" y="528638"/>
            <a:ext cx="6546851" cy="2871787"/>
          </a:xfrm>
        </p:spPr>
        <p:txBody>
          <a:bodyPr/>
          <a:lstStyle>
            <a:lvl1pPr>
              <a:defRPr/>
            </a:lvl1pPr>
          </a:lstStyle>
          <a:p>
            <a:pPr marL="171450" marR="0" lvl="0" indent="-171450" algn="l" defTabSz="685800" rtl="0" eaLnBrk="1" fontAlgn="auto" latinLnBrk="0" hangingPunct="1">
              <a:lnSpc>
                <a:spcPct val="90000"/>
              </a:lnSpc>
              <a:spcBef>
                <a:spcPts val="750"/>
              </a:spcBef>
              <a:spcAft>
                <a:spcPts val="0"/>
              </a:spcAft>
              <a:buClrTx/>
              <a:buSzTx/>
              <a:buFont typeface="Arial"/>
              <a:buNone/>
              <a:tabLst/>
              <a:defRPr/>
            </a:pPr>
            <a:r>
              <a:rPr lang="en-US" dirty="0"/>
              <a:t>Insert photo</a:t>
            </a:r>
          </a:p>
          <a:p>
            <a:pPr marL="171450" marR="0" lvl="0" indent="-171450" algn="l" defTabSz="685800" rtl="0" eaLnBrk="1" fontAlgn="auto" latinLnBrk="0" hangingPunct="1">
              <a:lnSpc>
                <a:spcPct val="90000"/>
              </a:lnSpc>
              <a:spcBef>
                <a:spcPts val="750"/>
              </a:spcBef>
              <a:spcAft>
                <a:spcPts val="0"/>
              </a:spcAft>
              <a:buClrTx/>
              <a:buSzTx/>
              <a:buFont typeface="Arial"/>
              <a:buNone/>
              <a:tabLst/>
              <a:defRPr/>
            </a:pPr>
            <a:endParaRPr lang="en-US" dirty="0"/>
          </a:p>
          <a:p>
            <a:pPr marL="171450" marR="0" lvl="0" indent="-171450" algn="l" defTabSz="685800" rtl="0" eaLnBrk="1" fontAlgn="auto" latinLnBrk="0" hangingPunct="1">
              <a:lnSpc>
                <a:spcPct val="90000"/>
              </a:lnSpc>
              <a:spcBef>
                <a:spcPts val="750"/>
              </a:spcBef>
              <a:spcAft>
                <a:spcPts val="0"/>
              </a:spcAft>
              <a:buClrTx/>
              <a:buSzTx/>
              <a:buFont typeface="Arial"/>
              <a:buNone/>
              <a:tabLst/>
              <a:defRPr/>
            </a:pPr>
            <a:endParaRPr lang="en-US" dirty="0"/>
          </a:p>
        </p:txBody>
      </p:sp>
      <p:cxnSp>
        <p:nvCxnSpPr>
          <p:cNvPr id="10" name="Straight Connector 9"/>
          <p:cNvCxnSpPr/>
          <p:nvPr userDrawn="1"/>
        </p:nvCxnSpPr>
        <p:spPr>
          <a:xfrm>
            <a:off x="810479" y="4249858"/>
            <a:ext cx="10625279"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6" name="Straight Connector 7"/>
          <p:cNvCxnSpPr/>
          <p:nvPr userDrawn="1"/>
        </p:nvCxnSpPr>
        <p:spPr>
          <a:xfrm>
            <a:off x="506102" y="6175187"/>
            <a:ext cx="10625279" cy="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45619603"/>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itleOnly" preserve="1">
  <p:cSld name="1_Title Only w/ Footer">
    <p:spTree>
      <p:nvGrpSpPr>
        <p:cNvPr id="1" name=""/>
        <p:cNvGrpSpPr/>
        <p:nvPr/>
      </p:nvGrpSpPr>
      <p:grpSpPr>
        <a:xfrm>
          <a:off x="0" y="0"/>
          <a:ext cx="0" cy="0"/>
          <a:chOff x="0" y="0"/>
          <a:chExt cx="0" cy="0"/>
        </a:xfrm>
      </p:grpSpPr>
      <p:sp>
        <p:nvSpPr>
          <p:cNvPr id="2" name="Title 1"/>
          <p:cNvSpPr>
            <a:spLocks noGrp="1"/>
          </p:cNvSpPr>
          <p:nvPr>
            <p:ph type="title"/>
          </p:nvPr>
        </p:nvSpPr>
        <p:spPr>
          <a:xfrm>
            <a:off x="893039" y="40874"/>
            <a:ext cx="10515600" cy="1325563"/>
          </a:xfrm>
        </p:spPr>
        <p:txBody>
          <a:bodyPr/>
          <a:lstStyle>
            <a:lvl1pPr>
              <a:defRPr b="1">
                <a:solidFill>
                  <a:schemeClr val="tx2"/>
                </a:solidFill>
              </a:defRPr>
            </a:lvl1pPr>
          </a:lstStyle>
          <a:p>
            <a:r>
              <a:rPr lang="en-US" dirty="0"/>
              <a:t>Click to edit Master title style</a:t>
            </a:r>
          </a:p>
        </p:txBody>
      </p:sp>
      <p:cxnSp>
        <p:nvCxnSpPr>
          <p:cNvPr id="7" name="Straight Connector 6"/>
          <p:cNvCxnSpPr/>
          <p:nvPr userDrawn="1"/>
        </p:nvCxnSpPr>
        <p:spPr>
          <a:xfrm>
            <a:off x="838202" y="1174484"/>
            <a:ext cx="10625279" cy="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61177639"/>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blank" preserve="1">
  <p:cSld name="1_Blank">
    <p:spTree>
      <p:nvGrpSpPr>
        <p:cNvPr id="1" name=""/>
        <p:cNvGrpSpPr/>
        <p:nvPr/>
      </p:nvGrpSpPr>
      <p:grpSpPr>
        <a:xfrm>
          <a:off x="0" y="0"/>
          <a:ext cx="0" cy="0"/>
          <a:chOff x="0" y="0"/>
          <a:chExt cx="0" cy="0"/>
        </a:xfrm>
      </p:grpSpPr>
      <p:cxnSp>
        <p:nvCxnSpPr>
          <p:cNvPr id="2" name="Straight Connector 7"/>
          <p:cNvCxnSpPr/>
          <p:nvPr userDrawn="1"/>
        </p:nvCxnSpPr>
        <p:spPr>
          <a:xfrm>
            <a:off x="481389" y="6071667"/>
            <a:ext cx="10625279" cy="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20818063"/>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Picture above Caption">
    <p:spTree>
      <p:nvGrpSpPr>
        <p:cNvPr id="1" name=""/>
        <p:cNvGrpSpPr/>
        <p:nvPr/>
      </p:nvGrpSpPr>
      <p:grpSpPr>
        <a:xfrm>
          <a:off x="0" y="0"/>
          <a:ext cx="0" cy="0"/>
          <a:chOff x="0" y="0"/>
          <a:chExt cx="0" cy="0"/>
        </a:xfrm>
      </p:grpSpPr>
      <p:sp>
        <p:nvSpPr>
          <p:cNvPr id="2" name="Title 1"/>
          <p:cNvSpPr>
            <a:spLocks noGrp="1"/>
          </p:cNvSpPr>
          <p:nvPr>
            <p:ph type="title"/>
          </p:nvPr>
        </p:nvSpPr>
        <p:spPr>
          <a:xfrm>
            <a:off x="675343" y="4424082"/>
            <a:ext cx="8254876" cy="833718"/>
          </a:xfrm>
        </p:spPr>
        <p:txBody>
          <a:bodyPr anchor="b">
            <a:normAutofit/>
          </a:bodyPr>
          <a:lstStyle>
            <a:lvl1pPr algn="l">
              <a:defRPr sz="1950" b="0"/>
            </a:lvl1pPr>
          </a:lstStyle>
          <a:p>
            <a:r>
              <a:rPr lang="en-US"/>
              <a:t>Click to edit Master title style</a:t>
            </a:r>
            <a:endParaRPr/>
          </a:p>
        </p:txBody>
      </p:sp>
      <p:sp>
        <p:nvSpPr>
          <p:cNvPr id="3" name="Picture Placeholder 2"/>
          <p:cNvSpPr>
            <a:spLocks noGrp="1"/>
          </p:cNvSpPr>
          <p:nvPr>
            <p:ph type="pic" idx="1"/>
          </p:nvPr>
        </p:nvSpPr>
        <p:spPr>
          <a:xfrm>
            <a:off x="370545" y="228600"/>
            <a:ext cx="8504519" cy="4187952"/>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endParaRPr/>
          </a:p>
        </p:txBody>
      </p:sp>
      <p:sp>
        <p:nvSpPr>
          <p:cNvPr id="5" name="Date Placeholder 4"/>
          <p:cNvSpPr>
            <a:spLocks noGrp="1"/>
          </p:cNvSpPr>
          <p:nvPr>
            <p:ph type="dt" sz="half" idx="10"/>
          </p:nvPr>
        </p:nvSpPr>
        <p:spPr/>
        <p: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srgbClr val="000000"/>
              </a:solidFill>
              <a:effectLst/>
              <a:uLnTx/>
              <a:uFillTx/>
              <a:latin typeface="Rockwell"/>
              <a:ea typeface="Meiryo"/>
              <a:cs typeface="+mn-cs"/>
            </a:endParaRPr>
          </a:p>
        </p:txBody>
      </p:sp>
      <p:sp>
        <p:nvSpPr>
          <p:cNvPr id="6" name="Footer Placeholder 5"/>
          <p:cNvSpPr>
            <a:spLocks noGrp="1"/>
          </p:cNvSpPr>
          <p:nvPr>
            <p:ph type="ftr" sz="quarter" idx="11"/>
          </p:nvPr>
        </p:nvSpPr>
        <p:spPr/>
        <p: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dirty="0">
              <a:ln>
                <a:noFill/>
              </a:ln>
              <a:solidFill>
                <a:srgbClr val="000000"/>
              </a:solidFill>
              <a:effectLst/>
              <a:uLnTx/>
              <a:uFillTx/>
              <a:latin typeface="Rockwell"/>
              <a:ea typeface="Meiryo"/>
              <a:cs typeface="+mn-cs"/>
            </a:endParaRPr>
          </a:p>
        </p:txBody>
      </p:sp>
      <p:sp>
        <p:nvSpPr>
          <p:cNvPr id="7" name="Slide Number Placeholder 6"/>
          <p:cNvSpPr>
            <a:spLocks noGrp="1"/>
          </p:cNvSpPr>
          <p:nvPr>
            <p:ph type="sldNum" sz="quarter" idx="12"/>
          </p:nvPr>
        </p:nvSpPr>
        <p:spPr/>
        <p:txBody>
          <a:bodyPr/>
          <a:lstStyle/>
          <a:p>
            <a:pPr marL="0" marR="0" lvl="0" indent="0" algn="l" defTabSz="685800" rtl="0" eaLnBrk="1" fontAlgn="auto" latinLnBrk="0" hangingPunct="1">
              <a:lnSpc>
                <a:spcPct val="100000"/>
              </a:lnSpc>
              <a:spcBef>
                <a:spcPts val="0"/>
              </a:spcBef>
              <a:spcAft>
                <a:spcPts val="0"/>
              </a:spcAft>
              <a:buClrTx/>
              <a:buSzTx/>
              <a:buFontTx/>
              <a:buNone/>
              <a:tabLst/>
              <a:defRPr/>
            </a:pPr>
            <a:fld id="{15E84564-75FE-D847-AF71-AE7C252681ED}" type="slidenum">
              <a:rPr kumimoji="0" lang="en-US" sz="1350" b="0" i="0" u="none" strike="noStrike" kern="1200" cap="none" spc="0" normalizeH="0" baseline="0" noProof="0" smtClean="0">
                <a:ln>
                  <a:noFill/>
                </a:ln>
                <a:solidFill>
                  <a:srgbClr val="000000"/>
                </a:solidFill>
                <a:effectLst/>
                <a:uLnTx/>
                <a:uFillTx/>
                <a:latin typeface="Rockwell"/>
                <a:ea typeface="Meiryo"/>
                <a:cs typeface="+mn-cs"/>
              </a:rPr>
              <a:pPr marL="0" marR="0" lvl="0" indent="0" algn="l" defTabSz="685800" rtl="0" eaLnBrk="1" fontAlgn="auto" latinLnBrk="0" hangingPunct="1">
                <a:lnSpc>
                  <a:spcPct val="100000"/>
                </a:lnSpc>
                <a:spcBef>
                  <a:spcPts val="0"/>
                </a:spcBef>
                <a:spcAft>
                  <a:spcPts val="0"/>
                </a:spcAft>
                <a:buClrTx/>
                <a:buSzTx/>
                <a:buFontTx/>
                <a:buNone/>
                <a:tabLst/>
                <a:defRPr/>
              </a:pPr>
              <a:t>‹#›</a:t>
            </a:fld>
            <a:endParaRPr kumimoji="0" lang="en-US" sz="1350" b="0" i="0" u="none" strike="noStrike" kern="1200" cap="none" spc="0" normalizeH="0" baseline="0" noProof="0" dirty="0">
              <a:ln>
                <a:noFill/>
              </a:ln>
              <a:solidFill>
                <a:srgbClr val="000000"/>
              </a:solidFill>
              <a:effectLst/>
              <a:uLnTx/>
              <a:uFillTx/>
              <a:latin typeface="Rockwell"/>
              <a:ea typeface="Meiryo"/>
              <a:cs typeface="+mn-cs"/>
            </a:endParaRPr>
          </a:p>
        </p:txBody>
      </p:sp>
      <p:sp>
        <p:nvSpPr>
          <p:cNvPr id="8" name="Rectangle 7"/>
          <p:cNvSpPr/>
          <p:nvPr/>
        </p:nvSpPr>
        <p:spPr>
          <a:xfrm>
            <a:off x="9069917" y="228600"/>
            <a:ext cx="2743200" cy="203911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3429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white"/>
              </a:solidFill>
              <a:effectLst/>
              <a:uLnTx/>
              <a:uFillTx/>
              <a:latin typeface="Rockwell"/>
              <a:ea typeface="Meiryo"/>
              <a:cs typeface="+mn-cs"/>
            </a:endParaRPr>
          </a:p>
        </p:txBody>
      </p:sp>
      <p:sp>
        <p:nvSpPr>
          <p:cNvPr id="9" name="Rectangle 8"/>
          <p:cNvSpPr/>
          <p:nvPr/>
        </p:nvSpPr>
        <p:spPr>
          <a:xfrm>
            <a:off x="9069917" y="2377440"/>
            <a:ext cx="2743200" cy="203911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3429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white"/>
              </a:solidFill>
              <a:effectLst/>
              <a:uLnTx/>
              <a:uFillTx/>
              <a:latin typeface="Rockwell"/>
              <a:ea typeface="Meiryo"/>
              <a:cs typeface="+mn-cs"/>
            </a:endParaRPr>
          </a:p>
        </p:txBody>
      </p:sp>
      <p:sp>
        <p:nvSpPr>
          <p:cNvPr id="10" name="TextBox 9"/>
          <p:cNvSpPr txBox="1"/>
          <p:nvPr/>
        </p:nvSpPr>
        <p:spPr>
          <a:xfrm>
            <a:off x="436285" y="4632794"/>
            <a:ext cx="294091" cy="276999"/>
          </a:xfrm>
          <a:prstGeom prst="rect">
            <a:avLst/>
          </a:prstGeom>
          <a:noFill/>
        </p:spPr>
        <p:txBody>
          <a:bodyPr wrap="square" lIns="0" tIns="0" rIns="0" bIns="0" rtlCol="0">
            <a:spAutoFit/>
          </a:bodyPr>
          <a:lstStyle/>
          <a:p>
            <a:pPr marL="0" marR="0" lvl="0" indent="0" algn="l" defTabSz="342900" rtl="0" eaLnBrk="1" fontAlgn="auto" latinLnBrk="0" hangingPunct="1">
              <a:lnSpc>
                <a:spcPct val="100000"/>
              </a:lnSpc>
              <a:spcBef>
                <a:spcPts val="0"/>
              </a:spcBef>
              <a:spcAft>
                <a:spcPts val="0"/>
              </a:spcAft>
              <a:buClrTx/>
              <a:buSzTx/>
              <a:buFontTx/>
              <a:buNone/>
              <a:tabLst/>
              <a:defRPr/>
            </a:pPr>
            <a:r>
              <a:rPr kumimoji="0" sz="1800" b="1" i="0" u="none" strike="noStrike" kern="1200" cap="none" spc="0" normalizeH="0" baseline="0" noProof="0">
                <a:ln>
                  <a:noFill/>
                </a:ln>
                <a:solidFill>
                  <a:srgbClr val="629DD1">
                    <a:lumMod val="60000"/>
                    <a:lumOff val="40000"/>
                  </a:srgbClr>
                </a:solidFill>
                <a:effectLst/>
                <a:uLnTx/>
                <a:uFillTx/>
                <a:latin typeface="Rockwell"/>
                <a:ea typeface="Meiryo"/>
                <a:cs typeface="+mn-cs"/>
              </a:rPr>
              <a:t>+ </a:t>
            </a:r>
          </a:p>
        </p:txBody>
      </p:sp>
    </p:spTree>
    <p:extLst>
      <p:ext uri="{BB962C8B-B14F-4D97-AF65-F5344CB8AC3E}">
        <p14:creationId xmlns:p14="http://schemas.microsoft.com/office/powerpoint/2010/main" val="3094323322"/>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matchingName="Title and Content" preserve="1">
  <p:cSld name="1_Title and Content">
    <p:spTree>
      <p:nvGrpSpPr>
        <p:cNvPr id="1" name="Shape 56"/>
        <p:cNvGrpSpPr/>
        <p:nvPr/>
      </p:nvGrpSpPr>
      <p:grpSpPr>
        <a:xfrm>
          <a:off x="0" y="0"/>
          <a:ext cx="0" cy="0"/>
          <a:chOff x="0" y="0"/>
          <a:chExt cx="0" cy="0"/>
        </a:xfrm>
      </p:grpSpPr>
      <p:sp>
        <p:nvSpPr>
          <p:cNvPr id="57" name="Google Shape;57;p14"/>
          <p:cNvSpPr/>
          <p:nvPr/>
        </p:nvSpPr>
        <p:spPr>
          <a:xfrm>
            <a:off x="10947400" y="282575"/>
            <a:ext cx="856000" cy="1600400"/>
          </a:xfrm>
          <a:prstGeom prst="rect">
            <a:avLst/>
          </a:prstGeom>
          <a:solidFill>
            <a:schemeClr val="accent1"/>
          </a:solidFill>
          <a:ln>
            <a:noFill/>
          </a:ln>
        </p:spPr>
        <p:txBody>
          <a:bodyPr spcFirstLastPara="1" wrap="square" lIns="68569" tIns="34275" rIns="68569" bIns="34275" anchor="ctr" anchorCtr="0">
            <a:noAutofit/>
          </a:bodyPr>
          <a:lstStyle/>
          <a:p>
            <a:pPr marL="0" marR="0" lvl="0" indent="0" algn="ctr" defTabSz="685800" rtl="0" eaLnBrk="1" fontAlgn="auto" latinLnBrk="0" hangingPunct="1">
              <a:lnSpc>
                <a:spcPct val="100000"/>
              </a:lnSpc>
              <a:spcBef>
                <a:spcPts val="0"/>
              </a:spcBef>
              <a:spcAft>
                <a:spcPts val="0"/>
              </a:spcAft>
              <a:buClr>
                <a:srgbClr val="FFFFFF"/>
              </a:buClr>
              <a:buSzPts val="1800"/>
              <a:buFont typeface="Rockwell"/>
              <a:buNone/>
              <a:tabLst/>
              <a:defRPr/>
            </a:pPr>
            <a:endParaRPr kumimoji="0" sz="1350" b="0" i="0" u="none" strike="noStrike" kern="1200" cap="none" spc="0" normalizeH="0" baseline="0" noProof="0">
              <a:ln>
                <a:noFill/>
              </a:ln>
              <a:solidFill>
                <a:srgbClr val="FFFFFF"/>
              </a:solidFill>
              <a:effectLst/>
              <a:uLnTx/>
              <a:uFillTx/>
              <a:latin typeface="Rockwell"/>
              <a:ea typeface="Rockwell"/>
              <a:cs typeface="Rockwell"/>
              <a:sym typeface="Rockwell"/>
            </a:endParaRPr>
          </a:p>
        </p:txBody>
      </p:sp>
      <p:sp>
        <p:nvSpPr>
          <p:cNvPr id="58" name="Google Shape;58;p14"/>
          <p:cNvSpPr txBox="1">
            <a:spLocks noGrp="1"/>
          </p:cNvSpPr>
          <p:nvPr>
            <p:ph type="title"/>
          </p:nvPr>
        </p:nvSpPr>
        <p:spPr>
          <a:xfrm>
            <a:off x="664632" y="484093"/>
            <a:ext cx="10075200" cy="1116000"/>
          </a:xfrm>
          <a:prstGeom prst="rect">
            <a:avLst/>
          </a:prstGeom>
          <a:noFill/>
          <a:ln>
            <a:noFill/>
          </a:ln>
        </p:spPr>
        <p:txBody>
          <a:bodyPr spcFirstLastPara="1" wrap="square" lIns="91425" tIns="45700" rIns="91425" bIns="45700" anchor="t" anchorCtr="0"/>
          <a:lstStyle>
            <a:lvl1pPr marR="0" lvl="0" algn="l" rtl="0">
              <a:spcBef>
                <a:spcPts val="0"/>
              </a:spcBef>
              <a:spcAft>
                <a:spcPts val="0"/>
              </a:spcAft>
              <a:buClr>
                <a:schemeClr val="accent1"/>
              </a:buClr>
              <a:buSzPts val="3600"/>
              <a:buFont typeface="Rockwell"/>
              <a:buNone/>
              <a:defRPr sz="2700" b="0" i="0" u="none" strike="noStrike" cap="none">
                <a:solidFill>
                  <a:schemeClr val="accent1"/>
                </a:solidFill>
                <a:latin typeface="Rockwell"/>
                <a:ea typeface="Rockwell"/>
                <a:cs typeface="Rockwell"/>
                <a:sym typeface="Rockwell"/>
              </a:defRPr>
            </a:lvl1pPr>
            <a:lvl2pPr lvl="1" rtl="0">
              <a:spcBef>
                <a:spcPts val="0"/>
              </a:spcBef>
              <a:spcAft>
                <a:spcPts val="0"/>
              </a:spcAft>
              <a:buSzPts val="1400"/>
              <a:buNone/>
              <a:defRPr sz="1350"/>
            </a:lvl2pPr>
            <a:lvl3pPr lvl="2" rtl="0">
              <a:spcBef>
                <a:spcPts val="0"/>
              </a:spcBef>
              <a:spcAft>
                <a:spcPts val="0"/>
              </a:spcAft>
              <a:buSzPts val="1400"/>
              <a:buNone/>
              <a:defRPr sz="1350"/>
            </a:lvl3pPr>
            <a:lvl4pPr lvl="3" rtl="0">
              <a:spcBef>
                <a:spcPts val="0"/>
              </a:spcBef>
              <a:spcAft>
                <a:spcPts val="0"/>
              </a:spcAft>
              <a:buSzPts val="1400"/>
              <a:buNone/>
              <a:defRPr sz="1350"/>
            </a:lvl4pPr>
            <a:lvl5pPr lvl="4" rtl="0">
              <a:spcBef>
                <a:spcPts val="0"/>
              </a:spcBef>
              <a:spcAft>
                <a:spcPts val="0"/>
              </a:spcAft>
              <a:buSzPts val="1400"/>
              <a:buNone/>
              <a:defRPr sz="1350"/>
            </a:lvl5pPr>
            <a:lvl6pPr lvl="5" rtl="0">
              <a:spcBef>
                <a:spcPts val="0"/>
              </a:spcBef>
              <a:spcAft>
                <a:spcPts val="0"/>
              </a:spcAft>
              <a:buSzPts val="1400"/>
              <a:buNone/>
              <a:defRPr sz="1350"/>
            </a:lvl6pPr>
            <a:lvl7pPr lvl="6" rtl="0">
              <a:spcBef>
                <a:spcPts val="0"/>
              </a:spcBef>
              <a:spcAft>
                <a:spcPts val="0"/>
              </a:spcAft>
              <a:buSzPts val="1400"/>
              <a:buNone/>
              <a:defRPr sz="1350"/>
            </a:lvl7pPr>
            <a:lvl8pPr lvl="7" rtl="0">
              <a:spcBef>
                <a:spcPts val="0"/>
              </a:spcBef>
              <a:spcAft>
                <a:spcPts val="0"/>
              </a:spcAft>
              <a:buSzPts val="1400"/>
              <a:buNone/>
              <a:defRPr sz="1350"/>
            </a:lvl8pPr>
            <a:lvl9pPr lvl="8" rtl="0">
              <a:spcBef>
                <a:spcPts val="0"/>
              </a:spcBef>
              <a:spcAft>
                <a:spcPts val="0"/>
              </a:spcAft>
              <a:buSzPts val="1400"/>
              <a:buNone/>
              <a:defRPr sz="1350"/>
            </a:lvl9pPr>
          </a:lstStyle>
          <a:p>
            <a:endParaRPr/>
          </a:p>
        </p:txBody>
      </p:sp>
      <p:sp>
        <p:nvSpPr>
          <p:cNvPr id="59" name="Google Shape;59;p14"/>
          <p:cNvSpPr txBox="1">
            <a:spLocks noGrp="1"/>
          </p:cNvSpPr>
          <p:nvPr>
            <p:ph type="body" idx="1"/>
          </p:nvPr>
        </p:nvSpPr>
        <p:spPr>
          <a:xfrm>
            <a:off x="664632" y="1981200"/>
            <a:ext cx="10075200" cy="4145200"/>
          </a:xfrm>
          <a:prstGeom prst="rect">
            <a:avLst/>
          </a:prstGeom>
          <a:noFill/>
          <a:ln>
            <a:noFill/>
          </a:ln>
        </p:spPr>
        <p:txBody>
          <a:bodyPr spcFirstLastPara="1" wrap="square" lIns="91425" tIns="45700" rIns="91425" bIns="45700" anchor="t" anchorCtr="0"/>
          <a:lstStyle>
            <a:lvl1pPr marL="342900" marR="0" lvl="0" indent="-242888" algn="l" rtl="0">
              <a:spcBef>
                <a:spcPts val="1500"/>
              </a:spcBef>
              <a:spcAft>
                <a:spcPts val="0"/>
              </a:spcAft>
              <a:buClr>
                <a:schemeClr val="accent1"/>
              </a:buClr>
              <a:buSzPts val="1500"/>
              <a:buFont typeface="Noto Sans Symbols"/>
              <a:buChar char="■"/>
              <a:defRPr sz="1500" b="0" i="0" u="none" strike="noStrike" cap="none">
                <a:solidFill>
                  <a:srgbClr val="595959"/>
                </a:solidFill>
                <a:latin typeface="Rockwell"/>
                <a:ea typeface="Rockwell"/>
                <a:cs typeface="Rockwell"/>
                <a:sym typeface="Rockwell"/>
              </a:defRPr>
            </a:lvl1pPr>
            <a:lvl2pPr marL="685800" marR="0" lvl="1" indent="-235744" algn="l" rtl="0">
              <a:spcBef>
                <a:spcPts val="450"/>
              </a:spcBef>
              <a:spcAft>
                <a:spcPts val="0"/>
              </a:spcAft>
              <a:buClr>
                <a:srgbClr val="9FC3E3"/>
              </a:buClr>
              <a:buSzPts val="1350"/>
              <a:buFont typeface="Noto Sans Symbols"/>
              <a:buChar char="■"/>
              <a:defRPr sz="1350" b="0" i="0" u="none" strike="noStrike" cap="none">
                <a:solidFill>
                  <a:srgbClr val="595959"/>
                </a:solidFill>
                <a:latin typeface="Rockwell"/>
                <a:ea typeface="Rockwell"/>
                <a:cs typeface="Rockwell"/>
                <a:sym typeface="Rockwell"/>
              </a:defRPr>
            </a:lvl2pPr>
            <a:lvl3pPr marL="1028700" marR="0" lvl="2" indent="-235744" algn="l" rtl="0">
              <a:spcBef>
                <a:spcPts val="450"/>
              </a:spcBef>
              <a:spcAft>
                <a:spcPts val="0"/>
              </a:spcAft>
              <a:buClr>
                <a:schemeClr val="accent1"/>
              </a:buClr>
              <a:buSzPts val="1350"/>
              <a:buFont typeface="Noto Sans Symbols"/>
              <a:buChar char="■"/>
              <a:defRPr sz="1350" b="0" i="0" u="none" strike="noStrike" cap="none">
                <a:solidFill>
                  <a:srgbClr val="595959"/>
                </a:solidFill>
                <a:latin typeface="Rockwell"/>
                <a:ea typeface="Rockwell"/>
                <a:cs typeface="Rockwell"/>
                <a:sym typeface="Rockwell"/>
              </a:defRPr>
            </a:lvl3pPr>
            <a:lvl4pPr marL="1371600" marR="0" lvl="3" indent="-235744" algn="l" rtl="0">
              <a:spcBef>
                <a:spcPts val="450"/>
              </a:spcBef>
              <a:spcAft>
                <a:spcPts val="0"/>
              </a:spcAft>
              <a:buClr>
                <a:srgbClr val="9FC3E3"/>
              </a:buClr>
              <a:buSzPts val="1350"/>
              <a:buFont typeface="Noto Sans Symbols"/>
              <a:buChar char="■"/>
              <a:defRPr sz="1350" b="0" i="0" u="none" strike="noStrike" cap="none">
                <a:solidFill>
                  <a:srgbClr val="595959"/>
                </a:solidFill>
                <a:latin typeface="Rockwell"/>
                <a:ea typeface="Rockwell"/>
                <a:cs typeface="Rockwell"/>
                <a:sym typeface="Rockwell"/>
              </a:defRPr>
            </a:lvl4pPr>
            <a:lvl5pPr marL="1714500" marR="0" lvl="4" indent="-235744" algn="l" rtl="0">
              <a:spcBef>
                <a:spcPts val="450"/>
              </a:spcBef>
              <a:spcAft>
                <a:spcPts val="0"/>
              </a:spcAft>
              <a:buClr>
                <a:schemeClr val="accent1"/>
              </a:buClr>
              <a:buSzPts val="1350"/>
              <a:buFont typeface="Noto Sans Symbols"/>
              <a:buChar char="■"/>
              <a:defRPr sz="1350" b="0" i="0" u="none" strike="noStrike" cap="none">
                <a:solidFill>
                  <a:srgbClr val="595959"/>
                </a:solidFill>
                <a:latin typeface="Rockwell"/>
                <a:ea typeface="Rockwell"/>
                <a:cs typeface="Rockwell"/>
                <a:sym typeface="Rockwell"/>
              </a:defRPr>
            </a:lvl5pPr>
            <a:lvl6pPr marL="2057400" marR="0" lvl="5" indent="-235744" algn="l" rtl="0">
              <a:spcBef>
                <a:spcPts val="270"/>
              </a:spcBef>
              <a:spcAft>
                <a:spcPts val="0"/>
              </a:spcAft>
              <a:buClr>
                <a:srgbClr val="9FC3E3"/>
              </a:buClr>
              <a:buSzPts val="1350"/>
              <a:buFont typeface="Noto Sans Symbols"/>
              <a:buChar char="■"/>
              <a:defRPr sz="1350" b="0" i="0" u="none" strike="noStrike" cap="none">
                <a:solidFill>
                  <a:srgbClr val="595959"/>
                </a:solidFill>
                <a:latin typeface="Rockwell"/>
                <a:ea typeface="Rockwell"/>
                <a:cs typeface="Rockwell"/>
                <a:sym typeface="Rockwell"/>
              </a:defRPr>
            </a:lvl6pPr>
            <a:lvl7pPr marL="2400300" marR="0" lvl="6" indent="-235744" algn="l" rtl="0">
              <a:spcBef>
                <a:spcPts val="270"/>
              </a:spcBef>
              <a:spcAft>
                <a:spcPts val="0"/>
              </a:spcAft>
              <a:buClr>
                <a:schemeClr val="accent1"/>
              </a:buClr>
              <a:buSzPts val="1350"/>
              <a:buFont typeface="Noto Sans Symbols"/>
              <a:buChar char="■"/>
              <a:defRPr sz="1350" b="0" i="0" u="none" strike="noStrike" cap="none">
                <a:solidFill>
                  <a:srgbClr val="595959"/>
                </a:solidFill>
                <a:latin typeface="Rockwell"/>
                <a:ea typeface="Rockwell"/>
                <a:cs typeface="Rockwell"/>
                <a:sym typeface="Rockwell"/>
              </a:defRPr>
            </a:lvl7pPr>
            <a:lvl8pPr marL="2743200" marR="0" lvl="7" indent="-235744" algn="l" rtl="0">
              <a:spcBef>
                <a:spcPts val="270"/>
              </a:spcBef>
              <a:spcAft>
                <a:spcPts val="0"/>
              </a:spcAft>
              <a:buClr>
                <a:srgbClr val="9FC3E3"/>
              </a:buClr>
              <a:buSzPts val="1350"/>
              <a:buFont typeface="Noto Sans Symbols"/>
              <a:buChar char="■"/>
              <a:defRPr sz="1350" b="0" i="0" u="none" strike="noStrike" cap="none">
                <a:solidFill>
                  <a:srgbClr val="595959"/>
                </a:solidFill>
                <a:latin typeface="Rockwell"/>
                <a:ea typeface="Rockwell"/>
                <a:cs typeface="Rockwell"/>
                <a:sym typeface="Rockwell"/>
              </a:defRPr>
            </a:lvl8pPr>
            <a:lvl9pPr marL="3086100" marR="0" lvl="8" indent="-235744" algn="l" rtl="0">
              <a:spcBef>
                <a:spcPts val="270"/>
              </a:spcBef>
              <a:spcAft>
                <a:spcPts val="0"/>
              </a:spcAft>
              <a:buClr>
                <a:schemeClr val="accent1"/>
              </a:buClr>
              <a:buSzPts val="1350"/>
              <a:buFont typeface="Noto Sans Symbols"/>
              <a:buChar char="■"/>
              <a:defRPr sz="1350" b="0" i="0" u="none" strike="noStrike" cap="none">
                <a:solidFill>
                  <a:srgbClr val="595959"/>
                </a:solidFill>
                <a:latin typeface="Rockwell"/>
                <a:ea typeface="Rockwell"/>
                <a:cs typeface="Rockwell"/>
                <a:sym typeface="Rockwell"/>
              </a:defRPr>
            </a:lvl9pPr>
          </a:lstStyle>
          <a:p>
            <a:endParaRPr/>
          </a:p>
        </p:txBody>
      </p:sp>
      <p:sp>
        <p:nvSpPr>
          <p:cNvPr id="60" name="Google Shape;60;p14"/>
          <p:cNvSpPr txBox="1">
            <a:spLocks noGrp="1"/>
          </p:cNvSpPr>
          <p:nvPr>
            <p:ph type="dt" idx="10"/>
          </p:nvPr>
        </p:nvSpPr>
        <p:spPr>
          <a:xfrm>
            <a:off x="9060329" y="6423585"/>
            <a:ext cx="2844800" cy="365200"/>
          </a:xfrm>
          <a:prstGeom prst="rect">
            <a:avLst/>
          </a:prstGeom>
          <a:noFill/>
          <a:ln>
            <a:noFill/>
          </a:ln>
        </p:spPr>
        <p:txBody>
          <a:bodyPr spcFirstLastPara="1" wrap="square" lIns="91425" tIns="45700" rIns="91425" bIns="45700" anchor="ctr" anchorCtr="0"/>
          <a:lstStyle>
            <a:lvl1pPr marR="0" lvl="0" algn="r" rtl="0">
              <a:spcBef>
                <a:spcPts val="0"/>
              </a:spcBef>
              <a:spcAft>
                <a:spcPts val="0"/>
              </a:spcAft>
              <a:buSzPts val="1400"/>
              <a:buNone/>
              <a:defRPr sz="825" b="0" i="0" u="none" strike="noStrike" cap="none">
                <a:solidFill>
                  <a:srgbClr val="595959"/>
                </a:solidFill>
                <a:latin typeface="Rockwell"/>
                <a:ea typeface="Rockwell"/>
                <a:cs typeface="Rockwell"/>
                <a:sym typeface="Rockwell"/>
              </a:defRPr>
            </a:lvl1pPr>
            <a:lvl2pPr marR="0" lvl="1" algn="l" rtl="0">
              <a:spcBef>
                <a:spcPts val="0"/>
              </a:spcBef>
              <a:spcAft>
                <a:spcPts val="0"/>
              </a:spcAft>
              <a:buSzPts val="1400"/>
              <a:buNone/>
              <a:defRPr sz="1350" b="0" i="0" u="none" strike="noStrike" cap="none">
                <a:solidFill>
                  <a:schemeClr val="dk1"/>
                </a:solidFill>
                <a:latin typeface="Rockwell"/>
                <a:ea typeface="Rockwell"/>
                <a:cs typeface="Rockwell"/>
                <a:sym typeface="Rockwell"/>
              </a:defRPr>
            </a:lvl2pPr>
            <a:lvl3pPr marR="0" lvl="2" algn="l" rtl="0">
              <a:spcBef>
                <a:spcPts val="0"/>
              </a:spcBef>
              <a:spcAft>
                <a:spcPts val="0"/>
              </a:spcAft>
              <a:buSzPts val="1400"/>
              <a:buNone/>
              <a:defRPr sz="1350" b="0" i="0" u="none" strike="noStrike" cap="none">
                <a:solidFill>
                  <a:schemeClr val="dk1"/>
                </a:solidFill>
                <a:latin typeface="Rockwell"/>
                <a:ea typeface="Rockwell"/>
                <a:cs typeface="Rockwell"/>
                <a:sym typeface="Rockwell"/>
              </a:defRPr>
            </a:lvl3pPr>
            <a:lvl4pPr marR="0" lvl="3" algn="l" rtl="0">
              <a:spcBef>
                <a:spcPts val="0"/>
              </a:spcBef>
              <a:spcAft>
                <a:spcPts val="0"/>
              </a:spcAft>
              <a:buSzPts val="1400"/>
              <a:buNone/>
              <a:defRPr sz="1350" b="0" i="0" u="none" strike="noStrike" cap="none">
                <a:solidFill>
                  <a:schemeClr val="dk1"/>
                </a:solidFill>
                <a:latin typeface="Rockwell"/>
                <a:ea typeface="Rockwell"/>
                <a:cs typeface="Rockwell"/>
                <a:sym typeface="Rockwell"/>
              </a:defRPr>
            </a:lvl4pPr>
            <a:lvl5pPr marR="0" lvl="4" algn="l" rtl="0">
              <a:spcBef>
                <a:spcPts val="0"/>
              </a:spcBef>
              <a:spcAft>
                <a:spcPts val="0"/>
              </a:spcAft>
              <a:buSzPts val="1400"/>
              <a:buNone/>
              <a:defRPr sz="1350" b="0" i="0" u="none" strike="noStrike" cap="none">
                <a:solidFill>
                  <a:schemeClr val="dk1"/>
                </a:solidFill>
                <a:latin typeface="Rockwell"/>
                <a:ea typeface="Rockwell"/>
                <a:cs typeface="Rockwell"/>
                <a:sym typeface="Rockwell"/>
              </a:defRPr>
            </a:lvl5pPr>
            <a:lvl6pPr marR="0" lvl="5" algn="l" rtl="0">
              <a:spcBef>
                <a:spcPts val="0"/>
              </a:spcBef>
              <a:spcAft>
                <a:spcPts val="0"/>
              </a:spcAft>
              <a:buSzPts val="1400"/>
              <a:buNone/>
              <a:defRPr sz="1350" b="0" i="0" u="none" strike="noStrike" cap="none">
                <a:solidFill>
                  <a:schemeClr val="dk1"/>
                </a:solidFill>
                <a:latin typeface="Rockwell"/>
                <a:ea typeface="Rockwell"/>
                <a:cs typeface="Rockwell"/>
                <a:sym typeface="Rockwell"/>
              </a:defRPr>
            </a:lvl6pPr>
            <a:lvl7pPr marR="0" lvl="6" algn="l" rtl="0">
              <a:spcBef>
                <a:spcPts val="0"/>
              </a:spcBef>
              <a:spcAft>
                <a:spcPts val="0"/>
              </a:spcAft>
              <a:buSzPts val="1400"/>
              <a:buNone/>
              <a:defRPr sz="1350" b="0" i="0" u="none" strike="noStrike" cap="none">
                <a:solidFill>
                  <a:schemeClr val="dk1"/>
                </a:solidFill>
                <a:latin typeface="Rockwell"/>
                <a:ea typeface="Rockwell"/>
                <a:cs typeface="Rockwell"/>
                <a:sym typeface="Rockwell"/>
              </a:defRPr>
            </a:lvl7pPr>
            <a:lvl8pPr marR="0" lvl="7" algn="l" rtl="0">
              <a:spcBef>
                <a:spcPts val="0"/>
              </a:spcBef>
              <a:spcAft>
                <a:spcPts val="0"/>
              </a:spcAft>
              <a:buSzPts val="1400"/>
              <a:buNone/>
              <a:defRPr sz="1350" b="0" i="0" u="none" strike="noStrike" cap="none">
                <a:solidFill>
                  <a:schemeClr val="dk1"/>
                </a:solidFill>
                <a:latin typeface="Rockwell"/>
                <a:ea typeface="Rockwell"/>
                <a:cs typeface="Rockwell"/>
                <a:sym typeface="Rockwell"/>
              </a:defRPr>
            </a:lvl8pPr>
            <a:lvl9pPr marR="0" lvl="8" algn="l" rtl="0">
              <a:spcBef>
                <a:spcPts val="0"/>
              </a:spcBef>
              <a:spcAft>
                <a:spcPts val="0"/>
              </a:spcAft>
              <a:buSzPts val="1400"/>
              <a:buNone/>
              <a:defRPr sz="1350" b="0" i="0" u="none" strike="noStrike" cap="none">
                <a:solidFill>
                  <a:schemeClr val="dk1"/>
                </a:solidFill>
                <a:latin typeface="Rockwell"/>
                <a:ea typeface="Rockwell"/>
                <a:cs typeface="Rockwell"/>
                <a:sym typeface="Rockwell"/>
              </a:defRPr>
            </a:lvl9pPr>
          </a:lstStyle>
          <a:p>
            <a:pPr marL="0" marR="0" lvl="0" indent="0" algn="r" defTabSz="685800" rtl="0" eaLnBrk="1" fontAlgn="auto" latinLnBrk="0" hangingPunct="1">
              <a:lnSpc>
                <a:spcPct val="100000"/>
              </a:lnSpc>
              <a:spcBef>
                <a:spcPts val="0"/>
              </a:spcBef>
              <a:spcAft>
                <a:spcPts val="0"/>
              </a:spcAft>
              <a:buClrTx/>
              <a:buSzPts val="1400"/>
              <a:buFontTx/>
              <a:buNone/>
              <a:tabLst/>
              <a:defRPr/>
            </a:pPr>
            <a:endParaRPr kumimoji="0" lang="en-US" sz="825" b="0" i="0" u="none" strike="noStrike" kern="1200" cap="none" spc="0" normalizeH="0" baseline="0" noProof="0">
              <a:ln>
                <a:noFill/>
              </a:ln>
              <a:solidFill>
                <a:srgbClr val="595959"/>
              </a:solidFill>
              <a:effectLst/>
              <a:uLnTx/>
              <a:uFillTx/>
              <a:latin typeface="Rockwell"/>
              <a:sym typeface="Rockwell"/>
            </a:endParaRPr>
          </a:p>
        </p:txBody>
      </p:sp>
      <p:sp>
        <p:nvSpPr>
          <p:cNvPr id="61" name="Google Shape;61;p14"/>
          <p:cNvSpPr txBox="1">
            <a:spLocks noGrp="1"/>
          </p:cNvSpPr>
          <p:nvPr>
            <p:ph type="ftr" idx="11"/>
          </p:nvPr>
        </p:nvSpPr>
        <p:spPr>
          <a:xfrm>
            <a:off x="268941" y="6423585"/>
            <a:ext cx="8164000" cy="365200"/>
          </a:xfrm>
          <a:prstGeom prst="rect">
            <a:avLst/>
          </a:prstGeom>
          <a:noFill/>
          <a:ln>
            <a:noFill/>
          </a:ln>
        </p:spPr>
        <p:txBody>
          <a:bodyPr spcFirstLastPara="1" wrap="square" lIns="91425" tIns="45700" rIns="91425" bIns="45700" anchor="ctr" anchorCtr="0"/>
          <a:lstStyle>
            <a:lvl1pPr marR="0" lvl="0" algn="l" rtl="0">
              <a:spcBef>
                <a:spcPts val="0"/>
              </a:spcBef>
              <a:spcAft>
                <a:spcPts val="0"/>
              </a:spcAft>
              <a:buSzPts val="1400"/>
              <a:buNone/>
              <a:defRPr sz="825" b="0" i="0" u="none" strike="noStrike" cap="none">
                <a:solidFill>
                  <a:srgbClr val="595959"/>
                </a:solidFill>
                <a:latin typeface="Rockwell"/>
                <a:ea typeface="Rockwell"/>
                <a:cs typeface="Rockwell"/>
                <a:sym typeface="Rockwell"/>
              </a:defRPr>
            </a:lvl1pPr>
            <a:lvl2pPr marR="0" lvl="1" algn="l" rtl="0">
              <a:spcBef>
                <a:spcPts val="0"/>
              </a:spcBef>
              <a:spcAft>
                <a:spcPts val="0"/>
              </a:spcAft>
              <a:buSzPts val="1400"/>
              <a:buNone/>
              <a:defRPr sz="1350" b="0" i="0" u="none" strike="noStrike" cap="none">
                <a:solidFill>
                  <a:schemeClr val="dk1"/>
                </a:solidFill>
                <a:latin typeface="Rockwell"/>
                <a:ea typeface="Rockwell"/>
                <a:cs typeface="Rockwell"/>
                <a:sym typeface="Rockwell"/>
              </a:defRPr>
            </a:lvl2pPr>
            <a:lvl3pPr marR="0" lvl="2" algn="l" rtl="0">
              <a:spcBef>
                <a:spcPts val="0"/>
              </a:spcBef>
              <a:spcAft>
                <a:spcPts val="0"/>
              </a:spcAft>
              <a:buSzPts val="1400"/>
              <a:buNone/>
              <a:defRPr sz="1350" b="0" i="0" u="none" strike="noStrike" cap="none">
                <a:solidFill>
                  <a:schemeClr val="dk1"/>
                </a:solidFill>
                <a:latin typeface="Rockwell"/>
                <a:ea typeface="Rockwell"/>
                <a:cs typeface="Rockwell"/>
                <a:sym typeface="Rockwell"/>
              </a:defRPr>
            </a:lvl3pPr>
            <a:lvl4pPr marR="0" lvl="3" algn="l" rtl="0">
              <a:spcBef>
                <a:spcPts val="0"/>
              </a:spcBef>
              <a:spcAft>
                <a:spcPts val="0"/>
              </a:spcAft>
              <a:buSzPts val="1400"/>
              <a:buNone/>
              <a:defRPr sz="1350" b="0" i="0" u="none" strike="noStrike" cap="none">
                <a:solidFill>
                  <a:schemeClr val="dk1"/>
                </a:solidFill>
                <a:latin typeface="Rockwell"/>
                <a:ea typeface="Rockwell"/>
                <a:cs typeface="Rockwell"/>
                <a:sym typeface="Rockwell"/>
              </a:defRPr>
            </a:lvl4pPr>
            <a:lvl5pPr marR="0" lvl="4" algn="l" rtl="0">
              <a:spcBef>
                <a:spcPts val="0"/>
              </a:spcBef>
              <a:spcAft>
                <a:spcPts val="0"/>
              </a:spcAft>
              <a:buSzPts val="1400"/>
              <a:buNone/>
              <a:defRPr sz="1350" b="0" i="0" u="none" strike="noStrike" cap="none">
                <a:solidFill>
                  <a:schemeClr val="dk1"/>
                </a:solidFill>
                <a:latin typeface="Rockwell"/>
                <a:ea typeface="Rockwell"/>
                <a:cs typeface="Rockwell"/>
                <a:sym typeface="Rockwell"/>
              </a:defRPr>
            </a:lvl5pPr>
            <a:lvl6pPr marR="0" lvl="5" algn="l" rtl="0">
              <a:spcBef>
                <a:spcPts val="0"/>
              </a:spcBef>
              <a:spcAft>
                <a:spcPts val="0"/>
              </a:spcAft>
              <a:buSzPts val="1400"/>
              <a:buNone/>
              <a:defRPr sz="1350" b="0" i="0" u="none" strike="noStrike" cap="none">
                <a:solidFill>
                  <a:schemeClr val="dk1"/>
                </a:solidFill>
                <a:latin typeface="Rockwell"/>
                <a:ea typeface="Rockwell"/>
                <a:cs typeface="Rockwell"/>
                <a:sym typeface="Rockwell"/>
              </a:defRPr>
            </a:lvl6pPr>
            <a:lvl7pPr marR="0" lvl="6" algn="l" rtl="0">
              <a:spcBef>
                <a:spcPts val="0"/>
              </a:spcBef>
              <a:spcAft>
                <a:spcPts val="0"/>
              </a:spcAft>
              <a:buSzPts val="1400"/>
              <a:buNone/>
              <a:defRPr sz="1350" b="0" i="0" u="none" strike="noStrike" cap="none">
                <a:solidFill>
                  <a:schemeClr val="dk1"/>
                </a:solidFill>
                <a:latin typeface="Rockwell"/>
                <a:ea typeface="Rockwell"/>
                <a:cs typeface="Rockwell"/>
                <a:sym typeface="Rockwell"/>
              </a:defRPr>
            </a:lvl7pPr>
            <a:lvl8pPr marR="0" lvl="7" algn="l" rtl="0">
              <a:spcBef>
                <a:spcPts val="0"/>
              </a:spcBef>
              <a:spcAft>
                <a:spcPts val="0"/>
              </a:spcAft>
              <a:buSzPts val="1400"/>
              <a:buNone/>
              <a:defRPr sz="1350" b="0" i="0" u="none" strike="noStrike" cap="none">
                <a:solidFill>
                  <a:schemeClr val="dk1"/>
                </a:solidFill>
                <a:latin typeface="Rockwell"/>
                <a:ea typeface="Rockwell"/>
                <a:cs typeface="Rockwell"/>
                <a:sym typeface="Rockwell"/>
              </a:defRPr>
            </a:lvl8pPr>
            <a:lvl9pPr marR="0" lvl="8" algn="l" rtl="0">
              <a:spcBef>
                <a:spcPts val="0"/>
              </a:spcBef>
              <a:spcAft>
                <a:spcPts val="0"/>
              </a:spcAft>
              <a:buSzPts val="1400"/>
              <a:buNone/>
              <a:defRPr sz="1350" b="0" i="0" u="none" strike="noStrike" cap="none">
                <a:solidFill>
                  <a:schemeClr val="dk1"/>
                </a:solidFill>
                <a:latin typeface="Rockwell"/>
                <a:ea typeface="Rockwell"/>
                <a:cs typeface="Rockwell"/>
                <a:sym typeface="Rockwell"/>
              </a:defRPr>
            </a:lvl9pPr>
          </a:lstStyle>
          <a:p>
            <a:pPr marL="0" marR="0" lvl="0" indent="0" algn="l" defTabSz="685800" rtl="0" eaLnBrk="1" fontAlgn="auto" latinLnBrk="0" hangingPunct="1">
              <a:lnSpc>
                <a:spcPct val="100000"/>
              </a:lnSpc>
              <a:spcBef>
                <a:spcPts val="0"/>
              </a:spcBef>
              <a:spcAft>
                <a:spcPts val="0"/>
              </a:spcAft>
              <a:buClrTx/>
              <a:buSzPts val="1400"/>
              <a:buFontTx/>
              <a:buNone/>
              <a:tabLst/>
              <a:defRPr/>
            </a:pPr>
            <a:endParaRPr kumimoji="0" lang="en-US" sz="825" b="0" i="0" u="none" strike="noStrike" kern="1200" cap="none" spc="0" normalizeH="0" baseline="0" noProof="0">
              <a:ln>
                <a:noFill/>
              </a:ln>
              <a:solidFill>
                <a:srgbClr val="595959"/>
              </a:solidFill>
              <a:effectLst/>
              <a:uLnTx/>
              <a:uFillTx/>
              <a:latin typeface="Rockwell"/>
              <a:sym typeface="Rockwell"/>
            </a:endParaRPr>
          </a:p>
        </p:txBody>
      </p:sp>
      <p:sp>
        <p:nvSpPr>
          <p:cNvPr id="62" name="Google Shape;62;p14"/>
          <p:cNvSpPr txBox="1">
            <a:spLocks noGrp="1"/>
          </p:cNvSpPr>
          <p:nvPr>
            <p:ph type="sldNum" idx="12"/>
          </p:nvPr>
        </p:nvSpPr>
        <p:spPr>
          <a:xfrm>
            <a:off x="11074400" y="242235"/>
            <a:ext cx="738800" cy="365200"/>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050" b="0" i="0" u="none" strike="noStrike" cap="none">
                <a:solidFill>
                  <a:schemeClr val="lt1"/>
                </a:solidFill>
                <a:latin typeface="Rockwell"/>
                <a:ea typeface="Rockwell"/>
                <a:cs typeface="Rockwell"/>
                <a:sym typeface="Rockwell"/>
              </a:defRPr>
            </a:lvl1pPr>
            <a:lvl2pPr marL="0" marR="0" lvl="1" indent="0" algn="r" rtl="0">
              <a:spcBef>
                <a:spcPts val="0"/>
              </a:spcBef>
              <a:buNone/>
              <a:defRPr sz="1050" b="0" i="0" u="none" strike="noStrike" cap="none">
                <a:solidFill>
                  <a:schemeClr val="lt1"/>
                </a:solidFill>
                <a:latin typeface="Rockwell"/>
                <a:ea typeface="Rockwell"/>
                <a:cs typeface="Rockwell"/>
                <a:sym typeface="Rockwell"/>
              </a:defRPr>
            </a:lvl2pPr>
            <a:lvl3pPr marL="0" marR="0" lvl="2" indent="0" algn="r" rtl="0">
              <a:spcBef>
                <a:spcPts val="0"/>
              </a:spcBef>
              <a:buNone/>
              <a:defRPr sz="1050" b="0" i="0" u="none" strike="noStrike" cap="none">
                <a:solidFill>
                  <a:schemeClr val="lt1"/>
                </a:solidFill>
                <a:latin typeface="Rockwell"/>
                <a:ea typeface="Rockwell"/>
                <a:cs typeface="Rockwell"/>
                <a:sym typeface="Rockwell"/>
              </a:defRPr>
            </a:lvl3pPr>
            <a:lvl4pPr marL="0" marR="0" lvl="3" indent="0" algn="r" rtl="0">
              <a:spcBef>
                <a:spcPts val="0"/>
              </a:spcBef>
              <a:buNone/>
              <a:defRPr sz="1050" b="0" i="0" u="none" strike="noStrike" cap="none">
                <a:solidFill>
                  <a:schemeClr val="lt1"/>
                </a:solidFill>
                <a:latin typeface="Rockwell"/>
                <a:ea typeface="Rockwell"/>
                <a:cs typeface="Rockwell"/>
                <a:sym typeface="Rockwell"/>
              </a:defRPr>
            </a:lvl4pPr>
            <a:lvl5pPr marL="0" marR="0" lvl="4" indent="0" algn="r" rtl="0">
              <a:spcBef>
                <a:spcPts val="0"/>
              </a:spcBef>
              <a:buNone/>
              <a:defRPr sz="1050" b="0" i="0" u="none" strike="noStrike" cap="none">
                <a:solidFill>
                  <a:schemeClr val="lt1"/>
                </a:solidFill>
                <a:latin typeface="Rockwell"/>
                <a:ea typeface="Rockwell"/>
                <a:cs typeface="Rockwell"/>
                <a:sym typeface="Rockwell"/>
              </a:defRPr>
            </a:lvl5pPr>
            <a:lvl6pPr marL="0" marR="0" lvl="5" indent="0" algn="r" rtl="0">
              <a:spcBef>
                <a:spcPts val="0"/>
              </a:spcBef>
              <a:buNone/>
              <a:defRPr sz="1050" b="0" i="0" u="none" strike="noStrike" cap="none">
                <a:solidFill>
                  <a:schemeClr val="lt1"/>
                </a:solidFill>
                <a:latin typeface="Rockwell"/>
                <a:ea typeface="Rockwell"/>
                <a:cs typeface="Rockwell"/>
                <a:sym typeface="Rockwell"/>
              </a:defRPr>
            </a:lvl6pPr>
            <a:lvl7pPr marL="0" marR="0" lvl="6" indent="0" algn="r" rtl="0">
              <a:spcBef>
                <a:spcPts val="0"/>
              </a:spcBef>
              <a:buNone/>
              <a:defRPr sz="1050" b="0" i="0" u="none" strike="noStrike" cap="none">
                <a:solidFill>
                  <a:schemeClr val="lt1"/>
                </a:solidFill>
                <a:latin typeface="Rockwell"/>
                <a:ea typeface="Rockwell"/>
                <a:cs typeface="Rockwell"/>
                <a:sym typeface="Rockwell"/>
              </a:defRPr>
            </a:lvl7pPr>
            <a:lvl8pPr marL="0" marR="0" lvl="7" indent="0" algn="r" rtl="0">
              <a:spcBef>
                <a:spcPts val="0"/>
              </a:spcBef>
              <a:buNone/>
              <a:defRPr sz="1050" b="0" i="0" u="none" strike="noStrike" cap="none">
                <a:solidFill>
                  <a:schemeClr val="lt1"/>
                </a:solidFill>
                <a:latin typeface="Rockwell"/>
                <a:ea typeface="Rockwell"/>
                <a:cs typeface="Rockwell"/>
                <a:sym typeface="Rockwell"/>
              </a:defRPr>
            </a:lvl8pPr>
            <a:lvl9pPr marL="0" marR="0" lvl="8" indent="0" algn="r" rtl="0">
              <a:spcBef>
                <a:spcPts val="0"/>
              </a:spcBef>
              <a:buNone/>
              <a:defRPr sz="1050" b="0" i="0" u="none" strike="noStrike" cap="none">
                <a:solidFill>
                  <a:schemeClr val="lt1"/>
                </a:solidFill>
                <a:latin typeface="Rockwell"/>
                <a:ea typeface="Rockwell"/>
                <a:cs typeface="Rockwell"/>
                <a:sym typeface="Rockwell"/>
              </a:defRPr>
            </a:lvl9pPr>
          </a:lstStyle>
          <a:p>
            <a:pPr marL="0" marR="0" lvl="0" indent="0" algn="r" defTabSz="685800" rtl="0" eaLnBrk="1" fontAlgn="auto" latinLnBrk="0" hangingPunct="1">
              <a:lnSpc>
                <a:spcPct val="100000"/>
              </a:lnSpc>
              <a:spcBef>
                <a:spcPts val="0"/>
              </a:spcBef>
              <a:spcAft>
                <a:spcPts val="0"/>
              </a:spcAft>
              <a:buClrTx/>
              <a:buSzTx/>
              <a:buFontTx/>
              <a:buNone/>
              <a:tabLst/>
              <a:defRPr/>
            </a:pPr>
            <a:fld id="{00000000-1234-1234-1234-123412341234}" type="slidenum">
              <a:rPr kumimoji="0" lang="en" sz="1050" b="0" i="0" u="none" strike="noStrike" kern="1200" cap="none" spc="0" normalizeH="0" baseline="0" noProof="0" smtClean="0">
                <a:ln>
                  <a:noFill/>
                </a:ln>
                <a:solidFill>
                  <a:srgbClr val="FFFFFF"/>
                </a:solidFill>
                <a:effectLst/>
                <a:uLnTx/>
                <a:uFillTx/>
                <a:latin typeface="Rockwell"/>
                <a:sym typeface="Rockwell"/>
              </a:rPr>
              <a:pPr marL="0" marR="0" lvl="0" indent="0" algn="r" defTabSz="685800" rtl="0" eaLnBrk="1" fontAlgn="auto" latinLnBrk="0" hangingPunct="1">
                <a:lnSpc>
                  <a:spcPct val="100000"/>
                </a:lnSpc>
                <a:spcBef>
                  <a:spcPts val="0"/>
                </a:spcBef>
                <a:spcAft>
                  <a:spcPts val="0"/>
                </a:spcAft>
                <a:buClrTx/>
                <a:buSzTx/>
                <a:buFontTx/>
                <a:buNone/>
                <a:tabLst/>
                <a:defRPr/>
              </a:pPr>
              <a:t>‹#›</a:t>
            </a:fld>
            <a:endParaRPr kumimoji="0" lang="en" sz="1050" b="0" i="0" u="none" strike="noStrike" kern="1200" cap="none" spc="0" normalizeH="0" baseline="0" noProof="0">
              <a:ln>
                <a:noFill/>
              </a:ln>
              <a:solidFill>
                <a:srgbClr val="FFFFFF"/>
              </a:solidFill>
              <a:effectLst/>
              <a:uLnTx/>
              <a:uFillTx/>
              <a:latin typeface="Rockwell"/>
              <a:sym typeface="Rockwell"/>
            </a:endParaRPr>
          </a:p>
        </p:txBody>
      </p:sp>
      <p:sp>
        <p:nvSpPr>
          <p:cNvPr id="63" name="Google Shape;63;p14"/>
          <p:cNvSpPr txBox="1"/>
          <p:nvPr/>
        </p:nvSpPr>
        <p:spPr>
          <a:xfrm>
            <a:off x="297580" y="228600"/>
            <a:ext cx="348000" cy="554000"/>
          </a:xfrm>
          <a:prstGeom prst="rect">
            <a:avLst/>
          </a:prstGeom>
          <a:noFill/>
          <a:ln>
            <a:noFill/>
          </a:ln>
        </p:spPr>
        <p:txBody>
          <a:bodyPr spcFirstLastPara="1" wrap="square" lIns="0" tIns="0" rIns="0" bIns="0" anchor="t" anchorCtr="0">
            <a:noAutofit/>
          </a:bodyPr>
          <a:lstStyle/>
          <a:p>
            <a:pPr marL="0" marR="0" lvl="0" indent="0" algn="l" defTabSz="685800" rtl="0" eaLnBrk="1" fontAlgn="auto" latinLnBrk="0" hangingPunct="1">
              <a:lnSpc>
                <a:spcPct val="100000"/>
              </a:lnSpc>
              <a:spcBef>
                <a:spcPts val="0"/>
              </a:spcBef>
              <a:spcAft>
                <a:spcPts val="0"/>
              </a:spcAft>
              <a:buClr>
                <a:srgbClr val="9FC3E3"/>
              </a:buClr>
              <a:buSzPts val="3600"/>
              <a:buFont typeface="Rockwell"/>
              <a:buNone/>
              <a:tabLst/>
              <a:defRPr/>
            </a:pPr>
            <a:r>
              <a:rPr kumimoji="0" lang="en" sz="2700" b="1" i="0" u="none" strike="noStrike" kern="1200" cap="none" spc="0" normalizeH="0" baseline="0" noProof="0">
                <a:ln>
                  <a:noFill/>
                </a:ln>
                <a:solidFill>
                  <a:srgbClr val="9FC3E3"/>
                </a:solidFill>
                <a:effectLst/>
                <a:uLnTx/>
                <a:uFillTx/>
                <a:latin typeface="Rockwell"/>
                <a:ea typeface="Rockwell"/>
                <a:cs typeface="Rockwell"/>
                <a:sym typeface="Rockwell"/>
              </a:rPr>
              <a:t>+</a:t>
            </a:r>
            <a:endParaRPr kumimoji="0" sz="1350" b="0" i="0" u="none" strike="noStrike" kern="1200" cap="none" spc="0" normalizeH="0" baseline="0" noProof="0">
              <a:ln>
                <a:noFill/>
              </a:ln>
              <a:solidFill>
                <a:srgbClr val="000000"/>
              </a:solidFill>
              <a:effectLst/>
              <a:uLnTx/>
              <a:uFillTx/>
              <a:latin typeface="Rockwell"/>
              <a:ea typeface="Meiryo"/>
              <a:cs typeface="+mn-cs"/>
            </a:endParaRPr>
          </a:p>
        </p:txBody>
      </p:sp>
      <p:sp>
        <p:nvSpPr>
          <p:cNvPr id="64" name="Google Shape;64;p14"/>
          <p:cNvSpPr/>
          <p:nvPr/>
        </p:nvSpPr>
        <p:spPr>
          <a:xfrm>
            <a:off x="10757647" y="282575"/>
            <a:ext cx="122000" cy="1600400"/>
          </a:xfrm>
          <a:prstGeom prst="rect">
            <a:avLst/>
          </a:prstGeom>
          <a:solidFill>
            <a:schemeClr val="accent3"/>
          </a:solidFill>
          <a:ln>
            <a:noFill/>
          </a:ln>
        </p:spPr>
        <p:txBody>
          <a:bodyPr spcFirstLastPara="1" wrap="square" lIns="68569" tIns="34275" rIns="68569" bIns="34275" anchor="ctr" anchorCtr="0">
            <a:noAutofit/>
          </a:bodyPr>
          <a:lstStyle/>
          <a:p>
            <a:pPr marL="0" marR="0" lvl="0" indent="0" algn="ctr" defTabSz="685800" rtl="0" eaLnBrk="1" fontAlgn="auto" latinLnBrk="0" hangingPunct="1">
              <a:lnSpc>
                <a:spcPct val="100000"/>
              </a:lnSpc>
              <a:spcBef>
                <a:spcPts val="0"/>
              </a:spcBef>
              <a:spcAft>
                <a:spcPts val="0"/>
              </a:spcAft>
              <a:buClr>
                <a:srgbClr val="FFFFFF"/>
              </a:buClr>
              <a:buSzPts val="1800"/>
              <a:buFont typeface="Rockwell"/>
              <a:buNone/>
              <a:tabLst/>
              <a:defRPr/>
            </a:pPr>
            <a:endParaRPr kumimoji="0" sz="1350" b="0" i="0" u="none" strike="noStrike" kern="1200" cap="none" spc="0" normalizeH="0" baseline="0" noProof="0">
              <a:ln>
                <a:noFill/>
              </a:ln>
              <a:solidFill>
                <a:srgbClr val="FFFFFF"/>
              </a:solidFill>
              <a:effectLst/>
              <a:uLnTx/>
              <a:uFillTx/>
              <a:latin typeface="Rockwell"/>
              <a:ea typeface="Rockwell"/>
              <a:cs typeface="Rockwell"/>
              <a:sym typeface="Rockwell"/>
            </a:endParaRPr>
          </a:p>
        </p:txBody>
      </p:sp>
    </p:spTree>
    <p:extLst>
      <p:ext uri="{BB962C8B-B14F-4D97-AF65-F5344CB8AC3E}">
        <p14:creationId xmlns:p14="http://schemas.microsoft.com/office/powerpoint/2010/main" val="3196950827"/>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matchingName="Two Content" preserve="1">
  <p:cSld name="Two Content">
    <p:spTree>
      <p:nvGrpSpPr>
        <p:cNvPr id="1" name="Shape 65"/>
        <p:cNvGrpSpPr/>
        <p:nvPr/>
      </p:nvGrpSpPr>
      <p:grpSpPr>
        <a:xfrm>
          <a:off x="0" y="0"/>
          <a:ext cx="0" cy="0"/>
          <a:chOff x="0" y="0"/>
          <a:chExt cx="0" cy="0"/>
        </a:xfrm>
      </p:grpSpPr>
      <p:sp>
        <p:nvSpPr>
          <p:cNvPr id="66" name="Google Shape;66;p15"/>
          <p:cNvSpPr/>
          <p:nvPr/>
        </p:nvSpPr>
        <p:spPr>
          <a:xfrm>
            <a:off x="10947400" y="282575"/>
            <a:ext cx="856000" cy="1600400"/>
          </a:xfrm>
          <a:prstGeom prst="rect">
            <a:avLst/>
          </a:prstGeom>
          <a:solidFill>
            <a:schemeClr val="accent1"/>
          </a:solidFill>
          <a:ln>
            <a:noFill/>
          </a:ln>
        </p:spPr>
        <p:txBody>
          <a:bodyPr spcFirstLastPara="1" wrap="square" lIns="68569" tIns="34275" rIns="68569" bIns="34275" anchor="ctr" anchorCtr="0">
            <a:noAutofit/>
          </a:bodyPr>
          <a:lstStyle/>
          <a:p>
            <a:pPr marL="0" marR="0" lvl="0" indent="0" algn="ctr" defTabSz="685800" rtl="0" eaLnBrk="1" fontAlgn="auto" latinLnBrk="0" hangingPunct="1">
              <a:lnSpc>
                <a:spcPct val="100000"/>
              </a:lnSpc>
              <a:spcBef>
                <a:spcPts val="0"/>
              </a:spcBef>
              <a:spcAft>
                <a:spcPts val="0"/>
              </a:spcAft>
              <a:buClr>
                <a:srgbClr val="FFFFFF"/>
              </a:buClr>
              <a:buSzPts val="1800"/>
              <a:buFont typeface="Rockwell"/>
              <a:buNone/>
              <a:tabLst/>
              <a:defRPr/>
            </a:pPr>
            <a:endParaRPr kumimoji="0" sz="1350" b="0" i="0" u="none" strike="noStrike" kern="1200" cap="none" spc="0" normalizeH="0" baseline="0" noProof="0">
              <a:ln>
                <a:noFill/>
              </a:ln>
              <a:solidFill>
                <a:srgbClr val="FFFFFF"/>
              </a:solidFill>
              <a:effectLst/>
              <a:uLnTx/>
              <a:uFillTx/>
              <a:latin typeface="Rockwell"/>
              <a:ea typeface="Rockwell"/>
              <a:cs typeface="Rockwell"/>
              <a:sym typeface="Rockwell"/>
            </a:endParaRPr>
          </a:p>
        </p:txBody>
      </p:sp>
      <p:sp>
        <p:nvSpPr>
          <p:cNvPr id="67" name="Google Shape;67;p15"/>
          <p:cNvSpPr/>
          <p:nvPr/>
        </p:nvSpPr>
        <p:spPr>
          <a:xfrm>
            <a:off x="10757647" y="282575"/>
            <a:ext cx="122000" cy="1600400"/>
          </a:xfrm>
          <a:prstGeom prst="rect">
            <a:avLst/>
          </a:prstGeom>
          <a:solidFill>
            <a:schemeClr val="accent3"/>
          </a:solidFill>
          <a:ln>
            <a:noFill/>
          </a:ln>
        </p:spPr>
        <p:txBody>
          <a:bodyPr spcFirstLastPara="1" wrap="square" lIns="68569" tIns="34275" rIns="68569" bIns="34275" anchor="ctr" anchorCtr="0">
            <a:noAutofit/>
          </a:bodyPr>
          <a:lstStyle/>
          <a:p>
            <a:pPr marL="0" marR="0" lvl="0" indent="0" algn="ctr" defTabSz="685800" rtl="0" eaLnBrk="1" fontAlgn="auto" latinLnBrk="0" hangingPunct="1">
              <a:lnSpc>
                <a:spcPct val="100000"/>
              </a:lnSpc>
              <a:spcBef>
                <a:spcPts val="0"/>
              </a:spcBef>
              <a:spcAft>
                <a:spcPts val="0"/>
              </a:spcAft>
              <a:buClr>
                <a:srgbClr val="FFFFFF"/>
              </a:buClr>
              <a:buSzPts val="1800"/>
              <a:buFont typeface="Rockwell"/>
              <a:buNone/>
              <a:tabLst/>
              <a:defRPr/>
            </a:pPr>
            <a:endParaRPr kumimoji="0" sz="1350" b="0" i="0" u="none" strike="noStrike" kern="1200" cap="none" spc="0" normalizeH="0" baseline="0" noProof="0">
              <a:ln>
                <a:noFill/>
              </a:ln>
              <a:solidFill>
                <a:srgbClr val="FFFFFF"/>
              </a:solidFill>
              <a:effectLst/>
              <a:uLnTx/>
              <a:uFillTx/>
              <a:latin typeface="Rockwell"/>
              <a:ea typeface="Rockwell"/>
              <a:cs typeface="Rockwell"/>
              <a:sym typeface="Rockwell"/>
            </a:endParaRPr>
          </a:p>
        </p:txBody>
      </p:sp>
      <p:sp>
        <p:nvSpPr>
          <p:cNvPr id="68" name="Google Shape;68;p15"/>
          <p:cNvSpPr txBox="1"/>
          <p:nvPr/>
        </p:nvSpPr>
        <p:spPr>
          <a:xfrm>
            <a:off x="297580" y="228600"/>
            <a:ext cx="348000" cy="554000"/>
          </a:xfrm>
          <a:prstGeom prst="rect">
            <a:avLst/>
          </a:prstGeom>
          <a:noFill/>
          <a:ln>
            <a:noFill/>
          </a:ln>
        </p:spPr>
        <p:txBody>
          <a:bodyPr spcFirstLastPara="1" wrap="square" lIns="0" tIns="0" rIns="0" bIns="0" anchor="t" anchorCtr="0">
            <a:noAutofit/>
          </a:bodyPr>
          <a:lstStyle/>
          <a:p>
            <a:pPr marL="0" marR="0" lvl="0" indent="0" algn="l" defTabSz="685800" rtl="0" eaLnBrk="1" fontAlgn="auto" latinLnBrk="0" hangingPunct="1">
              <a:lnSpc>
                <a:spcPct val="100000"/>
              </a:lnSpc>
              <a:spcBef>
                <a:spcPts val="0"/>
              </a:spcBef>
              <a:spcAft>
                <a:spcPts val="0"/>
              </a:spcAft>
              <a:buClr>
                <a:srgbClr val="9FC3E3"/>
              </a:buClr>
              <a:buSzPts val="3600"/>
              <a:buFont typeface="Rockwell"/>
              <a:buNone/>
              <a:tabLst/>
              <a:defRPr/>
            </a:pPr>
            <a:r>
              <a:rPr kumimoji="0" lang="en" sz="2700" b="1" i="0" u="none" strike="noStrike" kern="1200" cap="none" spc="0" normalizeH="0" baseline="0" noProof="0">
                <a:ln>
                  <a:noFill/>
                </a:ln>
                <a:solidFill>
                  <a:srgbClr val="9FC3E3"/>
                </a:solidFill>
                <a:effectLst/>
                <a:uLnTx/>
                <a:uFillTx/>
                <a:latin typeface="Rockwell"/>
                <a:ea typeface="Rockwell"/>
                <a:cs typeface="Rockwell"/>
                <a:sym typeface="Rockwell"/>
              </a:rPr>
              <a:t>+</a:t>
            </a:r>
            <a:endParaRPr kumimoji="0" sz="1350" b="0" i="0" u="none" strike="noStrike" kern="1200" cap="none" spc="0" normalizeH="0" baseline="0" noProof="0">
              <a:ln>
                <a:noFill/>
              </a:ln>
              <a:solidFill>
                <a:srgbClr val="000000"/>
              </a:solidFill>
              <a:effectLst/>
              <a:uLnTx/>
              <a:uFillTx/>
              <a:latin typeface="Rockwell"/>
              <a:ea typeface="Meiryo"/>
              <a:cs typeface="+mn-cs"/>
            </a:endParaRPr>
          </a:p>
        </p:txBody>
      </p:sp>
      <p:sp>
        <p:nvSpPr>
          <p:cNvPr id="69" name="Google Shape;69;p15"/>
          <p:cNvSpPr txBox="1">
            <a:spLocks noGrp="1"/>
          </p:cNvSpPr>
          <p:nvPr>
            <p:ph type="title"/>
          </p:nvPr>
        </p:nvSpPr>
        <p:spPr>
          <a:xfrm>
            <a:off x="664632" y="484093"/>
            <a:ext cx="10075200" cy="1116000"/>
          </a:xfrm>
          <a:prstGeom prst="rect">
            <a:avLst/>
          </a:prstGeom>
          <a:noFill/>
          <a:ln>
            <a:noFill/>
          </a:ln>
        </p:spPr>
        <p:txBody>
          <a:bodyPr spcFirstLastPara="1" wrap="square" lIns="91425" tIns="45700" rIns="91425" bIns="45700" anchor="t" anchorCtr="0"/>
          <a:lstStyle>
            <a:lvl1pPr marR="0" lvl="0" algn="l" rtl="0">
              <a:spcBef>
                <a:spcPts val="0"/>
              </a:spcBef>
              <a:spcAft>
                <a:spcPts val="0"/>
              </a:spcAft>
              <a:buClr>
                <a:schemeClr val="accent1"/>
              </a:buClr>
              <a:buSzPts val="3600"/>
              <a:buFont typeface="Rockwell"/>
              <a:buNone/>
              <a:defRPr sz="2700" b="0" i="0" u="none" strike="noStrike" cap="none">
                <a:solidFill>
                  <a:schemeClr val="accent1"/>
                </a:solidFill>
                <a:latin typeface="Rockwell"/>
                <a:ea typeface="Rockwell"/>
                <a:cs typeface="Rockwell"/>
                <a:sym typeface="Rockwell"/>
              </a:defRPr>
            </a:lvl1pPr>
            <a:lvl2pPr lvl="1" rtl="0">
              <a:spcBef>
                <a:spcPts val="0"/>
              </a:spcBef>
              <a:spcAft>
                <a:spcPts val="0"/>
              </a:spcAft>
              <a:buSzPts val="1400"/>
              <a:buNone/>
              <a:defRPr sz="1350"/>
            </a:lvl2pPr>
            <a:lvl3pPr lvl="2" rtl="0">
              <a:spcBef>
                <a:spcPts val="0"/>
              </a:spcBef>
              <a:spcAft>
                <a:spcPts val="0"/>
              </a:spcAft>
              <a:buSzPts val="1400"/>
              <a:buNone/>
              <a:defRPr sz="1350"/>
            </a:lvl3pPr>
            <a:lvl4pPr lvl="3" rtl="0">
              <a:spcBef>
                <a:spcPts val="0"/>
              </a:spcBef>
              <a:spcAft>
                <a:spcPts val="0"/>
              </a:spcAft>
              <a:buSzPts val="1400"/>
              <a:buNone/>
              <a:defRPr sz="1350"/>
            </a:lvl4pPr>
            <a:lvl5pPr lvl="4" rtl="0">
              <a:spcBef>
                <a:spcPts val="0"/>
              </a:spcBef>
              <a:spcAft>
                <a:spcPts val="0"/>
              </a:spcAft>
              <a:buSzPts val="1400"/>
              <a:buNone/>
              <a:defRPr sz="1350"/>
            </a:lvl5pPr>
            <a:lvl6pPr lvl="5" rtl="0">
              <a:spcBef>
                <a:spcPts val="0"/>
              </a:spcBef>
              <a:spcAft>
                <a:spcPts val="0"/>
              </a:spcAft>
              <a:buSzPts val="1400"/>
              <a:buNone/>
              <a:defRPr sz="1350"/>
            </a:lvl6pPr>
            <a:lvl7pPr lvl="6" rtl="0">
              <a:spcBef>
                <a:spcPts val="0"/>
              </a:spcBef>
              <a:spcAft>
                <a:spcPts val="0"/>
              </a:spcAft>
              <a:buSzPts val="1400"/>
              <a:buNone/>
              <a:defRPr sz="1350"/>
            </a:lvl7pPr>
            <a:lvl8pPr lvl="7" rtl="0">
              <a:spcBef>
                <a:spcPts val="0"/>
              </a:spcBef>
              <a:spcAft>
                <a:spcPts val="0"/>
              </a:spcAft>
              <a:buSzPts val="1400"/>
              <a:buNone/>
              <a:defRPr sz="1350"/>
            </a:lvl8pPr>
            <a:lvl9pPr lvl="8" rtl="0">
              <a:spcBef>
                <a:spcPts val="0"/>
              </a:spcBef>
              <a:spcAft>
                <a:spcPts val="0"/>
              </a:spcAft>
              <a:buSzPts val="1400"/>
              <a:buNone/>
              <a:defRPr sz="1350"/>
            </a:lvl9pPr>
          </a:lstStyle>
          <a:p>
            <a:endParaRPr/>
          </a:p>
        </p:txBody>
      </p:sp>
      <p:sp>
        <p:nvSpPr>
          <p:cNvPr id="70" name="Google Shape;70;p15"/>
          <p:cNvSpPr txBox="1">
            <a:spLocks noGrp="1"/>
          </p:cNvSpPr>
          <p:nvPr>
            <p:ph type="body" idx="1"/>
          </p:nvPr>
        </p:nvSpPr>
        <p:spPr>
          <a:xfrm>
            <a:off x="664691" y="1985963"/>
            <a:ext cx="4876800" cy="4140400"/>
          </a:xfrm>
          <a:prstGeom prst="rect">
            <a:avLst/>
          </a:prstGeom>
          <a:noFill/>
          <a:ln>
            <a:noFill/>
          </a:ln>
        </p:spPr>
        <p:txBody>
          <a:bodyPr spcFirstLastPara="1" wrap="square" lIns="91425" tIns="45700" rIns="91425" bIns="45700" anchor="t" anchorCtr="0"/>
          <a:lstStyle>
            <a:lvl1pPr marL="342900" marR="0" lvl="0" indent="-235744" algn="l" rtl="0">
              <a:spcBef>
                <a:spcPts val="1500"/>
              </a:spcBef>
              <a:spcAft>
                <a:spcPts val="0"/>
              </a:spcAft>
              <a:buClr>
                <a:schemeClr val="accent1"/>
              </a:buClr>
              <a:buSzPts val="1350"/>
              <a:buFont typeface="Noto Sans Symbols"/>
              <a:buChar char="■"/>
              <a:defRPr sz="1350" b="0" i="0" u="none" strike="noStrike" cap="none">
                <a:solidFill>
                  <a:srgbClr val="595959"/>
                </a:solidFill>
                <a:latin typeface="Rockwell"/>
                <a:ea typeface="Rockwell"/>
                <a:cs typeface="Rockwell"/>
                <a:sym typeface="Rockwell"/>
              </a:defRPr>
            </a:lvl1pPr>
            <a:lvl2pPr marL="685800" marR="0" lvl="1" indent="-235744" algn="l" rtl="0">
              <a:spcBef>
                <a:spcPts val="450"/>
              </a:spcBef>
              <a:spcAft>
                <a:spcPts val="0"/>
              </a:spcAft>
              <a:buClr>
                <a:srgbClr val="9FC3E3"/>
              </a:buClr>
              <a:buSzPts val="1350"/>
              <a:buFont typeface="Noto Sans Symbols"/>
              <a:buChar char="■"/>
              <a:defRPr sz="1350" b="0" i="0" u="none" strike="noStrike" cap="none">
                <a:solidFill>
                  <a:srgbClr val="595959"/>
                </a:solidFill>
                <a:latin typeface="Rockwell"/>
                <a:ea typeface="Rockwell"/>
                <a:cs typeface="Rockwell"/>
                <a:sym typeface="Rockwell"/>
              </a:defRPr>
            </a:lvl2pPr>
            <a:lvl3pPr marL="1028700" marR="0" lvl="2" indent="-235744" algn="l" rtl="0">
              <a:spcBef>
                <a:spcPts val="450"/>
              </a:spcBef>
              <a:spcAft>
                <a:spcPts val="0"/>
              </a:spcAft>
              <a:buClr>
                <a:schemeClr val="accent1"/>
              </a:buClr>
              <a:buSzPts val="1350"/>
              <a:buFont typeface="Noto Sans Symbols"/>
              <a:buChar char="■"/>
              <a:defRPr sz="1350" b="0" i="0" u="none" strike="noStrike" cap="none">
                <a:solidFill>
                  <a:srgbClr val="595959"/>
                </a:solidFill>
                <a:latin typeface="Rockwell"/>
                <a:ea typeface="Rockwell"/>
                <a:cs typeface="Rockwell"/>
                <a:sym typeface="Rockwell"/>
              </a:defRPr>
            </a:lvl3pPr>
            <a:lvl4pPr marL="1371600" marR="0" lvl="3" indent="-235744" algn="l" rtl="0">
              <a:spcBef>
                <a:spcPts val="450"/>
              </a:spcBef>
              <a:spcAft>
                <a:spcPts val="0"/>
              </a:spcAft>
              <a:buClr>
                <a:srgbClr val="9FC3E3"/>
              </a:buClr>
              <a:buSzPts val="1350"/>
              <a:buFont typeface="Noto Sans Symbols"/>
              <a:buChar char="■"/>
              <a:defRPr sz="1350" b="0" i="0" u="none" strike="noStrike" cap="none">
                <a:solidFill>
                  <a:srgbClr val="595959"/>
                </a:solidFill>
                <a:latin typeface="Rockwell"/>
                <a:ea typeface="Rockwell"/>
                <a:cs typeface="Rockwell"/>
                <a:sym typeface="Rockwell"/>
              </a:defRPr>
            </a:lvl4pPr>
            <a:lvl5pPr marL="1714500" marR="0" lvl="4" indent="-235744" algn="l" rtl="0">
              <a:spcBef>
                <a:spcPts val="450"/>
              </a:spcBef>
              <a:spcAft>
                <a:spcPts val="0"/>
              </a:spcAft>
              <a:buClr>
                <a:schemeClr val="accent1"/>
              </a:buClr>
              <a:buSzPts val="1350"/>
              <a:buFont typeface="Noto Sans Symbols"/>
              <a:buChar char="■"/>
              <a:defRPr sz="1350" b="0" i="0" u="none" strike="noStrike" cap="none">
                <a:solidFill>
                  <a:srgbClr val="595959"/>
                </a:solidFill>
                <a:latin typeface="Rockwell"/>
                <a:ea typeface="Rockwell"/>
                <a:cs typeface="Rockwell"/>
                <a:sym typeface="Rockwell"/>
              </a:defRPr>
            </a:lvl5pPr>
            <a:lvl6pPr marL="2057400" marR="0" lvl="5" indent="-235744" algn="l" rtl="0">
              <a:spcBef>
                <a:spcPts val="270"/>
              </a:spcBef>
              <a:spcAft>
                <a:spcPts val="0"/>
              </a:spcAft>
              <a:buClr>
                <a:srgbClr val="9FC3E3"/>
              </a:buClr>
              <a:buSzPts val="1350"/>
              <a:buFont typeface="Noto Sans Symbols"/>
              <a:buChar char="■"/>
              <a:defRPr sz="1350" b="0" i="0" u="none" strike="noStrike" cap="none">
                <a:solidFill>
                  <a:srgbClr val="595959"/>
                </a:solidFill>
                <a:latin typeface="Rockwell"/>
                <a:ea typeface="Rockwell"/>
                <a:cs typeface="Rockwell"/>
                <a:sym typeface="Rockwell"/>
              </a:defRPr>
            </a:lvl6pPr>
            <a:lvl7pPr marL="2400300" marR="0" lvl="6" indent="-235744" algn="l" rtl="0">
              <a:spcBef>
                <a:spcPts val="270"/>
              </a:spcBef>
              <a:spcAft>
                <a:spcPts val="0"/>
              </a:spcAft>
              <a:buClr>
                <a:schemeClr val="accent1"/>
              </a:buClr>
              <a:buSzPts val="1350"/>
              <a:buFont typeface="Noto Sans Symbols"/>
              <a:buChar char="■"/>
              <a:defRPr sz="1350" b="0" i="0" u="none" strike="noStrike" cap="none">
                <a:solidFill>
                  <a:srgbClr val="595959"/>
                </a:solidFill>
                <a:latin typeface="Rockwell"/>
                <a:ea typeface="Rockwell"/>
                <a:cs typeface="Rockwell"/>
                <a:sym typeface="Rockwell"/>
              </a:defRPr>
            </a:lvl7pPr>
            <a:lvl8pPr marL="2743200" marR="0" lvl="7" indent="-235744" algn="l" rtl="0">
              <a:spcBef>
                <a:spcPts val="270"/>
              </a:spcBef>
              <a:spcAft>
                <a:spcPts val="0"/>
              </a:spcAft>
              <a:buClr>
                <a:srgbClr val="9FC3E3"/>
              </a:buClr>
              <a:buSzPts val="1350"/>
              <a:buFont typeface="Noto Sans Symbols"/>
              <a:buChar char="■"/>
              <a:defRPr sz="1350" b="0" i="0" u="none" strike="noStrike" cap="none">
                <a:solidFill>
                  <a:srgbClr val="595959"/>
                </a:solidFill>
                <a:latin typeface="Rockwell"/>
                <a:ea typeface="Rockwell"/>
                <a:cs typeface="Rockwell"/>
                <a:sym typeface="Rockwell"/>
              </a:defRPr>
            </a:lvl8pPr>
            <a:lvl9pPr marL="3086100" marR="0" lvl="8" indent="-235744" algn="l" rtl="0">
              <a:spcBef>
                <a:spcPts val="270"/>
              </a:spcBef>
              <a:spcAft>
                <a:spcPts val="0"/>
              </a:spcAft>
              <a:buClr>
                <a:schemeClr val="accent1"/>
              </a:buClr>
              <a:buSzPts val="1350"/>
              <a:buFont typeface="Noto Sans Symbols"/>
              <a:buChar char="■"/>
              <a:defRPr sz="1350" b="0" i="0" u="none" strike="noStrike" cap="none">
                <a:solidFill>
                  <a:srgbClr val="595959"/>
                </a:solidFill>
                <a:latin typeface="Rockwell"/>
                <a:ea typeface="Rockwell"/>
                <a:cs typeface="Rockwell"/>
                <a:sym typeface="Rockwell"/>
              </a:defRPr>
            </a:lvl9pPr>
          </a:lstStyle>
          <a:p>
            <a:endParaRPr/>
          </a:p>
        </p:txBody>
      </p:sp>
      <p:sp>
        <p:nvSpPr>
          <p:cNvPr id="71" name="Google Shape;71;p15"/>
          <p:cNvSpPr txBox="1">
            <a:spLocks noGrp="1"/>
          </p:cNvSpPr>
          <p:nvPr>
            <p:ph type="body" idx="2"/>
          </p:nvPr>
        </p:nvSpPr>
        <p:spPr>
          <a:xfrm>
            <a:off x="5866504" y="1985963"/>
            <a:ext cx="4876800" cy="4140400"/>
          </a:xfrm>
          <a:prstGeom prst="rect">
            <a:avLst/>
          </a:prstGeom>
          <a:noFill/>
          <a:ln>
            <a:noFill/>
          </a:ln>
        </p:spPr>
        <p:txBody>
          <a:bodyPr spcFirstLastPara="1" wrap="square" lIns="91425" tIns="45700" rIns="91425" bIns="45700" anchor="t" anchorCtr="0"/>
          <a:lstStyle>
            <a:lvl1pPr marL="342900" marR="0" lvl="0" indent="-235744" algn="l" rtl="0">
              <a:spcBef>
                <a:spcPts val="1500"/>
              </a:spcBef>
              <a:spcAft>
                <a:spcPts val="0"/>
              </a:spcAft>
              <a:buClr>
                <a:schemeClr val="accent1"/>
              </a:buClr>
              <a:buSzPts val="1350"/>
              <a:buFont typeface="Noto Sans Symbols"/>
              <a:buChar char="■"/>
              <a:defRPr sz="1350" b="0" i="0" u="none" strike="noStrike" cap="none">
                <a:solidFill>
                  <a:srgbClr val="595959"/>
                </a:solidFill>
                <a:latin typeface="Rockwell"/>
                <a:ea typeface="Rockwell"/>
                <a:cs typeface="Rockwell"/>
                <a:sym typeface="Rockwell"/>
              </a:defRPr>
            </a:lvl1pPr>
            <a:lvl2pPr marL="685800" marR="0" lvl="1" indent="-235744" algn="l" rtl="0">
              <a:spcBef>
                <a:spcPts val="450"/>
              </a:spcBef>
              <a:spcAft>
                <a:spcPts val="0"/>
              </a:spcAft>
              <a:buClr>
                <a:srgbClr val="9FC3E3"/>
              </a:buClr>
              <a:buSzPts val="1350"/>
              <a:buFont typeface="Noto Sans Symbols"/>
              <a:buChar char="■"/>
              <a:defRPr sz="1350" b="0" i="0" u="none" strike="noStrike" cap="none">
                <a:solidFill>
                  <a:srgbClr val="595959"/>
                </a:solidFill>
                <a:latin typeface="Rockwell"/>
                <a:ea typeface="Rockwell"/>
                <a:cs typeface="Rockwell"/>
                <a:sym typeface="Rockwell"/>
              </a:defRPr>
            </a:lvl2pPr>
            <a:lvl3pPr marL="1028700" marR="0" lvl="2" indent="-235744" algn="l" rtl="0">
              <a:spcBef>
                <a:spcPts val="450"/>
              </a:spcBef>
              <a:spcAft>
                <a:spcPts val="0"/>
              </a:spcAft>
              <a:buClr>
                <a:schemeClr val="accent1"/>
              </a:buClr>
              <a:buSzPts val="1350"/>
              <a:buFont typeface="Noto Sans Symbols"/>
              <a:buChar char="■"/>
              <a:defRPr sz="1350" b="0" i="0" u="none" strike="noStrike" cap="none">
                <a:solidFill>
                  <a:srgbClr val="595959"/>
                </a:solidFill>
                <a:latin typeface="Rockwell"/>
                <a:ea typeface="Rockwell"/>
                <a:cs typeface="Rockwell"/>
                <a:sym typeface="Rockwell"/>
              </a:defRPr>
            </a:lvl3pPr>
            <a:lvl4pPr marL="1371600" marR="0" lvl="3" indent="-235744" algn="l" rtl="0">
              <a:spcBef>
                <a:spcPts val="450"/>
              </a:spcBef>
              <a:spcAft>
                <a:spcPts val="0"/>
              </a:spcAft>
              <a:buClr>
                <a:srgbClr val="9FC3E3"/>
              </a:buClr>
              <a:buSzPts val="1350"/>
              <a:buFont typeface="Noto Sans Symbols"/>
              <a:buChar char="■"/>
              <a:defRPr sz="1350" b="0" i="0" u="none" strike="noStrike" cap="none">
                <a:solidFill>
                  <a:srgbClr val="595959"/>
                </a:solidFill>
                <a:latin typeface="Rockwell"/>
                <a:ea typeface="Rockwell"/>
                <a:cs typeface="Rockwell"/>
                <a:sym typeface="Rockwell"/>
              </a:defRPr>
            </a:lvl4pPr>
            <a:lvl5pPr marL="1714500" marR="0" lvl="4" indent="-235744" algn="l" rtl="0">
              <a:spcBef>
                <a:spcPts val="450"/>
              </a:spcBef>
              <a:spcAft>
                <a:spcPts val="0"/>
              </a:spcAft>
              <a:buClr>
                <a:schemeClr val="accent1"/>
              </a:buClr>
              <a:buSzPts val="1350"/>
              <a:buFont typeface="Noto Sans Symbols"/>
              <a:buChar char="■"/>
              <a:defRPr sz="1350" b="0" i="0" u="none" strike="noStrike" cap="none">
                <a:solidFill>
                  <a:srgbClr val="595959"/>
                </a:solidFill>
                <a:latin typeface="Rockwell"/>
                <a:ea typeface="Rockwell"/>
                <a:cs typeface="Rockwell"/>
                <a:sym typeface="Rockwell"/>
              </a:defRPr>
            </a:lvl5pPr>
            <a:lvl6pPr marL="2057400" marR="0" lvl="5" indent="-235744" algn="l" rtl="0">
              <a:spcBef>
                <a:spcPts val="270"/>
              </a:spcBef>
              <a:spcAft>
                <a:spcPts val="0"/>
              </a:spcAft>
              <a:buClr>
                <a:srgbClr val="9FC3E3"/>
              </a:buClr>
              <a:buSzPts val="1350"/>
              <a:buFont typeface="Noto Sans Symbols"/>
              <a:buChar char="■"/>
              <a:defRPr sz="1350" b="0" i="0" u="none" strike="noStrike" cap="none">
                <a:solidFill>
                  <a:srgbClr val="595959"/>
                </a:solidFill>
                <a:latin typeface="Rockwell"/>
                <a:ea typeface="Rockwell"/>
                <a:cs typeface="Rockwell"/>
                <a:sym typeface="Rockwell"/>
              </a:defRPr>
            </a:lvl6pPr>
            <a:lvl7pPr marL="2400300" marR="0" lvl="6" indent="-235744" algn="l" rtl="0">
              <a:spcBef>
                <a:spcPts val="270"/>
              </a:spcBef>
              <a:spcAft>
                <a:spcPts val="0"/>
              </a:spcAft>
              <a:buClr>
                <a:schemeClr val="accent1"/>
              </a:buClr>
              <a:buSzPts val="1350"/>
              <a:buFont typeface="Noto Sans Symbols"/>
              <a:buChar char="■"/>
              <a:defRPr sz="1350" b="0" i="0" u="none" strike="noStrike" cap="none">
                <a:solidFill>
                  <a:srgbClr val="595959"/>
                </a:solidFill>
                <a:latin typeface="Rockwell"/>
                <a:ea typeface="Rockwell"/>
                <a:cs typeface="Rockwell"/>
                <a:sym typeface="Rockwell"/>
              </a:defRPr>
            </a:lvl7pPr>
            <a:lvl8pPr marL="2743200" marR="0" lvl="7" indent="-235744" algn="l" rtl="0">
              <a:spcBef>
                <a:spcPts val="270"/>
              </a:spcBef>
              <a:spcAft>
                <a:spcPts val="0"/>
              </a:spcAft>
              <a:buClr>
                <a:srgbClr val="9FC3E3"/>
              </a:buClr>
              <a:buSzPts val="1350"/>
              <a:buFont typeface="Noto Sans Symbols"/>
              <a:buChar char="■"/>
              <a:defRPr sz="1350" b="0" i="0" u="none" strike="noStrike" cap="none">
                <a:solidFill>
                  <a:srgbClr val="595959"/>
                </a:solidFill>
                <a:latin typeface="Rockwell"/>
                <a:ea typeface="Rockwell"/>
                <a:cs typeface="Rockwell"/>
                <a:sym typeface="Rockwell"/>
              </a:defRPr>
            </a:lvl8pPr>
            <a:lvl9pPr marL="3086100" marR="0" lvl="8" indent="-235744" algn="l" rtl="0">
              <a:spcBef>
                <a:spcPts val="270"/>
              </a:spcBef>
              <a:spcAft>
                <a:spcPts val="0"/>
              </a:spcAft>
              <a:buClr>
                <a:schemeClr val="accent1"/>
              </a:buClr>
              <a:buSzPts val="1350"/>
              <a:buFont typeface="Noto Sans Symbols"/>
              <a:buChar char="■"/>
              <a:defRPr sz="1350" b="0" i="0" u="none" strike="noStrike" cap="none">
                <a:solidFill>
                  <a:srgbClr val="595959"/>
                </a:solidFill>
                <a:latin typeface="Rockwell"/>
                <a:ea typeface="Rockwell"/>
                <a:cs typeface="Rockwell"/>
                <a:sym typeface="Rockwell"/>
              </a:defRPr>
            </a:lvl9pPr>
          </a:lstStyle>
          <a:p>
            <a:endParaRPr/>
          </a:p>
        </p:txBody>
      </p:sp>
      <p:sp>
        <p:nvSpPr>
          <p:cNvPr id="72" name="Google Shape;72;p15"/>
          <p:cNvSpPr txBox="1">
            <a:spLocks noGrp="1"/>
          </p:cNvSpPr>
          <p:nvPr>
            <p:ph type="dt" idx="10"/>
          </p:nvPr>
        </p:nvSpPr>
        <p:spPr>
          <a:xfrm>
            <a:off x="9060329" y="6423585"/>
            <a:ext cx="2844800" cy="365200"/>
          </a:xfrm>
          <a:prstGeom prst="rect">
            <a:avLst/>
          </a:prstGeom>
          <a:noFill/>
          <a:ln>
            <a:noFill/>
          </a:ln>
        </p:spPr>
        <p:txBody>
          <a:bodyPr spcFirstLastPara="1" wrap="square" lIns="91425" tIns="45700" rIns="91425" bIns="45700" anchor="ctr" anchorCtr="0"/>
          <a:lstStyle>
            <a:lvl1pPr marR="0" lvl="0" algn="r" rtl="0">
              <a:spcBef>
                <a:spcPts val="0"/>
              </a:spcBef>
              <a:spcAft>
                <a:spcPts val="0"/>
              </a:spcAft>
              <a:buSzPts val="1400"/>
              <a:buNone/>
              <a:defRPr sz="825" b="0" i="0" u="none" strike="noStrike" cap="none">
                <a:solidFill>
                  <a:srgbClr val="595959"/>
                </a:solidFill>
                <a:latin typeface="Rockwell"/>
                <a:ea typeface="Rockwell"/>
                <a:cs typeface="Rockwell"/>
                <a:sym typeface="Rockwell"/>
              </a:defRPr>
            </a:lvl1pPr>
            <a:lvl2pPr marR="0" lvl="1" algn="l" rtl="0">
              <a:spcBef>
                <a:spcPts val="0"/>
              </a:spcBef>
              <a:spcAft>
                <a:spcPts val="0"/>
              </a:spcAft>
              <a:buSzPts val="1400"/>
              <a:buNone/>
              <a:defRPr sz="1350" b="0" i="0" u="none" strike="noStrike" cap="none">
                <a:solidFill>
                  <a:schemeClr val="dk1"/>
                </a:solidFill>
                <a:latin typeface="Rockwell"/>
                <a:ea typeface="Rockwell"/>
                <a:cs typeface="Rockwell"/>
                <a:sym typeface="Rockwell"/>
              </a:defRPr>
            </a:lvl2pPr>
            <a:lvl3pPr marR="0" lvl="2" algn="l" rtl="0">
              <a:spcBef>
                <a:spcPts val="0"/>
              </a:spcBef>
              <a:spcAft>
                <a:spcPts val="0"/>
              </a:spcAft>
              <a:buSzPts val="1400"/>
              <a:buNone/>
              <a:defRPr sz="1350" b="0" i="0" u="none" strike="noStrike" cap="none">
                <a:solidFill>
                  <a:schemeClr val="dk1"/>
                </a:solidFill>
                <a:latin typeface="Rockwell"/>
                <a:ea typeface="Rockwell"/>
                <a:cs typeface="Rockwell"/>
                <a:sym typeface="Rockwell"/>
              </a:defRPr>
            </a:lvl3pPr>
            <a:lvl4pPr marR="0" lvl="3" algn="l" rtl="0">
              <a:spcBef>
                <a:spcPts val="0"/>
              </a:spcBef>
              <a:spcAft>
                <a:spcPts val="0"/>
              </a:spcAft>
              <a:buSzPts val="1400"/>
              <a:buNone/>
              <a:defRPr sz="1350" b="0" i="0" u="none" strike="noStrike" cap="none">
                <a:solidFill>
                  <a:schemeClr val="dk1"/>
                </a:solidFill>
                <a:latin typeface="Rockwell"/>
                <a:ea typeface="Rockwell"/>
                <a:cs typeface="Rockwell"/>
                <a:sym typeface="Rockwell"/>
              </a:defRPr>
            </a:lvl4pPr>
            <a:lvl5pPr marR="0" lvl="4" algn="l" rtl="0">
              <a:spcBef>
                <a:spcPts val="0"/>
              </a:spcBef>
              <a:spcAft>
                <a:spcPts val="0"/>
              </a:spcAft>
              <a:buSzPts val="1400"/>
              <a:buNone/>
              <a:defRPr sz="1350" b="0" i="0" u="none" strike="noStrike" cap="none">
                <a:solidFill>
                  <a:schemeClr val="dk1"/>
                </a:solidFill>
                <a:latin typeface="Rockwell"/>
                <a:ea typeface="Rockwell"/>
                <a:cs typeface="Rockwell"/>
                <a:sym typeface="Rockwell"/>
              </a:defRPr>
            </a:lvl5pPr>
            <a:lvl6pPr marR="0" lvl="5" algn="l" rtl="0">
              <a:spcBef>
                <a:spcPts val="0"/>
              </a:spcBef>
              <a:spcAft>
                <a:spcPts val="0"/>
              </a:spcAft>
              <a:buSzPts val="1400"/>
              <a:buNone/>
              <a:defRPr sz="1350" b="0" i="0" u="none" strike="noStrike" cap="none">
                <a:solidFill>
                  <a:schemeClr val="dk1"/>
                </a:solidFill>
                <a:latin typeface="Rockwell"/>
                <a:ea typeface="Rockwell"/>
                <a:cs typeface="Rockwell"/>
                <a:sym typeface="Rockwell"/>
              </a:defRPr>
            </a:lvl6pPr>
            <a:lvl7pPr marR="0" lvl="6" algn="l" rtl="0">
              <a:spcBef>
                <a:spcPts val="0"/>
              </a:spcBef>
              <a:spcAft>
                <a:spcPts val="0"/>
              </a:spcAft>
              <a:buSzPts val="1400"/>
              <a:buNone/>
              <a:defRPr sz="1350" b="0" i="0" u="none" strike="noStrike" cap="none">
                <a:solidFill>
                  <a:schemeClr val="dk1"/>
                </a:solidFill>
                <a:latin typeface="Rockwell"/>
                <a:ea typeface="Rockwell"/>
                <a:cs typeface="Rockwell"/>
                <a:sym typeface="Rockwell"/>
              </a:defRPr>
            </a:lvl7pPr>
            <a:lvl8pPr marR="0" lvl="7" algn="l" rtl="0">
              <a:spcBef>
                <a:spcPts val="0"/>
              </a:spcBef>
              <a:spcAft>
                <a:spcPts val="0"/>
              </a:spcAft>
              <a:buSzPts val="1400"/>
              <a:buNone/>
              <a:defRPr sz="1350" b="0" i="0" u="none" strike="noStrike" cap="none">
                <a:solidFill>
                  <a:schemeClr val="dk1"/>
                </a:solidFill>
                <a:latin typeface="Rockwell"/>
                <a:ea typeface="Rockwell"/>
                <a:cs typeface="Rockwell"/>
                <a:sym typeface="Rockwell"/>
              </a:defRPr>
            </a:lvl8pPr>
            <a:lvl9pPr marR="0" lvl="8" algn="l" rtl="0">
              <a:spcBef>
                <a:spcPts val="0"/>
              </a:spcBef>
              <a:spcAft>
                <a:spcPts val="0"/>
              </a:spcAft>
              <a:buSzPts val="1400"/>
              <a:buNone/>
              <a:defRPr sz="1350" b="0" i="0" u="none" strike="noStrike" cap="none">
                <a:solidFill>
                  <a:schemeClr val="dk1"/>
                </a:solidFill>
                <a:latin typeface="Rockwell"/>
                <a:ea typeface="Rockwell"/>
                <a:cs typeface="Rockwell"/>
                <a:sym typeface="Rockwell"/>
              </a:defRPr>
            </a:lvl9pPr>
          </a:lstStyle>
          <a:p>
            <a:pPr marL="0" marR="0" lvl="0" indent="0" algn="r" defTabSz="685800" rtl="0" eaLnBrk="1" fontAlgn="auto" latinLnBrk="0" hangingPunct="1">
              <a:lnSpc>
                <a:spcPct val="100000"/>
              </a:lnSpc>
              <a:spcBef>
                <a:spcPts val="0"/>
              </a:spcBef>
              <a:spcAft>
                <a:spcPts val="0"/>
              </a:spcAft>
              <a:buClrTx/>
              <a:buSzPts val="1400"/>
              <a:buFontTx/>
              <a:buNone/>
              <a:tabLst/>
              <a:defRPr/>
            </a:pPr>
            <a:endParaRPr kumimoji="0" lang="en-US" sz="825" b="0" i="0" u="none" strike="noStrike" kern="1200" cap="none" spc="0" normalizeH="0" baseline="0" noProof="0">
              <a:ln>
                <a:noFill/>
              </a:ln>
              <a:solidFill>
                <a:srgbClr val="595959"/>
              </a:solidFill>
              <a:effectLst/>
              <a:uLnTx/>
              <a:uFillTx/>
              <a:latin typeface="Rockwell"/>
              <a:sym typeface="Rockwell"/>
            </a:endParaRPr>
          </a:p>
        </p:txBody>
      </p:sp>
      <p:sp>
        <p:nvSpPr>
          <p:cNvPr id="73" name="Google Shape;73;p15"/>
          <p:cNvSpPr txBox="1">
            <a:spLocks noGrp="1"/>
          </p:cNvSpPr>
          <p:nvPr>
            <p:ph type="ftr" idx="11"/>
          </p:nvPr>
        </p:nvSpPr>
        <p:spPr>
          <a:xfrm>
            <a:off x="268941" y="6423585"/>
            <a:ext cx="8164000" cy="365200"/>
          </a:xfrm>
          <a:prstGeom prst="rect">
            <a:avLst/>
          </a:prstGeom>
          <a:noFill/>
          <a:ln>
            <a:noFill/>
          </a:ln>
        </p:spPr>
        <p:txBody>
          <a:bodyPr spcFirstLastPara="1" wrap="square" lIns="91425" tIns="45700" rIns="91425" bIns="45700" anchor="ctr" anchorCtr="0"/>
          <a:lstStyle>
            <a:lvl1pPr marR="0" lvl="0" algn="l" rtl="0">
              <a:spcBef>
                <a:spcPts val="0"/>
              </a:spcBef>
              <a:spcAft>
                <a:spcPts val="0"/>
              </a:spcAft>
              <a:buSzPts val="1400"/>
              <a:buNone/>
              <a:defRPr sz="825" b="0" i="0" u="none" strike="noStrike" cap="none">
                <a:solidFill>
                  <a:srgbClr val="595959"/>
                </a:solidFill>
                <a:latin typeface="Rockwell"/>
                <a:ea typeface="Rockwell"/>
                <a:cs typeface="Rockwell"/>
                <a:sym typeface="Rockwell"/>
              </a:defRPr>
            </a:lvl1pPr>
            <a:lvl2pPr marR="0" lvl="1" algn="l" rtl="0">
              <a:spcBef>
                <a:spcPts val="0"/>
              </a:spcBef>
              <a:spcAft>
                <a:spcPts val="0"/>
              </a:spcAft>
              <a:buSzPts val="1400"/>
              <a:buNone/>
              <a:defRPr sz="1350" b="0" i="0" u="none" strike="noStrike" cap="none">
                <a:solidFill>
                  <a:schemeClr val="dk1"/>
                </a:solidFill>
                <a:latin typeface="Rockwell"/>
                <a:ea typeface="Rockwell"/>
                <a:cs typeface="Rockwell"/>
                <a:sym typeface="Rockwell"/>
              </a:defRPr>
            </a:lvl2pPr>
            <a:lvl3pPr marR="0" lvl="2" algn="l" rtl="0">
              <a:spcBef>
                <a:spcPts val="0"/>
              </a:spcBef>
              <a:spcAft>
                <a:spcPts val="0"/>
              </a:spcAft>
              <a:buSzPts val="1400"/>
              <a:buNone/>
              <a:defRPr sz="1350" b="0" i="0" u="none" strike="noStrike" cap="none">
                <a:solidFill>
                  <a:schemeClr val="dk1"/>
                </a:solidFill>
                <a:latin typeface="Rockwell"/>
                <a:ea typeface="Rockwell"/>
                <a:cs typeface="Rockwell"/>
                <a:sym typeface="Rockwell"/>
              </a:defRPr>
            </a:lvl3pPr>
            <a:lvl4pPr marR="0" lvl="3" algn="l" rtl="0">
              <a:spcBef>
                <a:spcPts val="0"/>
              </a:spcBef>
              <a:spcAft>
                <a:spcPts val="0"/>
              </a:spcAft>
              <a:buSzPts val="1400"/>
              <a:buNone/>
              <a:defRPr sz="1350" b="0" i="0" u="none" strike="noStrike" cap="none">
                <a:solidFill>
                  <a:schemeClr val="dk1"/>
                </a:solidFill>
                <a:latin typeface="Rockwell"/>
                <a:ea typeface="Rockwell"/>
                <a:cs typeface="Rockwell"/>
                <a:sym typeface="Rockwell"/>
              </a:defRPr>
            </a:lvl4pPr>
            <a:lvl5pPr marR="0" lvl="4" algn="l" rtl="0">
              <a:spcBef>
                <a:spcPts val="0"/>
              </a:spcBef>
              <a:spcAft>
                <a:spcPts val="0"/>
              </a:spcAft>
              <a:buSzPts val="1400"/>
              <a:buNone/>
              <a:defRPr sz="1350" b="0" i="0" u="none" strike="noStrike" cap="none">
                <a:solidFill>
                  <a:schemeClr val="dk1"/>
                </a:solidFill>
                <a:latin typeface="Rockwell"/>
                <a:ea typeface="Rockwell"/>
                <a:cs typeface="Rockwell"/>
                <a:sym typeface="Rockwell"/>
              </a:defRPr>
            </a:lvl5pPr>
            <a:lvl6pPr marR="0" lvl="5" algn="l" rtl="0">
              <a:spcBef>
                <a:spcPts val="0"/>
              </a:spcBef>
              <a:spcAft>
                <a:spcPts val="0"/>
              </a:spcAft>
              <a:buSzPts val="1400"/>
              <a:buNone/>
              <a:defRPr sz="1350" b="0" i="0" u="none" strike="noStrike" cap="none">
                <a:solidFill>
                  <a:schemeClr val="dk1"/>
                </a:solidFill>
                <a:latin typeface="Rockwell"/>
                <a:ea typeface="Rockwell"/>
                <a:cs typeface="Rockwell"/>
                <a:sym typeface="Rockwell"/>
              </a:defRPr>
            </a:lvl6pPr>
            <a:lvl7pPr marR="0" lvl="6" algn="l" rtl="0">
              <a:spcBef>
                <a:spcPts val="0"/>
              </a:spcBef>
              <a:spcAft>
                <a:spcPts val="0"/>
              </a:spcAft>
              <a:buSzPts val="1400"/>
              <a:buNone/>
              <a:defRPr sz="1350" b="0" i="0" u="none" strike="noStrike" cap="none">
                <a:solidFill>
                  <a:schemeClr val="dk1"/>
                </a:solidFill>
                <a:latin typeface="Rockwell"/>
                <a:ea typeface="Rockwell"/>
                <a:cs typeface="Rockwell"/>
                <a:sym typeface="Rockwell"/>
              </a:defRPr>
            </a:lvl7pPr>
            <a:lvl8pPr marR="0" lvl="7" algn="l" rtl="0">
              <a:spcBef>
                <a:spcPts val="0"/>
              </a:spcBef>
              <a:spcAft>
                <a:spcPts val="0"/>
              </a:spcAft>
              <a:buSzPts val="1400"/>
              <a:buNone/>
              <a:defRPr sz="1350" b="0" i="0" u="none" strike="noStrike" cap="none">
                <a:solidFill>
                  <a:schemeClr val="dk1"/>
                </a:solidFill>
                <a:latin typeface="Rockwell"/>
                <a:ea typeface="Rockwell"/>
                <a:cs typeface="Rockwell"/>
                <a:sym typeface="Rockwell"/>
              </a:defRPr>
            </a:lvl8pPr>
            <a:lvl9pPr marR="0" lvl="8" algn="l" rtl="0">
              <a:spcBef>
                <a:spcPts val="0"/>
              </a:spcBef>
              <a:spcAft>
                <a:spcPts val="0"/>
              </a:spcAft>
              <a:buSzPts val="1400"/>
              <a:buNone/>
              <a:defRPr sz="1350" b="0" i="0" u="none" strike="noStrike" cap="none">
                <a:solidFill>
                  <a:schemeClr val="dk1"/>
                </a:solidFill>
                <a:latin typeface="Rockwell"/>
                <a:ea typeface="Rockwell"/>
                <a:cs typeface="Rockwell"/>
                <a:sym typeface="Rockwell"/>
              </a:defRPr>
            </a:lvl9pPr>
          </a:lstStyle>
          <a:p>
            <a:pPr marL="0" marR="0" lvl="0" indent="0" algn="l" defTabSz="685800" rtl="0" eaLnBrk="1" fontAlgn="auto" latinLnBrk="0" hangingPunct="1">
              <a:lnSpc>
                <a:spcPct val="100000"/>
              </a:lnSpc>
              <a:spcBef>
                <a:spcPts val="0"/>
              </a:spcBef>
              <a:spcAft>
                <a:spcPts val="0"/>
              </a:spcAft>
              <a:buClrTx/>
              <a:buSzPts val="1400"/>
              <a:buFontTx/>
              <a:buNone/>
              <a:tabLst/>
              <a:defRPr/>
            </a:pPr>
            <a:endParaRPr kumimoji="0" lang="en-US" sz="825" b="0" i="0" u="none" strike="noStrike" kern="1200" cap="none" spc="0" normalizeH="0" baseline="0" noProof="0">
              <a:ln>
                <a:noFill/>
              </a:ln>
              <a:solidFill>
                <a:srgbClr val="595959"/>
              </a:solidFill>
              <a:effectLst/>
              <a:uLnTx/>
              <a:uFillTx/>
              <a:latin typeface="Rockwell"/>
              <a:sym typeface="Rockwell"/>
            </a:endParaRPr>
          </a:p>
        </p:txBody>
      </p:sp>
      <p:sp>
        <p:nvSpPr>
          <p:cNvPr id="74" name="Google Shape;74;p15"/>
          <p:cNvSpPr txBox="1">
            <a:spLocks noGrp="1"/>
          </p:cNvSpPr>
          <p:nvPr>
            <p:ph type="sldNum" idx="12"/>
          </p:nvPr>
        </p:nvSpPr>
        <p:spPr>
          <a:xfrm>
            <a:off x="11074400" y="242235"/>
            <a:ext cx="738800" cy="365200"/>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050" b="0" i="0" u="none" strike="noStrike" cap="none">
                <a:solidFill>
                  <a:schemeClr val="lt1"/>
                </a:solidFill>
                <a:latin typeface="Rockwell"/>
                <a:ea typeface="Rockwell"/>
                <a:cs typeface="Rockwell"/>
                <a:sym typeface="Rockwell"/>
              </a:defRPr>
            </a:lvl1pPr>
            <a:lvl2pPr marL="0" marR="0" lvl="1" indent="0" algn="r" rtl="0">
              <a:spcBef>
                <a:spcPts val="0"/>
              </a:spcBef>
              <a:buNone/>
              <a:defRPr sz="1050" b="0" i="0" u="none" strike="noStrike" cap="none">
                <a:solidFill>
                  <a:schemeClr val="lt1"/>
                </a:solidFill>
                <a:latin typeface="Rockwell"/>
                <a:ea typeface="Rockwell"/>
                <a:cs typeface="Rockwell"/>
                <a:sym typeface="Rockwell"/>
              </a:defRPr>
            </a:lvl2pPr>
            <a:lvl3pPr marL="0" marR="0" lvl="2" indent="0" algn="r" rtl="0">
              <a:spcBef>
                <a:spcPts val="0"/>
              </a:spcBef>
              <a:buNone/>
              <a:defRPr sz="1050" b="0" i="0" u="none" strike="noStrike" cap="none">
                <a:solidFill>
                  <a:schemeClr val="lt1"/>
                </a:solidFill>
                <a:latin typeface="Rockwell"/>
                <a:ea typeface="Rockwell"/>
                <a:cs typeface="Rockwell"/>
                <a:sym typeface="Rockwell"/>
              </a:defRPr>
            </a:lvl3pPr>
            <a:lvl4pPr marL="0" marR="0" lvl="3" indent="0" algn="r" rtl="0">
              <a:spcBef>
                <a:spcPts val="0"/>
              </a:spcBef>
              <a:buNone/>
              <a:defRPr sz="1050" b="0" i="0" u="none" strike="noStrike" cap="none">
                <a:solidFill>
                  <a:schemeClr val="lt1"/>
                </a:solidFill>
                <a:latin typeface="Rockwell"/>
                <a:ea typeface="Rockwell"/>
                <a:cs typeface="Rockwell"/>
                <a:sym typeface="Rockwell"/>
              </a:defRPr>
            </a:lvl4pPr>
            <a:lvl5pPr marL="0" marR="0" lvl="4" indent="0" algn="r" rtl="0">
              <a:spcBef>
                <a:spcPts val="0"/>
              </a:spcBef>
              <a:buNone/>
              <a:defRPr sz="1050" b="0" i="0" u="none" strike="noStrike" cap="none">
                <a:solidFill>
                  <a:schemeClr val="lt1"/>
                </a:solidFill>
                <a:latin typeface="Rockwell"/>
                <a:ea typeface="Rockwell"/>
                <a:cs typeface="Rockwell"/>
                <a:sym typeface="Rockwell"/>
              </a:defRPr>
            </a:lvl5pPr>
            <a:lvl6pPr marL="0" marR="0" lvl="5" indent="0" algn="r" rtl="0">
              <a:spcBef>
                <a:spcPts val="0"/>
              </a:spcBef>
              <a:buNone/>
              <a:defRPr sz="1050" b="0" i="0" u="none" strike="noStrike" cap="none">
                <a:solidFill>
                  <a:schemeClr val="lt1"/>
                </a:solidFill>
                <a:latin typeface="Rockwell"/>
                <a:ea typeface="Rockwell"/>
                <a:cs typeface="Rockwell"/>
                <a:sym typeface="Rockwell"/>
              </a:defRPr>
            </a:lvl6pPr>
            <a:lvl7pPr marL="0" marR="0" lvl="6" indent="0" algn="r" rtl="0">
              <a:spcBef>
                <a:spcPts val="0"/>
              </a:spcBef>
              <a:buNone/>
              <a:defRPr sz="1050" b="0" i="0" u="none" strike="noStrike" cap="none">
                <a:solidFill>
                  <a:schemeClr val="lt1"/>
                </a:solidFill>
                <a:latin typeface="Rockwell"/>
                <a:ea typeface="Rockwell"/>
                <a:cs typeface="Rockwell"/>
                <a:sym typeface="Rockwell"/>
              </a:defRPr>
            </a:lvl7pPr>
            <a:lvl8pPr marL="0" marR="0" lvl="7" indent="0" algn="r" rtl="0">
              <a:spcBef>
                <a:spcPts val="0"/>
              </a:spcBef>
              <a:buNone/>
              <a:defRPr sz="1050" b="0" i="0" u="none" strike="noStrike" cap="none">
                <a:solidFill>
                  <a:schemeClr val="lt1"/>
                </a:solidFill>
                <a:latin typeface="Rockwell"/>
                <a:ea typeface="Rockwell"/>
                <a:cs typeface="Rockwell"/>
                <a:sym typeface="Rockwell"/>
              </a:defRPr>
            </a:lvl8pPr>
            <a:lvl9pPr marL="0" marR="0" lvl="8" indent="0" algn="r" rtl="0">
              <a:spcBef>
                <a:spcPts val="0"/>
              </a:spcBef>
              <a:buNone/>
              <a:defRPr sz="1050" b="0" i="0" u="none" strike="noStrike" cap="none">
                <a:solidFill>
                  <a:schemeClr val="lt1"/>
                </a:solidFill>
                <a:latin typeface="Rockwell"/>
                <a:ea typeface="Rockwell"/>
                <a:cs typeface="Rockwell"/>
                <a:sym typeface="Rockwell"/>
              </a:defRPr>
            </a:lvl9pPr>
          </a:lstStyle>
          <a:p>
            <a:pPr marL="0" marR="0" lvl="0" indent="0" algn="r" defTabSz="685800" rtl="0" eaLnBrk="1" fontAlgn="auto" latinLnBrk="0" hangingPunct="1">
              <a:lnSpc>
                <a:spcPct val="100000"/>
              </a:lnSpc>
              <a:spcBef>
                <a:spcPts val="0"/>
              </a:spcBef>
              <a:spcAft>
                <a:spcPts val="0"/>
              </a:spcAft>
              <a:buClrTx/>
              <a:buSzTx/>
              <a:buFontTx/>
              <a:buNone/>
              <a:tabLst/>
              <a:defRPr/>
            </a:pPr>
            <a:fld id="{00000000-1234-1234-1234-123412341234}" type="slidenum">
              <a:rPr kumimoji="0" lang="en" sz="1050" b="0" i="0" u="none" strike="noStrike" kern="1200" cap="none" spc="0" normalizeH="0" baseline="0" noProof="0" smtClean="0">
                <a:ln>
                  <a:noFill/>
                </a:ln>
                <a:solidFill>
                  <a:srgbClr val="FFFFFF"/>
                </a:solidFill>
                <a:effectLst/>
                <a:uLnTx/>
                <a:uFillTx/>
                <a:latin typeface="Rockwell"/>
                <a:sym typeface="Rockwell"/>
              </a:rPr>
              <a:pPr marL="0" marR="0" lvl="0" indent="0" algn="r" defTabSz="685800" rtl="0" eaLnBrk="1" fontAlgn="auto" latinLnBrk="0" hangingPunct="1">
                <a:lnSpc>
                  <a:spcPct val="100000"/>
                </a:lnSpc>
                <a:spcBef>
                  <a:spcPts val="0"/>
                </a:spcBef>
                <a:spcAft>
                  <a:spcPts val="0"/>
                </a:spcAft>
                <a:buClrTx/>
                <a:buSzTx/>
                <a:buFontTx/>
                <a:buNone/>
                <a:tabLst/>
                <a:defRPr/>
              </a:pPr>
              <a:t>‹#›</a:t>
            </a:fld>
            <a:endParaRPr kumimoji="0" lang="en" sz="1050" b="0" i="0" u="none" strike="noStrike" kern="1200" cap="none" spc="0" normalizeH="0" baseline="0" noProof="0">
              <a:ln>
                <a:noFill/>
              </a:ln>
              <a:solidFill>
                <a:srgbClr val="FFFFFF"/>
              </a:solidFill>
              <a:effectLst/>
              <a:uLnTx/>
              <a:uFillTx/>
              <a:latin typeface="Rockwell"/>
              <a:sym typeface="Rockwell"/>
            </a:endParaRPr>
          </a:p>
        </p:txBody>
      </p:sp>
    </p:spTree>
    <p:extLst>
      <p:ext uri="{BB962C8B-B14F-4D97-AF65-F5344CB8AC3E}">
        <p14:creationId xmlns:p14="http://schemas.microsoft.com/office/powerpoint/2010/main" val="3616386570"/>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p:cSld name="1_Two Content">
    <p:spTree>
      <p:nvGrpSpPr>
        <p:cNvPr id="1" name=""/>
        <p:cNvGrpSpPr/>
        <p:nvPr/>
      </p:nvGrpSpPr>
      <p:grpSpPr>
        <a:xfrm>
          <a:off x="0" y="0"/>
          <a:ext cx="0" cy="0"/>
          <a:chOff x="0" y="0"/>
          <a:chExt cx="0" cy="0"/>
        </a:xfrm>
      </p:grpSpPr>
      <p:sp>
        <p:nvSpPr>
          <p:cNvPr id="11" name="Rectangle 10"/>
          <p:cNvSpPr/>
          <p:nvPr/>
        </p:nvSpPr>
        <p:spPr>
          <a:xfrm>
            <a:off x="10947402" y="282574"/>
            <a:ext cx="856129" cy="1600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white"/>
              </a:solidFill>
              <a:effectLst/>
              <a:uLnTx/>
              <a:uFillTx/>
              <a:latin typeface="Rockwell"/>
              <a:ea typeface="Meiryo"/>
              <a:cs typeface="+mn-cs"/>
            </a:endParaRPr>
          </a:p>
        </p:txBody>
      </p:sp>
      <p:sp>
        <p:nvSpPr>
          <p:cNvPr id="12" name="Rectangle 11"/>
          <p:cNvSpPr/>
          <p:nvPr/>
        </p:nvSpPr>
        <p:spPr>
          <a:xfrm>
            <a:off x="10757647" y="282574"/>
            <a:ext cx="121920" cy="16002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white"/>
              </a:solidFill>
              <a:effectLst/>
              <a:uLnTx/>
              <a:uFillTx/>
              <a:latin typeface="Rockwell"/>
              <a:ea typeface="Meiryo"/>
              <a:cs typeface="+mn-cs"/>
            </a:endParaRPr>
          </a:p>
        </p:txBody>
      </p:sp>
      <p:sp>
        <p:nvSpPr>
          <p:cNvPr id="10" name="TextBox 9"/>
          <p:cNvSpPr txBox="1"/>
          <p:nvPr/>
        </p:nvSpPr>
        <p:spPr>
          <a:xfrm>
            <a:off x="297582" y="228600"/>
            <a:ext cx="347879" cy="415498"/>
          </a:xfrm>
          <a:prstGeom prst="rect">
            <a:avLst/>
          </a:prstGeom>
          <a:noFill/>
        </p:spPr>
        <p:txBody>
          <a:bodyPr wrap="square" lIns="0" tIns="0" rIns="0" bIns="0" rtlCol="0">
            <a:sp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sz="2700" b="1" i="0" u="none" strike="noStrike" kern="1200" cap="none" spc="0" normalizeH="0" baseline="0" noProof="0">
                <a:ln>
                  <a:noFill/>
                </a:ln>
                <a:solidFill>
                  <a:srgbClr val="629DD1">
                    <a:lumMod val="60000"/>
                    <a:lumOff val="40000"/>
                  </a:srgbClr>
                </a:solidFill>
                <a:effectLst/>
                <a:uLnTx/>
                <a:uFillTx/>
                <a:latin typeface="Rockwell"/>
                <a:ea typeface="Meiryo"/>
                <a:cs typeface="+mn-cs"/>
              </a:rPr>
              <a:t>+</a:t>
            </a:r>
          </a:p>
        </p:txBody>
      </p:sp>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sz="half" idx="1"/>
          </p:nvPr>
        </p:nvSpPr>
        <p:spPr>
          <a:xfrm>
            <a:off x="664691" y="1985963"/>
            <a:ext cx="4876800" cy="4140200"/>
          </a:xfrm>
        </p:spPr>
        <p:txBody>
          <a:bodyPr>
            <a:normAutofit/>
          </a:bodyPr>
          <a:lstStyle>
            <a:lvl1pPr>
              <a:defRPr sz="1350"/>
            </a:lvl1pPr>
            <a:lvl2pPr>
              <a:defRPr sz="1350"/>
            </a:lvl2pPr>
            <a:lvl3pPr>
              <a:defRPr sz="1350"/>
            </a:lvl3pPr>
            <a:lvl4pPr>
              <a:defRPr sz="1350"/>
            </a:lvl4pPr>
            <a:lvl5pPr>
              <a:defRPr sz="1350"/>
            </a:lvl5pPr>
            <a:lvl6pPr>
              <a:defRPr sz="1350"/>
            </a:lvl6pPr>
            <a:lvl7pPr>
              <a:defRPr sz="1350"/>
            </a:lvl7pPr>
            <a:lvl8pPr>
              <a:defRPr sz="1350"/>
            </a:lvl8pPr>
            <a:lvl9pPr>
              <a:defRPr sz="135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4" name="Content Placeholder 3"/>
          <p:cNvSpPr>
            <a:spLocks noGrp="1"/>
          </p:cNvSpPr>
          <p:nvPr>
            <p:ph sz="half" idx="2"/>
          </p:nvPr>
        </p:nvSpPr>
        <p:spPr>
          <a:xfrm>
            <a:off x="5866504" y="1985963"/>
            <a:ext cx="4876800" cy="4140200"/>
          </a:xfrm>
        </p:spPr>
        <p:txBody>
          <a:bodyPr>
            <a:normAutofit/>
          </a:bodyPr>
          <a:lstStyle>
            <a:lvl1pPr>
              <a:defRPr sz="1350"/>
            </a:lvl1pPr>
            <a:lvl2pPr>
              <a:defRPr sz="1350"/>
            </a:lvl2pPr>
            <a:lvl3pPr>
              <a:defRPr sz="1350"/>
            </a:lvl3pPr>
            <a:lvl4pPr>
              <a:defRPr sz="1350"/>
            </a:lvl4pPr>
            <a:lvl5pPr>
              <a:defRPr sz="1350"/>
            </a:lvl5pPr>
            <a:lvl6pPr>
              <a:defRPr sz="1350"/>
            </a:lvl6pPr>
            <a:lvl7pPr>
              <a:defRPr sz="1350"/>
            </a:lvl7pPr>
            <a:lvl8pPr>
              <a:defRPr sz="1350"/>
            </a:lvl8pPr>
            <a:lvl9pPr>
              <a:defRPr sz="135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5" name="Date Placeholder 4"/>
          <p:cNvSpPr>
            <a:spLocks noGrp="1"/>
          </p:cNvSpPr>
          <p:nvPr>
            <p:ph type="dt" sz="half" idx="10"/>
          </p:nvPr>
        </p:nvSpPr>
        <p:spPr>
          <a:xfrm>
            <a:off x="9060329" y="6423588"/>
            <a:ext cx="2844800" cy="365125"/>
          </a:xfrm>
          <a:prstGeom prst="rect">
            <a:avLst/>
          </a:prstGeom>
        </p:spPr>
        <p:txBody>
          <a:bodyPr/>
          <a:lstStyle/>
          <a:p>
            <a:pPr marL="0" marR="0" lvl="0" indent="0" algn="l" defTabSz="685800" rtl="0" eaLnBrk="1" fontAlgn="auto" latinLnBrk="0" hangingPunct="1">
              <a:lnSpc>
                <a:spcPct val="100000"/>
              </a:lnSpc>
              <a:spcBef>
                <a:spcPts val="0"/>
              </a:spcBef>
              <a:spcAft>
                <a:spcPts val="0"/>
              </a:spcAft>
              <a:buClrTx/>
              <a:buSzTx/>
              <a:buFontTx/>
              <a:buNone/>
              <a:tabLst/>
              <a:defRPr/>
            </a:pPr>
            <a:fld id="{8E9718A7-2B15-C347-B708-4E85D52F4AA4}" type="datetimeFigureOut">
              <a:rPr kumimoji="0" lang="en-US" sz="1350" b="0" i="0" u="none" strike="noStrike" kern="1200" cap="none" spc="0" normalizeH="0" baseline="0" noProof="0" smtClean="0">
                <a:ln>
                  <a:noFill/>
                </a:ln>
                <a:solidFill>
                  <a:prstClr val="black">
                    <a:lumMod val="65000"/>
                    <a:lumOff val="35000"/>
                  </a:prstClr>
                </a:solidFill>
                <a:effectLst/>
                <a:uLnTx/>
                <a:uFillTx/>
                <a:latin typeface="Rockwell"/>
                <a:ea typeface="Meiryo"/>
                <a:cs typeface="+mn-cs"/>
              </a:rPr>
              <a:pPr marL="0" marR="0" lvl="0" indent="0" algn="l" defTabSz="685800" rtl="0" eaLnBrk="1" fontAlgn="auto" latinLnBrk="0" hangingPunct="1">
                <a:lnSpc>
                  <a:spcPct val="100000"/>
                </a:lnSpc>
                <a:spcBef>
                  <a:spcPts val="0"/>
                </a:spcBef>
                <a:spcAft>
                  <a:spcPts val="0"/>
                </a:spcAft>
                <a:buClrTx/>
                <a:buSzTx/>
                <a:buFontTx/>
                <a:buNone/>
                <a:tabLst/>
                <a:defRPr/>
              </a:pPr>
              <a:t>6/2/2021</a:t>
            </a:fld>
            <a:endParaRPr kumimoji="0" lang="en-US" sz="1350" b="0" i="0" u="none" strike="noStrike" kern="1200" cap="none" spc="0" normalizeH="0" baseline="0" noProof="0">
              <a:ln>
                <a:noFill/>
              </a:ln>
              <a:solidFill>
                <a:prstClr val="black">
                  <a:lumMod val="65000"/>
                  <a:lumOff val="35000"/>
                </a:prstClr>
              </a:solidFill>
              <a:effectLst/>
              <a:uLnTx/>
              <a:uFillTx/>
              <a:latin typeface="Rockwell"/>
              <a:ea typeface="Meiryo"/>
              <a:cs typeface="+mn-cs"/>
            </a:endParaRPr>
          </a:p>
        </p:txBody>
      </p:sp>
      <p:sp>
        <p:nvSpPr>
          <p:cNvPr id="6" name="Footer Placeholder 5"/>
          <p:cNvSpPr>
            <a:spLocks noGrp="1"/>
          </p:cNvSpPr>
          <p:nvPr>
            <p:ph type="ftr" sz="quarter" idx="11"/>
          </p:nvPr>
        </p:nvSpPr>
        <p:spPr>
          <a:xfrm>
            <a:off x="268941" y="6423588"/>
            <a:ext cx="8163859" cy="365125"/>
          </a:xfrm>
          <a:prstGeom prst="rect">
            <a:avLst/>
          </a:prstGeom>
        </p:spPr>
        <p: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black">
                  <a:lumMod val="65000"/>
                  <a:lumOff val="35000"/>
                </a:prstClr>
              </a:solidFill>
              <a:effectLst/>
              <a:uLnTx/>
              <a:uFillTx/>
              <a:latin typeface="Rockwell"/>
              <a:ea typeface="Meiryo"/>
              <a:cs typeface="+mn-cs"/>
            </a:endParaRPr>
          </a:p>
        </p:txBody>
      </p:sp>
      <p:sp>
        <p:nvSpPr>
          <p:cNvPr id="7" name="Slide Number Placeholder 6"/>
          <p:cNvSpPr>
            <a:spLocks noGrp="1"/>
          </p:cNvSpPr>
          <p:nvPr>
            <p:ph type="sldNum" sz="quarter" idx="12"/>
          </p:nvPr>
        </p:nvSpPr>
        <p:spPr>
          <a:xfrm>
            <a:off x="11074400" y="242237"/>
            <a:ext cx="738717" cy="365125"/>
          </a:xfrm>
          <a:prstGeom prst="rect">
            <a:avLst/>
          </a:prstGeom>
        </p:spPr>
        <p:txBody>
          <a:bodyPr/>
          <a:lstStyle/>
          <a:p>
            <a:pPr marL="0" marR="0" lvl="0" indent="0" algn="l" defTabSz="685800" rtl="0" eaLnBrk="1" fontAlgn="auto" latinLnBrk="0" hangingPunct="1">
              <a:lnSpc>
                <a:spcPct val="100000"/>
              </a:lnSpc>
              <a:spcBef>
                <a:spcPts val="0"/>
              </a:spcBef>
              <a:spcAft>
                <a:spcPts val="0"/>
              </a:spcAft>
              <a:buClrTx/>
              <a:buSzTx/>
              <a:buFontTx/>
              <a:buNone/>
              <a:tabLst/>
              <a:defRPr/>
            </a:pPr>
            <a:fld id="{15E84564-75FE-D847-AF71-AE7C252681ED}" type="slidenum">
              <a:rPr kumimoji="0" lang="en-US" sz="1350" b="0" i="0" u="none" strike="noStrike" kern="1200" cap="none" spc="0" normalizeH="0" baseline="0" noProof="0" smtClean="0">
                <a:ln>
                  <a:noFill/>
                </a:ln>
                <a:solidFill>
                  <a:prstClr val="white"/>
                </a:solidFill>
                <a:effectLst/>
                <a:uLnTx/>
                <a:uFillTx/>
                <a:latin typeface="Rockwell"/>
                <a:ea typeface="Meiryo"/>
                <a:cs typeface="+mn-cs"/>
              </a:rPr>
              <a:pPr marL="0" marR="0" lvl="0" indent="0" algn="l" defTabSz="685800" rtl="0" eaLnBrk="1" fontAlgn="auto" latinLnBrk="0" hangingPunct="1">
                <a:lnSpc>
                  <a:spcPct val="100000"/>
                </a:lnSpc>
                <a:spcBef>
                  <a:spcPts val="0"/>
                </a:spcBef>
                <a:spcAft>
                  <a:spcPts val="0"/>
                </a:spcAft>
                <a:buClrTx/>
                <a:buSzTx/>
                <a:buFontTx/>
                <a:buNone/>
                <a:tabLst/>
                <a:defRPr/>
              </a:pPr>
              <a:t>‹#›</a:t>
            </a:fld>
            <a:endParaRPr kumimoji="0" lang="en-US" sz="1350" b="0" i="0" u="none" strike="noStrike" kern="1200" cap="none" spc="0" normalizeH="0" baseline="0" noProof="0">
              <a:ln>
                <a:noFill/>
              </a:ln>
              <a:solidFill>
                <a:prstClr val="white"/>
              </a:solidFill>
              <a:effectLst/>
              <a:uLnTx/>
              <a:uFillTx/>
              <a:latin typeface="Rockwell"/>
              <a:ea typeface="Meiryo"/>
              <a:cs typeface="+mn-cs"/>
            </a:endParaRPr>
          </a:p>
        </p:txBody>
      </p:sp>
    </p:spTree>
    <p:extLst>
      <p:ext uri="{BB962C8B-B14F-4D97-AF65-F5344CB8AC3E}">
        <p14:creationId xmlns:p14="http://schemas.microsoft.com/office/powerpoint/2010/main" val="3384421065"/>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10" name="Rectangle 9"/>
          <p:cNvSpPr/>
          <p:nvPr/>
        </p:nvSpPr>
        <p:spPr>
          <a:xfrm>
            <a:off x="10889129" y="282574"/>
            <a:ext cx="914400" cy="1600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3429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white"/>
              </a:solidFill>
              <a:effectLst/>
              <a:uLnTx/>
              <a:uFillTx/>
              <a:latin typeface="Rockwell"/>
              <a:ea typeface="Meiryo"/>
              <a:cs typeface="+mn-cs"/>
            </a:endParaRPr>
          </a:p>
        </p:txBody>
      </p:sp>
      <p:sp>
        <p:nvSpPr>
          <p:cNvPr id="12" name="TextBox 11"/>
          <p:cNvSpPr txBox="1"/>
          <p:nvPr/>
        </p:nvSpPr>
        <p:spPr>
          <a:xfrm>
            <a:off x="297582" y="228600"/>
            <a:ext cx="347879" cy="415498"/>
          </a:xfrm>
          <a:prstGeom prst="rect">
            <a:avLst/>
          </a:prstGeom>
          <a:noFill/>
        </p:spPr>
        <p:txBody>
          <a:bodyPr wrap="square" lIns="0" tIns="0" rIns="0" bIns="0" rtlCol="0">
            <a:spAutoFit/>
          </a:bodyPr>
          <a:lstStyle/>
          <a:p>
            <a:pPr marL="0" marR="0" lvl="0" indent="0" algn="l" defTabSz="342900" rtl="0" eaLnBrk="1" fontAlgn="auto" latinLnBrk="0" hangingPunct="1">
              <a:lnSpc>
                <a:spcPct val="100000"/>
              </a:lnSpc>
              <a:spcBef>
                <a:spcPts val="0"/>
              </a:spcBef>
              <a:spcAft>
                <a:spcPts val="0"/>
              </a:spcAft>
              <a:buClrTx/>
              <a:buSzTx/>
              <a:buFontTx/>
              <a:buNone/>
              <a:tabLst/>
              <a:defRPr/>
            </a:pPr>
            <a:r>
              <a:rPr kumimoji="0" sz="2700" b="1" i="0" u="none" strike="noStrike" kern="1200" cap="none" spc="0" normalizeH="0" baseline="0" noProof="0">
                <a:ln>
                  <a:noFill/>
                </a:ln>
                <a:solidFill>
                  <a:srgbClr val="629DD1">
                    <a:lumMod val="60000"/>
                    <a:lumOff val="40000"/>
                  </a:srgbClr>
                </a:solidFill>
                <a:effectLst/>
                <a:uLnTx/>
                <a:uFillTx/>
                <a:latin typeface="Rockwell"/>
                <a:ea typeface="Meiryo"/>
                <a:cs typeface="+mn-cs"/>
              </a:rPr>
              <a:t>+</a:t>
            </a:r>
          </a:p>
        </p:txBody>
      </p:sp>
      <p:sp>
        <p:nvSpPr>
          <p:cNvPr id="2" name="Title 1"/>
          <p:cNvSpPr>
            <a:spLocks noGrp="1"/>
          </p:cNvSpPr>
          <p:nvPr>
            <p:ph type="title"/>
          </p:nvPr>
        </p:nvSpPr>
        <p:spPr/>
        <p:txBody>
          <a:bodyPr/>
          <a:lstStyle>
            <a:lvl1pPr>
              <a:defRPr/>
            </a:lvl1pPr>
          </a:lstStyle>
          <a:p>
            <a:r>
              <a:rPr lang="en-US"/>
              <a:t>Click to edit Master title style</a:t>
            </a:r>
            <a:endParaRPr/>
          </a:p>
        </p:txBody>
      </p:sp>
      <p:sp>
        <p:nvSpPr>
          <p:cNvPr id="4" name="Content Placeholder 3"/>
          <p:cNvSpPr>
            <a:spLocks noGrp="1"/>
          </p:cNvSpPr>
          <p:nvPr>
            <p:ph sz="half" idx="2"/>
          </p:nvPr>
        </p:nvSpPr>
        <p:spPr>
          <a:xfrm>
            <a:off x="663388" y="2447368"/>
            <a:ext cx="4876800" cy="3678797"/>
          </a:xfrm>
        </p:spPr>
        <p:txBody>
          <a:bodyPr>
            <a:normAutofit/>
          </a:bodyPr>
          <a:lstStyle>
            <a:lvl1pPr>
              <a:defRPr sz="1350"/>
            </a:lvl1pPr>
            <a:lvl2pPr>
              <a:defRPr sz="1350"/>
            </a:lvl2pPr>
            <a:lvl3pPr>
              <a:defRPr sz="1350"/>
            </a:lvl3pPr>
            <a:lvl4pPr>
              <a:defRPr sz="1350"/>
            </a:lvl4pPr>
            <a:lvl5pPr>
              <a:defRPr sz="135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6" name="Content Placeholder 5"/>
          <p:cNvSpPr>
            <a:spLocks noGrp="1"/>
          </p:cNvSpPr>
          <p:nvPr>
            <p:ph sz="quarter" idx="4"/>
          </p:nvPr>
        </p:nvSpPr>
        <p:spPr>
          <a:xfrm>
            <a:off x="5866504" y="2447368"/>
            <a:ext cx="4876800" cy="3678797"/>
          </a:xfrm>
        </p:spPr>
        <p:txBody>
          <a:bodyPr>
            <a:normAutofit/>
          </a:bodyPr>
          <a:lstStyle>
            <a:lvl1pPr>
              <a:defRPr sz="1350"/>
            </a:lvl1pPr>
            <a:lvl2pPr>
              <a:defRPr sz="1350"/>
            </a:lvl2pPr>
            <a:lvl3pPr>
              <a:defRPr sz="1350"/>
            </a:lvl3pPr>
            <a:lvl4pPr>
              <a:defRPr sz="1350"/>
            </a:lvl4pPr>
            <a:lvl5pPr>
              <a:defRPr sz="135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7" name="Date Placeholder 6"/>
          <p:cNvSpPr>
            <a:spLocks noGrp="1"/>
          </p:cNvSpPr>
          <p:nvPr>
            <p:ph type="dt" sz="half" idx="10"/>
          </p:nvPr>
        </p:nvSpPr>
        <p:spPr>
          <a:xfrm>
            <a:off x="9060329" y="6423588"/>
            <a:ext cx="2844800" cy="365125"/>
          </a:xfrm>
          <a:prstGeom prst="rect">
            <a:avLst/>
          </a:prstGeom>
        </p:spPr>
        <p:txBody>
          <a:bodyPr/>
          <a:lstStyle/>
          <a:p>
            <a:pPr marL="0" marR="0" lvl="0" indent="0" algn="l" defTabSz="685800" rtl="0" eaLnBrk="1" fontAlgn="auto" latinLnBrk="0" hangingPunct="1">
              <a:lnSpc>
                <a:spcPct val="100000"/>
              </a:lnSpc>
              <a:spcBef>
                <a:spcPts val="0"/>
              </a:spcBef>
              <a:spcAft>
                <a:spcPts val="0"/>
              </a:spcAft>
              <a:buClrTx/>
              <a:buSzTx/>
              <a:buFontTx/>
              <a:buNone/>
              <a:tabLst/>
              <a:defRPr/>
            </a:pPr>
            <a:fld id="{8E9718A7-2B15-C347-B708-4E85D52F4AA4}" type="datetimeFigureOut">
              <a:rPr kumimoji="0" lang="en-US" sz="1350" b="0" i="0" u="none" strike="noStrike" kern="1200" cap="none" spc="0" normalizeH="0" baseline="0" noProof="0" smtClean="0">
                <a:ln>
                  <a:noFill/>
                </a:ln>
                <a:solidFill>
                  <a:srgbClr val="000000"/>
                </a:solidFill>
                <a:effectLst/>
                <a:uLnTx/>
                <a:uFillTx/>
                <a:latin typeface="Rockwell"/>
                <a:ea typeface="Meiryo"/>
                <a:cs typeface="+mn-cs"/>
              </a:rPr>
              <a:pPr marL="0" marR="0" lvl="0" indent="0" algn="l" defTabSz="685800" rtl="0" eaLnBrk="1" fontAlgn="auto" latinLnBrk="0" hangingPunct="1">
                <a:lnSpc>
                  <a:spcPct val="100000"/>
                </a:lnSpc>
                <a:spcBef>
                  <a:spcPts val="0"/>
                </a:spcBef>
                <a:spcAft>
                  <a:spcPts val="0"/>
                </a:spcAft>
                <a:buClrTx/>
                <a:buSzTx/>
                <a:buFontTx/>
                <a:buNone/>
                <a:tabLst/>
                <a:defRPr/>
              </a:pPr>
              <a:t>6/2/2021</a:t>
            </a:fld>
            <a:endParaRPr kumimoji="0" lang="en-US" sz="1350" b="0" i="0" u="none" strike="noStrike" kern="1200" cap="none" spc="0" normalizeH="0" baseline="0" noProof="0">
              <a:ln>
                <a:noFill/>
              </a:ln>
              <a:solidFill>
                <a:srgbClr val="000000"/>
              </a:solidFill>
              <a:effectLst/>
              <a:uLnTx/>
              <a:uFillTx/>
              <a:latin typeface="Rockwell"/>
              <a:ea typeface="Meiryo"/>
              <a:cs typeface="+mn-cs"/>
            </a:endParaRPr>
          </a:p>
        </p:txBody>
      </p:sp>
      <p:sp>
        <p:nvSpPr>
          <p:cNvPr id="8" name="Footer Placeholder 7"/>
          <p:cNvSpPr>
            <a:spLocks noGrp="1"/>
          </p:cNvSpPr>
          <p:nvPr>
            <p:ph type="ftr" sz="quarter" idx="11"/>
          </p:nvPr>
        </p:nvSpPr>
        <p:spPr>
          <a:xfrm>
            <a:off x="268941" y="6423588"/>
            <a:ext cx="8163859" cy="365125"/>
          </a:xfrm>
          <a:prstGeom prst="rect">
            <a:avLst/>
          </a:prstGeom>
        </p:spPr>
        <p: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srgbClr val="000000"/>
              </a:solidFill>
              <a:effectLst/>
              <a:uLnTx/>
              <a:uFillTx/>
              <a:latin typeface="Rockwell"/>
              <a:ea typeface="Meiryo"/>
              <a:cs typeface="+mn-cs"/>
            </a:endParaRPr>
          </a:p>
        </p:txBody>
      </p:sp>
      <p:sp>
        <p:nvSpPr>
          <p:cNvPr id="9" name="Slide Number Placeholder 8"/>
          <p:cNvSpPr>
            <a:spLocks noGrp="1"/>
          </p:cNvSpPr>
          <p:nvPr>
            <p:ph type="sldNum" sz="quarter" idx="12"/>
          </p:nvPr>
        </p:nvSpPr>
        <p:spPr>
          <a:xfrm>
            <a:off x="11074400" y="242237"/>
            <a:ext cx="738717" cy="365125"/>
          </a:xfrm>
          <a:prstGeom prst="rect">
            <a:avLst/>
          </a:prstGeom>
        </p:spPr>
        <p:txBody>
          <a:bodyPr/>
          <a:lstStyle/>
          <a:p>
            <a:pPr marL="0" marR="0" lvl="0" indent="0" algn="l" defTabSz="685800" rtl="0" eaLnBrk="1" fontAlgn="auto" latinLnBrk="0" hangingPunct="1">
              <a:lnSpc>
                <a:spcPct val="100000"/>
              </a:lnSpc>
              <a:spcBef>
                <a:spcPts val="0"/>
              </a:spcBef>
              <a:spcAft>
                <a:spcPts val="0"/>
              </a:spcAft>
              <a:buClrTx/>
              <a:buSzTx/>
              <a:buFontTx/>
              <a:buNone/>
              <a:tabLst/>
              <a:defRPr/>
            </a:pPr>
            <a:fld id="{15E84564-75FE-D847-AF71-AE7C252681ED}" type="slidenum">
              <a:rPr kumimoji="0" lang="en-US" sz="1350" b="0" i="0" u="none" strike="noStrike" kern="1200" cap="none" spc="0" normalizeH="0" baseline="0" noProof="0" smtClean="0">
                <a:ln>
                  <a:noFill/>
                </a:ln>
                <a:solidFill>
                  <a:srgbClr val="000000"/>
                </a:solidFill>
                <a:effectLst/>
                <a:uLnTx/>
                <a:uFillTx/>
                <a:latin typeface="Rockwell"/>
                <a:ea typeface="Meiryo"/>
                <a:cs typeface="+mn-cs"/>
              </a:rPr>
              <a:pPr marL="0" marR="0" lvl="0" indent="0" algn="l" defTabSz="685800" rtl="0" eaLnBrk="1" fontAlgn="auto" latinLnBrk="0" hangingPunct="1">
                <a:lnSpc>
                  <a:spcPct val="100000"/>
                </a:lnSpc>
                <a:spcBef>
                  <a:spcPts val="0"/>
                </a:spcBef>
                <a:spcAft>
                  <a:spcPts val="0"/>
                </a:spcAft>
                <a:buClrTx/>
                <a:buSzTx/>
                <a:buFontTx/>
                <a:buNone/>
                <a:tabLst/>
                <a:defRPr/>
              </a:pPr>
              <a:t>‹#›</a:t>
            </a:fld>
            <a:endParaRPr kumimoji="0" lang="en-US" sz="1350" b="0" i="0" u="none" strike="noStrike" kern="1200" cap="none" spc="0" normalizeH="0" baseline="0" noProof="0">
              <a:ln>
                <a:noFill/>
              </a:ln>
              <a:solidFill>
                <a:srgbClr val="000000"/>
              </a:solidFill>
              <a:effectLst/>
              <a:uLnTx/>
              <a:uFillTx/>
              <a:latin typeface="Rockwell"/>
              <a:ea typeface="Meiryo"/>
              <a:cs typeface="+mn-cs"/>
            </a:endParaRPr>
          </a:p>
        </p:txBody>
      </p:sp>
      <p:sp>
        <p:nvSpPr>
          <p:cNvPr id="3" name="Text Placeholder 2"/>
          <p:cNvSpPr>
            <a:spLocks noGrp="1"/>
          </p:cNvSpPr>
          <p:nvPr>
            <p:ph type="body" idx="1"/>
          </p:nvPr>
        </p:nvSpPr>
        <p:spPr>
          <a:xfrm>
            <a:off x="663388" y="2070850"/>
            <a:ext cx="4876800" cy="322729"/>
          </a:xfrm>
          <a:prstGeom prst="rect">
            <a:avLst/>
          </a:prstGeom>
          <a:solidFill>
            <a:schemeClr val="accent3"/>
          </a:solidFill>
        </p:spPr>
        <p:txBody>
          <a:bodyPr tIns="0" bIns="0" anchor="ctr" anchorCtr="0">
            <a:noAutofit/>
          </a:bodyPr>
          <a:lstStyle>
            <a:lvl1pPr marL="0" indent="0" algn="ctr">
              <a:spcBef>
                <a:spcPts val="0"/>
              </a:spcBef>
              <a:buNone/>
              <a:defRPr sz="1350" b="0">
                <a:solidFill>
                  <a:schemeClr val="bg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5" name="Text Placeholder 4"/>
          <p:cNvSpPr>
            <a:spLocks noGrp="1"/>
          </p:cNvSpPr>
          <p:nvPr>
            <p:ph type="body" sz="quarter" idx="3"/>
          </p:nvPr>
        </p:nvSpPr>
        <p:spPr>
          <a:xfrm>
            <a:off x="5866504" y="2070850"/>
            <a:ext cx="4876800" cy="322729"/>
          </a:xfrm>
          <a:prstGeom prst="rect">
            <a:avLst/>
          </a:prstGeom>
          <a:solidFill>
            <a:schemeClr val="accent3">
              <a:lumMod val="60000"/>
              <a:lumOff val="40000"/>
            </a:schemeClr>
          </a:solidFill>
        </p:spPr>
        <p:txBody>
          <a:bodyPr tIns="0" bIns="0" anchor="ctr" anchorCtr="0">
            <a:noAutofit/>
          </a:bodyPr>
          <a:lstStyle>
            <a:lvl1pPr marL="0" indent="0" algn="ctr">
              <a:spcBef>
                <a:spcPts val="0"/>
              </a:spcBef>
              <a:buNone/>
              <a:defRPr sz="1350" b="0">
                <a:solidFill>
                  <a:schemeClr val="bg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Tree>
    <p:extLst>
      <p:ext uri="{BB962C8B-B14F-4D97-AF65-F5344CB8AC3E}">
        <p14:creationId xmlns:p14="http://schemas.microsoft.com/office/powerpoint/2010/main" val="2660200389"/>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p:cSld name="2_Two Content">
    <p:spTree>
      <p:nvGrpSpPr>
        <p:cNvPr id="1" name=""/>
        <p:cNvGrpSpPr/>
        <p:nvPr/>
      </p:nvGrpSpPr>
      <p:grpSpPr>
        <a:xfrm>
          <a:off x="0" y="0"/>
          <a:ext cx="0" cy="0"/>
          <a:chOff x="0" y="0"/>
          <a:chExt cx="0" cy="0"/>
        </a:xfrm>
      </p:grpSpPr>
      <p:sp>
        <p:nvSpPr>
          <p:cNvPr id="11" name="Rectangle 10"/>
          <p:cNvSpPr/>
          <p:nvPr/>
        </p:nvSpPr>
        <p:spPr>
          <a:xfrm>
            <a:off x="10947402" y="282574"/>
            <a:ext cx="856129" cy="1600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3429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white"/>
              </a:solidFill>
              <a:effectLst/>
              <a:uLnTx/>
              <a:uFillTx/>
              <a:latin typeface="Rockwell"/>
              <a:ea typeface="Meiryo"/>
              <a:cs typeface="+mn-cs"/>
            </a:endParaRPr>
          </a:p>
        </p:txBody>
      </p:sp>
      <p:sp>
        <p:nvSpPr>
          <p:cNvPr id="12" name="Rectangle 11"/>
          <p:cNvSpPr/>
          <p:nvPr/>
        </p:nvSpPr>
        <p:spPr>
          <a:xfrm>
            <a:off x="10757647" y="282574"/>
            <a:ext cx="121920" cy="16002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3429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white"/>
              </a:solidFill>
              <a:effectLst/>
              <a:uLnTx/>
              <a:uFillTx/>
              <a:latin typeface="Rockwell"/>
              <a:ea typeface="Meiryo"/>
              <a:cs typeface="+mn-cs"/>
            </a:endParaRPr>
          </a:p>
        </p:txBody>
      </p:sp>
      <p:sp>
        <p:nvSpPr>
          <p:cNvPr id="10" name="TextBox 9"/>
          <p:cNvSpPr txBox="1"/>
          <p:nvPr/>
        </p:nvSpPr>
        <p:spPr>
          <a:xfrm>
            <a:off x="297582" y="228600"/>
            <a:ext cx="347879" cy="415498"/>
          </a:xfrm>
          <a:prstGeom prst="rect">
            <a:avLst/>
          </a:prstGeom>
          <a:noFill/>
        </p:spPr>
        <p:txBody>
          <a:bodyPr wrap="square" lIns="0" tIns="0" rIns="0" bIns="0" rtlCol="0">
            <a:spAutoFit/>
          </a:bodyPr>
          <a:lstStyle/>
          <a:p>
            <a:pPr marL="0" marR="0" lvl="0" indent="0" algn="l" defTabSz="342900" rtl="0" eaLnBrk="1" fontAlgn="auto" latinLnBrk="0" hangingPunct="1">
              <a:lnSpc>
                <a:spcPct val="100000"/>
              </a:lnSpc>
              <a:spcBef>
                <a:spcPts val="0"/>
              </a:spcBef>
              <a:spcAft>
                <a:spcPts val="0"/>
              </a:spcAft>
              <a:buClrTx/>
              <a:buSzTx/>
              <a:buFontTx/>
              <a:buNone/>
              <a:tabLst/>
              <a:defRPr/>
            </a:pPr>
            <a:r>
              <a:rPr kumimoji="0" sz="2700" b="1" i="0" u="none" strike="noStrike" kern="1200" cap="none" spc="0" normalizeH="0" baseline="0" noProof="0">
                <a:ln>
                  <a:noFill/>
                </a:ln>
                <a:solidFill>
                  <a:srgbClr val="629DD1">
                    <a:lumMod val="60000"/>
                    <a:lumOff val="40000"/>
                  </a:srgbClr>
                </a:solidFill>
                <a:effectLst/>
                <a:uLnTx/>
                <a:uFillTx/>
                <a:latin typeface="Rockwell"/>
                <a:ea typeface="Meiryo"/>
                <a:cs typeface="+mn-cs"/>
              </a:rPr>
              <a:t>+</a:t>
            </a:r>
          </a:p>
        </p:txBody>
      </p:sp>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sz="half" idx="1"/>
          </p:nvPr>
        </p:nvSpPr>
        <p:spPr>
          <a:xfrm>
            <a:off x="664691" y="1985963"/>
            <a:ext cx="4876800" cy="4140200"/>
          </a:xfrm>
        </p:spPr>
        <p:txBody>
          <a:bodyPr>
            <a:normAutofit/>
          </a:bodyPr>
          <a:lstStyle>
            <a:lvl1pPr>
              <a:defRPr sz="1350"/>
            </a:lvl1pPr>
            <a:lvl2pPr>
              <a:defRPr sz="1350"/>
            </a:lvl2pPr>
            <a:lvl3pPr>
              <a:defRPr sz="135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4" name="Content Placeholder 3"/>
          <p:cNvSpPr>
            <a:spLocks noGrp="1"/>
          </p:cNvSpPr>
          <p:nvPr>
            <p:ph sz="half" idx="2"/>
          </p:nvPr>
        </p:nvSpPr>
        <p:spPr>
          <a:xfrm>
            <a:off x="5866504" y="1985963"/>
            <a:ext cx="4876800" cy="4140200"/>
          </a:xfrm>
        </p:spPr>
        <p:txBody>
          <a:bodyPr>
            <a:normAutofit/>
          </a:bodyPr>
          <a:lstStyle>
            <a:lvl1pPr>
              <a:defRPr sz="1350"/>
            </a:lvl1pPr>
            <a:lvl2pPr>
              <a:defRPr sz="1350"/>
            </a:lvl2pPr>
            <a:lvl3pPr>
              <a:defRPr sz="135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5" name="Date Placeholder 4"/>
          <p:cNvSpPr>
            <a:spLocks noGrp="1"/>
          </p:cNvSpPr>
          <p:nvPr>
            <p:ph type="dt" sz="half" idx="10"/>
          </p:nvPr>
        </p:nvSpPr>
        <p:spPr>
          <a:xfrm>
            <a:off x="9060329" y="6423585"/>
            <a:ext cx="2844800" cy="365100"/>
          </a:xfrm>
          <a:prstGeom prst="rect">
            <a:avLst/>
          </a:prstGeom>
        </p:spPr>
        <p:txBody>
          <a:bodyPr/>
          <a:lstStyle/>
          <a:p>
            <a:pPr marL="0" marR="0" lvl="0" indent="0" algn="r" defTabSz="342900" rtl="0" eaLnBrk="1" fontAlgn="auto" latinLnBrk="0" hangingPunct="1">
              <a:lnSpc>
                <a:spcPct val="100000"/>
              </a:lnSpc>
              <a:spcBef>
                <a:spcPts val="0"/>
              </a:spcBef>
              <a:spcAft>
                <a:spcPts val="0"/>
              </a:spcAft>
              <a:buClrTx/>
              <a:buSzTx/>
              <a:buFontTx/>
              <a:buNone/>
              <a:tabLst/>
              <a:defRPr/>
            </a:pPr>
            <a:fld id="{1BBC3013-4435-2D4C-9E29-650CD3D95957}" type="datetimeFigureOut">
              <a:rPr kumimoji="0" lang="en-US" sz="825" b="0" i="0" u="none" strike="noStrike" kern="1200" cap="none" spc="0" normalizeH="0" baseline="0" noProof="0" smtClean="0">
                <a:ln>
                  <a:noFill/>
                </a:ln>
                <a:solidFill>
                  <a:prstClr val="black">
                    <a:lumMod val="65000"/>
                    <a:lumOff val="35000"/>
                  </a:prstClr>
                </a:solidFill>
                <a:effectLst/>
                <a:uLnTx/>
                <a:uFillTx/>
                <a:latin typeface="Rockwell"/>
                <a:ea typeface="Meiryo"/>
                <a:cs typeface="+mn-cs"/>
              </a:rPr>
              <a:pPr marL="0" marR="0" lvl="0" indent="0" algn="r" defTabSz="342900" rtl="0" eaLnBrk="1" fontAlgn="auto" latinLnBrk="0" hangingPunct="1">
                <a:lnSpc>
                  <a:spcPct val="100000"/>
                </a:lnSpc>
                <a:spcBef>
                  <a:spcPts val="0"/>
                </a:spcBef>
                <a:spcAft>
                  <a:spcPts val="0"/>
                </a:spcAft>
                <a:buClrTx/>
                <a:buSzTx/>
                <a:buFontTx/>
                <a:buNone/>
                <a:tabLst/>
                <a:defRPr/>
              </a:pPr>
              <a:t>6/2/2021</a:t>
            </a:fld>
            <a:endParaRPr kumimoji="0" lang="en-US" sz="825" b="0" i="0" u="none" strike="noStrike" kern="1200" cap="none" spc="0" normalizeH="0" baseline="0" noProof="0">
              <a:ln>
                <a:noFill/>
              </a:ln>
              <a:solidFill>
                <a:prstClr val="black">
                  <a:lumMod val="65000"/>
                  <a:lumOff val="35000"/>
                </a:prstClr>
              </a:solidFill>
              <a:effectLst/>
              <a:uLnTx/>
              <a:uFillTx/>
              <a:latin typeface="Rockwell"/>
              <a:ea typeface="Meiryo"/>
              <a:cs typeface="+mn-cs"/>
            </a:endParaRPr>
          </a:p>
        </p:txBody>
      </p:sp>
      <p:sp>
        <p:nvSpPr>
          <p:cNvPr id="6" name="Footer Placeholder 5"/>
          <p:cNvSpPr>
            <a:spLocks noGrp="1"/>
          </p:cNvSpPr>
          <p:nvPr>
            <p:ph type="ftr" sz="quarter" idx="11"/>
          </p:nvPr>
        </p:nvSpPr>
        <p:spPr>
          <a:xfrm>
            <a:off x="268941" y="6423585"/>
            <a:ext cx="8164000" cy="365100"/>
          </a:xfrm>
          <a:prstGeom prst="rect">
            <a:avLst/>
          </a:prstGeom>
        </p:spPr>
        <p:txBody>
          <a:bodyPr/>
          <a:lstStyle/>
          <a:p>
            <a:pPr marL="0" marR="0" lvl="0" indent="0" algn="l" defTabSz="342900" rtl="0" eaLnBrk="1" fontAlgn="auto" latinLnBrk="0" hangingPunct="1">
              <a:lnSpc>
                <a:spcPct val="100000"/>
              </a:lnSpc>
              <a:spcBef>
                <a:spcPts val="0"/>
              </a:spcBef>
              <a:spcAft>
                <a:spcPts val="0"/>
              </a:spcAft>
              <a:buClrTx/>
              <a:buSzTx/>
              <a:buFontTx/>
              <a:buNone/>
              <a:tabLst/>
              <a:defRPr/>
            </a:pPr>
            <a:endParaRPr kumimoji="0" lang="en-US" sz="825" b="0" i="0" u="none" strike="noStrike" kern="1200" cap="none" spc="0" normalizeH="0" baseline="0" noProof="0">
              <a:ln>
                <a:noFill/>
              </a:ln>
              <a:solidFill>
                <a:prstClr val="black">
                  <a:lumMod val="65000"/>
                  <a:lumOff val="35000"/>
                </a:prstClr>
              </a:solidFill>
              <a:effectLst/>
              <a:uLnTx/>
              <a:uFillTx/>
              <a:latin typeface="Rockwell"/>
              <a:ea typeface="Meiryo"/>
              <a:cs typeface="+mn-cs"/>
            </a:endParaRPr>
          </a:p>
        </p:txBody>
      </p:sp>
      <p:sp>
        <p:nvSpPr>
          <p:cNvPr id="7" name="Slide Number Placeholder 6"/>
          <p:cNvSpPr>
            <a:spLocks noGrp="1"/>
          </p:cNvSpPr>
          <p:nvPr>
            <p:ph type="sldNum" sz="quarter" idx="12"/>
          </p:nvPr>
        </p:nvSpPr>
        <p:spPr>
          <a:xfrm>
            <a:off x="11074400" y="242234"/>
            <a:ext cx="738800" cy="365100"/>
          </a:xfrm>
          <a:prstGeom prst="rect">
            <a:avLst/>
          </a:prstGeom>
        </p:spPr>
        <p:txBody>
          <a:bodyPr/>
          <a:lstStyle/>
          <a:p>
            <a:pPr marL="0" marR="0" lvl="0" indent="0" algn="r" defTabSz="342900" rtl="0" eaLnBrk="1" fontAlgn="auto" latinLnBrk="0" hangingPunct="1">
              <a:lnSpc>
                <a:spcPct val="100000"/>
              </a:lnSpc>
              <a:spcBef>
                <a:spcPts val="0"/>
              </a:spcBef>
              <a:spcAft>
                <a:spcPts val="0"/>
              </a:spcAft>
              <a:buClrTx/>
              <a:buSzTx/>
              <a:buFontTx/>
              <a:buNone/>
              <a:tabLst/>
              <a:defRPr/>
            </a:pPr>
            <a:fld id="{806C9EB7-DE12-DA45-9FA8-81EA5D4669B0}" type="slidenum">
              <a:rPr kumimoji="0" lang="en-US" sz="1050" b="0" i="0" u="none" strike="noStrike" kern="1200" cap="none" spc="0" normalizeH="0" baseline="0" noProof="0" smtClean="0">
                <a:ln>
                  <a:noFill/>
                </a:ln>
                <a:solidFill>
                  <a:prstClr val="white"/>
                </a:solidFill>
                <a:effectLst/>
                <a:uLnTx/>
                <a:uFillTx/>
                <a:latin typeface="Rockwell"/>
                <a:ea typeface="Meiryo"/>
                <a:cs typeface="+mn-cs"/>
              </a:rPr>
              <a:pPr marL="0" marR="0" lvl="0" indent="0" algn="r" defTabSz="342900" rtl="0" eaLnBrk="1" fontAlgn="auto" latinLnBrk="0" hangingPunct="1">
                <a:lnSpc>
                  <a:spcPct val="100000"/>
                </a:lnSpc>
                <a:spcBef>
                  <a:spcPts val="0"/>
                </a:spcBef>
                <a:spcAft>
                  <a:spcPts val="0"/>
                </a:spcAft>
                <a:buClrTx/>
                <a:buSzTx/>
                <a:buFontTx/>
                <a:buNone/>
                <a:tabLst/>
                <a:defRPr/>
              </a:pPr>
              <a:t>‹#›</a:t>
            </a:fld>
            <a:endParaRPr kumimoji="0" lang="en-US" sz="1050" b="0" i="0" u="none" strike="noStrike" kern="1200" cap="none" spc="0" normalizeH="0" baseline="0" noProof="0">
              <a:ln>
                <a:noFill/>
              </a:ln>
              <a:solidFill>
                <a:prstClr val="white"/>
              </a:solidFill>
              <a:effectLst/>
              <a:uLnTx/>
              <a:uFillTx/>
              <a:latin typeface="Rockwell"/>
              <a:ea typeface="Meiryo"/>
              <a:cs typeface="+mn-cs"/>
            </a:endParaRPr>
          </a:p>
        </p:txBody>
      </p:sp>
    </p:spTree>
    <p:extLst>
      <p:ext uri="{BB962C8B-B14F-4D97-AF65-F5344CB8AC3E}">
        <p14:creationId xmlns:p14="http://schemas.microsoft.com/office/powerpoint/2010/main" val="4218263006"/>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1" name="Rectangle 10"/>
          <p:cNvSpPr/>
          <p:nvPr userDrawn="1"/>
        </p:nvSpPr>
        <p:spPr>
          <a:xfrm>
            <a:off x="0" y="-17796"/>
            <a:ext cx="12192000" cy="235192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Rockwell"/>
              <a:ea typeface="Meiryo"/>
              <a:cs typeface="+mn-cs"/>
            </a:endParaRPr>
          </a:p>
        </p:txBody>
      </p:sp>
      <p:sp>
        <p:nvSpPr>
          <p:cNvPr id="2" name="Title 1"/>
          <p:cNvSpPr>
            <a:spLocks noGrp="1"/>
          </p:cNvSpPr>
          <p:nvPr>
            <p:ph type="ctrTitle"/>
          </p:nvPr>
        </p:nvSpPr>
        <p:spPr>
          <a:xfrm>
            <a:off x="768628" y="609599"/>
            <a:ext cx="8627165" cy="1577010"/>
          </a:xfrm>
        </p:spPr>
        <p:txBody>
          <a:bodyPr anchor="b">
            <a:normAutofit/>
          </a:bodyPr>
          <a:lstStyle>
            <a:lvl1pPr algn="l">
              <a:defRPr sz="5000" b="1">
                <a:solidFill>
                  <a:schemeClr val="bg1"/>
                </a:solidFill>
              </a:defRPr>
            </a:lvl1pPr>
          </a:lstStyle>
          <a:p>
            <a:r>
              <a:rPr lang="en-US" dirty="0"/>
              <a:t>Click to edit Master title style</a:t>
            </a:r>
          </a:p>
        </p:txBody>
      </p:sp>
      <p:sp>
        <p:nvSpPr>
          <p:cNvPr id="3" name="Subtitle 2"/>
          <p:cNvSpPr>
            <a:spLocks noGrp="1"/>
          </p:cNvSpPr>
          <p:nvPr>
            <p:ph type="subTitle" idx="1" hasCustomPrompt="1"/>
          </p:nvPr>
        </p:nvSpPr>
        <p:spPr>
          <a:xfrm>
            <a:off x="768627" y="2804355"/>
            <a:ext cx="9144000" cy="641210"/>
          </a:xfrm>
        </p:spPr>
        <p:txBody>
          <a:bodyPr>
            <a:normAutofit/>
          </a:bodyPr>
          <a:lstStyle>
            <a:lvl1pPr marL="0" indent="0" algn="l">
              <a:buNone/>
              <a:defRPr sz="32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Speakers Names</a:t>
            </a:r>
          </a:p>
        </p:txBody>
      </p:sp>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68627" y="6017665"/>
            <a:ext cx="2875723" cy="515234"/>
          </a:xfrm>
          <a:prstGeom prst="rect">
            <a:avLst/>
          </a:prstGeom>
        </p:spPr>
      </p:pic>
      <p:sp>
        <p:nvSpPr>
          <p:cNvPr id="8" name="Subtitle 2"/>
          <p:cNvSpPr txBox="1">
            <a:spLocks/>
          </p:cNvSpPr>
          <p:nvPr userDrawn="1"/>
        </p:nvSpPr>
        <p:spPr>
          <a:xfrm>
            <a:off x="8534402" y="6083055"/>
            <a:ext cx="2756452" cy="615598"/>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a:buNone/>
              <a:defRPr sz="32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9pPr>
          </a:lstStyle>
          <a:p>
            <a:pPr marL="0" marR="0" lvl="0" indent="0" algn="r" defTabSz="914400" rtl="0" eaLnBrk="1" fontAlgn="auto" latinLnBrk="0" hangingPunct="1">
              <a:lnSpc>
                <a:spcPct val="90000"/>
              </a:lnSpc>
              <a:spcBef>
                <a:spcPts val="1000"/>
              </a:spcBef>
              <a:spcAft>
                <a:spcPts val="0"/>
              </a:spcAft>
              <a:buClrTx/>
              <a:buSzTx/>
              <a:buFont typeface="Arial"/>
              <a:buNone/>
              <a:tabLst/>
              <a:defRPr/>
            </a:pPr>
            <a:r>
              <a:rPr kumimoji="0" lang="en-US" sz="1600" b="0" i="0" u="none" strike="noStrike" kern="1200" cap="none" spc="0" normalizeH="0" baseline="0" noProof="0" dirty="0" err="1">
                <a:ln>
                  <a:noFill/>
                </a:ln>
                <a:solidFill>
                  <a:srgbClr val="59C4C7"/>
                </a:solidFill>
                <a:effectLst/>
                <a:uLnTx/>
                <a:uFillTx/>
                <a:latin typeface="Rockwell"/>
                <a:ea typeface="Meiryo"/>
                <a:cs typeface="+mn-cs"/>
              </a:rPr>
              <a:t>rightquestion.org</a:t>
            </a:r>
            <a:endParaRPr kumimoji="0" lang="en-US" sz="1600" b="0" i="0" u="none" strike="noStrike" kern="1200" cap="none" spc="0" normalizeH="0" baseline="0" noProof="0" dirty="0">
              <a:ln>
                <a:noFill/>
              </a:ln>
              <a:solidFill>
                <a:srgbClr val="59C4C7"/>
              </a:solidFill>
              <a:effectLst/>
              <a:uLnTx/>
              <a:uFillTx/>
              <a:latin typeface="Rockwell"/>
              <a:ea typeface="Meiryo"/>
              <a:cs typeface="+mn-cs"/>
            </a:endParaRPr>
          </a:p>
        </p:txBody>
      </p:sp>
      <p:cxnSp>
        <p:nvCxnSpPr>
          <p:cNvPr id="12" name="Straight Connector 11"/>
          <p:cNvCxnSpPr/>
          <p:nvPr userDrawn="1"/>
        </p:nvCxnSpPr>
        <p:spPr>
          <a:xfrm>
            <a:off x="768627" y="5835315"/>
            <a:ext cx="10625279" cy="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5093572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3296859"/>
            <a:ext cx="10515600" cy="953001"/>
          </a:xfrm>
        </p:spPr>
        <p:txBody>
          <a:bodyPr anchor="b">
            <a:normAutofit/>
          </a:bodyPr>
          <a:lstStyle>
            <a:lvl1pPr>
              <a:defRPr sz="4000">
                <a:solidFill>
                  <a:schemeClr val="tx2"/>
                </a:solidFill>
              </a:defRPr>
            </a:lvl1pPr>
          </a:lstStyle>
          <a:p>
            <a:r>
              <a:rPr lang="en-US" dirty="0"/>
              <a:t>Click to edit Master title style</a:t>
            </a:r>
          </a:p>
        </p:txBody>
      </p:sp>
      <p:sp>
        <p:nvSpPr>
          <p:cNvPr id="3" name="Text Placeholder 2"/>
          <p:cNvSpPr>
            <a:spLocks noGrp="1"/>
          </p:cNvSpPr>
          <p:nvPr>
            <p:ph type="body" idx="1"/>
          </p:nvPr>
        </p:nvSpPr>
        <p:spPr>
          <a:xfrm>
            <a:off x="831851" y="4359960"/>
            <a:ext cx="10515600" cy="181522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9" name="Picture Placeholder 8"/>
          <p:cNvSpPr>
            <a:spLocks noGrp="1"/>
          </p:cNvSpPr>
          <p:nvPr>
            <p:ph type="pic" sz="quarter" idx="10" hasCustomPrompt="1"/>
          </p:nvPr>
        </p:nvSpPr>
        <p:spPr>
          <a:xfrm>
            <a:off x="831849" y="528638"/>
            <a:ext cx="6546851" cy="2871787"/>
          </a:xfrm>
        </p:spPr>
        <p:txBody>
          <a:bodyPr/>
          <a:lstStyle>
            <a:lvl1pPr>
              <a:defRPr/>
            </a:lvl1pPr>
          </a:lstStyle>
          <a:p>
            <a:pPr marL="228600" marR="0" lvl="0" indent="-228600" algn="l" defTabSz="914400" rtl="0" eaLnBrk="1" fontAlgn="auto" latinLnBrk="0" hangingPunct="1">
              <a:lnSpc>
                <a:spcPct val="90000"/>
              </a:lnSpc>
              <a:spcBef>
                <a:spcPts val="1000"/>
              </a:spcBef>
              <a:spcAft>
                <a:spcPts val="0"/>
              </a:spcAft>
              <a:buClrTx/>
              <a:buSzTx/>
              <a:buFont typeface="Arial"/>
              <a:buNone/>
              <a:tabLst/>
              <a:defRPr/>
            </a:pPr>
            <a:r>
              <a:rPr lang="en-US" dirty="0"/>
              <a:t>Insert photo</a:t>
            </a:r>
          </a:p>
          <a:p>
            <a:pPr marL="228600" marR="0" lvl="0" indent="-228600" algn="l" defTabSz="914400" rtl="0" eaLnBrk="1" fontAlgn="auto" latinLnBrk="0" hangingPunct="1">
              <a:lnSpc>
                <a:spcPct val="90000"/>
              </a:lnSpc>
              <a:spcBef>
                <a:spcPts val="1000"/>
              </a:spcBef>
              <a:spcAft>
                <a:spcPts val="0"/>
              </a:spcAft>
              <a:buClrTx/>
              <a:buSzTx/>
              <a:buFont typeface="Arial"/>
              <a:buNone/>
              <a:tabLst/>
              <a:defRPr/>
            </a:pPr>
            <a:endParaRPr lang="en-US" dirty="0"/>
          </a:p>
          <a:p>
            <a:pPr marL="228600" marR="0" lvl="0" indent="-228600" algn="l" defTabSz="914400" rtl="0" eaLnBrk="1" fontAlgn="auto" latinLnBrk="0" hangingPunct="1">
              <a:lnSpc>
                <a:spcPct val="90000"/>
              </a:lnSpc>
              <a:spcBef>
                <a:spcPts val="1000"/>
              </a:spcBef>
              <a:spcAft>
                <a:spcPts val="0"/>
              </a:spcAft>
              <a:buClrTx/>
              <a:buSzTx/>
              <a:buFont typeface="Arial"/>
              <a:buNone/>
              <a:tabLst/>
              <a:defRPr/>
            </a:pPr>
            <a:endParaRPr lang="en-US" dirty="0"/>
          </a:p>
        </p:txBody>
      </p:sp>
    </p:spTree>
    <p:extLst>
      <p:ext uri="{BB962C8B-B14F-4D97-AF65-F5344CB8AC3E}">
        <p14:creationId xmlns:p14="http://schemas.microsoft.com/office/powerpoint/2010/main" val="1993149247"/>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4" name="Rectangle 3"/>
          <p:cNvSpPr/>
          <p:nvPr userDrawn="1"/>
        </p:nvSpPr>
        <p:spPr>
          <a:xfrm>
            <a:off x="0" y="-17796"/>
            <a:ext cx="12192000" cy="169068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Rockwell"/>
              <a:ea typeface="Meiryo"/>
              <a:cs typeface="+mn-cs"/>
            </a:endParaRPr>
          </a:p>
        </p:txBody>
      </p:sp>
      <p:sp>
        <p:nvSpPr>
          <p:cNvPr id="2" name="Title 1"/>
          <p:cNvSpPr>
            <a:spLocks noGrp="1"/>
          </p:cNvSpPr>
          <p:nvPr>
            <p:ph type="title"/>
          </p:nvPr>
        </p:nvSpPr>
        <p:spPr/>
        <p:txBody>
          <a:bodyPr/>
          <a:lstStyle>
            <a:lvl1pPr>
              <a:defRPr>
                <a:solidFill>
                  <a:schemeClr val="bg1"/>
                </a:solidFill>
              </a:defRPr>
            </a:lvl1pPr>
          </a:lstStyle>
          <a:p>
            <a:r>
              <a:rPr lang="en-US" dirty="0"/>
              <a:t>Click to edit Master title style</a:t>
            </a:r>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5" name="Picture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68627" y="6017665"/>
            <a:ext cx="2875723" cy="515234"/>
          </a:xfrm>
          <a:prstGeom prst="rect">
            <a:avLst/>
          </a:prstGeom>
        </p:spPr>
      </p:pic>
      <p:sp>
        <p:nvSpPr>
          <p:cNvPr id="7" name="Subtitle 2"/>
          <p:cNvSpPr txBox="1">
            <a:spLocks/>
          </p:cNvSpPr>
          <p:nvPr userDrawn="1"/>
        </p:nvSpPr>
        <p:spPr>
          <a:xfrm>
            <a:off x="8534402" y="6083055"/>
            <a:ext cx="2756452" cy="615598"/>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a:buNone/>
              <a:defRPr sz="32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9pPr>
          </a:lstStyle>
          <a:p>
            <a:pPr marL="0" marR="0" lvl="0" indent="0" algn="r" defTabSz="914400" rtl="0" eaLnBrk="1" fontAlgn="auto" latinLnBrk="0" hangingPunct="1">
              <a:lnSpc>
                <a:spcPct val="90000"/>
              </a:lnSpc>
              <a:spcBef>
                <a:spcPts val="1000"/>
              </a:spcBef>
              <a:spcAft>
                <a:spcPts val="0"/>
              </a:spcAft>
              <a:buClrTx/>
              <a:buSzTx/>
              <a:buFont typeface="Arial"/>
              <a:buNone/>
              <a:tabLst/>
              <a:defRPr/>
            </a:pPr>
            <a:r>
              <a:rPr kumimoji="0" lang="en-US" sz="1600" b="0" i="0" u="none" strike="noStrike" kern="1200" cap="none" spc="0" normalizeH="0" baseline="0" noProof="0" dirty="0" err="1">
                <a:ln>
                  <a:noFill/>
                </a:ln>
                <a:solidFill>
                  <a:srgbClr val="59C4C7"/>
                </a:solidFill>
                <a:effectLst/>
                <a:uLnTx/>
                <a:uFillTx/>
                <a:latin typeface="Rockwell"/>
                <a:ea typeface="Meiryo"/>
                <a:cs typeface="+mn-cs"/>
              </a:rPr>
              <a:t>rightquestion.org</a:t>
            </a:r>
            <a:endParaRPr kumimoji="0" lang="en-US" sz="1600" b="0" i="0" u="none" strike="noStrike" kern="1200" cap="none" spc="0" normalizeH="0" baseline="0" noProof="0" dirty="0">
              <a:ln>
                <a:noFill/>
              </a:ln>
              <a:solidFill>
                <a:srgbClr val="59C4C7"/>
              </a:solidFill>
              <a:effectLst/>
              <a:uLnTx/>
              <a:uFillTx/>
              <a:latin typeface="Rockwell"/>
              <a:ea typeface="Meiryo"/>
              <a:cs typeface="+mn-cs"/>
            </a:endParaRPr>
          </a:p>
        </p:txBody>
      </p:sp>
      <p:cxnSp>
        <p:nvCxnSpPr>
          <p:cNvPr id="8" name="Straight Connector 7"/>
          <p:cNvCxnSpPr/>
          <p:nvPr userDrawn="1"/>
        </p:nvCxnSpPr>
        <p:spPr>
          <a:xfrm>
            <a:off x="768627" y="5835315"/>
            <a:ext cx="10625279" cy="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59727497"/>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11" name="Rectangle 10"/>
          <p:cNvSpPr/>
          <p:nvPr userDrawn="1"/>
        </p:nvSpPr>
        <p:spPr>
          <a:xfrm>
            <a:off x="0" y="-17796"/>
            <a:ext cx="12192000" cy="169068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Rockwell"/>
              <a:ea typeface="Meiryo"/>
              <a:cs typeface="+mn-cs"/>
            </a:endParaRPr>
          </a:p>
        </p:txBody>
      </p:sp>
      <p:sp>
        <p:nvSpPr>
          <p:cNvPr id="2" name="Title 1"/>
          <p:cNvSpPr>
            <a:spLocks noGrp="1"/>
          </p:cNvSpPr>
          <p:nvPr>
            <p:ph type="title"/>
          </p:nvPr>
        </p:nvSpPr>
        <p:spPr>
          <a:xfrm>
            <a:off x="768627" y="347331"/>
            <a:ext cx="10515600" cy="1325563"/>
          </a:xfrm>
        </p:spPr>
        <p:txBody>
          <a:bodyPr/>
          <a:lstStyle>
            <a:lvl1pPr>
              <a:defRPr>
                <a:solidFill>
                  <a:schemeClr val="bg1"/>
                </a:solidFill>
              </a:defRPr>
            </a:lvl1pPr>
          </a:lstStyle>
          <a:p>
            <a:r>
              <a:rPr lang="en-US" dirty="0"/>
              <a:t>Click to edit Master title style</a:t>
            </a:r>
          </a:p>
        </p:txBody>
      </p:sp>
      <p:sp>
        <p:nvSpPr>
          <p:cNvPr id="4" name="Picture Placeholder 3"/>
          <p:cNvSpPr>
            <a:spLocks noGrp="1"/>
          </p:cNvSpPr>
          <p:nvPr>
            <p:ph type="pic" sz="quarter" idx="10"/>
          </p:nvPr>
        </p:nvSpPr>
        <p:spPr>
          <a:xfrm>
            <a:off x="838725" y="1828802"/>
            <a:ext cx="4808096" cy="2649303"/>
          </a:xfrm>
        </p:spPr>
        <p:txBody>
          <a:bodyPr/>
          <a:lstStyle/>
          <a:p>
            <a:endParaRPr lang="en-US"/>
          </a:p>
        </p:txBody>
      </p:sp>
      <p:sp>
        <p:nvSpPr>
          <p:cNvPr id="5" name="Picture Placeholder 3"/>
          <p:cNvSpPr>
            <a:spLocks noGrp="1"/>
          </p:cNvSpPr>
          <p:nvPr>
            <p:ph type="pic" sz="quarter" idx="11"/>
          </p:nvPr>
        </p:nvSpPr>
        <p:spPr>
          <a:xfrm>
            <a:off x="6385301" y="1828802"/>
            <a:ext cx="4968499" cy="2649303"/>
          </a:xfrm>
        </p:spPr>
        <p:txBody>
          <a:bodyPr/>
          <a:lstStyle/>
          <a:p>
            <a:endParaRPr lang="en-US"/>
          </a:p>
        </p:txBody>
      </p:sp>
      <p:sp>
        <p:nvSpPr>
          <p:cNvPr id="7" name="Content Placeholder 6"/>
          <p:cNvSpPr>
            <a:spLocks noGrp="1"/>
          </p:cNvSpPr>
          <p:nvPr>
            <p:ph sz="quarter" idx="12" hasCustomPrompt="1"/>
          </p:nvPr>
        </p:nvSpPr>
        <p:spPr>
          <a:xfrm>
            <a:off x="838200" y="4702766"/>
            <a:ext cx="10515600" cy="914400"/>
          </a:xfrm>
        </p:spPr>
        <p:txBody>
          <a:bodyPr/>
          <a:lstStyle>
            <a:lvl1pPr marL="228600" marR="0" indent="-228600" algn="l" defTabSz="914400" rtl="0" eaLnBrk="1" fontAlgn="auto" latinLnBrk="0" hangingPunct="1">
              <a:lnSpc>
                <a:spcPct val="90000"/>
              </a:lnSpc>
              <a:spcBef>
                <a:spcPts val="1000"/>
              </a:spcBef>
              <a:spcAft>
                <a:spcPts val="0"/>
              </a:spcAft>
              <a:buClrTx/>
              <a:buSzTx/>
              <a:buFont typeface="Arial"/>
              <a:buNone/>
              <a:tabLst/>
              <a:defRPr lang="en-US" b="0" i="0" baseline="0" smtClean="0">
                <a:effectLst/>
              </a:defRPr>
            </a:lvl1pPr>
          </a:lstStyle>
          <a:p>
            <a:pPr lvl="0"/>
            <a:r>
              <a:rPr lang="en-US" dirty="0"/>
              <a:t>Body Text here</a:t>
            </a:r>
          </a:p>
        </p:txBody>
      </p:sp>
    </p:spTree>
    <p:extLst>
      <p:ext uri="{BB962C8B-B14F-4D97-AF65-F5344CB8AC3E}">
        <p14:creationId xmlns:p14="http://schemas.microsoft.com/office/powerpoint/2010/main" val="2941901914"/>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707441" y="987427"/>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hasCustomPrompt="1"/>
          </p:nvPr>
        </p:nvSpPr>
        <p:spPr>
          <a:xfrm>
            <a:off x="7423152" y="1303421"/>
            <a:ext cx="3932237" cy="2578768"/>
          </a:xfrm>
        </p:spPr>
        <p:txBody>
          <a:bodyPr>
            <a:normAutofit/>
          </a:bodyPr>
          <a:lstStyle>
            <a:lvl1pPr marL="0" indent="0">
              <a:lnSpc>
                <a:spcPct val="100000"/>
              </a:lnSpc>
              <a:buNone/>
              <a:defRPr lang="en-US" sz="2800" b="0" i="0" smtClean="0">
                <a:solidFill>
                  <a:schemeClr val="tx2"/>
                </a:solidFill>
                <a:effectLst/>
                <a:latin typeface="Rockwell" panose="02060603020205020403" pitchFamily="18" charset="0"/>
                <a:ea typeface="Rockwell" panose="02060603020205020403" pitchFamily="18" charset="0"/>
                <a:cs typeface="Arial"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“Lorem ipsum dolor sit </a:t>
            </a:r>
            <a:r>
              <a:rPr lang="en-US" dirty="0" err="1"/>
              <a:t>amet</a:t>
            </a:r>
            <a:r>
              <a:rPr lang="en-US" dirty="0"/>
              <a:t>, </a:t>
            </a:r>
            <a:r>
              <a:rPr lang="en-US" dirty="0" err="1"/>
              <a:t>consectur</a:t>
            </a:r>
            <a:r>
              <a:rPr lang="en-US" dirty="0"/>
              <a:t> </a:t>
            </a:r>
            <a:r>
              <a:rPr lang="en-US" dirty="0" err="1"/>
              <a:t>adipiscing</a:t>
            </a:r>
            <a:r>
              <a:rPr lang="en-US" dirty="0"/>
              <a:t> </a:t>
            </a:r>
            <a:r>
              <a:rPr lang="en-US" dirty="0" err="1"/>
              <a:t>elit</a:t>
            </a:r>
            <a:r>
              <a:rPr lang="en-US" dirty="0"/>
              <a:t>. </a:t>
            </a:r>
            <a:r>
              <a:rPr lang="en-US" dirty="0" err="1"/>
              <a:t>Mauris</a:t>
            </a:r>
            <a:r>
              <a:rPr lang="en-US" dirty="0"/>
              <a:t> </a:t>
            </a:r>
            <a:r>
              <a:rPr lang="en-US" dirty="0" err="1"/>
              <a:t>nulla</a:t>
            </a:r>
            <a:r>
              <a:rPr lang="en-US" dirty="0"/>
              <a:t> </a:t>
            </a:r>
            <a:r>
              <a:rPr lang="en-US" dirty="0" err="1"/>
              <a:t>justo</a:t>
            </a:r>
            <a:r>
              <a:rPr lang="en-US" dirty="0"/>
              <a:t>, </a:t>
            </a:r>
            <a:r>
              <a:rPr lang="en-US" dirty="0" err="1"/>
              <a:t>elementum</a:t>
            </a:r>
            <a:r>
              <a:rPr lang="en-US" dirty="0"/>
              <a:t> </a:t>
            </a:r>
            <a:r>
              <a:rPr lang="en-US" dirty="0" err="1"/>
              <a:t>nec</a:t>
            </a:r>
            <a:r>
              <a:rPr lang="en-US" dirty="0"/>
              <a:t> </a:t>
            </a:r>
            <a:r>
              <a:rPr lang="en-US" dirty="0" err="1"/>
              <a:t>volutpad</a:t>
            </a:r>
            <a:r>
              <a:rPr lang="en-US" dirty="0"/>
              <a:t> sed.”</a:t>
            </a:r>
          </a:p>
        </p:txBody>
      </p:sp>
      <p:sp>
        <p:nvSpPr>
          <p:cNvPr id="8" name="Text Placeholder 3"/>
          <p:cNvSpPr>
            <a:spLocks noGrp="1"/>
          </p:cNvSpPr>
          <p:nvPr>
            <p:ph type="body" sz="half" idx="10" hasCustomPrompt="1"/>
          </p:nvPr>
        </p:nvSpPr>
        <p:spPr>
          <a:xfrm>
            <a:off x="7423152" y="4070685"/>
            <a:ext cx="3932237" cy="2578768"/>
          </a:xfrm>
        </p:spPr>
        <p:txBody>
          <a:bodyPr>
            <a:normAutofit/>
          </a:bodyPr>
          <a:lstStyle>
            <a:lvl1pPr marL="0" indent="0" algn="r">
              <a:lnSpc>
                <a:spcPct val="100000"/>
              </a:lnSpc>
              <a:buNone/>
              <a:defRPr lang="en-US" sz="2200" b="0" i="0" smtClean="0">
                <a:solidFill>
                  <a:schemeClr val="tx1"/>
                </a:solidFill>
                <a:effectLst/>
                <a:latin typeface="Rockwell" panose="02060603020205020403" pitchFamily="18" charset="0"/>
                <a:ea typeface="Rockwell" panose="02060603020205020403" pitchFamily="18" charset="0"/>
                <a:cs typeface="Arial"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 </a:t>
            </a:r>
            <a:r>
              <a:rPr lang="en-US" dirty="0" err="1"/>
              <a:t>Qute</a:t>
            </a:r>
            <a:r>
              <a:rPr lang="en-US" dirty="0"/>
              <a:t> Credit</a:t>
            </a:r>
          </a:p>
        </p:txBody>
      </p:sp>
      <p:cxnSp>
        <p:nvCxnSpPr>
          <p:cNvPr id="5" name="Straight Connector 7"/>
          <p:cNvCxnSpPr/>
          <p:nvPr userDrawn="1"/>
        </p:nvCxnSpPr>
        <p:spPr>
          <a:xfrm>
            <a:off x="604954" y="6059309"/>
            <a:ext cx="10625279" cy="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82785239"/>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3296859"/>
            <a:ext cx="10515600" cy="953001"/>
          </a:xfrm>
        </p:spPr>
        <p:txBody>
          <a:bodyPr anchor="b">
            <a:normAutofit/>
          </a:bodyPr>
          <a:lstStyle>
            <a:lvl1pPr>
              <a:defRPr sz="4000">
                <a:solidFill>
                  <a:schemeClr val="tx2"/>
                </a:solidFill>
              </a:defRPr>
            </a:lvl1pPr>
          </a:lstStyle>
          <a:p>
            <a:r>
              <a:rPr lang="en-US" dirty="0"/>
              <a:t>Click to edit Master title style</a:t>
            </a:r>
          </a:p>
        </p:txBody>
      </p:sp>
      <p:sp>
        <p:nvSpPr>
          <p:cNvPr id="3" name="Text Placeholder 2"/>
          <p:cNvSpPr>
            <a:spLocks noGrp="1"/>
          </p:cNvSpPr>
          <p:nvPr>
            <p:ph type="body" idx="1"/>
          </p:nvPr>
        </p:nvSpPr>
        <p:spPr>
          <a:xfrm>
            <a:off x="831851" y="4359960"/>
            <a:ext cx="10515600" cy="181522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9" name="Picture Placeholder 8"/>
          <p:cNvSpPr>
            <a:spLocks noGrp="1"/>
          </p:cNvSpPr>
          <p:nvPr>
            <p:ph type="pic" sz="quarter" idx="10" hasCustomPrompt="1"/>
          </p:nvPr>
        </p:nvSpPr>
        <p:spPr>
          <a:xfrm>
            <a:off x="831849" y="528638"/>
            <a:ext cx="6546851" cy="2871787"/>
          </a:xfrm>
        </p:spPr>
        <p:txBody>
          <a:bodyPr/>
          <a:lstStyle>
            <a:lvl1pPr>
              <a:defRPr/>
            </a:lvl1pPr>
          </a:lstStyle>
          <a:p>
            <a:pPr marL="228600" marR="0" lvl="0" indent="-228600" algn="l" defTabSz="914400" rtl="0" eaLnBrk="1" fontAlgn="auto" latinLnBrk="0" hangingPunct="1">
              <a:lnSpc>
                <a:spcPct val="90000"/>
              </a:lnSpc>
              <a:spcBef>
                <a:spcPts val="1000"/>
              </a:spcBef>
              <a:spcAft>
                <a:spcPts val="0"/>
              </a:spcAft>
              <a:buClrTx/>
              <a:buSzTx/>
              <a:buFont typeface="Arial"/>
              <a:buNone/>
              <a:tabLst/>
              <a:defRPr/>
            </a:pPr>
            <a:r>
              <a:rPr lang="en-US" dirty="0"/>
              <a:t>Insert photo</a:t>
            </a:r>
          </a:p>
          <a:p>
            <a:pPr marL="228600" marR="0" lvl="0" indent="-228600" algn="l" defTabSz="914400" rtl="0" eaLnBrk="1" fontAlgn="auto" latinLnBrk="0" hangingPunct="1">
              <a:lnSpc>
                <a:spcPct val="90000"/>
              </a:lnSpc>
              <a:spcBef>
                <a:spcPts val="1000"/>
              </a:spcBef>
              <a:spcAft>
                <a:spcPts val="0"/>
              </a:spcAft>
              <a:buClrTx/>
              <a:buSzTx/>
              <a:buFont typeface="Arial"/>
              <a:buNone/>
              <a:tabLst/>
              <a:defRPr/>
            </a:pPr>
            <a:endParaRPr lang="en-US" dirty="0"/>
          </a:p>
          <a:p>
            <a:pPr marL="228600" marR="0" lvl="0" indent="-228600" algn="l" defTabSz="914400" rtl="0" eaLnBrk="1" fontAlgn="auto" latinLnBrk="0" hangingPunct="1">
              <a:lnSpc>
                <a:spcPct val="90000"/>
              </a:lnSpc>
              <a:spcBef>
                <a:spcPts val="1000"/>
              </a:spcBef>
              <a:spcAft>
                <a:spcPts val="0"/>
              </a:spcAft>
              <a:buClrTx/>
              <a:buSzTx/>
              <a:buFont typeface="Arial"/>
              <a:buNone/>
              <a:tabLst/>
              <a:defRPr/>
            </a:pPr>
            <a:endParaRPr lang="en-US" dirty="0"/>
          </a:p>
        </p:txBody>
      </p:sp>
    </p:spTree>
    <p:extLst>
      <p:ext uri="{BB962C8B-B14F-4D97-AF65-F5344CB8AC3E}">
        <p14:creationId xmlns:p14="http://schemas.microsoft.com/office/powerpoint/2010/main" val="1155245720"/>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7" name="Rectangle 6"/>
          <p:cNvSpPr/>
          <p:nvPr userDrawn="1"/>
        </p:nvSpPr>
        <p:spPr>
          <a:xfrm>
            <a:off x="0" y="-17796"/>
            <a:ext cx="12192000" cy="169068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Rockwell"/>
              <a:ea typeface="Meiryo"/>
              <a:cs typeface="+mn-cs"/>
            </a:endParaRPr>
          </a:p>
        </p:txBody>
      </p:sp>
      <p:sp>
        <p:nvSpPr>
          <p:cNvPr id="2" name="Title 1"/>
          <p:cNvSpPr>
            <a:spLocks noGrp="1"/>
          </p:cNvSpPr>
          <p:nvPr>
            <p:ph type="title"/>
          </p:nvPr>
        </p:nvSpPr>
        <p:spPr/>
        <p:txBody>
          <a:bodyPr/>
          <a:lstStyle>
            <a:lvl1pPr>
              <a:defRPr b="1">
                <a:solidFill>
                  <a:schemeClr val="bg1"/>
                </a:solidFill>
              </a:defRPr>
            </a:lvl1pPr>
          </a:lstStyle>
          <a:p>
            <a:r>
              <a:rPr lang="en-US" dirty="0"/>
              <a:t>Click to edit Master title style</a:t>
            </a:r>
          </a:p>
        </p:txBody>
      </p:sp>
      <p:pic>
        <p:nvPicPr>
          <p:cNvPr id="4" name="Picture 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68627" y="6017665"/>
            <a:ext cx="2875723" cy="515234"/>
          </a:xfrm>
          <a:prstGeom prst="rect">
            <a:avLst/>
          </a:prstGeom>
        </p:spPr>
      </p:pic>
      <p:sp>
        <p:nvSpPr>
          <p:cNvPr id="6" name="Subtitle 2"/>
          <p:cNvSpPr txBox="1">
            <a:spLocks/>
          </p:cNvSpPr>
          <p:nvPr userDrawn="1"/>
        </p:nvSpPr>
        <p:spPr>
          <a:xfrm>
            <a:off x="8534402" y="6083055"/>
            <a:ext cx="2756452" cy="615598"/>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a:buNone/>
              <a:defRPr sz="32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9pPr>
          </a:lstStyle>
          <a:p>
            <a:pPr marL="0" marR="0" lvl="0" indent="0" algn="r" defTabSz="914400" rtl="0" eaLnBrk="1" fontAlgn="auto" latinLnBrk="0" hangingPunct="1">
              <a:lnSpc>
                <a:spcPct val="90000"/>
              </a:lnSpc>
              <a:spcBef>
                <a:spcPts val="1000"/>
              </a:spcBef>
              <a:spcAft>
                <a:spcPts val="0"/>
              </a:spcAft>
              <a:buClrTx/>
              <a:buSzTx/>
              <a:buFont typeface="Arial"/>
              <a:buNone/>
              <a:tabLst/>
              <a:defRPr/>
            </a:pPr>
            <a:r>
              <a:rPr kumimoji="0" lang="en-US" sz="1600" b="0" i="0" u="none" strike="noStrike" kern="1200" cap="none" spc="0" normalizeH="0" baseline="0" noProof="0" dirty="0" err="1">
                <a:ln>
                  <a:noFill/>
                </a:ln>
                <a:solidFill>
                  <a:srgbClr val="59C4C7"/>
                </a:solidFill>
                <a:effectLst/>
                <a:uLnTx/>
                <a:uFillTx/>
                <a:latin typeface="Rockwell"/>
                <a:ea typeface="Meiryo"/>
                <a:cs typeface="+mn-cs"/>
              </a:rPr>
              <a:t>rightquestion.org</a:t>
            </a:r>
            <a:endParaRPr kumimoji="0" lang="en-US" sz="1600" b="0" i="0" u="none" strike="noStrike" kern="1200" cap="none" spc="0" normalizeH="0" baseline="0" noProof="0" dirty="0">
              <a:ln>
                <a:noFill/>
              </a:ln>
              <a:solidFill>
                <a:srgbClr val="59C4C7"/>
              </a:solidFill>
              <a:effectLst/>
              <a:uLnTx/>
              <a:uFillTx/>
              <a:latin typeface="Rockwell"/>
              <a:ea typeface="Meiryo"/>
              <a:cs typeface="+mn-cs"/>
            </a:endParaRPr>
          </a:p>
        </p:txBody>
      </p:sp>
      <p:cxnSp>
        <p:nvCxnSpPr>
          <p:cNvPr id="9" name="Straight Connector 8"/>
          <p:cNvCxnSpPr/>
          <p:nvPr userDrawn="1"/>
        </p:nvCxnSpPr>
        <p:spPr>
          <a:xfrm>
            <a:off x="768627" y="5835315"/>
            <a:ext cx="10625279" cy="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07406077"/>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cxnSp>
        <p:nvCxnSpPr>
          <p:cNvPr id="6" name="Straight Connector 5"/>
          <p:cNvCxnSpPr/>
          <p:nvPr userDrawn="1"/>
        </p:nvCxnSpPr>
        <p:spPr>
          <a:xfrm>
            <a:off x="768627" y="5835315"/>
            <a:ext cx="10625279" cy="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47401339"/>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blank" preserve="1">
  <p:cSld name="2_Blank">
    <p:spTree>
      <p:nvGrpSpPr>
        <p:cNvPr id="1" name=""/>
        <p:cNvGrpSpPr/>
        <p:nvPr/>
      </p:nvGrpSpPr>
      <p:grpSpPr>
        <a:xfrm>
          <a:off x="0" y="0"/>
          <a:ext cx="0" cy="0"/>
          <a:chOff x="0" y="0"/>
          <a:chExt cx="0" cy="0"/>
        </a:xfrm>
      </p:grpSpPr>
      <p:sp>
        <p:nvSpPr>
          <p:cNvPr id="6" name="Rectangle 5"/>
          <p:cNvSpPr/>
          <p:nvPr userDrawn="1"/>
        </p:nvSpPr>
        <p:spPr>
          <a:xfrm>
            <a:off x="0" y="-17796"/>
            <a:ext cx="12192000" cy="563654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Rockwell"/>
              <a:ea typeface="Meiryo"/>
              <a:cs typeface="+mn-cs"/>
            </a:endParaRPr>
          </a:p>
        </p:txBody>
      </p:sp>
    </p:spTree>
    <p:extLst>
      <p:ext uri="{BB962C8B-B14F-4D97-AF65-F5344CB8AC3E}">
        <p14:creationId xmlns:p14="http://schemas.microsoft.com/office/powerpoint/2010/main" val="2852569904"/>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39788" y="457202"/>
            <a:ext cx="4343400" cy="530225"/>
          </a:xfrm>
        </p:spPr>
        <p:txBody>
          <a:bodyPr anchor="b"/>
          <a:lstStyle>
            <a:lvl1pPr>
              <a:defRPr sz="3200" baseline="0">
                <a:solidFill>
                  <a:schemeClr val="tx2"/>
                </a:solidFill>
              </a:defRPr>
            </a:lvl1pPr>
          </a:lstStyle>
          <a:p>
            <a:r>
              <a:rPr lang="en-US"/>
              <a:t>Student Questions</a:t>
            </a:r>
            <a:endParaRPr lang="en-US" dirty="0"/>
          </a:p>
        </p:txBody>
      </p:sp>
      <p:sp>
        <p:nvSpPr>
          <p:cNvPr id="3" name="Content Placeholder 2"/>
          <p:cNvSpPr>
            <a:spLocks noGrp="1"/>
          </p:cNvSpPr>
          <p:nvPr>
            <p:ph idx="1"/>
          </p:nvPr>
        </p:nvSpPr>
        <p:spPr>
          <a:xfrm>
            <a:off x="838201" y="1171076"/>
            <a:ext cx="4569577" cy="2827499"/>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hasCustomPrompt="1"/>
          </p:nvPr>
        </p:nvSpPr>
        <p:spPr>
          <a:xfrm>
            <a:off x="839788" y="4182222"/>
            <a:ext cx="4567989" cy="1528768"/>
          </a:xfrm>
        </p:spPr>
        <p:txBody>
          <a:bodyPr>
            <a:normAutofit/>
          </a:bodyPr>
          <a:lstStyle>
            <a:lvl1pPr marL="285750" marR="0" indent="-285750" algn="l" defTabSz="914400" rtl="0" eaLnBrk="1" fontAlgn="auto" latinLnBrk="0" hangingPunct="1">
              <a:lnSpc>
                <a:spcPct val="90000"/>
              </a:lnSpc>
              <a:spcBef>
                <a:spcPts val="1000"/>
              </a:spcBef>
              <a:spcAft>
                <a:spcPts val="0"/>
              </a:spcAft>
              <a:buClrTx/>
              <a:buSzTx/>
              <a:buFont typeface="Arial" charset="0"/>
              <a:buChar char="•"/>
              <a:tabLst/>
              <a:defRPr sz="22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Question</a:t>
            </a:r>
          </a:p>
          <a:p>
            <a:pPr lvl="0"/>
            <a:r>
              <a:rPr lang="en-US" dirty="0"/>
              <a:t>Question</a:t>
            </a:r>
          </a:p>
          <a:p>
            <a:pPr marL="285750" marR="0" lvl="0" indent="-285750" algn="l" defTabSz="914400" rtl="0" eaLnBrk="1" fontAlgn="auto" latinLnBrk="0" hangingPunct="1">
              <a:lnSpc>
                <a:spcPct val="90000"/>
              </a:lnSpc>
              <a:spcBef>
                <a:spcPts val="1000"/>
              </a:spcBef>
              <a:spcAft>
                <a:spcPts val="0"/>
              </a:spcAft>
              <a:buClrTx/>
              <a:buSzTx/>
              <a:buFont typeface="Arial" charset="0"/>
              <a:buChar char="•"/>
              <a:tabLst/>
              <a:defRPr/>
            </a:pPr>
            <a:r>
              <a:rPr lang="en-US" dirty="0"/>
              <a:t>Question</a:t>
            </a:r>
          </a:p>
        </p:txBody>
      </p:sp>
      <p:sp>
        <p:nvSpPr>
          <p:cNvPr id="8" name="Text Placeholder 3"/>
          <p:cNvSpPr>
            <a:spLocks noGrp="1"/>
          </p:cNvSpPr>
          <p:nvPr>
            <p:ph type="body" sz="half" idx="13" hasCustomPrompt="1"/>
          </p:nvPr>
        </p:nvSpPr>
        <p:spPr>
          <a:xfrm>
            <a:off x="6021388" y="1171074"/>
            <a:ext cx="4567989" cy="5101388"/>
          </a:xfrm>
        </p:spPr>
        <p:txBody>
          <a:bodyPr>
            <a:normAutofit/>
          </a:bodyPr>
          <a:lstStyle>
            <a:lvl1pPr marL="285750" marR="0" indent="-285750" algn="l" defTabSz="914400" rtl="0" eaLnBrk="1" fontAlgn="auto" latinLnBrk="0" hangingPunct="1">
              <a:lnSpc>
                <a:spcPct val="90000"/>
              </a:lnSpc>
              <a:spcBef>
                <a:spcPts val="1000"/>
              </a:spcBef>
              <a:spcAft>
                <a:spcPts val="0"/>
              </a:spcAft>
              <a:buClrTx/>
              <a:buSzTx/>
              <a:buFont typeface="Arial" charset="0"/>
              <a:buChar char="•"/>
              <a:tabLst/>
              <a:defRPr sz="22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Question</a:t>
            </a:r>
          </a:p>
          <a:p>
            <a:pPr marL="285750" marR="0" lvl="0" indent="-285750" algn="l" defTabSz="914400" rtl="0" eaLnBrk="1" fontAlgn="auto" latinLnBrk="0" hangingPunct="1">
              <a:lnSpc>
                <a:spcPct val="90000"/>
              </a:lnSpc>
              <a:spcBef>
                <a:spcPts val="1000"/>
              </a:spcBef>
              <a:spcAft>
                <a:spcPts val="0"/>
              </a:spcAft>
              <a:buClrTx/>
              <a:buSzTx/>
              <a:buFont typeface="Arial" charset="0"/>
              <a:buChar char="•"/>
              <a:tabLst/>
              <a:defRPr/>
            </a:pPr>
            <a:r>
              <a:rPr lang="en-US" dirty="0"/>
              <a:t>Question</a:t>
            </a:r>
          </a:p>
          <a:p>
            <a:pPr marL="285750" marR="0" lvl="0" indent="-285750" algn="l" defTabSz="914400" rtl="0" eaLnBrk="1" fontAlgn="auto" latinLnBrk="0" hangingPunct="1">
              <a:lnSpc>
                <a:spcPct val="90000"/>
              </a:lnSpc>
              <a:spcBef>
                <a:spcPts val="1000"/>
              </a:spcBef>
              <a:spcAft>
                <a:spcPts val="0"/>
              </a:spcAft>
              <a:buClrTx/>
              <a:buSzTx/>
              <a:buFont typeface="Arial" charset="0"/>
              <a:buChar char="•"/>
              <a:tabLst/>
              <a:defRPr/>
            </a:pPr>
            <a:r>
              <a:rPr lang="en-US" dirty="0"/>
              <a:t>Question</a:t>
            </a:r>
          </a:p>
          <a:p>
            <a:pPr marL="285750" marR="0" lvl="0" indent="-285750" algn="l" defTabSz="914400" rtl="0" eaLnBrk="1" fontAlgn="auto" latinLnBrk="0" hangingPunct="1">
              <a:lnSpc>
                <a:spcPct val="90000"/>
              </a:lnSpc>
              <a:spcBef>
                <a:spcPts val="1000"/>
              </a:spcBef>
              <a:spcAft>
                <a:spcPts val="0"/>
              </a:spcAft>
              <a:buClrTx/>
              <a:buSzTx/>
              <a:buFont typeface="Arial" charset="0"/>
              <a:buChar char="•"/>
              <a:tabLst/>
              <a:defRPr/>
            </a:pPr>
            <a:r>
              <a:rPr lang="en-US" dirty="0"/>
              <a:t>Question</a:t>
            </a:r>
          </a:p>
          <a:p>
            <a:pPr lvl="0"/>
            <a:r>
              <a:rPr lang="en-US" dirty="0"/>
              <a:t>Question</a:t>
            </a:r>
          </a:p>
          <a:p>
            <a:pPr marL="285750" marR="0" lvl="0" indent="-285750" algn="l" defTabSz="914400" rtl="0" eaLnBrk="1" fontAlgn="auto" latinLnBrk="0" hangingPunct="1">
              <a:lnSpc>
                <a:spcPct val="90000"/>
              </a:lnSpc>
              <a:spcBef>
                <a:spcPts val="1000"/>
              </a:spcBef>
              <a:spcAft>
                <a:spcPts val="0"/>
              </a:spcAft>
              <a:buClrTx/>
              <a:buSzTx/>
              <a:buFont typeface="Arial" charset="0"/>
              <a:buChar char="•"/>
              <a:tabLst/>
              <a:defRPr/>
            </a:pPr>
            <a:r>
              <a:rPr lang="en-US" dirty="0"/>
              <a:t>Question</a:t>
            </a:r>
          </a:p>
          <a:p>
            <a:pPr marL="285750" marR="0" lvl="0" indent="-285750" algn="l" defTabSz="914400" rtl="0" eaLnBrk="1" fontAlgn="auto" latinLnBrk="0" hangingPunct="1">
              <a:lnSpc>
                <a:spcPct val="90000"/>
              </a:lnSpc>
              <a:spcBef>
                <a:spcPts val="1000"/>
              </a:spcBef>
              <a:spcAft>
                <a:spcPts val="0"/>
              </a:spcAft>
              <a:buClrTx/>
              <a:buSzTx/>
              <a:buFont typeface="Arial" charset="0"/>
              <a:buChar char="•"/>
              <a:tabLst/>
              <a:defRPr/>
            </a:pPr>
            <a:r>
              <a:rPr lang="en-US" dirty="0"/>
              <a:t>Question</a:t>
            </a:r>
          </a:p>
          <a:p>
            <a:pPr marL="285750" marR="0" lvl="0" indent="-285750" algn="l" defTabSz="914400" rtl="0" eaLnBrk="1" fontAlgn="auto" latinLnBrk="0" hangingPunct="1">
              <a:lnSpc>
                <a:spcPct val="90000"/>
              </a:lnSpc>
              <a:spcBef>
                <a:spcPts val="1000"/>
              </a:spcBef>
              <a:spcAft>
                <a:spcPts val="0"/>
              </a:spcAft>
              <a:buClrTx/>
              <a:buSzTx/>
              <a:buFont typeface="Arial" charset="0"/>
              <a:buChar char="•"/>
              <a:tabLst/>
              <a:defRPr/>
            </a:pPr>
            <a:r>
              <a:rPr lang="en-US" dirty="0"/>
              <a:t>Question</a:t>
            </a:r>
          </a:p>
          <a:p>
            <a:pPr lvl="0"/>
            <a:r>
              <a:rPr lang="en-US" dirty="0"/>
              <a:t>Question</a:t>
            </a:r>
          </a:p>
          <a:p>
            <a:pPr marL="285750" marR="0" lvl="0" indent="-285750" algn="l" defTabSz="914400" rtl="0" eaLnBrk="1" fontAlgn="auto" latinLnBrk="0" hangingPunct="1">
              <a:lnSpc>
                <a:spcPct val="90000"/>
              </a:lnSpc>
              <a:spcBef>
                <a:spcPts val="1000"/>
              </a:spcBef>
              <a:spcAft>
                <a:spcPts val="0"/>
              </a:spcAft>
              <a:buClrTx/>
              <a:buSzTx/>
              <a:buFont typeface="Arial" charset="0"/>
              <a:buChar char="•"/>
              <a:tabLst/>
              <a:defRPr/>
            </a:pPr>
            <a:r>
              <a:rPr lang="en-US" dirty="0"/>
              <a:t>Question</a:t>
            </a:r>
          </a:p>
        </p:txBody>
      </p:sp>
    </p:spTree>
    <p:extLst>
      <p:ext uri="{BB962C8B-B14F-4D97-AF65-F5344CB8AC3E}">
        <p14:creationId xmlns:p14="http://schemas.microsoft.com/office/powerpoint/2010/main" val="2864087864"/>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obj" preserve="1">
  <p:cSld name="2_Title and Content w/ Footer">
    <p:spTree>
      <p:nvGrpSpPr>
        <p:cNvPr id="1" name=""/>
        <p:cNvGrpSpPr/>
        <p:nvPr/>
      </p:nvGrpSpPr>
      <p:grpSpPr>
        <a:xfrm>
          <a:off x="0" y="0"/>
          <a:ext cx="0" cy="0"/>
          <a:chOff x="0" y="0"/>
          <a:chExt cx="0" cy="0"/>
        </a:xfrm>
      </p:grpSpPr>
      <p:sp>
        <p:nvSpPr>
          <p:cNvPr id="2" name="Title 1"/>
          <p:cNvSpPr>
            <a:spLocks noGrp="1"/>
          </p:cNvSpPr>
          <p:nvPr>
            <p:ph type="title"/>
          </p:nvPr>
        </p:nvSpPr>
        <p:spPr>
          <a:xfrm>
            <a:off x="838200" y="92752"/>
            <a:ext cx="10515600" cy="1325563"/>
          </a:xfrm>
        </p:spPr>
        <p:txBody>
          <a:bodyPr/>
          <a:lstStyle>
            <a:lvl1pPr>
              <a:defRPr>
                <a:solidFill>
                  <a:schemeClr val="tx2"/>
                </a:solidFill>
              </a:defRPr>
            </a:lvl1pPr>
          </a:lstStyle>
          <a:p>
            <a:r>
              <a:rPr lang="en-US" dirty="0"/>
              <a:t>Click to edit Master title style</a:t>
            </a:r>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cxnSp>
        <p:nvCxnSpPr>
          <p:cNvPr id="8" name="Straight Connector 7"/>
          <p:cNvCxnSpPr/>
          <p:nvPr userDrawn="1"/>
        </p:nvCxnSpPr>
        <p:spPr>
          <a:xfrm>
            <a:off x="728522" y="1227818"/>
            <a:ext cx="10625279" cy="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28029275"/>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obj" preserve="1">
  <p:cSld name="3_Title and Content w/ Footer">
    <p:spTree>
      <p:nvGrpSpPr>
        <p:cNvPr id="1" name=""/>
        <p:cNvGrpSpPr/>
        <p:nvPr/>
      </p:nvGrpSpPr>
      <p:grpSpPr>
        <a:xfrm>
          <a:off x="0" y="0"/>
          <a:ext cx="0" cy="0"/>
          <a:chOff x="0" y="0"/>
          <a:chExt cx="0" cy="0"/>
        </a:xfrm>
      </p:grpSpPr>
      <p:sp>
        <p:nvSpPr>
          <p:cNvPr id="2" name="Title 1"/>
          <p:cNvSpPr>
            <a:spLocks noGrp="1"/>
          </p:cNvSpPr>
          <p:nvPr>
            <p:ph type="title"/>
          </p:nvPr>
        </p:nvSpPr>
        <p:spPr>
          <a:xfrm>
            <a:off x="838200" y="92752"/>
            <a:ext cx="10515600" cy="1325563"/>
          </a:xfrm>
        </p:spPr>
        <p:txBody>
          <a:bodyPr/>
          <a:lstStyle>
            <a:lvl1pPr>
              <a:defRPr>
                <a:solidFill>
                  <a:schemeClr val="tx2"/>
                </a:solidFill>
              </a:defRPr>
            </a:lvl1pPr>
          </a:lstStyle>
          <a:p>
            <a:r>
              <a:rPr lang="en-US" dirty="0"/>
              <a:t>Click to edit Master title style</a:t>
            </a:r>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cxnSp>
        <p:nvCxnSpPr>
          <p:cNvPr id="8" name="Straight Connector 7"/>
          <p:cNvCxnSpPr/>
          <p:nvPr userDrawn="1"/>
        </p:nvCxnSpPr>
        <p:spPr>
          <a:xfrm>
            <a:off x="728521" y="1662320"/>
            <a:ext cx="10625279" cy="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4562470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7" name="Rectangle 6"/>
          <p:cNvSpPr/>
          <p:nvPr userDrawn="1"/>
        </p:nvSpPr>
        <p:spPr>
          <a:xfrm>
            <a:off x="0" y="-17796"/>
            <a:ext cx="12192000" cy="169068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 name="Title 1"/>
          <p:cNvSpPr>
            <a:spLocks noGrp="1"/>
          </p:cNvSpPr>
          <p:nvPr>
            <p:ph type="title"/>
          </p:nvPr>
        </p:nvSpPr>
        <p:spPr/>
        <p:txBody>
          <a:bodyPr/>
          <a:lstStyle>
            <a:lvl1pPr>
              <a:defRPr b="1">
                <a:solidFill>
                  <a:schemeClr val="bg1"/>
                </a:solidFill>
              </a:defRPr>
            </a:lvl1pPr>
          </a:lstStyle>
          <a:p>
            <a:r>
              <a:rPr lang="en-US" dirty="0"/>
              <a:t>Click to edit Master title style</a:t>
            </a:r>
          </a:p>
        </p:txBody>
      </p:sp>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68627" y="6017665"/>
            <a:ext cx="2875723" cy="515234"/>
          </a:xfrm>
          <a:prstGeom prst="rect">
            <a:avLst/>
          </a:prstGeom>
        </p:spPr>
      </p:pic>
      <p:sp>
        <p:nvSpPr>
          <p:cNvPr id="6" name="Subtitle 2"/>
          <p:cNvSpPr txBox="1">
            <a:spLocks/>
          </p:cNvSpPr>
          <p:nvPr userDrawn="1"/>
        </p:nvSpPr>
        <p:spPr>
          <a:xfrm>
            <a:off x="8534402" y="6083055"/>
            <a:ext cx="2756452" cy="615598"/>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a:buNone/>
              <a:defRPr sz="32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9pPr>
          </a:lstStyle>
          <a:p>
            <a:pPr algn="r"/>
            <a:r>
              <a:rPr lang="en-US" sz="1600" b="0" dirty="0" err="1">
                <a:solidFill>
                  <a:schemeClr val="tx2"/>
                </a:solidFill>
              </a:rPr>
              <a:t>rightquestion.org</a:t>
            </a:r>
            <a:endParaRPr lang="en-US" sz="1600" b="0" dirty="0">
              <a:solidFill>
                <a:schemeClr val="tx2"/>
              </a:solidFill>
            </a:endParaRPr>
          </a:p>
        </p:txBody>
      </p:sp>
      <p:cxnSp>
        <p:nvCxnSpPr>
          <p:cNvPr id="9" name="Straight Connector 8"/>
          <p:cNvCxnSpPr/>
          <p:nvPr userDrawn="1"/>
        </p:nvCxnSpPr>
        <p:spPr>
          <a:xfrm>
            <a:off x="768627" y="5835315"/>
            <a:ext cx="10625279" cy="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66357865"/>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3_Two Photo w/ Text and Footer">
    <p:spTree>
      <p:nvGrpSpPr>
        <p:cNvPr id="1" name=""/>
        <p:cNvGrpSpPr/>
        <p:nvPr/>
      </p:nvGrpSpPr>
      <p:grpSpPr>
        <a:xfrm>
          <a:off x="0" y="0"/>
          <a:ext cx="0" cy="0"/>
          <a:chOff x="0" y="0"/>
          <a:chExt cx="0" cy="0"/>
        </a:xfrm>
      </p:grpSpPr>
      <p:sp>
        <p:nvSpPr>
          <p:cNvPr id="2" name="Title 1"/>
          <p:cNvSpPr>
            <a:spLocks noGrp="1"/>
          </p:cNvSpPr>
          <p:nvPr>
            <p:ph type="title"/>
          </p:nvPr>
        </p:nvSpPr>
        <p:spPr>
          <a:xfrm>
            <a:off x="838725" y="183293"/>
            <a:ext cx="10515600" cy="1325563"/>
          </a:xfrm>
        </p:spPr>
        <p:txBody>
          <a:bodyPr/>
          <a:lstStyle>
            <a:lvl1pPr>
              <a:defRPr>
                <a:solidFill>
                  <a:schemeClr val="tx2"/>
                </a:solidFill>
              </a:defRPr>
            </a:lvl1pPr>
          </a:lstStyle>
          <a:p>
            <a:r>
              <a:rPr lang="en-US" dirty="0"/>
              <a:t>Click to edit Master title style</a:t>
            </a:r>
          </a:p>
        </p:txBody>
      </p:sp>
      <p:sp>
        <p:nvSpPr>
          <p:cNvPr id="4" name="Picture Placeholder 3"/>
          <p:cNvSpPr>
            <a:spLocks noGrp="1"/>
          </p:cNvSpPr>
          <p:nvPr>
            <p:ph type="pic" sz="quarter" idx="10"/>
          </p:nvPr>
        </p:nvSpPr>
        <p:spPr>
          <a:xfrm>
            <a:off x="838725" y="1828802"/>
            <a:ext cx="4808096" cy="2649303"/>
          </a:xfrm>
        </p:spPr>
        <p:txBody>
          <a:bodyPr/>
          <a:lstStyle/>
          <a:p>
            <a:endParaRPr lang="en-US"/>
          </a:p>
        </p:txBody>
      </p:sp>
      <p:sp>
        <p:nvSpPr>
          <p:cNvPr id="5" name="Picture Placeholder 3"/>
          <p:cNvSpPr>
            <a:spLocks noGrp="1"/>
          </p:cNvSpPr>
          <p:nvPr>
            <p:ph type="pic" sz="quarter" idx="11"/>
          </p:nvPr>
        </p:nvSpPr>
        <p:spPr>
          <a:xfrm>
            <a:off x="6385301" y="1828802"/>
            <a:ext cx="4968499" cy="2649303"/>
          </a:xfrm>
        </p:spPr>
        <p:txBody>
          <a:bodyPr/>
          <a:lstStyle/>
          <a:p>
            <a:endParaRPr lang="en-US"/>
          </a:p>
        </p:txBody>
      </p:sp>
      <p:sp>
        <p:nvSpPr>
          <p:cNvPr id="7" name="Content Placeholder 6"/>
          <p:cNvSpPr>
            <a:spLocks noGrp="1"/>
          </p:cNvSpPr>
          <p:nvPr>
            <p:ph sz="quarter" idx="12" hasCustomPrompt="1"/>
          </p:nvPr>
        </p:nvSpPr>
        <p:spPr>
          <a:xfrm>
            <a:off x="838200" y="4702766"/>
            <a:ext cx="10515600" cy="914400"/>
          </a:xfrm>
        </p:spPr>
        <p:txBody>
          <a:bodyPr/>
          <a:lstStyle>
            <a:lvl1pPr marL="228600" marR="0" indent="-228600" algn="l" defTabSz="914400" rtl="0" eaLnBrk="1" fontAlgn="auto" latinLnBrk="0" hangingPunct="1">
              <a:lnSpc>
                <a:spcPct val="90000"/>
              </a:lnSpc>
              <a:spcBef>
                <a:spcPts val="1000"/>
              </a:spcBef>
              <a:spcAft>
                <a:spcPts val="0"/>
              </a:spcAft>
              <a:buClrTx/>
              <a:buSzTx/>
              <a:buFont typeface="Arial"/>
              <a:buNone/>
              <a:tabLst/>
              <a:defRPr lang="en-US" b="0" i="0" baseline="0" smtClean="0">
                <a:effectLst/>
              </a:defRPr>
            </a:lvl1pPr>
          </a:lstStyle>
          <a:p>
            <a:pPr lvl="0"/>
            <a:r>
              <a:rPr lang="en-US" dirty="0"/>
              <a:t>Body Text here</a:t>
            </a:r>
          </a:p>
        </p:txBody>
      </p:sp>
      <p:cxnSp>
        <p:nvCxnSpPr>
          <p:cNvPr id="11" name="Straight Connector 10"/>
          <p:cNvCxnSpPr/>
          <p:nvPr userDrawn="1"/>
        </p:nvCxnSpPr>
        <p:spPr>
          <a:xfrm>
            <a:off x="838726" y="1188907"/>
            <a:ext cx="10625279" cy="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60300928"/>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4_Picture with Caption w/ footer">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707441" y="987427"/>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hasCustomPrompt="1"/>
          </p:nvPr>
        </p:nvSpPr>
        <p:spPr>
          <a:xfrm>
            <a:off x="7423152" y="1303421"/>
            <a:ext cx="3932237" cy="2578768"/>
          </a:xfrm>
        </p:spPr>
        <p:txBody>
          <a:bodyPr>
            <a:normAutofit/>
          </a:bodyPr>
          <a:lstStyle>
            <a:lvl1pPr marL="0" indent="0">
              <a:lnSpc>
                <a:spcPct val="100000"/>
              </a:lnSpc>
              <a:buNone/>
              <a:defRPr lang="en-US" sz="2800" b="0" i="0" smtClean="0">
                <a:solidFill>
                  <a:schemeClr val="tx2"/>
                </a:solidFill>
                <a:effectLst/>
                <a:latin typeface="Rockwell" panose="02060603020205020403" pitchFamily="18" charset="0"/>
                <a:ea typeface="Rockwell" panose="02060603020205020403" pitchFamily="18" charset="0"/>
                <a:cs typeface="Arial"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“Lorem ipsum dolor sit </a:t>
            </a:r>
            <a:r>
              <a:rPr lang="en-US" dirty="0" err="1"/>
              <a:t>amet</a:t>
            </a:r>
            <a:r>
              <a:rPr lang="en-US" dirty="0"/>
              <a:t>, </a:t>
            </a:r>
            <a:r>
              <a:rPr lang="en-US" dirty="0" err="1"/>
              <a:t>consectur</a:t>
            </a:r>
            <a:r>
              <a:rPr lang="en-US" dirty="0"/>
              <a:t> </a:t>
            </a:r>
            <a:r>
              <a:rPr lang="en-US" dirty="0" err="1"/>
              <a:t>adipiscing</a:t>
            </a:r>
            <a:r>
              <a:rPr lang="en-US" dirty="0"/>
              <a:t> </a:t>
            </a:r>
            <a:r>
              <a:rPr lang="en-US" dirty="0" err="1"/>
              <a:t>elit</a:t>
            </a:r>
            <a:r>
              <a:rPr lang="en-US" dirty="0"/>
              <a:t>. </a:t>
            </a:r>
            <a:r>
              <a:rPr lang="en-US" dirty="0" err="1"/>
              <a:t>Mauris</a:t>
            </a:r>
            <a:r>
              <a:rPr lang="en-US" dirty="0"/>
              <a:t> </a:t>
            </a:r>
            <a:r>
              <a:rPr lang="en-US" dirty="0" err="1"/>
              <a:t>nulla</a:t>
            </a:r>
            <a:r>
              <a:rPr lang="en-US" dirty="0"/>
              <a:t> </a:t>
            </a:r>
            <a:r>
              <a:rPr lang="en-US" dirty="0" err="1"/>
              <a:t>justo</a:t>
            </a:r>
            <a:r>
              <a:rPr lang="en-US" dirty="0"/>
              <a:t>, </a:t>
            </a:r>
            <a:r>
              <a:rPr lang="en-US" dirty="0" err="1"/>
              <a:t>elementum</a:t>
            </a:r>
            <a:r>
              <a:rPr lang="en-US" dirty="0"/>
              <a:t> </a:t>
            </a:r>
            <a:r>
              <a:rPr lang="en-US" dirty="0" err="1"/>
              <a:t>nec</a:t>
            </a:r>
            <a:r>
              <a:rPr lang="en-US" dirty="0"/>
              <a:t> </a:t>
            </a:r>
            <a:r>
              <a:rPr lang="en-US" dirty="0" err="1"/>
              <a:t>volutpad</a:t>
            </a:r>
            <a:r>
              <a:rPr lang="en-US" dirty="0"/>
              <a:t> sed.”</a:t>
            </a:r>
          </a:p>
        </p:txBody>
      </p:sp>
      <p:sp>
        <p:nvSpPr>
          <p:cNvPr id="8" name="Text Placeholder 3"/>
          <p:cNvSpPr>
            <a:spLocks noGrp="1"/>
          </p:cNvSpPr>
          <p:nvPr>
            <p:ph type="body" sz="half" idx="10" hasCustomPrompt="1"/>
          </p:nvPr>
        </p:nvSpPr>
        <p:spPr>
          <a:xfrm>
            <a:off x="7423152" y="4070685"/>
            <a:ext cx="3932237" cy="2578768"/>
          </a:xfrm>
        </p:spPr>
        <p:txBody>
          <a:bodyPr>
            <a:normAutofit/>
          </a:bodyPr>
          <a:lstStyle>
            <a:lvl1pPr marL="0" indent="0" algn="r">
              <a:lnSpc>
                <a:spcPct val="100000"/>
              </a:lnSpc>
              <a:buNone/>
              <a:defRPr lang="en-US" sz="2200" b="0" i="0" smtClean="0">
                <a:solidFill>
                  <a:schemeClr val="tx1"/>
                </a:solidFill>
                <a:effectLst/>
                <a:latin typeface="Rockwell" panose="02060603020205020403" pitchFamily="18" charset="0"/>
                <a:ea typeface="Rockwell" panose="02060603020205020403" pitchFamily="18" charset="0"/>
                <a:cs typeface="Arial"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 Quote Credit</a:t>
            </a:r>
          </a:p>
        </p:txBody>
      </p:sp>
      <p:cxnSp>
        <p:nvCxnSpPr>
          <p:cNvPr id="5" name="Straight Connector 7"/>
          <p:cNvCxnSpPr/>
          <p:nvPr userDrawn="1"/>
        </p:nvCxnSpPr>
        <p:spPr>
          <a:xfrm>
            <a:off x="598776" y="6065489"/>
            <a:ext cx="10625279" cy="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31259417"/>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5_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3296858"/>
            <a:ext cx="10515600" cy="838438"/>
          </a:xfrm>
        </p:spPr>
        <p:txBody>
          <a:bodyPr anchor="b">
            <a:normAutofit/>
          </a:bodyPr>
          <a:lstStyle>
            <a:lvl1pPr>
              <a:defRPr sz="4000">
                <a:solidFill>
                  <a:schemeClr val="tx2"/>
                </a:solidFill>
              </a:defRPr>
            </a:lvl1pPr>
          </a:lstStyle>
          <a:p>
            <a:r>
              <a:rPr lang="en-US" dirty="0"/>
              <a:t>Click to edit Master title style</a:t>
            </a:r>
          </a:p>
        </p:txBody>
      </p:sp>
      <p:sp>
        <p:nvSpPr>
          <p:cNvPr id="3" name="Text Placeholder 2"/>
          <p:cNvSpPr>
            <a:spLocks noGrp="1"/>
          </p:cNvSpPr>
          <p:nvPr>
            <p:ph type="body" idx="1"/>
          </p:nvPr>
        </p:nvSpPr>
        <p:spPr>
          <a:xfrm>
            <a:off x="831851" y="4359960"/>
            <a:ext cx="10515600" cy="181522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9" name="Picture Placeholder 8"/>
          <p:cNvSpPr>
            <a:spLocks noGrp="1"/>
          </p:cNvSpPr>
          <p:nvPr>
            <p:ph type="pic" sz="quarter" idx="10" hasCustomPrompt="1"/>
          </p:nvPr>
        </p:nvSpPr>
        <p:spPr>
          <a:xfrm>
            <a:off x="831849" y="528638"/>
            <a:ext cx="6546851" cy="2871787"/>
          </a:xfrm>
        </p:spPr>
        <p:txBody>
          <a:bodyPr/>
          <a:lstStyle>
            <a:lvl1pPr>
              <a:defRPr/>
            </a:lvl1pPr>
          </a:lstStyle>
          <a:p>
            <a:pPr marL="228600" marR="0" lvl="0" indent="-228600" algn="l" defTabSz="914400" rtl="0" eaLnBrk="1" fontAlgn="auto" latinLnBrk="0" hangingPunct="1">
              <a:lnSpc>
                <a:spcPct val="90000"/>
              </a:lnSpc>
              <a:spcBef>
                <a:spcPts val="1000"/>
              </a:spcBef>
              <a:spcAft>
                <a:spcPts val="0"/>
              </a:spcAft>
              <a:buClrTx/>
              <a:buSzTx/>
              <a:buFont typeface="Arial"/>
              <a:buNone/>
              <a:tabLst/>
              <a:defRPr/>
            </a:pPr>
            <a:r>
              <a:rPr lang="en-US" dirty="0"/>
              <a:t>Insert photo</a:t>
            </a:r>
          </a:p>
          <a:p>
            <a:pPr marL="228600" marR="0" lvl="0" indent="-228600" algn="l" defTabSz="914400" rtl="0" eaLnBrk="1" fontAlgn="auto" latinLnBrk="0" hangingPunct="1">
              <a:lnSpc>
                <a:spcPct val="90000"/>
              </a:lnSpc>
              <a:spcBef>
                <a:spcPts val="1000"/>
              </a:spcBef>
              <a:spcAft>
                <a:spcPts val="0"/>
              </a:spcAft>
              <a:buClrTx/>
              <a:buSzTx/>
              <a:buFont typeface="Arial"/>
              <a:buNone/>
              <a:tabLst/>
              <a:defRPr/>
            </a:pPr>
            <a:endParaRPr lang="en-US" dirty="0"/>
          </a:p>
          <a:p>
            <a:pPr marL="228600" marR="0" lvl="0" indent="-228600" algn="l" defTabSz="914400" rtl="0" eaLnBrk="1" fontAlgn="auto" latinLnBrk="0" hangingPunct="1">
              <a:lnSpc>
                <a:spcPct val="90000"/>
              </a:lnSpc>
              <a:spcBef>
                <a:spcPts val="1000"/>
              </a:spcBef>
              <a:spcAft>
                <a:spcPts val="0"/>
              </a:spcAft>
              <a:buClrTx/>
              <a:buSzTx/>
              <a:buFont typeface="Arial"/>
              <a:buNone/>
              <a:tabLst/>
              <a:defRPr/>
            </a:pPr>
            <a:endParaRPr lang="en-US" dirty="0"/>
          </a:p>
        </p:txBody>
      </p:sp>
      <p:cxnSp>
        <p:nvCxnSpPr>
          <p:cNvPr id="10" name="Straight Connector 9"/>
          <p:cNvCxnSpPr/>
          <p:nvPr userDrawn="1"/>
        </p:nvCxnSpPr>
        <p:spPr>
          <a:xfrm>
            <a:off x="810478" y="4249858"/>
            <a:ext cx="10625279"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6" name="Straight Connector 7"/>
          <p:cNvCxnSpPr/>
          <p:nvPr userDrawn="1"/>
        </p:nvCxnSpPr>
        <p:spPr>
          <a:xfrm>
            <a:off x="506100" y="6175187"/>
            <a:ext cx="10625279" cy="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00130908"/>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titleOnly" preserve="1">
  <p:cSld name="1_Title Only w/ Footer">
    <p:spTree>
      <p:nvGrpSpPr>
        <p:cNvPr id="1" name=""/>
        <p:cNvGrpSpPr/>
        <p:nvPr/>
      </p:nvGrpSpPr>
      <p:grpSpPr>
        <a:xfrm>
          <a:off x="0" y="0"/>
          <a:ext cx="0" cy="0"/>
          <a:chOff x="0" y="0"/>
          <a:chExt cx="0" cy="0"/>
        </a:xfrm>
      </p:grpSpPr>
      <p:sp>
        <p:nvSpPr>
          <p:cNvPr id="2" name="Title 1"/>
          <p:cNvSpPr>
            <a:spLocks noGrp="1"/>
          </p:cNvSpPr>
          <p:nvPr>
            <p:ph type="title"/>
          </p:nvPr>
        </p:nvSpPr>
        <p:spPr>
          <a:xfrm>
            <a:off x="893039" y="40872"/>
            <a:ext cx="10515600" cy="1325563"/>
          </a:xfrm>
        </p:spPr>
        <p:txBody>
          <a:bodyPr/>
          <a:lstStyle>
            <a:lvl1pPr>
              <a:defRPr b="1">
                <a:solidFill>
                  <a:schemeClr val="tx2"/>
                </a:solidFill>
              </a:defRPr>
            </a:lvl1pPr>
          </a:lstStyle>
          <a:p>
            <a:r>
              <a:rPr lang="en-US" dirty="0"/>
              <a:t>Click to edit Master title style</a:t>
            </a:r>
          </a:p>
        </p:txBody>
      </p:sp>
      <p:cxnSp>
        <p:nvCxnSpPr>
          <p:cNvPr id="7" name="Straight Connector 6"/>
          <p:cNvCxnSpPr/>
          <p:nvPr userDrawn="1"/>
        </p:nvCxnSpPr>
        <p:spPr>
          <a:xfrm>
            <a:off x="838201" y="1174484"/>
            <a:ext cx="10625279"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4" name="Straight Connector 6"/>
          <p:cNvCxnSpPr/>
          <p:nvPr userDrawn="1"/>
        </p:nvCxnSpPr>
        <p:spPr>
          <a:xfrm>
            <a:off x="783360" y="6477108"/>
            <a:ext cx="10625279" cy="0"/>
          </a:xfrm>
          <a:prstGeom prst="line">
            <a:avLst/>
          </a:prstGeom>
        </p:spPr>
        <p:style>
          <a:lnRef idx="1">
            <a:schemeClr val="accent1"/>
          </a:lnRef>
          <a:fillRef idx="0">
            <a:schemeClr val="accent1"/>
          </a:fillRef>
          <a:effectRef idx="0">
            <a:schemeClr val="accent1"/>
          </a:effectRef>
          <a:fontRef idx="minor">
            <a:schemeClr val="tx1"/>
          </a:fontRef>
        </p:style>
      </p:cxnSp>
      <p:sp>
        <p:nvSpPr>
          <p:cNvPr id="9" name="テキスト ボックス 8"/>
          <p:cNvSpPr txBox="1"/>
          <p:nvPr userDrawn="1"/>
        </p:nvSpPr>
        <p:spPr>
          <a:xfrm>
            <a:off x="6649572" y="6515169"/>
            <a:ext cx="6541994"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Rockwell"/>
                <a:ea typeface="Meiryo"/>
                <a:cs typeface="+mn-cs"/>
              </a:rPr>
              <a:t>Source: The Right Question Institute - </a:t>
            </a:r>
            <a:r>
              <a:rPr kumimoji="0" lang="en-US" sz="1400" b="0" i="0" u="sng" strike="noStrike" kern="1200" cap="none" spc="0" normalizeH="0" baseline="0" noProof="0" dirty="0">
                <a:ln>
                  <a:noFill/>
                </a:ln>
                <a:solidFill>
                  <a:srgbClr val="000000"/>
                </a:solidFill>
                <a:effectLst/>
                <a:uLnTx/>
                <a:uFillTx/>
                <a:latin typeface="Rockwell"/>
                <a:ea typeface="Meiryo"/>
                <a:cs typeface="+mn-cs"/>
                <a:hlinkClick r:id="rId2"/>
              </a:rPr>
              <a:t>www.rightquestion.org</a:t>
            </a:r>
            <a:endParaRPr kumimoji="0" lang="en-US" sz="1400" b="0" i="0" u="none" strike="noStrike" kern="1200" cap="none" spc="0" normalizeH="0" baseline="0" noProof="0" dirty="0">
              <a:ln>
                <a:noFill/>
              </a:ln>
              <a:solidFill>
                <a:srgbClr val="000000"/>
              </a:solidFill>
              <a:effectLst/>
              <a:uLnTx/>
              <a:uFillTx/>
              <a:latin typeface="Rockwell"/>
              <a:ea typeface="Meiryo"/>
              <a:cs typeface="+mn-cs"/>
            </a:endParaRPr>
          </a:p>
        </p:txBody>
      </p:sp>
    </p:spTree>
    <p:extLst>
      <p:ext uri="{BB962C8B-B14F-4D97-AF65-F5344CB8AC3E}">
        <p14:creationId xmlns:p14="http://schemas.microsoft.com/office/powerpoint/2010/main" val="366954873"/>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blank" preserve="1">
  <p:cSld name="1_Blank">
    <p:spTree>
      <p:nvGrpSpPr>
        <p:cNvPr id="1" name=""/>
        <p:cNvGrpSpPr/>
        <p:nvPr/>
      </p:nvGrpSpPr>
      <p:grpSpPr>
        <a:xfrm>
          <a:off x="0" y="0"/>
          <a:ext cx="0" cy="0"/>
          <a:chOff x="0" y="0"/>
          <a:chExt cx="0" cy="0"/>
        </a:xfrm>
      </p:grpSpPr>
      <p:cxnSp>
        <p:nvCxnSpPr>
          <p:cNvPr id="2" name="Straight Connector 7"/>
          <p:cNvCxnSpPr/>
          <p:nvPr userDrawn="1"/>
        </p:nvCxnSpPr>
        <p:spPr>
          <a:xfrm>
            <a:off x="481387" y="6071667"/>
            <a:ext cx="10625279" cy="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17575493"/>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userDrawn="1">
  <p:cSld name="Picture above Caption">
    <p:spTree>
      <p:nvGrpSpPr>
        <p:cNvPr id="1" name=""/>
        <p:cNvGrpSpPr/>
        <p:nvPr/>
      </p:nvGrpSpPr>
      <p:grpSpPr>
        <a:xfrm>
          <a:off x="0" y="0"/>
          <a:ext cx="0" cy="0"/>
          <a:chOff x="0" y="0"/>
          <a:chExt cx="0" cy="0"/>
        </a:xfrm>
      </p:grpSpPr>
      <p:sp>
        <p:nvSpPr>
          <p:cNvPr id="2" name="Title 1"/>
          <p:cNvSpPr>
            <a:spLocks noGrp="1"/>
          </p:cNvSpPr>
          <p:nvPr>
            <p:ph type="title"/>
          </p:nvPr>
        </p:nvSpPr>
        <p:spPr>
          <a:xfrm>
            <a:off x="675343" y="4424082"/>
            <a:ext cx="8254876" cy="833718"/>
          </a:xfrm>
        </p:spPr>
        <p:txBody>
          <a:bodyPr anchor="b">
            <a:normAutofit/>
          </a:bodyPr>
          <a:lstStyle>
            <a:lvl1pPr algn="l">
              <a:defRPr sz="2600" b="0"/>
            </a:lvl1pPr>
          </a:lstStyle>
          <a:p>
            <a:r>
              <a:rPr lang="en-US"/>
              <a:t>Click to edit Master title style</a:t>
            </a:r>
            <a:endParaRPr/>
          </a:p>
        </p:txBody>
      </p:sp>
      <p:sp>
        <p:nvSpPr>
          <p:cNvPr id="3" name="Picture Placeholder 2"/>
          <p:cNvSpPr>
            <a:spLocks noGrp="1"/>
          </p:cNvSpPr>
          <p:nvPr>
            <p:ph type="pic" idx="1"/>
          </p:nvPr>
        </p:nvSpPr>
        <p:spPr>
          <a:xfrm>
            <a:off x="370543" y="228600"/>
            <a:ext cx="8504519" cy="4187952"/>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Rockwell"/>
              <a:ea typeface="Meiryo"/>
              <a:cs typeface="+mn-cs"/>
            </a:endParaRPr>
          </a:p>
        </p:txBody>
      </p:sp>
      <p:sp>
        <p:nvSpPr>
          <p:cNvPr id="6" name="Footer Placeholder 5"/>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srgbClr val="000000"/>
                </a:solidFill>
                <a:effectLst/>
                <a:uLnTx/>
                <a:uFillTx/>
                <a:latin typeface="Rockwell"/>
                <a:ea typeface="Meiryo"/>
                <a:cs typeface="+mn-cs"/>
              </a:rPr>
              <a:t>Source: The Right Question Institute - www.rightquestion.org</a:t>
            </a:r>
            <a:endParaRPr kumimoji="0" lang="en-US" sz="1800" b="0" i="0" u="none" strike="noStrike" kern="1200" cap="none" spc="0" normalizeH="0" baseline="0" noProof="0" dirty="0">
              <a:ln>
                <a:noFill/>
              </a:ln>
              <a:solidFill>
                <a:srgbClr val="000000"/>
              </a:solidFill>
              <a:effectLst/>
              <a:uLnTx/>
              <a:uFillTx/>
              <a:latin typeface="Rockwell"/>
              <a:ea typeface="Meiryo"/>
              <a:cs typeface="+mn-cs"/>
            </a:endParaRPr>
          </a:p>
        </p:txBody>
      </p:sp>
      <p:sp>
        <p:nvSpPr>
          <p:cNvPr id="7" name="Slide Number Placeholder 6"/>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15E84564-75FE-D847-AF71-AE7C252681ED}" type="slidenum">
              <a:rPr kumimoji="0" lang="en-US" sz="1800" b="0" i="0" u="none" strike="noStrike" kern="1200" cap="none" spc="0" normalizeH="0" baseline="0" noProof="0" smtClean="0">
                <a:ln>
                  <a:noFill/>
                </a:ln>
                <a:solidFill>
                  <a:srgbClr val="000000"/>
                </a:solidFill>
                <a:effectLst/>
                <a:uLnTx/>
                <a:uFillTx/>
                <a:latin typeface="Rockwell"/>
                <a:ea typeface="Meiryo"/>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en-US" sz="1800" b="0" i="0" u="none" strike="noStrike" kern="1200" cap="none" spc="0" normalizeH="0" baseline="0" noProof="0" dirty="0">
              <a:ln>
                <a:noFill/>
              </a:ln>
              <a:solidFill>
                <a:srgbClr val="000000"/>
              </a:solidFill>
              <a:effectLst/>
              <a:uLnTx/>
              <a:uFillTx/>
              <a:latin typeface="Rockwell"/>
              <a:ea typeface="Meiryo"/>
              <a:cs typeface="+mn-cs"/>
            </a:endParaRPr>
          </a:p>
        </p:txBody>
      </p:sp>
      <p:sp>
        <p:nvSpPr>
          <p:cNvPr id="8" name="Rectangle 7"/>
          <p:cNvSpPr/>
          <p:nvPr/>
        </p:nvSpPr>
        <p:spPr>
          <a:xfrm>
            <a:off x="9069917" y="228600"/>
            <a:ext cx="2743200" cy="203911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white"/>
              </a:solidFill>
              <a:effectLst/>
              <a:uLnTx/>
              <a:uFillTx/>
              <a:latin typeface="Rockwell"/>
              <a:ea typeface="Meiryo"/>
              <a:cs typeface="+mn-cs"/>
            </a:endParaRPr>
          </a:p>
        </p:txBody>
      </p:sp>
      <p:sp>
        <p:nvSpPr>
          <p:cNvPr id="9" name="Rectangle 8"/>
          <p:cNvSpPr/>
          <p:nvPr/>
        </p:nvSpPr>
        <p:spPr>
          <a:xfrm>
            <a:off x="9069917" y="2377440"/>
            <a:ext cx="2743200" cy="203911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white"/>
              </a:solidFill>
              <a:effectLst/>
              <a:uLnTx/>
              <a:uFillTx/>
              <a:latin typeface="Rockwell"/>
              <a:ea typeface="Meiryo"/>
              <a:cs typeface="+mn-cs"/>
            </a:endParaRPr>
          </a:p>
        </p:txBody>
      </p:sp>
      <p:sp>
        <p:nvSpPr>
          <p:cNvPr id="10" name="TextBox 9"/>
          <p:cNvSpPr txBox="1"/>
          <p:nvPr/>
        </p:nvSpPr>
        <p:spPr>
          <a:xfrm>
            <a:off x="436285" y="4632792"/>
            <a:ext cx="294091" cy="369332"/>
          </a:xfrm>
          <a:prstGeom prst="rect">
            <a:avLst/>
          </a:prstGeom>
          <a:noFill/>
        </p:spPr>
        <p:txBody>
          <a:bodyPr wrap="square" lIns="0" tIns="0" rIns="0" bIns="0"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sz="2400" b="1" i="0" u="none" strike="noStrike" kern="1200" cap="none" spc="0" normalizeH="0" baseline="0" noProof="0">
                <a:ln>
                  <a:noFill/>
                </a:ln>
                <a:solidFill>
                  <a:srgbClr val="629DD1">
                    <a:lumMod val="60000"/>
                    <a:lumOff val="40000"/>
                  </a:srgbClr>
                </a:solidFill>
                <a:effectLst/>
                <a:uLnTx/>
                <a:uFillTx/>
                <a:latin typeface="Rockwell"/>
                <a:ea typeface="Meiryo"/>
                <a:cs typeface="+mn-cs"/>
              </a:rPr>
              <a:t>+ </a:t>
            </a:r>
          </a:p>
        </p:txBody>
      </p:sp>
    </p:spTree>
    <p:extLst>
      <p:ext uri="{BB962C8B-B14F-4D97-AF65-F5344CB8AC3E}">
        <p14:creationId xmlns:p14="http://schemas.microsoft.com/office/powerpoint/2010/main" val="677724795"/>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matchingName="Title and Content">
  <p:cSld name="1_Title and Content">
    <p:spTree>
      <p:nvGrpSpPr>
        <p:cNvPr id="1" name="Shape 56"/>
        <p:cNvGrpSpPr/>
        <p:nvPr/>
      </p:nvGrpSpPr>
      <p:grpSpPr>
        <a:xfrm>
          <a:off x="0" y="0"/>
          <a:ext cx="0" cy="0"/>
          <a:chOff x="0" y="0"/>
          <a:chExt cx="0" cy="0"/>
        </a:xfrm>
      </p:grpSpPr>
      <p:sp>
        <p:nvSpPr>
          <p:cNvPr id="57" name="Google Shape;57;p14"/>
          <p:cNvSpPr/>
          <p:nvPr/>
        </p:nvSpPr>
        <p:spPr>
          <a:xfrm>
            <a:off x="10947400" y="282575"/>
            <a:ext cx="856000" cy="1600400"/>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FFFFFF"/>
              </a:buClr>
              <a:buSzPts val="1800"/>
              <a:buFont typeface="Rockwell"/>
              <a:buNone/>
              <a:tabLst/>
              <a:defRPr/>
            </a:pPr>
            <a:endParaRPr kumimoji="0" sz="1800" b="0" i="0" u="none" strike="noStrike" kern="1200" cap="none" spc="0" normalizeH="0" baseline="0" noProof="0">
              <a:ln>
                <a:noFill/>
              </a:ln>
              <a:solidFill>
                <a:srgbClr val="FFFFFF"/>
              </a:solidFill>
              <a:effectLst/>
              <a:uLnTx/>
              <a:uFillTx/>
              <a:latin typeface="Rockwell"/>
              <a:ea typeface="Rockwell"/>
              <a:cs typeface="Rockwell"/>
              <a:sym typeface="Rockwell"/>
            </a:endParaRPr>
          </a:p>
        </p:txBody>
      </p:sp>
      <p:sp>
        <p:nvSpPr>
          <p:cNvPr id="58" name="Google Shape;58;p14"/>
          <p:cNvSpPr txBox="1">
            <a:spLocks noGrp="1"/>
          </p:cNvSpPr>
          <p:nvPr>
            <p:ph type="title"/>
          </p:nvPr>
        </p:nvSpPr>
        <p:spPr>
          <a:xfrm>
            <a:off x="664632" y="484093"/>
            <a:ext cx="10075200" cy="1116000"/>
          </a:xfrm>
          <a:prstGeom prst="rect">
            <a:avLst/>
          </a:prstGeom>
          <a:noFill/>
          <a:ln>
            <a:noFill/>
          </a:ln>
        </p:spPr>
        <p:txBody>
          <a:bodyPr spcFirstLastPara="1" wrap="square" lIns="91425" tIns="45700" rIns="91425" bIns="45700" anchor="t" anchorCtr="0"/>
          <a:lstStyle>
            <a:lvl1pPr marR="0" lvl="0" algn="l" rtl="0">
              <a:spcBef>
                <a:spcPts val="0"/>
              </a:spcBef>
              <a:spcAft>
                <a:spcPts val="0"/>
              </a:spcAft>
              <a:buClr>
                <a:schemeClr val="accent1"/>
              </a:buClr>
              <a:buSzPts val="3600"/>
              <a:buFont typeface="Rockwell"/>
              <a:buNone/>
              <a:defRPr sz="3600" b="0" i="0" u="none" strike="noStrike" cap="none">
                <a:solidFill>
                  <a:schemeClr val="accent1"/>
                </a:solidFill>
                <a:latin typeface="Rockwell"/>
                <a:ea typeface="Rockwell"/>
                <a:cs typeface="Rockwell"/>
                <a:sym typeface="Rockwell"/>
              </a:defRPr>
            </a:lvl1pPr>
            <a:lvl2pPr lvl="1" rtl="0">
              <a:spcBef>
                <a:spcPts val="0"/>
              </a:spcBef>
              <a:spcAft>
                <a:spcPts val="0"/>
              </a:spcAft>
              <a:buSzPts val="1400"/>
              <a:buNone/>
              <a:defRPr sz="1800"/>
            </a:lvl2pPr>
            <a:lvl3pPr lvl="2" rtl="0">
              <a:spcBef>
                <a:spcPts val="0"/>
              </a:spcBef>
              <a:spcAft>
                <a:spcPts val="0"/>
              </a:spcAft>
              <a:buSzPts val="1400"/>
              <a:buNone/>
              <a:defRPr sz="1800"/>
            </a:lvl3pPr>
            <a:lvl4pPr lvl="3" rtl="0">
              <a:spcBef>
                <a:spcPts val="0"/>
              </a:spcBef>
              <a:spcAft>
                <a:spcPts val="0"/>
              </a:spcAft>
              <a:buSzPts val="1400"/>
              <a:buNone/>
              <a:defRPr sz="1800"/>
            </a:lvl4pPr>
            <a:lvl5pPr lvl="4" rtl="0">
              <a:spcBef>
                <a:spcPts val="0"/>
              </a:spcBef>
              <a:spcAft>
                <a:spcPts val="0"/>
              </a:spcAft>
              <a:buSzPts val="1400"/>
              <a:buNone/>
              <a:defRPr sz="1800"/>
            </a:lvl5pPr>
            <a:lvl6pPr lvl="5" rtl="0">
              <a:spcBef>
                <a:spcPts val="0"/>
              </a:spcBef>
              <a:spcAft>
                <a:spcPts val="0"/>
              </a:spcAft>
              <a:buSzPts val="1400"/>
              <a:buNone/>
              <a:defRPr sz="1800"/>
            </a:lvl6pPr>
            <a:lvl7pPr lvl="6" rtl="0">
              <a:spcBef>
                <a:spcPts val="0"/>
              </a:spcBef>
              <a:spcAft>
                <a:spcPts val="0"/>
              </a:spcAft>
              <a:buSzPts val="1400"/>
              <a:buNone/>
              <a:defRPr sz="1800"/>
            </a:lvl7pPr>
            <a:lvl8pPr lvl="7" rtl="0">
              <a:spcBef>
                <a:spcPts val="0"/>
              </a:spcBef>
              <a:spcAft>
                <a:spcPts val="0"/>
              </a:spcAft>
              <a:buSzPts val="1400"/>
              <a:buNone/>
              <a:defRPr sz="1800"/>
            </a:lvl8pPr>
            <a:lvl9pPr lvl="8" rtl="0">
              <a:spcBef>
                <a:spcPts val="0"/>
              </a:spcBef>
              <a:spcAft>
                <a:spcPts val="0"/>
              </a:spcAft>
              <a:buSzPts val="1400"/>
              <a:buNone/>
              <a:defRPr sz="1800"/>
            </a:lvl9pPr>
          </a:lstStyle>
          <a:p>
            <a:endParaRPr/>
          </a:p>
        </p:txBody>
      </p:sp>
      <p:sp>
        <p:nvSpPr>
          <p:cNvPr id="59" name="Google Shape;59;p14"/>
          <p:cNvSpPr txBox="1">
            <a:spLocks noGrp="1"/>
          </p:cNvSpPr>
          <p:nvPr>
            <p:ph type="body" idx="1"/>
          </p:nvPr>
        </p:nvSpPr>
        <p:spPr>
          <a:xfrm>
            <a:off x="664632" y="1981200"/>
            <a:ext cx="10075200" cy="4145200"/>
          </a:xfrm>
          <a:prstGeom prst="rect">
            <a:avLst/>
          </a:prstGeom>
          <a:noFill/>
          <a:ln>
            <a:noFill/>
          </a:ln>
        </p:spPr>
        <p:txBody>
          <a:bodyPr spcFirstLastPara="1" wrap="square" lIns="91425" tIns="45700" rIns="91425" bIns="45700" anchor="t" anchorCtr="0"/>
          <a:lstStyle>
            <a:lvl1pPr marL="457200" marR="0" lvl="0" indent="-323850" algn="l" rtl="0">
              <a:spcBef>
                <a:spcPts val="2000"/>
              </a:spcBef>
              <a:spcAft>
                <a:spcPts val="0"/>
              </a:spcAft>
              <a:buClr>
                <a:schemeClr val="accent1"/>
              </a:buClr>
              <a:buSzPts val="1500"/>
              <a:buFont typeface="Noto Sans Symbols"/>
              <a:buChar char="■"/>
              <a:defRPr sz="2000" b="0" i="0" u="none" strike="noStrike" cap="none">
                <a:solidFill>
                  <a:srgbClr val="595959"/>
                </a:solidFill>
                <a:latin typeface="Rockwell"/>
                <a:ea typeface="Rockwell"/>
                <a:cs typeface="Rockwell"/>
                <a:sym typeface="Rockwell"/>
              </a:defRPr>
            </a:lvl1pPr>
            <a:lvl2pPr marL="914400" marR="0" lvl="1" indent="-314325" algn="l" rtl="0">
              <a:spcBef>
                <a:spcPts val="600"/>
              </a:spcBef>
              <a:spcAft>
                <a:spcPts val="0"/>
              </a:spcAft>
              <a:buClr>
                <a:srgbClr val="9FC3E3"/>
              </a:buClr>
              <a:buSzPts val="1350"/>
              <a:buFont typeface="Noto Sans Symbols"/>
              <a:buChar char="■"/>
              <a:defRPr sz="1800" b="0" i="0" u="none" strike="noStrike" cap="none">
                <a:solidFill>
                  <a:srgbClr val="595959"/>
                </a:solidFill>
                <a:latin typeface="Rockwell"/>
                <a:ea typeface="Rockwell"/>
                <a:cs typeface="Rockwell"/>
                <a:sym typeface="Rockwell"/>
              </a:defRPr>
            </a:lvl2pPr>
            <a:lvl3pPr marL="1371600" marR="0" lvl="2" indent="-314325" algn="l" rtl="0">
              <a:spcBef>
                <a:spcPts val="600"/>
              </a:spcBef>
              <a:spcAft>
                <a:spcPts val="0"/>
              </a:spcAft>
              <a:buClr>
                <a:schemeClr val="accent1"/>
              </a:buClr>
              <a:buSzPts val="1350"/>
              <a:buFont typeface="Noto Sans Symbols"/>
              <a:buChar char="■"/>
              <a:defRPr sz="1800" b="0" i="0" u="none" strike="noStrike" cap="none">
                <a:solidFill>
                  <a:srgbClr val="595959"/>
                </a:solidFill>
                <a:latin typeface="Rockwell"/>
                <a:ea typeface="Rockwell"/>
                <a:cs typeface="Rockwell"/>
                <a:sym typeface="Rockwell"/>
              </a:defRPr>
            </a:lvl3pPr>
            <a:lvl4pPr marL="1828800" marR="0" lvl="3" indent="-314325" algn="l" rtl="0">
              <a:spcBef>
                <a:spcPts val="600"/>
              </a:spcBef>
              <a:spcAft>
                <a:spcPts val="0"/>
              </a:spcAft>
              <a:buClr>
                <a:srgbClr val="9FC3E3"/>
              </a:buClr>
              <a:buSzPts val="1350"/>
              <a:buFont typeface="Noto Sans Symbols"/>
              <a:buChar char="■"/>
              <a:defRPr sz="1800" b="0" i="0" u="none" strike="noStrike" cap="none">
                <a:solidFill>
                  <a:srgbClr val="595959"/>
                </a:solidFill>
                <a:latin typeface="Rockwell"/>
                <a:ea typeface="Rockwell"/>
                <a:cs typeface="Rockwell"/>
                <a:sym typeface="Rockwell"/>
              </a:defRPr>
            </a:lvl4pPr>
            <a:lvl5pPr marL="2286000" marR="0" lvl="4" indent="-314325" algn="l" rtl="0">
              <a:spcBef>
                <a:spcPts val="600"/>
              </a:spcBef>
              <a:spcAft>
                <a:spcPts val="0"/>
              </a:spcAft>
              <a:buClr>
                <a:schemeClr val="accent1"/>
              </a:buClr>
              <a:buSzPts val="1350"/>
              <a:buFont typeface="Noto Sans Symbols"/>
              <a:buChar char="■"/>
              <a:defRPr sz="1800" b="0" i="0" u="none" strike="noStrike" cap="none">
                <a:solidFill>
                  <a:srgbClr val="595959"/>
                </a:solidFill>
                <a:latin typeface="Rockwell"/>
                <a:ea typeface="Rockwell"/>
                <a:cs typeface="Rockwell"/>
                <a:sym typeface="Rockwell"/>
              </a:defRPr>
            </a:lvl5pPr>
            <a:lvl6pPr marL="2743200" marR="0" lvl="5" indent="-314325" algn="l" rtl="0">
              <a:spcBef>
                <a:spcPts val="360"/>
              </a:spcBef>
              <a:spcAft>
                <a:spcPts val="0"/>
              </a:spcAft>
              <a:buClr>
                <a:srgbClr val="9FC3E3"/>
              </a:buClr>
              <a:buSzPts val="1350"/>
              <a:buFont typeface="Noto Sans Symbols"/>
              <a:buChar char="■"/>
              <a:defRPr sz="1800" b="0" i="0" u="none" strike="noStrike" cap="none">
                <a:solidFill>
                  <a:srgbClr val="595959"/>
                </a:solidFill>
                <a:latin typeface="Rockwell"/>
                <a:ea typeface="Rockwell"/>
                <a:cs typeface="Rockwell"/>
                <a:sym typeface="Rockwell"/>
              </a:defRPr>
            </a:lvl6pPr>
            <a:lvl7pPr marL="3200400" marR="0" lvl="6" indent="-314325" algn="l" rtl="0">
              <a:spcBef>
                <a:spcPts val="360"/>
              </a:spcBef>
              <a:spcAft>
                <a:spcPts val="0"/>
              </a:spcAft>
              <a:buClr>
                <a:schemeClr val="accent1"/>
              </a:buClr>
              <a:buSzPts val="1350"/>
              <a:buFont typeface="Noto Sans Symbols"/>
              <a:buChar char="■"/>
              <a:defRPr sz="1800" b="0" i="0" u="none" strike="noStrike" cap="none">
                <a:solidFill>
                  <a:srgbClr val="595959"/>
                </a:solidFill>
                <a:latin typeface="Rockwell"/>
                <a:ea typeface="Rockwell"/>
                <a:cs typeface="Rockwell"/>
                <a:sym typeface="Rockwell"/>
              </a:defRPr>
            </a:lvl7pPr>
            <a:lvl8pPr marL="3657600" marR="0" lvl="7" indent="-314325" algn="l" rtl="0">
              <a:spcBef>
                <a:spcPts val="360"/>
              </a:spcBef>
              <a:spcAft>
                <a:spcPts val="0"/>
              </a:spcAft>
              <a:buClr>
                <a:srgbClr val="9FC3E3"/>
              </a:buClr>
              <a:buSzPts val="1350"/>
              <a:buFont typeface="Noto Sans Symbols"/>
              <a:buChar char="■"/>
              <a:defRPr sz="1800" b="0" i="0" u="none" strike="noStrike" cap="none">
                <a:solidFill>
                  <a:srgbClr val="595959"/>
                </a:solidFill>
                <a:latin typeface="Rockwell"/>
                <a:ea typeface="Rockwell"/>
                <a:cs typeface="Rockwell"/>
                <a:sym typeface="Rockwell"/>
              </a:defRPr>
            </a:lvl8pPr>
            <a:lvl9pPr marL="4114800" marR="0" lvl="8" indent="-314325" algn="l" rtl="0">
              <a:spcBef>
                <a:spcPts val="360"/>
              </a:spcBef>
              <a:spcAft>
                <a:spcPts val="0"/>
              </a:spcAft>
              <a:buClr>
                <a:schemeClr val="accent1"/>
              </a:buClr>
              <a:buSzPts val="1350"/>
              <a:buFont typeface="Noto Sans Symbols"/>
              <a:buChar char="■"/>
              <a:defRPr sz="1800" b="0" i="0" u="none" strike="noStrike" cap="none">
                <a:solidFill>
                  <a:srgbClr val="595959"/>
                </a:solidFill>
                <a:latin typeface="Rockwell"/>
                <a:ea typeface="Rockwell"/>
                <a:cs typeface="Rockwell"/>
                <a:sym typeface="Rockwell"/>
              </a:defRPr>
            </a:lvl9pPr>
          </a:lstStyle>
          <a:p>
            <a:endParaRPr/>
          </a:p>
        </p:txBody>
      </p:sp>
      <p:sp>
        <p:nvSpPr>
          <p:cNvPr id="60" name="Google Shape;60;p14"/>
          <p:cNvSpPr txBox="1">
            <a:spLocks noGrp="1"/>
          </p:cNvSpPr>
          <p:nvPr>
            <p:ph type="dt" idx="10"/>
          </p:nvPr>
        </p:nvSpPr>
        <p:spPr>
          <a:xfrm>
            <a:off x="9060329" y="6423585"/>
            <a:ext cx="2844800" cy="365200"/>
          </a:xfrm>
          <a:prstGeom prst="rect">
            <a:avLst/>
          </a:prstGeom>
          <a:noFill/>
          <a:ln>
            <a:noFill/>
          </a:ln>
        </p:spPr>
        <p:txBody>
          <a:bodyPr spcFirstLastPara="1" wrap="square" lIns="91425" tIns="45700" rIns="91425" bIns="45700" anchor="ctr" anchorCtr="0"/>
          <a:lstStyle>
            <a:lvl1pPr marR="0" lvl="0" algn="r" rtl="0">
              <a:spcBef>
                <a:spcPts val="0"/>
              </a:spcBef>
              <a:spcAft>
                <a:spcPts val="0"/>
              </a:spcAft>
              <a:buSzPts val="1400"/>
              <a:buNone/>
              <a:defRPr sz="1100" b="0" i="0" u="none" strike="noStrike" cap="none">
                <a:solidFill>
                  <a:srgbClr val="595959"/>
                </a:solidFill>
                <a:latin typeface="Rockwell"/>
                <a:ea typeface="Rockwell"/>
                <a:cs typeface="Rockwell"/>
                <a:sym typeface="Rockwell"/>
              </a:defRPr>
            </a:lvl1pPr>
            <a:lvl2pPr marR="0" lvl="1" algn="l" rtl="0">
              <a:spcBef>
                <a:spcPts val="0"/>
              </a:spcBef>
              <a:spcAft>
                <a:spcPts val="0"/>
              </a:spcAft>
              <a:buSzPts val="1400"/>
              <a:buNone/>
              <a:defRPr sz="1800" b="0" i="0" u="none" strike="noStrike" cap="none">
                <a:solidFill>
                  <a:schemeClr val="dk1"/>
                </a:solidFill>
                <a:latin typeface="Rockwell"/>
                <a:ea typeface="Rockwell"/>
                <a:cs typeface="Rockwell"/>
                <a:sym typeface="Rockwell"/>
              </a:defRPr>
            </a:lvl2pPr>
            <a:lvl3pPr marR="0" lvl="2" algn="l" rtl="0">
              <a:spcBef>
                <a:spcPts val="0"/>
              </a:spcBef>
              <a:spcAft>
                <a:spcPts val="0"/>
              </a:spcAft>
              <a:buSzPts val="1400"/>
              <a:buNone/>
              <a:defRPr sz="1800" b="0" i="0" u="none" strike="noStrike" cap="none">
                <a:solidFill>
                  <a:schemeClr val="dk1"/>
                </a:solidFill>
                <a:latin typeface="Rockwell"/>
                <a:ea typeface="Rockwell"/>
                <a:cs typeface="Rockwell"/>
                <a:sym typeface="Rockwell"/>
              </a:defRPr>
            </a:lvl3pPr>
            <a:lvl4pPr marR="0" lvl="3" algn="l" rtl="0">
              <a:spcBef>
                <a:spcPts val="0"/>
              </a:spcBef>
              <a:spcAft>
                <a:spcPts val="0"/>
              </a:spcAft>
              <a:buSzPts val="1400"/>
              <a:buNone/>
              <a:defRPr sz="1800" b="0" i="0" u="none" strike="noStrike" cap="none">
                <a:solidFill>
                  <a:schemeClr val="dk1"/>
                </a:solidFill>
                <a:latin typeface="Rockwell"/>
                <a:ea typeface="Rockwell"/>
                <a:cs typeface="Rockwell"/>
                <a:sym typeface="Rockwell"/>
              </a:defRPr>
            </a:lvl4pPr>
            <a:lvl5pPr marR="0" lvl="4" algn="l" rtl="0">
              <a:spcBef>
                <a:spcPts val="0"/>
              </a:spcBef>
              <a:spcAft>
                <a:spcPts val="0"/>
              </a:spcAft>
              <a:buSzPts val="1400"/>
              <a:buNone/>
              <a:defRPr sz="1800" b="0" i="0" u="none" strike="noStrike" cap="none">
                <a:solidFill>
                  <a:schemeClr val="dk1"/>
                </a:solidFill>
                <a:latin typeface="Rockwell"/>
                <a:ea typeface="Rockwell"/>
                <a:cs typeface="Rockwell"/>
                <a:sym typeface="Rockwell"/>
              </a:defRPr>
            </a:lvl5pPr>
            <a:lvl6pPr marR="0" lvl="5" algn="l" rtl="0">
              <a:spcBef>
                <a:spcPts val="0"/>
              </a:spcBef>
              <a:spcAft>
                <a:spcPts val="0"/>
              </a:spcAft>
              <a:buSzPts val="1400"/>
              <a:buNone/>
              <a:defRPr sz="1800" b="0" i="0" u="none" strike="noStrike" cap="none">
                <a:solidFill>
                  <a:schemeClr val="dk1"/>
                </a:solidFill>
                <a:latin typeface="Rockwell"/>
                <a:ea typeface="Rockwell"/>
                <a:cs typeface="Rockwell"/>
                <a:sym typeface="Rockwell"/>
              </a:defRPr>
            </a:lvl6pPr>
            <a:lvl7pPr marR="0" lvl="6" algn="l" rtl="0">
              <a:spcBef>
                <a:spcPts val="0"/>
              </a:spcBef>
              <a:spcAft>
                <a:spcPts val="0"/>
              </a:spcAft>
              <a:buSzPts val="1400"/>
              <a:buNone/>
              <a:defRPr sz="1800" b="0" i="0" u="none" strike="noStrike" cap="none">
                <a:solidFill>
                  <a:schemeClr val="dk1"/>
                </a:solidFill>
                <a:latin typeface="Rockwell"/>
                <a:ea typeface="Rockwell"/>
                <a:cs typeface="Rockwell"/>
                <a:sym typeface="Rockwell"/>
              </a:defRPr>
            </a:lvl7pPr>
            <a:lvl8pPr marR="0" lvl="7" algn="l" rtl="0">
              <a:spcBef>
                <a:spcPts val="0"/>
              </a:spcBef>
              <a:spcAft>
                <a:spcPts val="0"/>
              </a:spcAft>
              <a:buSzPts val="1400"/>
              <a:buNone/>
              <a:defRPr sz="1800" b="0" i="0" u="none" strike="noStrike" cap="none">
                <a:solidFill>
                  <a:schemeClr val="dk1"/>
                </a:solidFill>
                <a:latin typeface="Rockwell"/>
                <a:ea typeface="Rockwell"/>
                <a:cs typeface="Rockwell"/>
                <a:sym typeface="Rockwell"/>
              </a:defRPr>
            </a:lvl8pPr>
            <a:lvl9pPr marR="0" lvl="8" algn="l" rtl="0">
              <a:spcBef>
                <a:spcPts val="0"/>
              </a:spcBef>
              <a:spcAft>
                <a:spcPts val="0"/>
              </a:spcAft>
              <a:buSzPts val="1400"/>
              <a:buNone/>
              <a:defRPr sz="1800" b="0" i="0" u="none" strike="noStrike" cap="none">
                <a:solidFill>
                  <a:schemeClr val="dk1"/>
                </a:solidFill>
                <a:latin typeface="Rockwell"/>
                <a:ea typeface="Rockwell"/>
                <a:cs typeface="Rockwell"/>
                <a:sym typeface="Rockwell"/>
              </a:defRPr>
            </a:lvl9pPr>
          </a:lstStyle>
          <a:p>
            <a:pPr marL="0" marR="0" lvl="0" indent="0" algn="r" defTabSz="914400" rtl="0" eaLnBrk="1" fontAlgn="auto" latinLnBrk="0" hangingPunct="1">
              <a:lnSpc>
                <a:spcPct val="100000"/>
              </a:lnSpc>
              <a:spcBef>
                <a:spcPts val="0"/>
              </a:spcBef>
              <a:spcAft>
                <a:spcPts val="0"/>
              </a:spcAft>
              <a:buClrTx/>
              <a:buSzPts val="1400"/>
              <a:buFontTx/>
              <a:buNone/>
              <a:tabLst/>
              <a:defRPr/>
            </a:pPr>
            <a:endParaRPr kumimoji="0" sz="1100" b="0" i="0" u="none" strike="noStrike" kern="1200" cap="none" spc="0" normalizeH="0" baseline="0" noProof="0">
              <a:ln>
                <a:noFill/>
              </a:ln>
              <a:solidFill>
                <a:srgbClr val="595959"/>
              </a:solidFill>
              <a:effectLst/>
              <a:uLnTx/>
              <a:uFillTx/>
              <a:latin typeface="Rockwell"/>
              <a:sym typeface="Rockwell"/>
            </a:endParaRPr>
          </a:p>
        </p:txBody>
      </p:sp>
      <p:sp>
        <p:nvSpPr>
          <p:cNvPr id="61" name="Google Shape;61;p14"/>
          <p:cNvSpPr txBox="1">
            <a:spLocks noGrp="1"/>
          </p:cNvSpPr>
          <p:nvPr>
            <p:ph type="ftr" idx="11"/>
          </p:nvPr>
        </p:nvSpPr>
        <p:spPr>
          <a:xfrm>
            <a:off x="268941" y="6423585"/>
            <a:ext cx="8164000" cy="365200"/>
          </a:xfrm>
          <a:prstGeom prst="rect">
            <a:avLst/>
          </a:prstGeom>
          <a:noFill/>
          <a:ln>
            <a:noFill/>
          </a:ln>
        </p:spPr>
        <p:txBody>
          <a:bodyPr spcFirstLastPara="1" wrap="square" lIns="91425" tIns="45700" rIns="91425" bIns="45700" anchor="ctr" anchorCtr="0"/>
          <a:lstStyle>
            <a:lvl1pPr marR="0" lvl="0" algn="l" rtl="0">
              <a:spcBef>
                <a:spcPts val="0"/>
              </a:spcBef>
              <a:spcAft>
                <a:spcPts val="0"/>
              </a:spcAft>
              <a:buSzPts val="1400"/>
              <a:buNone/>
              <a:defRPr sz="1100" b="0" i="0" u="none" strike="noStrike" cap="none">
                <a:solidFill>
                  <a:srgbClr val="595959"/>
                </a:solidFill>
                <a:latin typeface="Rockwell"/>
                <a:ea typeface="Rockwell"/>
                <a:cs typeface="Rockwell"/>
                <a:sym typeface="Rockwell"/>
              </a:defRPr>
            </a:lvl1pPr>
            <a:lvl2pPr marR="0" lvl="1" algn="l" rtl="0">
              <a:spcBef>
                <a:spcPts val="0"/>
              </a:spcBef>
              <a:spcAft>
                <a:spcPts val="0"/>
              </a:spcAft>
              <a:buSzPts val="1400"/>
              <a:buNone/>
              <a:defRPr sz="1800" b="0" i="0" u="none" strike="noStrike" cap="none">
                <a:solidFill>
                  <a:schemeClr val="dk1"/>
                </a:solidFill>
                <a:latin typeface="Rockwell"/>
                <a:ea typeface="Rockwell"/>
                <a:cs typeface="Rockwell"/>
                <a:sym typeface="Rockwell"/>
              </a:defRPr>
            </a:lvl2pPr>
            <a:lvl3pPr marR="0" lvl="2" algn="l" rtl="0">
              <a:spcBef>
                <a:spcPts val="0"/>
              </a:spcBef>
              <a:spcAft>
                <a:spcPts val="0"/>
              </a:spcAft>
              <a:buSzPts val="1400"/>
              <a:buNone/>
              <a:defRPr sz="1800" b="0" i="0" u="none" strike="noStrike" cap="none">
                <a:solidFill>
                  <a:schemeClr val="dk1"/>
                </a:solidFill>
                <a:latin typeface="Rockwell"/>
                <a:ea typeface="Rockwell"/>
                <a:cs typeface="Rockwell"/>
                <a:sym typeface="Rockwell"/>
              </a:defRPr>
            </a:lvl3pPr>
            <a:lvl4pPr marR="0" lvl="3" algn="l" rtl="0">
              <a:spcBef>
                <a:spcPts val="0"/>
              </a:spcBef>
              <a:spcAft>
                <a:spcPts val="0"/>
              </a:spcAft>
              <a:buSzPts val="1400"/>
              <a:buNone/>
              <a:defRPr sz="1800" b="0" i="0" u="none" strike="noStrike" cap="none">
                <a:solidFill>
                  <a:schemeClr val="dk1"/>
                </a:solidFill>
                <a:latin typeface="Rockwell"/>
                <a:ea typeface="Rockwell"/>
                <a:cs typeface="Rockwell"/>
                <a:sym typeface="Rockwell"/>
              </a:defRPr>
            </a:lvl4pPr>
            <a:lvl5pPr marR="0" lvl="4" algn="l" rtl="0">
              <a:spcBef>
                <a:spcPts val="0"/>
              </a:spcBef>
              <a:spcAft>
                <a:spcPts val="0"/>
              </a:spcAft>
              <a:buSzPts val="1400"/>
              <a:buNone/>
              <a:defRPr sz="1800" b="0" i="0" u="none" strike="noStrike" cap="none">
                <a:solidFill>
                  <a:schemeClr val="dk1"/>
                </a:solidFill>
                <a:latin typeface="Rockwell"/>
                <a:ea typeface="Rockwell"/>
                <a:cs typeface="Rockwell"/>
                <a:sym typeface="Rockwell"/>
              </a:defRPr>
            </a:lvl5pPr>
            <a:lvl6pPr marR="0" lvl="5" algn="l" rtl="0">
              <a:spcBef>
                <a:spcPts val="0"/>
              </a:spcBef>
              <a:spcAft>
                <a:spcPts val="0"/>
              </a:spcAft>
              <a:buSzPts val="1400"/>
              <a:buNone/>
              <a:defRPr sz="1800" b="0" i="0" u="none" strike="noStrike" cap="none">
                <a:solidFill>
                  <a:schemeClr val="dk1"/>
                </a:solidFill>
                <a:latin typeface="Rockwell"/>
                <a:ea typeface="Rockwell"/>
                <a:cs typeface="Rockwell"/>
                <a:sym typeface="Rockwell"/>
              </a:defRPr>
            </a:lvl6pPr>
            <a:lvl7pPr marR="0" lvl="6" algn="l" rtl="0">
              <a:spcBef>
                <a:spcPts val="0"/>
              </a:spcBef>
              <a:spcAft>
                <a:spcPts val="0"/>
              </a:spcAft>
              <a:buSzPts val="1400"/>
              <a:buNone/>
              <a:defRPr sz="1800" b="0" i="0" u="none" strike="noStrike" cap="none">
                <a:solidFill>
                  <a:schemeClr val="dk1"/>
                </a:solidFill>
                <a:latin typeface="Rockwell"/>
                <a:ea typeface="Rockwell"/>
                <a:cs typeface="Rockwell"/>
                <a:sym typeface="Rockwell"/>
              </a:defRPr>
            </a:lvl7pPr>
            <a:lvl8pPr marR="0" lvl="7" algn="l" rtl="0">
              <a:spcBef>
                <a:spcPts val="0"/>
              </a:spcBef>
              <a:spcAft>
                <a:spcPts val="0"/>
              </a:spcAft>
              <a:buSzPts val="1400"/>
              <a:buNone/>
              <a:defRPr sz="1800" b="0" i="0" u="none" strike="noStrike" cap="none">
                <a:solidFill>
                  <a:schemeClr val="dk1"/>
                </a:solidFill>
                <a:latin typeface="Rockwell"/>
                <a:ea typeface="Rockwell"/>
                <a:cs typeface="Rockwell"/>
                <a:sym typeface="Rockwell"/>
              </a:defRPr>
            </a:lvl8pPr>
            <a:lvl9pPr marR="0" lvl="8" algn="l" rtl="0">
              <a:spcBef>
                <a:spcPts val="0"/>
              </a:spcBef>
              <a:spcAft>
                <a:spcPts val="0"/>
              </a:spcAft>
              <a:buSzPts val="1400"/>
              <a:buNone/>
              <a:defRPr sz="1800" b="0" i="0" u="none" strike="noStrike" cap="none">
                <a:solidFill>
                  <a:schemeClr val="dk1"/>
                </a:solidFill>
                <a:latin typeface="Rockwell"/>
                <a:ea typeface="Rockwell"/>
                <a:cs typeface="Rockwell"/>
                <a:sym typeface="Rockwell"/>
              </a:defRPr>
            </a:lvl9pPr>
          </a:lstStyle>
          <a:p>
            <a:pPr marL="0" marR="0" lvl="0" indent="0" algn="l" defTabSz="914400" rtl="0" eaLnBrk="1" fontAlgn="auto" latinLnBrk="0" hangingPunct="1">
              <a:lnSpc>
                <a:spcPct val="100000"/>
              </a:lnSpc>
              <a:spcBef>
                <a:spcPts val="0"/>
              </a:spcBef>
              <a:spcAft>
                <a:spcPts val="0"/>
              </a:spcAft>
              <a:buClrTx/>
              <a:buSzPts val="1400"/>
              <a:buFontTx/>
              <a:buNone/>
              <a:tabLst/>
              <a:defRPr/>
            </a:pPr>
            <a:r>
              <a:rPr kumimoji="0" lang="en-US" sz="1100" b="0" i="0" u="none" strike="noStrike" kern="1200" cap="none" spc="0" normalizeH="0" baseline="0" noProof="0">
                <a:ln>
                  <a:noFill/>
                </a:ln>
                <a:solidFill>
                  <a:srgbClr val="595959"/>
                </a:solidFill>
                <a:effectLst/>
                <a:uLnTx/>
                <a:uFillTx/>
                <a:latin typeface="Rockwell"/>
                <a:sym typeface="Rockwell"/>
              </a:rPr>
              <a:t>Source: The Right Question Institute - www.rightquestion.org</a:t>
            </a:r>
            <a:endParaRPr kumimoji="0" sz="1100" b="0" i="0" u="none" strike="noStrike" kern="1200" cap="none" spc="0" normalizeH="0" baseline="0" noProof="0">
              <a:ln>
                <a:noFill/>
              </a:ln>
              <a:solidFill>
                <a:srgbClr val="595959"/>
              </a:solidFill>
              <a:effectLst/>
              <a:uLnTx/>
              <a:uFillTx/>
              <a:latin typeface="Rockwell"/>
              <a:sym typeface="Rockwell"/>
            </a:endParaRPr>
          </a:p>
        </p:txBody>
      </p:sp>
      <p:sp>
        <p:nvSpPr>
          <p:cNvPr id="62" name="Google Shape;62;p14"/>
          <p:cNvSpPr txBox="1">
            <a:spLocks noGrp="1"/>
          </p:cNvSpPr>
          <p:nvPr>
            <p:ph type="sldNum" idx="12"/>
          </p:nvPr>
        </p:nvSpPr>
        <p:spPr>
          <a:xfrm>
            <a:off x="11074400" y="242235"/>
            <a:ext cx="738800" cy="365200"/>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400" b="0" i="0" u="none" strike="noStrike" cap="none">
                <a:solidFill>
                  <a:schemeClr val="lt1"/>
                </a:solidFill>
                <a:latin typeface="Rockwell"/>
                <a:ea typeface="Rockwell"/>
                <a:cs typeface="Rockwell"/>
                <a:sym typeface="Rockwell"/>
              </a:defRPr>
            </a:lvl1pPr>
            <a:lvl2pPr marL="0" marR="0" lvl="1" indent="0" algn="r" rtl="0">
              <a:spcBef>
                <a:spcPts val="0"/>
              </a:spcBef>
              <a:buNone/>
              <a:defRPr sz="1400" b="0" i="0" u="none" strike="noStrike" cap="none">
                <a:solidFill>
                  <a:schemeClr val="lt1"/>
                </a:solidFill>
                <a:latin typeface="Rockwell"/>
                <a:ea typeface="Rockwell"/>
                <a:cs typeface="Rockwell"/>
                <a:sym typeface="Rockwell"/>
              </a:defRPr>
            </a:lvl2pPr>
            <a:lvl3pPr marL="0" marR="0" lvl="2" indent="0" algn="r" rtl="0">
              <a:spcBef>
                <a:spcPts val="0"/>
              </a:spcBef>
              <a:buNone/>
              <a:defRPr sz="1400" b="0" i="0" u="none" strike="noStrike" cap="none">
                <a:solidFill>
                  <a:schemeClr val="lt1"/>
                </a:solidFill>
                <a:latin typeface="Rockwell"/>
                <a:ea typeface="Rockwell"/>
                <a:cs typeface="Rockwell"/>
                <a:sym typeface="Rockwell"/>
              </a:defRPr>
            </a:lvl3pPr>
            <a:lvl4pPr marL="0" marR="0" lvl="3" indent="0" algn="r" rtl="0">
              <a:spcBef>
                <a:spcPts val="0"/>
              </a:spcBef>
              <a:buNone/>
              <a:defRPr sz="1400" b="0" i="0" u="none" strike="noStrike" cap="none">
                <a:solidFill>
                  <a:schemeClr val="lt1"/>
                </a:solidFill>
                <a:latin typeface="Rockwell"/>
                <a:ea typeface="Rockwell"/>
                <a:cs typeface="Rockwell"/>
                <a:sym typeface="Rockwell"/>
              </a:defRPr>
            </a:lvl4pPr>
            <a:lvl5pPr marL="0" marR="0" lvl="4" indent="0" algn="r" rtl="0">
              <a:spcBef>
                <a:spcPts val="0"/>
              </a:spcBef>
              <a:buNone/>
              <a:defRPr sz="1400" b="0" i="0" u="none" strike="noStrike" cap="none">
                <a:solidFill>
                  <a:schemeClr val="lt1"/>
                </a:solidFill>
                <a:latin typeface="Rockwell"/>
                <a:ea typeface="Rockwell"/>
                <a:cs typeface="Rockwell"/>
                <a:sym typeface="Rockwell"/>
              </a:defRPr>
            </a:lvl5pPr>
            <a:lvl6pPr marL="0" marR="0" lvl="5" indent="0" algn="r" rtl="0">
              <a:spcBef>
                <a:spcPts val="0"/>
              </a:spcBef>
              <a:buNone/>
              <a:defRPr sz="1400" b="0" i="0" u="none" strike="noStrike" cap="none">
                <a:solidFill>
                  <a:schemeClr val="lt1"/>
                </a:solidFill>
                <a:latin typeface="Rockwell"/>
                <a:ea typeface="Rockwell"/>
                <a:cs typeface="Rockwell"/>
                <a:sym typeface="Rockwell"/>
              </a:defRPr>
            </a:lvl6pPr>
            <a:lvl7pPr marL="0" marR="0" lvl="6" indent="0" algn="r" rtl="0">
              <a:spcBef>
                <a:spcPts val="0"/>
              </a:spcBef>
              <a:buNone/>
              <a:defRPr sz="1400" b="0" i="0" u="none" strike="noStrike" cap="none">
                <a:solidFill>
                  <a:schemeClr val="lt1"/>
                </a:solidFill>
                <a:latin typeface="Rockwell"/>
                <a:ea typeface="Rockwell"/>
                <a:cs typeface="Rockwell"/>
                <a:sym typeface="Rockwell"/>
              </a:defRPr>
            </a:lvl7pPr>
            <a:lvl8pPr marL="0" marR="0" lvl="7" indent="0" algn="r" rtl="0">
              <a:spcBef>
                <a:spcPts val="0"/>
              </a:spcBef>
              <a:buNone/>
              <a:defRPr sz="1400" b="0" i="0" u="none" strike="noStrike" cap="none">
                <a:solidFill>
                  <a:schemeClr val="lt1"/>
                </a:solidFill>
                <a:latin typeface="Rockwell"/>
                <a:ea typeface="Rockwell"/>
                <a:cs typeface="Rockwell"/>
                <a:sym typeface="Rockwell"/>
              </a:defRPr>
            </a:lvl8pPr>
            <a:lvl9pPr marL="0" marR="0" lvl="8" indent="0" algn="r" rtl="0">
              <a:spcBef>
                <a:spcPts val="0"/>
              </a:spcBef>
              <a:buNone/>
              <a:defRPr sz="1400" b="0" i="0" u="none" strike="noStrike" cap="none">
                <a:solidFill>
                  <a:schemeClr val="lt1"/>
                </a:solidFill>
                <a:latin typeface="Rockwell"/>
                <a:ea typeface="Rockwell"/>
                <a:cs typeface="Rockwell"/>
                <a:sym typeface="Rockwell"/>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00000000-1234-1234-1234-123412341234}" type="slidenum">
              <a:rPr kumimoji="0" lang="en" sz="1400" b="0" i="0" u="none" strike="noStrike" kern="1200" cap="none" spc="0" normalizeH="0" baseline="0" noProof="0" smtClean="0">
                <a:ln>
                  <a:noFill/>
                </a:ln>
                <a:solidFill>
                  <a:srgbClr val="FFFFFF"/>
                </a:solidFill>
                <a:effectLst/>
                <a:uLnTx/>
                <a:uFillTx/>
                <a:latin typeface="Rockwell"/>
                <a:sym typeface="Rockwell"/>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 sz="1400" b="0" i="0" u="none" strike="noStrike" kern="1200" cap="none" spc="0" normalizeH="0" baseline="0" noProof="0">
              <a:ln>
                <a:noFill/>
              </a:ln>
              <a:solidFill>
                <a:srgbClr val="FFFFFF"/>
              </a:solidFill>
              <a:effectLst/>
              <a:uLnTx/>
              <a:uFillTx/>
              <a:latin typeface="Rockwell"/>
              <a:sym typeface="Rockwell"/>
            </a:endParaRPr>
          </a:p>
        </p:txBody>
      </p:sp>
      <p:sp>
        <p:nvSpPr>
          <p:cNvPr id="63" name="Google Shape;63;p14"/>
          <p:cNvSpPr txBox="1"/>
          <p:nvPr/>
        </p:nvSpPr>
        <p:spPr>
          <a:xfrm>
            <a:off x="297580" y="228600"/>
            <a:ext cx="348000" cy="554000"/>
          </a:xfrm>
          <a:prstGeom prst="rect">
            <a:avLst/>
          </a:prstGeom>
          <a:noFill/>
          <a:ln>
            <a:noFill/>
          </a:ln>
        </p:spPr>
        <p:txBody>
          <a:bodyPr spcFirstLastPara="1" wrap="square" lIns="0" tIns="0" rIns="0" bIns="0" anchor="t" anchorCtr="0">
            <a:noAutofit/>
          </a:bodyPr>
          <a:lstStyle/>
          <a:p>
            <a:pPr marL="0" marR="0" lvl="0" indent="0" algn="l" defTabSz="914400" rtl="0" eaLnBrk="1" fontAlgn="auto" latinLnBrk="0" hangingPunct="1">
              <a:lnSpc>
                <a:spcPct val="100000"/>
              </a:lnSpc>
              <a:spcBef>
                <a:spcPts val="0"/>
              </a:spcBef>
              <a:spcAft>
                <a:spcPts val="0"/>
              </a:spcAft>
              <a:buClr>
                <a:srgbClr val="9FC3E3"/>
              </a:buClr>
              <a:buSzPts val="3600"/>
              <a:buFont typeface="Rockwell"/>
              <a:buNone/>
              <a:tabLst/>
              <a:defRPr/>
            </a:pPr>
            <a:r>
              <a:rPr kumimoji="0" lang="en" sz="3600" b="1" i="0" u="none" strike="noStrike" kern="1200" cap="none" spc="0" normalizeH="0" baseline="0" noProof="0">
                <a:ln>
                  <a:noFill/>
                </a:ln>
                <a:solidFill>
                  <a:srgbClr val="9FC3E3"/>
                </a:solidFill>
                <a:effectLst/>
                <a:uLnTx/>
                <a:uFillTx/>
                <a:latin typeface="Rockwell"/>
                <a:ea typeface="Rockwell"/>
                <a:cs typeface="Rockwell"/>
                <a:sym typeface="Rockwell"/>
              </a:rPr>
              <a:t>+</a:t>
            </a:r>
            <a:endParaRPr kumimoji="0" sz="1800" b="0" i="0" u="none" strike="noStrike" kern="1200" cap="none" spc="0" normalizeH="0" baseline="0" noProof="0">
              <a:ln>
                <a:noFill/>
              </a:ln>
              <a:solidFill>
                <a:srgbClr val="000000"/>
              </a:solidFill>
              <a:effectLst/>
              <a:uLnTx/>
              <a:uFillTx/>
              <a:latin typeface="Rockwell"/>
              <a:ea typeface="Meiryo"/>
              <a:cs typeface="+mn-cs"/>
            </a:endParaRPr>
          </a:p>
        </p:txBody>
      </p:sp>
      <p:sp>
        <p:nvSpPr>
          <p:cNvPr id="64" name="Google Shape;64;p14"/>
          <p:cNvSpPr/>
          <p:nvPr/>
        </p:nvSpPr>
        <p:spPr>
          <a:xfrm>
            <a:off x="10757647" y="282575"/>
            <a:ext cx="122000" cy="1600400"/>
          </a:xfrm>
          <a:prstGeom prst="rect">
            <a:avLst/>
          </a:prstGeom>
          <a:solidFill>
            <a:schemeClr val="accent3"/>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FFFFFF"/>
              </a:buClr>
              <a:buSzPts val="1800"/>
              <a:buFont typeface="Rockwell"/>
              <a:buNone/>
              <a:tabLst/>
              <a:defRPr/>
            </a:pPr>
            <a:endParaRPr kumimoji="0" sz="1800" b="0" i="0" u="none" strike="noStrike" kern="1200" cap="none" spc="0" normalizeH="0" baseline="0" noProof="0">
              <a:ln>
                <a:noFill/>
              </a:ln>
              <a:solidFill>
                <a:srgbClr val="FFFFFF"/>
              </a:solidFill>
              <a:effectLst/>
              <a:uLnTx/>
              <a:uFillTx/>
              <a:latin typeface="Rockwell"/>
              <a:ea typeface="Rockwell"/>
              <a:cs typeface="Rockwell"/>
              <a:sym typeface="Rockwell"/>
            </a:endParaRPr>
          </a:p>
        </p:txBody>
      </p:sp>
    </p:spTree>
    <p:extLst>
      <p:ext uri="{BB962C8B-B14F-4D97-AF65-F5344CB8AC3E}">
        <p14:creationId xmlns:p14="http://schemas.microsoft.com/office/powerpoint/2010/main" val="703035153"/>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matchingName="Two Content">
  <p:cSld name="Two Content">
    <p:spTree>
      <p:nvGrpSpPr>
        <p:cNvPr id="1" name="Shape 65"/>
        <p:cNvGrpSpPr/>
        <p:nvPr/>
      </p:nvGrpSpPr>
      <p:grpSpPr>
        <a:xfrm>
          <a:off x="0" y="0"/>
          <a:ext cx="0" cy="0"/>
          <a:chOff x="0" y="0"/>
          <a:chExt cx="0" cy="0"/>
        </a:xfrm>
      </p:grpSpPr>
      <p:sp>
        <p:nvSpPr>
          <p:cNvPr id="66" name="Google Shape;66;p15"/>
          <p:cNvSpPr/>
          <p:nvPr/>
        </p:nvSpPr>
        <p:spPr>
          <a:xfrm>
            <a:off x="10947400" y="282575"/>
            <a:ext cx="856000" cy="1600400"/>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FFFFFF"/>
              </a:buClr>
              <a:buSzPts val="1800"/>
              <a:buFont typeface="Rockwell"/>
              <a:buNone/>
              <a:tabLst/>
              <a:defRPr/>
            </a:pPr>
            <a:endParaRPr kumimoji="0" sz="1800" b="0" i="0" u="none" strike="noStrike" kern="1200" cap="none" spc="0" normalizeH="0" baseline="0" noProof="0">
              <a:ln>
                <a:noFill/>
              </a:ln>
              <a:solidFill>
                <a:srgbClr val="FFFFFF"/>
              </a:solidFill>
              <a:effectLst/>
              <a:uLnTx/>
              <a:uFillTx/>
              <a:latin typeface="Rockwell"/>
              <a:ea typeface="Rockwell"/>
              <a:cs typeface="Rockwell"/>
              <a:sym typeface="Rockwell"/>
            </a:endParaRPr>
          </a:p>
        </p:txBody>
      </p:sp>
      <p:sp>
        <p:nvSpPr>
          <p:cNvPr id="67" name="Google Shape;67;p15"/>
          <p:cNvSpPr/>
          <p:nvPr/>
        </p:nvSpPr>
        <p:spPr>
          <a:xfrm>
            <a:off x="10757647" y="282575"/>
            <a:ext cx="122000" cy="1600400"/>
          </a:xfrm>
          <a:prstGeom prst="rect">
            <a:avLst/>
          </a:prstGeom>
          <a:solidFill>
            <a:schemeClr val="accent3"/>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FFFFFF"/>
              </a:buClr>
              <a:buSzPts val="1800"/>
              <a:buFont typeface="Rockwell"/>
              <a:buNone/>
              <a:tabLst/>
              <a:defRPr/>
            </a:pPr>
            <a:endParaRPr kumimoji="0" sz="1800" b="0" i="0" u="none" strike="noStrike" kern="1200" cap="none" spc="0" normalizeH="0" baseline="0" noProof="0">
              <a:ln>
                <a:noFill/>
              </a:ln>
              <a:solidFill>
                <a:srgbClr val="FFFFFF"/>
              </a:solidFill>
              <a:effectLst/>
              <a:uLnTx/>
              <a:uFillTx/>
              <a:latin typeface="Rockwell"/>
              <a:ea typeface="Rockwell"/>
              <a:cs typeface="Rockwell"/>
              <a:sym typeface="Rockwell"/>
            </a:endParaRPr>
          </a:p>
        </p:txBody>
      </p:sp>
      <p:sp>
        <p:nvSpPr>
          <p:cNvPr id="68" name="Google Shape;68;p15"/>
          <p:cNvSpPr txBox="1"/>
          <p:nvPr/>
        </p:nvSpPr>
        <p:spPr>
          <a:xfrm>
            <a:off x="297580" y="228600"/>
            <a:ext cx="348000" cy="554000"/>
          </a:xfrm>
          <a:prstGeom prst="rect">
            <a:avLst/>
          </a:prstGeom>
          <a:noFill/>
          <a:ln>
            <a:noFill/>
          </a:ln>
        </p:spPr>
        <p:txBody>
          <a:bodyPr spcFirstLastPara="1" wrap="square" lIns="0" tIns="0" rIns="0" bIns="0" anchor="t" anchorCtr="0">
            <a:noAutofit/>
          </a:bodyPr>
          <a:lstStyle/>
          <a:p>
            <a:pPr marL="0" marR="0" lvl="0" indent="0" algn="l" defTabSz="914400" rtl="0" eaLnBrk="1" fontAlgn="auto" latinLnBrk="0" hangingPunct="1">
              <a:lnSpc>
                <a:spcPct val="100000"/>
              </a:lnSpc>
              <a:spcBef>
                <a:spcPts val="0"/>
              </a:spcBef>
              <a:spcAft>
                <a:spcPts val="0"/>
              </a:spcAft>
              <a:buClr>
                <a:srgbClr val="9FC3E3"/>
              </a:buClr>
              <a:buSzPts val="3600"/>
              <a:buFont typeface="Rockwell"/>
              <a:buNone/>
              <a:tabLst/>
              <a:defRPr/>
            </a:pPr>
            <a:r>
              <a:rPr kumimoji="0" lang="en" sz="3600" b="1" i="0" u="none" strike="noStrike" kern="1200" cap="none" spc="0" normalizeH="0" baseline="0" noProof="0">
                <a:ln>
                  <a:noFill/>
                </a:ln>
                <a:solidFill>
                  <a:srgbClr val="9FC3E3"/>
                </a:solidFill>
                <a:effectLst/>
                <a:uLnTx/>
                <a:uFillTx/>
                <a:latin typeface="Rockwell"/>
                <a:ea typeface="Rockwell"/>
                <a:cs typeface="Rockwell"/>
                <a:sym typeface="Rockwell"/>
              </a:rPr>
              <a:t>+</a:t>
            </a:r>
            <a:endParaRPr kumimoji="0" sz="1800" b="0" i="0" u="none" strike="noStrike" kern="1200" cap="none" spc="0" normalizeH="0" baseline="0" noProof="0">
              <a:ln>
                <a:noFill/>
              </a:ln>
              <a:solidFill>
                <a:srgbClr val="000000"/>
              </a:solidFill>
              <a:effectLst/>
              <a:uLnTx/>
              <a:uFillTx/>
              <a:latin typeface="Rockwell"/>
              <a:ea typeface="Meiryo"/>
              <a:cs typeface="+mn-cs"/>
            </a:endParaRPr>
          </a:p>
        </p:txBody>
      </p:sp>
      <p:sp>
        <p:nvSpPr>
          <p:cNvPr id="69" name="Google Shape;69;p15"/>
          <p:cNvSpPr txBox="1">
            <a:spLocks noGrp="1"/>
          </p:cNvSpPr>
          <p:nvPr>
            <p:ph type="title"/>
          </p:nvPr>
        </p:nvSpPr>
        <p:spPr>
          <a:xfrm>
            <a:off x="664632" y="484093"/>
            <a:ext cx="10075200" cy="1116000"/>
          </a:xfrm>
          <a:prstGeom prst="rect">
            <a:avLst/>
          </a:prstGeom>
          <a:noFill/>
          <a:ln>
            <a:noFill/>
          </a:ln>
        </p:spPr>
        <p:txBody>
          <a:bodyPr spcFirstLastPara="1" wrap="square" lIns="91425" tIns="45700" rIns="91425" bIns="45700" anchor="t" anchorCtr="0"/>
          <a:lstStyle>
            <a:lvl1pPr marR="0" lvl="0" algn="l" rtl="0">
              <a:spcBef>
                <a:spcPts val="0"/>
              </a:spcBef>
              <a:spcAft>
                <a:spcPts val="0"/>
              </a:spcAft>
              <a:buClr>
                <a:schemeClr val="accent1"/>
              </a:buClr>
              <a:buSzPts val="3600"/>
              <a:buFont typeface="Rockwell"/>
              <a:buNone/>
              <a:defRPr sz="3600" b="0" i="0" u="none" strike="noStrike" cap="none">
                <a:solidFill>
                  <a:schemeClr val="accent1"/>
                </a:solidFill>
                <a:latin typeface="Rockwell"/>
                <a:ea typeface="Rockwell"/>
                <a:cs typeface="Rockwell"/>
                <a:sym typeface="Rockwell"/>
              </a:defRPr>
            </a:lvl1pPr>
            <a:lvl2pPr lvl="1" rtl="0">
              <a:spcBef>
                <a:spcPts val="0"/>
              </a:spcBef>
              <a:spcAft>
                <a:spcPts val="0"/>
              </a:spcAft>
              <a:buSzPts val="1400"/>
              <a:buNone/>
              <a:defRPr sz="1800"/>
            </a:lvl2pPr>
            <a:lvl3pPr lvl="2" rtl="0">
              <a:spcBef>
                <a:spcPts val="0"/>
              </a:spcBef>
              <a:spcAft>
                <a:spcPts val="0"/>
              </a:spcAft>
              <a:buSzPts val="1400"/>
              <a:buNone/>
              <a:defRPr sz="1800"/>
            </a:lvl3pPr>
            <a:lvl4pPr lvl="3" rtl="0">
              <a:spcBef>
                <a:spcPts val="0"/>
              </a:spcBef>
              <a:spcAft>
                <a:spcPts val="0"/>
              </a:spcAft>
              <a:buSzPts val="1400"/>
              <a:buNone/>
              <a:defRPr sz="1800"/>
            </a:lvl4pPr>
            <a:lvl5pPr lvl="4" rtl="0">
              <a:spcBef>
                <a:spcPts val="0"/>
              </a:spcBef>
              <a:spcAft>
                <a:spcPts val="0"/>
              </a:spcAft>
              <a:buSzPts val="1400"/>
              <a:buNone/>
              <a:defRPr sz="1800"/>
            </a:lvl5pPr>
            <a:lvl6pPr lvl="5" rtl="0">
              <a:spcBef>
                <a:spcPts val="0"/>
              </a:spcBef>
              <a:spcAft>
                <a:spcPts val="0"/>
              </a:spcAft>
              <a:buSzPts val="1400"/>
              <a:buNone/>
              <a:defRPr sz="1800"/>
            </a:lvl6pPr>
            <a:lvl7pPr lvl="6" rtl="0">
              <a:spcBef>
                <a:spcPts val="0"/>
              </a:spcBef>
              <a:spcAft>
                <a:spcPts val="0"/>
              </a:spcAft>
              <a:buSzPts val="1400"/>
              <a:buNone/>
              <a:defRPr sz="1800"/>
            </a:lvl7pPr>
            <a:lvl8pPr lvl="7" rtl="0">
              <a:spcBef>
                <a:spcPts val="0"/>
              </a:spcBef>
              <a:spcAft>
                <a:spcPts val="0"/>
              </a:spcAft>
              <a:buSzPts val="1400"/>
              <a:buNone/>
              <a:defRPr sz="1800"/>
            </a:lvl8pPr>
            <a:lvl9pPr lvl="8" rtl="0">
              <a:spcBef>
                <a:spcPts val="0"/>
              </a:spcBef>
              <a:spcAft>
                <a:spcPts val="0"/>
              </a:spcAft>
              <a:buSzPts val="1400"/>
              <a:buNone/>
              <a:defRPr sz="1800"/>
            </a:lvl9pPr>
          </a:lstStyle>
          <a:p>
            <a:endParaRPr/>
          </a:p>
        </p:txBody>
      </p:sp>
      <p:sp>
        <p:nvSpPr>
          <p:cNvPr id="70" name="Google Shape;70;p15"/>
          <p:cNvSpPr txBox="1">
            <a:spLocks noGrp="1"/>
          </p:cNvSpPr>
          <p:nvPr>
            <p:ph type="body" idx="1"/>
          </p:nvPr>
        </p:nvSpPr>
        <p:spPr>
          <a:xfrm>
            <a:off x="664691" y="1985963"/>
            <a:ext cx="4876800" cy="4140400"/>
          </a:xfrm>
          <a:prstGeom prst="rect">
            <a:avLst/>
          </a:prstGeom>
          <a:noFill/>
          <a:ln>
            <a:noFill/>
          </a:ln>
        </p:spPr>
        <p:txBody>
          <a:bodyPr spcFirstLastPara="1" wrap="square" lIns="91425" tIns="45700" rIns="91425" bIns="45700" anchor="t" anchorCtr="0"/>
          <a:lstStyle>
            <a:lvl1pPr marL="457200" marR="0" lvl="0" indent="-314325" algn="l" rtl="0">
              <a:spcBef>
                <a:spcPts val="2000"/>
              </a:spcBef>
              <a:spcAft>
                <a:spcPts val="0"/>
              </a:spcAft>
              <a:buClr>
                <a:schemeClr val="accent1"/>
              </a:buClr>
              <a:buSzPts val="1350"/>
              <a:buFont typeface="Noto Sans Symbols"/>
              <a:buChar char="■"/>
              <a:defRPr sz="1800" b="0" i="0" u="none" strike="noStrike" cap="none">
                <a:solidFill>
                  <a:srgbClr val="595959"/>
                </a:solidFill>
                <a:latin typeface="Rockwell"/>
                <a:ea typeface="Rockwell"/>
                <a:cs typeface="Rockwell"/>
                <a:sym typeface="Rockwell"/>
              </a:defRPr>
            </a:lvl1pPr>
            <a:lvl2pPr marL="914400" marR="0" lvl="1" indent="-314325" algn="l" rtl="0">
              <a:spcBef>
                <a:spcPts val="600"/>
              </a:spcBef>
              <a:spcAft>
                <a:spcPts val="0"/>
              </a:spcAft>
              <a:buClr>
                <a:srgbClr val="9FC3E3"/>
              </a:buClr>
              <a:buSzPts val="1350"/>
              <a:buFont typeface="Noto Sans Symbols"/>
              <a:buChar char="■"/>
              <a:defRPr sz="1800" b="0" i="0" u="none" strike="noStrike" cap="none">
                <a:solidFill>
                  <a:srgbClr val="595959"/>
                </a:solidFill>
                <a:latin typeface="Rockwell"/>
                <a:ea typeface="Rockwell"/>
                <a:cs typeface="Rockwell"/>
                <a:sym typeface="Rockwell"/>
              </a:defRPr>
            </a:lvl2pPr>
            <a:lvl3pPr marL="1371600" marR="0" lvl="2" indent="-314325" algn="l" rtl="0">
              <a:spcBef>
                <a:spcPts val="600"/>
              </a:spcBef>
              <a:spcAft>
                <a:spcPts val="0"/>
              </a:spcAft>
              <a:buClr>
                <a:schemeClr val="accent1"/>
              </a:buClr>
              <a:buSzPts val="1350"/>
              <a:buFont typeface="Noto Sans Symbols"/>
              <a:buChar char="■"/>
              <a:defRPr sz="1800" b="0" i="0" u="none" strike="noStrike" cap="none">
                <a:solidFill>
                  <a:srgbClr val="595959"/>
                </a:solidFill>
                <a:latin typeface="Rockwell"/>
                <a:ea typeface="Rockwell"/>
                <a:cs typeface="Rockwell"/>
                <a:sym typeface="Rockwell"/>
              </a:defRPr>
            </a:lvl3pPr>
            <a:lvl4pPr marL="1828800" marR="0" lvl="3" indent="-314325" algn="l" rtl="0">
              <a:spcBef>
                <a:spcPts val="600"/>
              </a:spcBef>
              <a:spcAft>
                <a:spcPts val="0"/>
              </a:spcAft>
              <a:buClr>
                <a:srgbClr val="9FC3E3"/>
              </a:buClr>
              <a:buSzPts val="1350"/>
              <a:buFont typeface="Noto Sans Symbols"/>
              <a:buChar char="■"/>
              <a:defRPr sz="1800" b="0" i="0" u="none" strike="noStrike" cap="none">
                <a:solidFill>
                  <a:srgbClr val="595959"/>
                </a:solidFill>
                <a:latin typeface="Rockwell"/>
                <a:ea typeface="Rockwell"/>
                <a:cs typeface="Rockwell"/>
                <a:sym typeface="Rockwell"/>
              </a:defRPr>
            </a:lvl4pPr>
            <a:lvl5pPr marL="2286000" marR="0" lvl="4" indent="-314325" algn="l" rtl="0">
              <a:spcBef>
                <a:spcPts val="600"/>
              </a:spcBef>
              <a:spcAft>
                <a:spcPts val="0"/>
              </a:spcAft>
              <a:buClr>
                <a:schemeClr val="accent1"/>
              </a:buClr>
              <a:buSzPts val="1350"/>
              <a:buFont typeface="Noto Sans Symbols"/>
              <a:buChar char="■"/>
              <a:defRPr sz="1800" b="0" i="0" u="none" strike="noStrike" cap="none">
                <a:solidFill>
                  <a:srgbClr val="595959"/>
                </a:solidFill>
                <a:latin typeface="Rockwell"/>
                <a:ea typeface="Rockwell"/>
                <a:cs typeface="Rockwell"/>
                <a:sym typeface="Rockwell"/>
              </a:defRPr>
            </a:lvl5pPr>
            <a:lvl6pPr marL="2743200" marR="0" lvl="5" indent="-314325" algn="l" rtl="0">
              <a:spcBef>
                <a:spcPts val="360"/>
              </a:spcBef>
              <a:spcAft>
                <a:spcPts val="0"/>
              </a:spcAft>
              <a:buClr>
                <a:srgbClr val="9FC3E3"/>
              </a:buClr>
              <a:buSzPts val="1350"/>
              <a:buFont typeface="Noto Sans Symbols"/>
              <a:buChar char="■"/>
              <a:defRPr sz="1800" b="0" i="0" u="none" strike="noStrike" cap="none">
                <a:solidFill>
                  <a:srgbClr val="595959"/>
                </a:solidFill>
                <a:latin typeface="Rockwell"/>
                <a:ea typeface="Rockwell"/>
                <a:cs typeface="Rockwell"/>
                <a:sym typeface="Rockwell"/>
              </a:defRPr>
            </a:lvl6pPr>
            <a:lvl7pPr marL="3200400" marR="0" lvl="6" indent="-314325" algn="l" rtl="0">
              <a:spcBef>
                <a:spcPts val="360"/>
              </a:spcBef>
              <a:spcAft>
                <a:spcPts val="0"/>
              </a:spcAft>
              <a:buClr>
                <a:schemeClr val="accent1"/>
              </a:buClr>
              <a:buSzPts val="1350"/>
              <a:buFont typeface="Noto Sans Symbols"/>
              <a:buChar char="■"/>
              <a:defRPr sz="1800" b="0" i="0" u="none" strike="noStrike" cap="none">
                <a:solidFill>
                  <a:srgbClr val="595959"/>
                </a:solidFill>
                <a:latin typeface="Rockwell"/>
                <a:ea typeface="Rockwell"/>
                <a:cs typeface="Rockwell"/>
                <a:sym typeface="Rockwell"/>
              </a:defRPr>
            </a:lvl7pPr>
            <a:lvl8pPr marL="3657600" marR="0" lvl="7" indent="-314325" algn="l" rtl="0">
              <a:spcBef>
                <a:spcPts val="360"/>
              </a:spcBef>
              <a:spcAft>
                <a:spcPts val="0"/>
              </a:spcAft>
              <a:buClr>
                <a:srgbClr val="9FC3E3"/>
              </a:buClr>
              <a:buSzPts val="1350"/>
              <a:buFont typeface="Noto Sans Symbols"/>
              <a:buChar char="■"/>
              <a:defRPr sz="1800" b="0" i="0" u="none" strike="noStrike" cap="none">
                <a:solidFill>
                  <a:srgbClr val="595959"/>
                </a:solidFill>
                <a:latin typeface="Rockwell"/>
                <a:ea typeface="Rockwell"/>
                <a:cs typeface="Rockwell"/>
                <a:sym typeface="Rockwell"/>
              </a:defRPr>
            </a:lvl8pPr>
            <a:lvl9pPr marL="4114800" marR="0" lvl="8" indent="-314325" algn="l" rtl="0">
              <a:spcBef>
                <a:spcPts val="360"/>
              </a:spcBef>
              <a:spcAft>
                <a:spcPts val="0"/>
              </a:spcAft>
              <a:buClr>
                <a:schemeClr val="accent1"/>
              </a:buClr>
              <a:buSzPts val="1350"/>
              <a:buFont typeface="Noto Sans Symbols"/>
              <a:buChar char="■"/>
              <a:defRPr sz="1800" b="0" i="0" u="none" strike="noStrike" cap="none">
                <a:solidFill>
                  <a:srgbClr val="595959"/>
                </a:solidFill>
                <a:latin typeface="Rockwell"/>
                <a:ea typeface="Rockwell"/>
                <a:cs typeface="Rockwell"/>
                <a:sym typeface="Rockwell"/>
              </a:defRPr>
            </a:lvl9pPr>
          </a:lstStyle>
          <a:p>
            <a:endParaRPr/>
          </a:p>
        </p:txBody>
      </p:sp>
      <p:sp>
        <p:nvSpPr>
          <p:cNvPr id="71" name="Google Shape;71;p15"/>
          <p:cNvSpPr txBox="1">
            <a:spLocks noGrp="1"/>
          </p:cNvSpPr>
          <p:nvPr>
            <p:ph type="body" idx="2"/>
          </p:nvPr>
        </p:nvSpPr>
        <p:spPr>
          <a:xfrm>
            <a:off x="5866504" y="1985963"/>
            <a:ext cx="4876800" cy="4140400"/>
          </a:xfrm>
          <a:prstGeom prst="rect">
            <a:avLst/>
          </a:prstGeom>
          <a:noFill/>
          <a:ln>
            <a:noFill/>
          </a:ln>
        </p:spPr>
        <p:txBody>
          <a:bodyPr spcFirstLastPara="1" wrap="square" lIns="91425" tIns="45700" rIns="91425" bIns="45700" anchor="t" anchorCtr="0"/>
          <a:lstStyle>
            <a:lvl1pPr marL="457200" marR="0" lvl="0" indent="-314325" algn="l" rtl="0">
              <a:spcBef>
                <a:spcPts val="2000"/>
              </a:spcBef>
              <a:spcAft>
                <a:spcPts val="0"/>
              </a:spcAft>
              <a:buClr>
                <a:schemeClr val="accent1"/>
              </a:buClr>
              <a:buSzPts val="1350"/>
              <a:buFont typeface="Noto Sans Symbols"/>
              <a:buChar char="■"/>
              <a:defRPr sz="1800" b="0" i="0" u="none" strike="noStrike" cap="none">
                <a:solidFill>
                  <a:srgbClr val="595959"/>
                </a:solidFill>
                <a:latin typeface="Rockwell"/>
                <a:ea typeface="Rockwell"/>
                <a:cs typeface="Rockwell"/>
                <a:sym typeface="Rockwell"/>
              </a:defRPr>
            </a:lvl1pPr>
            <a:lvl2pPr marL="914400" marR="0" lvl="1" indent="-314325" algn="l" rtl="0">
              <a:spcBef>
                <a:spcPts val="600"/>
              </a:spcBef>
              <a:spcAft>
                <a:spcPts val="0"/>
              </a:spcAft>
              <a:buClr>
                <a:srgbClr val="9FC3E3"/>
              </a:buClr>
              <a:buSzPts val="1350"/>
              <a:buFont typeface="Noto Sans Symbols"/>
              <a:buChar char="■"/>
              <a:defRPr sz="1800" b="0" i="0" u="none" strike="noStrike" cap="none">
                <a:solidFill>
                  <a:srgbClr val="595959"/>
                </a:solidFill>
                <a:latin typeface="Rockwell"/>
                <a:ea typeface="Rockwell"/>
                <a:cs typeface="Rockwell"/>
                <a:sym typeface="Rockwell"/>
              </a:defRPr>
            </a:lvl2pPr>
            <a:lvl3pPr marL="1371600" marR="0" lvl="2" indent="-314325" algn="l" rtl="0">
              <a:spcBef>
                <a:spcPts val="600"/>
              </a:spcBef>
              <a:spcAft>
                <a:spcPts val="0"/>
              </a:spcAft>
              <a:buClr>
                <a:schemeClr val="accent1"/>
              </a:buClr>
              <a:buSzPts val="1350"/>
              <a:buFont typeface="Noto Sans Symbols"/>
              <a:buChar char="■"/>
              <a:defRPr sz="1800" b="0" i="0" u="none" strike="noStrike" cap="none">
                <a:solidFill>
                  <a:srgbClr val="595959"/>
                </a:solidFill>
                <a:latin typeface="Rockwell"/>
                <a:ea typeface="Rockwell"/>
                <a:cs typeface="Rockwell"/>
                <a:sym typeface="Rockwell"/>
              </a:defRPr>
            </a:lvl3pPr>
            <a:lvl4pPr marL="1828800" marR="0" lvl="3" indent="-314325" algn="l" rtl="0">
              <a:spcBef>
                <a:spcPts val="600"/>
              </a:spcBef>
              <a:spcAft>
                <a:spcPts val="0"/>
              </a:spcAft>
              <a:buClr>
                <a:srgbClr val="9FC3E3"/>
              </a:buClr>
              <a:buSzPts val="1350"/>
              <a:buFont typeface="Noto Sans Symbols"/>
              <a:buChar char="■"/>
              <a:defRPr sz="1800" b="0" i="0" u="none" strike="noStrike" cap="none">
                <a:solidFill>
                  <a:srgbClr val="595959"/>
                </a:solidFill>
                <a:latin typeface="Rockwell"/>
                <a:ea typeface="Rockwell"/>
                <a:cs typeface="Rockwell"/>
                <a:sym typeface="Rockwell"/>
              </a:defRPr>
            </a:lvl4pPr>
            <a:lvl5pPr marL="2286000" marR="0" lvl="4" indent="-314325" algn="l" rtl="0">
              <a:spcBef>
                <a:spcPts val="600"/>
              </a:spcBef>
              <a:spcAft>
                <a:spcPts val="0"/>
              </a:spcAft>
              <a:buClr>
                <a:schemeClr val="accent1"/>
              </a:buClr>
              <a:buSzPts val="1350"/>
              <a:buFont typeface="Noto Sans Symbols"/>
              <a:buChar char="■"/>
              <a:defRPr sz="1800" b="0" i="0" u="none" strike="noStrike" cap="none">
                <a:solidFill>
                  <a:srgbClr val="595959"/>
                </a:solidFill>
                <a:latin typeface="Rockwell"/>
                <a:ea typeface="Rockwell"/>
                <a:cs typeface="Rockwell"/>
                <a:sym typeface="Rockwell"/>
              </a:defRPr>
            </a:lvl5pPr>
            <a:lvl6pPr marL="2743200" marR="0" lvl="5" indent="-314325" algn="l" rtl="0">
              <a:spcBef>
                <a:spcPts val="360"/>
              </a:spcBef>
              <a:spcAft>
                <a:spcPts val="0"/>
              </a:spcAft>
              <a:buClr>
                <a:srgbClr val="9FC3E3"/>
              </a:buClr>
              <a:buSzPts val="1350"/>
              <a:buFont typeface="Noto Sans Symbols"/>
              <a:buChar char="■"/>
              <a:defRPr sz="1800" b="0" i="0" u="none" strike="noStrike" cap="none">
                <a:solidFill>
                  <a:srgbClr val="595959"/>
                </a:solidFill>
                <a:latin typeface="Rockwell"/>
                <a:ea typeface="Rockwell"/>
                <a:cs typeface="Rockwell"/>
                <a:sym typeface="Rockwell"/>
              </a:defRPr>
            </a:lvl6pPr>
            <a:lvl7pPr marL="3200400" marR="0" lvl="6" indent="-314325" algn="l" rtl="0">
              <a:spcBef>
                <a:spcPts val="360"/>
              </a:spcBef>
              <a:spcAft>
                <a:spcPts val="0"/>
              </a:spcAft>
              <a:buClr>
                <a:schemeClr val="accent1"/>
              </a:buClr>
              <a:buSzPts val="1350"/>
              <a:buFont typeface="Noto Sans Symbols"/>
              <a:buChar char="■"/>
              <a:defRPr sz="1800" b="0" i="0" u="none" strike="noStrike" cap="none">
                <a:solidFill>
                  <a:srgbClr val="595959"/>
                </a:solidFill>
                <a:latin typeface="Rockwell"/>
                <a:ea typeface="Rockwell"/>
                <a:cs typeface="Rockwell"/>
                <a:sym typeface="Rockwell"/>
              </a:defRPr>
            </a:lvl7pPr>
            <a:lvl8pPr marL="3657600" marR="0" lvl="7" indent="-314325" algn="l" rtl="0">
              <a:spcBef>
                <a:spcPts val="360"/>
              </a:spcBef>
              <a:spcAft>
                <a:spcPts val="0"/>
              </a:spcAft>
              <a:buClr>
                <a:srgbClr val="9FC3E3"/>
              </a:buClr>
              <a:buSzPts val="1350"/>
              <a:buFont typeface="Noto Sans Symbols"/>
              <a:buChar char="■"/>
              <a:defRPr sz="1800" b="0" i="0" u="none" strike="noStrike" cap="none">
                <a:solidFill>
                  <a:srgbClr val="595959"/>
                </a:solidFill>
                <a:latin typeface="Rockwell"/>
                <a:ea typeface="Rockwell"/>
                <a:cs typeface="Rockwell"/>
                <a:sym typeface="Rockwell"/>
              </a:defRPr>
            </a:lvl8pPr>
            <a:lvl9pPr marL="4114800" marR="0" lvl="8" indent="-314325" algn="l" rtl="0">
              <a:spcBef>
                <a:spcPts val="360"/>
              </a:spcBef>
              <a:spcAft>
                <a:spcPts val="0"/>
              </a:spcAft>
              <a:buClr>
                <a:schemeClr val="accent1"/>
              </a:buClr>
              <a:buSzPts val="1350"/>
              <a:buFont typeface="Noto Sans Symbols"/>
              <a:buChar char="■"/>
              <a:defRPr sz="1800" b="0" i="0" u="none" strike="noStrike" cap="none">
                <a:solidFill>
                  <a:srgbClr val="595959"/>
                </a:solidFill>
                <a:latin typeface="Rockwell"/>
                <a:ea typeface="Rockwell"/>
                <a:cs typeface="Rockwell"/>
                <a:sym typeface="Rockwell"/>
              </a:defRPr>
            </a:lvl9pPr>
          </a:lstStyle>
          <a:p>
            <a:endParaRPr/>
          </a:p>
        </p:txBody>
      </p:sp>
      <p:sp>
        <p:nvSpPr>
          <p:cNvPr id="72" name="Google Shape;72;p15"/>
          <p:cNvSpPr txBox="1">
            <a:spLocks noGrp="1"/>
          </p:cNvSpPr>
          <p:nvPr>
            <p:ph type="dt" idx="10"/>
          </p:nvPr>
        </p:nvSpPr>
        <p:spPr>
          <a:xfrm>
            <a:off x="9060329" y="6423585"/>
            <a:ext cx="2844800" cy="365200"/>
          </a:xfrm>
          <a:prstGeom prst="rect">
            <a:avLst/>
          </a:prstGeom>
          <a:noFill/>
          <a:ln>
            <a:noFill/>
          </a:ln>
        </p:spPr>
        <p:txBody>
          <a:bodyPr spcFirstLastPara="1" wrap="square" lIns="91425" tIns="45700" rIns="91425" bIns="45700" anchor="ctr" anchorCtr="0"/>
          <a:lstStyle>
            <a:lvl1pPr marR="0" lvl="0" algn="r" rtl="0">
              <a:spcBef>
                <a:spcPts val="0"/>
              </a:spcBef>
              <a:spcAft>
                <a:spcPts val="0"/>
              </a:spcAft>
              <a:buSzPts val="1400"/>
              <a:buNone/>
              <a:defRPr sz="1100" b="0" i="0" u="none" strike="noStrike" cap="none">
                <a:solidFill>
                  <a:srgbClr val="595959"/>
                </a:solidFill>
                <a:latin typeface="Rockwell"/>
                <a:ea typeface="Rockwell"/>
                <a:cs typeface="Rockwell"/>
                <a:sym typeface="Rockwell"/>
              </a:defRPr>
            </a:lvl1pPr>
            <a:lvl2pPr marR="0" lvl="1" algn="l" rtl="0">
              <a:spcBef>
                <a:spcPts val="0"/>
              </a:spcBef>
              <a:spcAft>
                <a:spcPts val="0"/>
              </a:spcAft>
              <a:buSzPts val="1400"/>
              <a:buNone/>
              <a:defRPr sz="1800" b="0" i="0" u="none" strike="noStrike" cap="none">
                <a:solidFill>
                  <a:schemeClr val="dk1"/>
                </a:solidFill>
                <a:latin typeface="Rockwell"/>
                <a:ea typeface="Rockwell"/>
                <a:cs typeface="Rockwell"/>
                <a:sym typeface="Rockwell"/>
              </a:defRPr>
            </a:lvl2pPr>
            <a:lvl3pPr marR="0" lvl="2" algn="l" rtl="0">
              <a:spcBef>
                <a:spcPts val="0"/>
              </a:spcBef>
              <a:spcAft>
                <a:spcPts val="0"/>
              </a:spcAft>
              <a:buSzPts val="1400"/>
              <a:buNone/>
              <a:defRPr sz="1800" b="0" i="0" u="none" strike="noStrike" cap="none">
                <a:solidFill>
                  <a:schemeClr val="dk1"/>
                </a:solidFill>
                <a:latin typeface="Rockwell"/>
                <a:ea typeface="Rockwell"/>
                <a:cs typeface="Rockwell"/>
                <a:sym typeface="Rockwell"/>
              </a:defRPr>
            </a:lvl3pPr>
            <a:lvl4pPr marR="0" lvl="3" algn="l" rtl="0">
              <a:spcBef>
                <a:spcPts val="0"/>
              </a:spcBef>
              <a:spcAft>
                <a:spcPts val="0"/>
              </a:spcAft>
              <a:buSzPts val="1400"/>
              <a:buNone/>
              <a:defRPr sz="1800" b="0" i="0" u="none" strike="noStrike" cap="none">
                <a:solidFill>
                  <a:schemeClr val="dk1"/>
                </a:solidFill>
                <a:latin typeface="Rockwell"/>
                <a:ea typeface="Rockwell"/>
                <a:cs typeface="Rockwell"/>
                <a:sym typeface="Rockwell"/>
              </a:defRPr>
            </a:lvl4pPr>
            <a:lvl5pPr marR="0" lvl="4" algn="l" rtl="0">
              <a:spcBef>
                <a:spcPts val="0"/>
              </a:spcBef>
              <a:spcAft>
                <a:spcPts val="0"/>
              </a:spcAft>
              <a:buSzPts val="1400"/>
              <a:buNone/>
              <a:defRPr sz="1800" b="0" i="0" u="none" strike="noStrike" cap="none">
                <a:solidFill>
                  <a:schemeClr val="dk1"/>
                </a:solidFill>
                <a:latin typeface="Rockwell"/>
                <a:ea typeface="Rockwell"/>
                <a:cs typeface="Rockwell"/>
                <a:sym typeface="Rockwell"/>
              </a:defRPr>
            </a:lvl5pPr>
            <a:lvl6pPr marR="0" lvl="5" algn="l" rtl="0">
              <a:spcBef>
                <a:spcPts val="0"/>
              </a:spcBef>
              <a:spcAft>
                <a:spcPts val="0"/>
              </a:spcAft>
              <a:buSzPts val="1400"/>
              <a:buNone/>
              <a:defRPr sz="1800" b="0" i="0" u="none" strike="noStrike" cap="none">
                <a:solidFill>
                  <a:schemeClr val="dk1"/>
                </a:solidFill>
                <a:latin typeface="Rockwell"/>
                <a:ea typeface="Rockwell"/>
                <a:cs typeface="Rockwell"/>
                <a:sym typeface="Rockwell"/>
              </a:defRPr>
            </a:lvl6pPr>
            <a:lvl7pPr marR="0" lvl="6" algn="l" rtl="0">
              <a:spcBef>
                <a:spcPts val="0"/>
              </a:spcBef>
              <a:spcAft>
                <a:spcPts val="0"/>
              </a:spcAft>
              <a:buSzPts val="1400"/>
              <a:buNone/>
              <a:defRPr sz="1800" b="0" i="0" u="none" strike="noStrike" cap="none">
                <a:solidFill>
                  <a:schemeClr val="dk1"/>
                </a:solidFill>
                <a:latin typeface="Rockwell"/>
                <a:ea typeface="Rockwell"/>
                <a:cs typeface="Rockwell"/>
                <a:sym typeface="Rockwell"/>
              </a:defRPr>
            </a:lvl7pPr>
            <a:lvl8pPr marR="0" lvl="7" algn="l" rtl="0">
              <a:spcBef>
                <a:spcPts val="0"/>
              </a:spcBef>
              <a:spcAft>
                <a:spcPts val="0"/>
              </a:spcAft>
              <a:buSzPts val="1400"/>
              <a:buNone/>
              <a:defRPr sz="1800" b="0" i="0" u="none" strike="noStrike" cap="none">
                <a:solidFill>
                  <a:schemeClr val="dk1"/>
                </a:solidFill>
                <a:latin typeface="Rockwell"/>
                <a:ea typeface="Rockwell"/>
                <a:cs typeface="Rockwell"/>
                <a:sym typeface="Rockwell"/>
              </a:defRPr>
            </a:lvl8pPr>
            <a:lvl9pPr marR="0" lvl="8" algn="l" rtl="0">
              <a:spcBef>
                <a:spcPts val="0"/>
              </a:spcBef>
              <a:spcAft>
                <a:spcPts val="0"/>
              </a:spcAft>
              <a:buSzPts val="1400"/>
              <a:buNone/>
              <a:defRPr sz="1800" b="0" i="0" u="none" strike="noStrike" cap="none">
                <a:solidFill>
                  <a:schemeClr val="dk1"/>
                </a:solidFill>
                <a:latin typeface="Rockwell"/>
                <a:ea typeface="Rockwell"/>
                <a:cs typeface="Rockwell"/>
                <a:sym typeface="Rockwell"/>
              </a:defRPr>
            </a:lvl9pPr>
          </a:lstStyle>
          <a:p>
            <a:pPr marL="0" marR="0" lvl="0" indent="0" algn="r" defTabSz="914400" rtl="0" eaLnBrk="1" fontAlgn="auto" latinLnBrk="0" hangingPunct="1">
              <a:lnSpc>
                <a:spcPct val="100000"/>
              </a:lnSpc>
              <a:spcBef>
                <a:spcPts val="0"/>
              </a:spcBef>
              <a:spcAft>
                <a:spcPts val="0"/>
              </a:spcAft>
              <a:buClrTx/>
              <a:buSzPts val="1400"/>
              <a:buFontTx/>
              <a:buNone/>
              <a:tabLst/>
              <a:defRPr/>
            </a:pPr>
            <a:endParaRPr kumimoji="0" sz="1100" b="0" i="0" u="none" strike="noStrike" kern="1200" cap="none" spc="0" normalizeH="0" baseline="0" noProof="0">
              <a:ln>
                <a:noFill/>
              </a:ln>
              <a:solidFill>
                <a:srgbClr val="595959"/>
              </a:solidFill>
              <a:effectLst/>
              <a:uLnTx/>
              <a:uFillTx/>
              <a:latin typeface="Rockwell"/>
              <a:sym typeface="Rockwell"/>
            </a:endParaRPr>
          </a:p>
        </p:txBody>
      </p:sp>
      <p:sp>
        <p:nvSpPr>
          <p:cNvPr id="73" name="Google Shape;73;p15"/>
          <p:cNvSpPr txBox="1">
            <a:spLocks noGrp="1"/>
          </p:cNvSpPr>
          <p:nvPr>
            <p:ph type="ftr" idx="11"/>
          </p:nvPr>
        </p:nvSpPr>
        <p:spPr>
          <a:xfrm>
            <a:off x="268941" y="6423585"/>
            <a:ext cx="8164000" cy="365200"/>
          </a:xfrm>
          <a:prstGeom prst="rect">
            <a:avLst/>
          </a:prstGeom>
          <a:noFill/>
          <a:ln>
            <a:noFill/>
          </a:ln>
        </p:spPr>
        <p:txBody>
          <a:bodyPr spcFirstLastPara="1" wrap="square" lIns="91425" tIns="45700" rIns="91425" bIns="45700" anchor="ctr" anchorCtr="0"/>
          <a:lstStyle>
            <a:lvl1pPr marR="0" lvl="0" algn="l" rtl="0">
              <a:spcBef>
                <a:spcPts val="0"/>
              </a:spcBef>
              <a:spcAft>
                <a:spcPts val="0"/>
              </a:spcAft>
              <a:buSzPts val="1400"/>
              <a:buNone/>
              <a:defRPr sz="1100" b="0" i="0" u="none" strike="noStrike" cap="none">
                <a:solidFill>
                  <a:srgbClr val="595959"/>
                </a:solidFill>
                <a:latin typeface="Rockwell"/>
                <a:ea typeface="Rockwell"/>
                <a:cs typeface="Rockwell"/>
                <a:sym typeface="Rockwell"/>
              </a:defRPr>
            </a:lvl1pPr>
            <a:lvl2pPr marR="0" lvl="1" algn="l" rtl="0">
              <a:spcBef>
                <a:spcPts val="0"/>
              </a:spcBef>
              <a:spcAft>
                <a:spcPts val="0"/>
              </a:spcAft>
              <a:buSzPts val="1400"/>
              <a:buNone/>
              <a:defRPr sz="1800" b="0" i="0" u="none" strike="noStrike" cap="none">
                <a:solidFill>
                  <a:schemeClr val="dk1"/>
                </a:solidFill>
                <a:latin typeface="Rockwell"/>
                <a:ea typeface="Rockwell"/>
                <a:cs typeface="Rockwell"/>
                <a:sym typeface="Rockwell"/>
              </a:defRPr>
            </a:lvl2pPr>
            <a:lvl3pPr marR="0" lvl="2" algn="l" rtl="0">
              <a:spcBef>
                <a:spcPts val="0"/>
              </a:spcBef>
              <a:spcAft>
                <a:spcPts val="0"/>
              </a:spcAft>
              <a:buSzPts val="1400"/>
              <a:buNone/>
              <a:defRPr sz="1800" b="0" i="0" u="none" strike="noStrike" cap="none">
                <a:solidFill>
                  <a:schemeClr val="dk1"/>
                </a:solidFill>
                <a:latin typeface="Rockwell"/>
                <a:ea typeface="Rockwell"/>
                <a:cs typeface="Rockwell"/>
                <a:sym typeface="Rockwell"/>
              </a:defRPr>
            </a:lvl3pPr>
            <a:lvl4pPr marR="0" lvl="3" algn="l" rtl="0">
              <a:spcBef>
                <a:spcPts val="0"/>
              </a:spcBef>
              <a:spcAft>
                <a:spcPts val="0"/>
              </a:spcAft>
              <a:buSzPts val="1400"/>
              <a:buNone/>
              <a:defRPr sz="1800" b="0" i="0" u="none" strike="noStrike" cap="none">
                <a:solidFill>
                  <a:schemeClr val="dk1"/>
                </a:solidFill>
                <a:latin typeface="Rockwell"/>
                <a:ea typeface="Rockwell"/>
                <a:cs typeface="Rockwell"/>
                <a:sym typeface="Rockwell"/>
              </a:defRPr>
            </a:lvl4pPr>
            <a:lvl5pPr marR="0" lvl="4" algn="l" rtl="0">
              <a:spcBef>
                <a:spcPts val="0"/>
              </a:spcBef>
              <a:spcAft>
                <a:spcPts val="0"/>
              </a:spcAft>
              <a:buSzPts val="1400"/>
              <a:buNone/>
              <a:defRPr sz="1800" b="0" i="0" u="none" strike="noStrike" cap="none">
                <a:solidFill>
                  <a:schemeClr val="dk1"/>
                </a:solidFill>
                <a:latin typeface="Rockwell"/>
                <a:ea typeface="Rockwell"/>
                <a:cs typeface="Rockwell"/>
                <a:sym typeface="Rockwell"/>
              </a:defRPr>
            </a:lvl5pPr>
            <a:lvl6pPr marR="0" lvl="5" algn="l" rtl="0">
              <a:spcBef>
                <a:spcPts val="0"/>
              </a:spcBef>
              <a:spcAft>
                <a:spcPts val="0"/>
              </a:spcAft>
              <a:buSzPts val="1400"/>
              <a:buNone/>
              <a:defRPr sz="1800" b="0" i="0" u="none" strike="noStrike" cap="none">
                <a:solidFill>
                  <a:schemeClr val="dk1"/>
                </a:solidFill>
                <a:latin typeface="Rockwell"/>
                <a:ea typeface="Rockwell"/>
                <a:cs typeface="Rockwell"/>
                <a:sym typeface="Rockwell"/>
              </a:defRPr>
            </a:lvl6pPr>
            <a:lvl7pPr marR="0" lvl="6" algn="l" rtl="0">
              <a:spcBef>
                <a:spcPts val="0"/>
              </a:spcBef>
              <a:spcAft>
                <a:spcPts val="0"/>
              </a:spcAft>
              <a:buSzPts val="1400"/>
              <a:buNone/>
              <a:defRPr sz="1800" b="0" i="0" u="none" strike="noStrike" cap="none">
                <a:solidFill>
                  <a:schemeClr val="dk1"/>
                </a:solidFill>
                <a:latin typeface="Rockwell"/>
                <a:ea typeface="Rockwell"/>
                <a:cs typeface="Rockwell"/>
                <a:sym typeface="Rockwell"/>
              </a:defRPr>
            </a:lvl7pPr>
            <a:lvl8pPr marR="0" lvl="7" algn="l" rtl="0">
              <a:spcBef>
                <a:spcPts val="0"/>
              </a:spcBef>
              <a:spcAft>
                <a:spcPts val="0"/>
              </a:spcAft>
              <a:buSzPts val="1400"/>
              <a:buNone/>
              <a:defRPr sz="1800" b="0" i="0" u="none" strike="noStrike" cap="none">
                <a:solidFill>
                  <a:schemeClr val="dk1"/>
                </a:solidFill>
                <a:latin typeface="Rockwell"/>
                <a:ea typeface="Rockwell"/>
                <a:cs typeface="Rockwell"/>
                <a:sym typeface="Rockwell"/>
              </a:defRPr>
            </a:lvl8pPr>
            <a:lvl9pPr marR="0" lvl="8" algn="l" rtl="0">
              <a:spcBef>
                <a:spcPts val="0"/>
              </a:spcBef>
              <a:spcAft>
                <a:spcPts val="0"/>
              </a:spcAft>
              <a:buSzPts val="1400"/>
              <a:buNone/>
              <a:defRPr sz="1800" b="0" i="0" u="none" strike="noStrike" cap="none">
                <a:solidFill>
                  <a:schemeClr val="dk1"/>
                </a:solidFill>
                <a:latin typeface="Rockwell"/>
                <a:ea typeface="Rockwell"/>
                <a:cs typeface="Rockwell"/>
                <a:sym typeface="Rockwell"/>
              </a:defRPr>
            </a:lvl9pPr>
          </a:lstStyle>
          <a:p>
            <a:pPr marL="0" marR="0" lvl="0" indent="0" algn="l" defTabSz="914400" rtl="0" eaLnBrk="1" fontAlgn="auto" latinLnBrk="0" hangingPunct="1">
              <a:lnSpc>
                <a:spcPct val="100000"/>
              </a:lnSpc>
              <a:spcBef>
                <a:spcPts val="0"/>
              </a:spcBef>
              <a:spcAft>
                <a:spcPts val="0"/>
              </a:spcAft>
              <a:buClrTx/>
              <a:buSzPts val="1400"/>
              <a:buFontTx/>
              <a:buNone/>
              <a:tabLst/>
              <a:defRPr/>
            </a:pPr>
            <a:r>
              <a:rPr kumimoji="0" lang="en-US" sz="1100" b="0" i="0" u="none" strike="noStrike" kern="1200" cap="none" spc="0" normalizeH="0" baseline="0" noProof="0">
                <a:ln>
                  <a:noFill/>
                </a:ln>
                <a:solidFill>
                  <a:srgbClr val="595959"/>
                </a:solidFill>
                <a:effectLst/>
                <a:uLnTx/>
                <a:uFillTx/>
                <a:latin typeface="Rockwell"/>
                <a:sym typeface="Rockwell"/>
              </a:rPr>
              <a:t>Source: The Right Question Institute - www.rightquestion.org</a:t>
            </a:r>
            <a:endParaRPr kumimoji="0" sz="1100" b="0" i="0" u="none" strike="noStrike" kern="1200" cap="none" spc="0" normalizeH="0" baseline="0" noProof="0">
              <a:ln>
                <a:noFill/>
              </a:ln>
              <a:solidFill>
                <a:srgbClr val="595959"/>
              </a:solidFill>
              <a:effectLst/>
              <a:uLnTx/>
              <a:uFillTx/>
              <a:latin typeface="Rockwell"/>
              <a:sym typeface="Rockwell"/>
            </a:endParaRPr>
          </a:p>
        </p:txBody>
      </p:sp>
      <p:sp>
        <p:nvSpPr>
          <p:cNvPr id="74" name="Google Shape;74;p15"/>
          <p:cNvSpPr txBox="1">
            <a:spLocks noGrp="1"/>
          </p:cNvSpPr>
          <p:nvPr>
            <p:ph type="sldNum" idx="12"/>
          </p:nvPr>
        </p:nvSpPr>
        <p:spPr>
          <a:xfrm>
            <a:off x="11074400" y="242235"/>
            <a:ext cx="738800" cy="365200"/>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400" b="0" i="0" u="none" strike="noStrike" cap="none">
                <a:solidFill>
                  <a:schemeClr val="lt1"/>
                </a:solidFill>
                <a:latin typeface="Rockwell"/>
                <a:ea typeface="Rockwell"/>
                <a:cs typeface="Rockwell"/>
                <a:sym typeface="Rockwell"/>
              </a:defRPr>
            </a:lvl1pPr>
            <a:lvl2pPr marL="0" marR="0" lvl="1" indent="0" algn="r" rtl="0">
              <a:spcBef>
                <a:spcPts val="0"/>
              </a:spcBef>
              <a:buNone/>
              <a:defRPr sz="1400" b="0" i="0" u="none" strike="noStrike" cap="none">
                <a:solidFill>
                  <a:schemeClr val="lt1"/>
                </a:solidFill>
                <a:latin typeface="Rockwell"/>
                <a:ea typeface="Rockwell"/>
                <a:cs typeface="Rockwell"/>
                <a:sym typeface="Rockwell"/>
              </a:defRPr>
            </a:lvl2pPr>
            <a:lvl3pPr marL="0" marR="0" lvl="2" indent="0" algn="r" rtl="0">
              <a:spcBef>
                <a:spcPts val="0"/>
              </a:spcBef>
              <a:buNone/>
              <a:defRPr sz="1400" b="0" i="0" u="none" strike="noStrike" cap="none">
                <a:solidFill>
                  <a:schemeClr val="lt1"/>
                </a:solidFill>
                <a:latin typeface="Rockwell"/>
                <a:ea typeface="Rockwell"/>
                <a:cs typeface="Rockwell"/>
                <a:sym typeface="Rockwell"/>
              </a:defRPr>
            </a:lvl3pPr>
            <a:lvl4pPr marL="0" marR="0" lvl="3" indent="0" algn="r" rtl="0">
              <a:spcBef>
                <a:spcPts val="0"/>
              </a:spcBef>
              <a:buNone/>
              <a:defRPr sz="1400" b="0" i="0" u="none" strike="noStrike" cap="none">
                <a:solidFill>
                  <a:schemeClr val="lt1"/>
                </a:solidFill>
                <a:latin typeface="Rockwell"/>
                <a:ea typeface="Rockwell"/>
                <a:cs typeface="Rockwell"/>
                <a:sym typeface="Rockwell"/>
              </a:defRPr>
            </a:lvl4pPr>
            <a:lvl5pPr marL="0" marR="0" lvl="4" indent="0" algn="r" rtl="0">
              <a:spcBef>
                <a:spcPts val="0"/>
              </a:spcBef>
              <a:buNone/>
              <a:defRPr sz="1400" b="0" i="0" u="none" strike="noStrike" cap="none">
                <a:solidFill>
                  <a:schemeClr val="lt1"/>
                </a:solidFill>
                <a:latin typeface="Rockwell"/>
                <a:ea typeface="Rockwell"/>
                <a:cs typeface="Rockwell"/>
                <a:sym typeface="Rockwell"/>
              </a:defRPr>
            </a:lvl5pPr>
            <a:lvl6pPr marL="0" marR="0" lvl="5" indent="0" algn="r" rtl="0">
              <a:spcBef>
                <a:spcPts val="0"/>
              </a:spcBef>
              <a:buNone/>
              <a:defRPr sz="1400" b="0" i="0" u="none" strike="noStrike" cap="none">
                <a:solidFill>
                  <a:schemeClr val="lt1"/>
                </a:solidFill>
                <a:latin typeface="Rockwell"/>
                <a:ea typeface="Rockwell"/>
                <a:cs typeface="Rockwell"/>
                <a:sym typeface="Rockwell"/>
              </a:defRPr>
            </a:lvl6pPr>
            <a:lvl7pPr marL="0" marR="0" lvl="6" indent="0" algn="r" rtl="0">
              <a:spcBef>
                <a:spcPts val="0"/>
              </a:spcBef>
              <a:buNone/>
              <a:defRPr sz="1400" b="0" i="0" u="none" strike="noStrike" cap="none">
                <a:solidFill>
                  <a:schemeClr val="lt1"/>
                </a:solidFill>
                <a:latin typeface="Rockwell"/>
                <a:ea typeface="Rockwell"/>
                <a:cs typeface="Rockwell"/>
                <a:sym typeface="Rockwell"/>
              </a:defRPr>
            </a:lvl7pPr>
            <a:lvl8pPr marL="0" marR="0" lvl="7" indent="0" algn="r" rtl="0">
              <a:spcBef>
                <a:spcPts val="0"/>
              </a:spcBef>
              <a:buNone/>
              <a:defRPr sz="1400" b="0" i="0" u="none" strike="noStrike" cap="none">
                <a:solidFill>
                  <a:schemeClr val="lt1"/>
                </a:solidFill>
                <a:latin typeface="Rockwell"/>
                <a:ea typeface="Rockwell"/>
                <a:cs typeface="Rockwell"/>
                <a:sym typeface="Rockwell"/>
              </a:defRPr>
            </a:lvl8pPr>
            <a:lvl9pPr marL="0" marR="0" lvl="8" indent="0" algn="r" rtl="0">
              <a:spcBef>
                <a:spcPts val="0"/>
              </a:spcBef>
              <a:buNone/>
              <a:defRPr sz="1400" b="0" i="0" u="none" strike="noStrike" cap="none">
                <a:solidFill>
                  <a:schemeClr val="lt1"/>
                </a:solidFill>
                <a:latin typeface="Rockwell"/>
                <a:ea typeface="Rockwell"/>
                <a:cs typeface="Rockwell"/>
                <a:sym typeface="Rockwell"/>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00000000-1234-1234-1234-123412341234}" type="slidenum">
              <a:rPr kumimoji="0" lang="en" sz="1400" b="0" i="0" u="none" strike="noStrike" kern="1200" cap="none" spc="0" normalizeH="0" baseline="0" noProof="0" smtClean="0">
                <a:ln>
                  <a:noFill/>
                </a:ln>
                <a:solidFill>
                  <a:srgbClr val="FFFFFF"/>
                </a:solidFill>
                <a:effectLst/>
                <a:uLnTx/>
                <a:uFillTx/>
                <a:latin typeface="Rockwell"/>
                <a:sym typeface="Rockwell"/>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 sz="1400" b="0" i="0" u="none" strike="noStrike" kern="1200" cap="none" spc="0" normalizeH="0" baseline="0" noProof="0">
              <a:ln>
                <a:noFill/>
              </a:ln>
              <a:solidFill>
                <a:srgbClr val="FFFFFF"/>
              </a:solidFill>
              <a:effectLst/>
              <a:uLnTx/>
              <a:uFillTx/>
              <a:latin typeface="Rockwell"/>
              <a:sym typeface="Rockwell"/>
            </a:endParaRPr>
          </a:p>
        </p:txBody>
      </p:sp>
    </p:spTree>
    <p:extLst>
      <p:ext uri="{BB962C8B-B14F-4D97-AF65-F5344CB8AC3E}">
        <p14:creationId xmlns:p14="http://schemas.microsoft.com/office/powerpoint/2010/main" val="2792763812"/>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p:cSld name="1_Two Content">
    <p:spTree>
      <p:nvGrpSpPr>
        <p:cNvPr id="1" name=""/>
        <p:cNvGrpSpPr/>
        <p:nvPr/>
      </p:nvGrpSpPr>
      <p:grpSpPr>
        <a:xfrm>
          <a:off x="0" y="0"/>
          <a:ext cx="0" cy="0"/>
          <a:chOff x="0" y="0"/>
          <a:chExt cx="0" cy="0"/>
        </a:xfrm>
      </p:grpSpPr>
      <p:sp>
        <p:nvSpPr>
          <p:cNvPr id="11" name="Rectangle 10"/>
          <p:cNvSpPr/>
          <p:nvPr/>
        </p:nvSpPr>
        <p:spPr>
          <a:xfrm>
            <a:off x="10947401" y="282574"/>
            <a:ext cx="856129" cy="1600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white"/>
              </a:solidFill>
              <a:effectLst/>
              <a:uLnTx/>
              <a:uFillTx/>
              <a:latin typeface="Rockwell"/>
              <a:ea typeface="Meiryo"/>
              <a:cs typeface="+mn-cs"/>
            </a:endParaRPr>
          </a:p>
        </p:txBody>
      </p:sp>
      <p:sp>
        <p:nvSpPr>
          <p:cNvPr id="12" name="Rectangle 11"/>
          <p:cNvSpPr/>
          <p:nvPr/>
        </p:nvSpPr>
        <p:spPr>
          <a:xfrm>
            <a:off x="10757647" y="282574"/>
            <a:ext cx="121920" cy="16002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white"/>
              </a:solidFill>
              <a:effectLst/>
              <a:uLnTx/>
              <a:uFillTx/>
              <a:latin typeface="Rockwell"/>
              <a:ea typeface="Meiryo"/>
              <a:cs typeface="+mn-cs"/>
            </a:endParaRPr>
          </a:p>
        </p:txBody>
      </p:sp>
      <p:sp>
        <p:nvSpPr>
          <p:cNvPr id="10" name="TextBox 9"/>
          <p:cNvSpPr txBox="1"/>
          <p:nvPr/>
        </p:nvSpPr>
        <p:spPr>
          <a:xfrm>
            <a:off x="297581" y="228600"/>
            <a:ext cx="347879" cy="553998"/>
          </a:xfrm>
          <a:prstGeom prst="rect">
            <a:avLst/>
          </a:prstGeom>
          <a:noFill/>
        </p:spPr>
        <p:txBody>
          <a:bodyPr wrap="squar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sz="3600" b="1" i="0" u="none" strike="noStrike" kern="1200" cap="none" spc="0" normalizeH="0" baseline="0" noProof="0">
                <a:ln>
                  <a:noFill/>
                </a:ln>
                <a:solidFill>
                  <a:srgbClr val="629DD1">
                    <a:lumMod val="60000"/>
                    <a:lumOff val="40000"/>
                  </a:srgbClr>
                </a:solidFill>
                <a:effectLst/>
                <a:uLnTx/>
                <a:uFillTx/>
                <a:latin typeface="Rockwell"/>
                <a:ea typeface="Meiryo"/>
                <a:cs typeface="+mn-cs"/>
              </a:rPr>
              <a:t>+</a:t>
            </a:r>
          </a:p>
        </p:txBody>
      </p:sp>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sz="half" idx="1"/>
          </p:nvPr>
        </p:nvSpPr>
        <p:spPr>
          <a:xfrm>
            <a:off x="664691" y="1985963"/>
            <a:ext cx="4876800" cy="414020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4" name="Content Placeholder 3"/>
          <p:cNvSpPr>
            <a:spLocks noGrp="1"/>
          </p:cNvSpPr>
          <p:nvPr>
            <p:ph sz="half" idx="2"/>
          </p:nvPr>
        </p:nvSpPr>
        <p:spPr>
          <a:xfrm>
            <a:off x="5866504" y="1985963"/>
            <a:ext cx="4876800" cy="414020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5" name="Date Placeholder 4"/>
          <p:cNvSpPr>
            <a:spLocks noGrp="1"/>
          </p:cNvSpPr>
          <p:nvPr>
            <p:ph type="dt" sz="half" idx="10"/>
          </p:nvPr>
        </p:nvSpPr>
        <p:spPr>
          <a:xfrm>
            <a:off x="9060329" y="6423586"/>
            <a:ext cx="28448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lumMod val="65000"/>
                  <a:lumOff val="35000"/>
                </a:prstClr>
              </a:solidFill>
              <a:effectLst/>
              <a:uLnTx/>
              <a:uFillTx/>
              <a:latin typeface="Rockwell"/>
              <a:ea typeface="Meiryo"/>
              <a:cs typeface="+mn-cs"/>
            </a:endParaRPr>
          </a:p>
        </p:txBody>
      </p:sp>
      <p:sp>
        <p:nvSpPr>
          <p:cNvPr id="6" name="Footer Placeholder 5"/>
          <p:cNvSpPr>
            <a:spLocks noGrp="1"/>
          </p:cNvSpPr>
          <p:nvPr>
            <p:ph type="ftr" sz="quarter" idx="11"/>
          </p:nvPr>
        </p:nvSpPr>
        <p:spPr>
          <a:xfrm>
            <a:off x="268941" y="6423586"/>
            <a:ext cx="8163859"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prstClr val="black">
                    <a:lumMod val="65000"/>
                    <a:lumOff val="35000"/>
                  </a:prstClr>
                </a:solidFill>
                <a:effectLst/>
                <a:uLnTx/>
                <a:uFillTx/>
                <a:latin typeface="Rockwell"/>
                <a:ea typeface="Meiryo"/>
                <a:cs typeface="+mn-cs"/>
              </a:rPr>
              <a:t>Source: The Right Question Institute - www.rightquestion.org</a:t>
            </a:r>
          </a:p>
        </p:txBody>
      </p:sp>
      <p:sp>
        <p:nvSpPr>
          <p:cNvPr id="7" name="Slide Number Placeholder 6"/>
          <p:cNvSpPr>
            <a:spLocks noGrp="1"/>
          </p:cNvSpPr>
          <p:nvPr>
            <p:ph type="sldNum" sz="quarter" idx="12"/>
          </p:nvPr>
        </p:nvSpPr>
        <p:spPr>
          <a:xfrm>
            <a:off x="11074400" y="242235"/>
            <a:ext cx="738717"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15E84564-75FE-D847-AF71-AE7C252681ED}" type="slidenum">
              <a:rPr kumimoji="0" lang="en-US" sz="1800" b="0" i="0" u="none" strike="noStrike" kern="1200" cap="none" spc="0" normalizeH="0" baseline="0" noProof="0" smtClean="0">
                <a:ln>
                  <a:noFill/>
                </a:ln>
                <a:solidFill>
                  <a:prstClr val="white"/>
                </a:solidFill>
                <a:effectLst/>
                <a:uLnTx/>
                <a:uFillTx/>
                <a:latin typeface="Rockwell"/>
                <a:ea typeface="Meiryo"/>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en-US" sz="1800" b="0" i="0" u="none" strike="noStrike" kern="1200" cap="none" spc="0" normalizeH="0" baseline="0" noProof="0">
              <a:ln>
                <a:noFill/>
              </a:ln>
              <a:solidFill>
                <a:prstClr val="white"/>
              </a:solidFill>
              <a:effectLst/>
              <a:uLnTx/>
              <a:uFillTx/>
              <a:latin typeface="Rockwell"/>
              <a:ea typeface="Meiryo"/>
              <a:cs typeface="+mn-cs"/>
            </a:endParaRPr>
          </a:p>
        </p:txBody>
      </p:sp>
    </p:spTree>
    <p:extLst>
      <p:ext uri="{BB962C8B-B14F-4D97-AF65-F5344CB8AC3E}">
        <p14:creationId xmlns:p14="http://schemas.microsoft.com/office/powerpoint/2010/main" val="432969540"/>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p:cSld name="2_Two Content">
    <p:spTree>
      <p:nvGrpSpPr>
        <p:cNvPr id="1" name=""/>
        <p:cNvGrpSpPr/>
        <p:nvPr/>
      </p:nvGrpSpPr>
      <p:grpSpPr>
        <a:xfrm>
          <a:off x="0" y="0"/>
          <a:ext cx="0" cy="0"/>
          <a:chOff x="0" y="0"/>
          <a:chExt cx="0" cy="0"/>
        </a:xfrm>
      </p:grpSpPr>
      <p:sp>
        <p:nvSpPr>
          <p:cNvPr id="11" name="Rectangle 10"/>
          <p:cNvSpPr/>
          <p:nvPr/>
        </p:nvSpPr>
        <p:spPr>
          <a:xfrm>
            <a:off x="10947401" y="282574"/>
            <a:ext cx="856129" cy="1600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white"/>
              </a:solidFill>
              <a:effectLst/>
              <a:uLnTx/>
              <a:uFillTx/>
              <a:latin typeface="Rockwell"/>
              <a:ea typeface="Meiryo"/>
              <a:cs typeface="+mn-cs"/>
            </a:endParaRPr>
          </a:p>
        </p:txBody>
      </p:sp>
      <p:sp>
        <p:nvSpPr>
          <p:cNvPr id="12" name="Rectangle 11"/>
          <p:cNvSpPr/>
          <p:nvPr/>
        </p:nvSpPr>
        <p:spPr>
          <a:xfrm>
            <a:off x="10757647" y="282574"/>
            <a:ext cx="121920" cy="16002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white"/>
              </a:solidFill>
              <a:effectLst/>
              <a:uLnTx/>
              <a:uFillTx/>
              <a:latin typeface="Rockwell"/>
              <a:ea typeface="Meiryo"/>
              <a:cs typeface="+mn-cs"/>
            </a:endParaRPr>
          </a:p>
        </p:txBody>
      </p:sp>
      <p:sp>
        <p:nvSpPr>
          <p:cNvPr id="10" name="TextBox 9"/>
          <p:cNvSpPr txBox="1"/>
          <p:nvPr/>
        </p:nvSpPr>
        <p:spPr>
          <a:xfrm>
            <a:off x="297581" y="228600"/>
            <a:ext cx="347879" cy="553998"/>
          </a:xfrm>
          <a:prstGeom prst="rect">
            <a:avLst/>
          </a:prstGeom>
          <a:noFill/>
        </p:spPr>
        <p:txBody>
          <a:bodyPr wrap="square" lIns="0" tIns="0" rIns="0" bIns="0"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sz="3600" b="1" i="0" u="none" strike="noStrike" kern="1200" cap="none" spc="0" normalizeH="0" baseline="0" noProof="0">
                <a:ln>
                  <a:noFill/>
                </a:ln>
                <a:solidFill>
                  <a:srgbClr val="629DD1">
                    <a:lumMod val="60000"/>
                    <a:lumOff val="40000"/>
                  </a:srgbClr>
                </a:solidFill>
                <a:effectLst/>
                <a:uLnTx/>
                <a:uFillTx/>
                <a:latin typeface="Rockwell"/>
                <a:ea typeface="Meiryo"/>
                <a:cs typeface="+mn-cs"/>
              </a:rPr>
              <a:t>+</a:t>
            </a:r>
          </a:p>
        </p:txBody>
      </p:sp>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sz="half" idx="1"/>
          </p:nvPr>
        </p:nvSpPr>
        <p:spPr>
          <a:xfrm>
            <a:off x="664691" y="1985963"/>
            <a:ext cx="4876800" cy="414020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4" name="Content Placeholder 3"/>
          <p:cNvSpPr>
            <a:spLocks noGrp="1"/>
          </p:cNvSpPr>
          <p:nvPr>
            <p:ph sz="half" idx="2"/>
          </p:nvPr>
        </p:nvSpPr>
        <p:spPr>
          <a:xfrm>
            <a:off x="5866504" y="1985963"/>
            <a:ext cx="4876800" cy="414020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5" name="Date Placeholder 4"/>
          <p:cNvSpPr>
            <a:spLocks noGrp="1"/>
          </p:cNvSpPr>
          <p:nvPr>
            <p:ph type="dt" sz="half" idx="10"/>
          </p:nvPr>
        </p:nvSpPr>
        <p:spPr>
          <a:xfrm>
            <a:off x="9060329" y="6423585"/>
            <a:ext cx="2844800" cy="365100"/>
          </a:xfrm>
          <a:prstGeom prst="rect">
            <a:avLst/>
          </a:prstGeom>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black">
                  <a:lumMod val="65000"/>
                  <a:lumOff val="35000"/>
                </a:prstClr>
              </a:solidFill>
              <a:effectLst/>
              <a:uLnTx/>
              <a:uFillTx/>
              <a:latin typeface="Rockwell"/>
              <a:ea typeface="Meiryo"/>
              <a:cs typeface="+mn-cs"/>
            </a:endParaRPr>
          </a:p>
        </p:txBody>
      </p:sp>
      <p:sp>
        <p:nvSpPr>
          <p:cNvPr id="6" name="Footer Placeholder 5"/>
          <p:cNvSpPr>
            <a:spLocks noGrp="1"/>
          </p:cNvSpPr>
          <p:nvPr>
            <p:ph type="ftr" sz="quarter" idx="11"/>
          </p:nvPr>
        </p:nvSpPr>
        <p:spPr>
          <a:xfrm>
            <a:off x="268941" y="6423585"/>
            <a:ext cx="8164000" cy="365100"/>
          </a:xfrm>
          <a:prstGeom prst="rect">
            <a:avLst/>
          </a:prstGeom>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a:ln>
                  <a:noFill/>
                </a:ln>
                <a:solidFill>
                  <a:prstClr val="black">
                    <a:lumMod val="65000"/>
                    <a:lumOff val="35000"/>
                  </a:prstClr>
                </a:solidFill>
                <a:effectLst/>
                <a:uLnTx/>
                <a:uFillTx/>
                <a:latin typeface="Rockwell"/>
                <a:ea typeface="Meiryo"/>
                <a:cs typeface="+mn-cs"/>
              </a:rPr>
              <a:t>Source: The Right Question Institute - www.rightquestion.org</a:t>
            </a:r>
          </a:p>
        </p:txBody>
      </p:sp>
      <p:sp>
        <p:nvSpPr>
          <p:cNvPr id="7" name="Slide Number Placeholder 6"/>
          <p:cNvSpPr>
            <a:spLocks noGrp="1"/>
          </p:cNvSpPr>
          <p:nvPr>
            <p:ph type="sldNum" sz="quarter" idx="12"/>
          </p:nvPr>
        </p:nvSpPr>
        <p:spPr>
          <a:xfrm>
            <a:off x="11074400" y="242234"/>
            <a:ext cx="738800" cy="365100"/>
          </a:xfrm>
          <a:prstGeom prst="rect">
            <a:avLst/>
          </a:prstGeom>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806C9EB7-DE12-DA45-9FA8-81EA5D4669B0}" type="slidenum">
              <a:rPr kumimoji="0" lang="en-US" sz="1400" b="0" i="0" u="none" strike="noStrike" kern="1200" cap="none" spc="0" normalizeH="0" baseline="0" noProof="0" smtClean="0">
                <a:ln>
                  <a:noFill/>
                </a:ln>
                <a:solidFill>
                  <a:prstClr val="white"/>
                </a:solidFill>
                <a:effectLst/>
                <a:uLnTx/>
                <a:uFillTx/>
                <a:latin typeface="Rockwell"/>
                <a:ea typeface="Meiryo"/>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en-US" sz="1400" b="0" i="0" u="none" strike="noStrike" kern="1200" cap="none" spc="0" normalizeH="0" baseline="0" noProof="0">
              <a:ln>
                <a:noFill/>
              </a:ln>
              <a:solidFill>
                <a:prstClr val="white"/>
              </a:solidFill>
              <a:effectLst/>
              <a:uLnTx/>
              <a:uFillTx/>
              <a:latin typeface="Rockwell"/>
              <a:ea typeface="Meiryo"/>
              <a:cs typeface="+mn-cs"/>
            </a:endParaRPr>
          </a:p>
        </p:txBody>
      </p:sp>
    </p:spTree>
    <p:extLst>
      <p:ext uri="{BB962C8B-B14F-4D97-AF65-F5344CB8AC3E}">
        <p14:creationId xmlns:p14="http://schemas.microsoft.com/office/powerpoint/2010/main" val="225331944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cxnSp>
        <p:nvCxnSpPr>
          <p:cNvPr id="6" name="Straight Connector 5"/>
          <p:cNvCxnSpPr/>
          <p:nvPr userDrawn="1"/>
        </p:nvCxnSpPr>
        <p:spPr>
          <a:xfrm>
            <a:off x="768627" y="5835315"/>
            <a:ext cx="10625279" cy="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109777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2_Blank">
    <p:spTree>
      <p:nvGrpSpPr>
        <p:cNvPr id="1" name=""/>
        <p:cNvGrpSpPr/>
        <p:nvPr/>
      </p:nvGrpSpPr>
      <p:grpSpPr>
        <a:xfrm>
          <a:off x="0" y="0"/>
          <a:ext cx="0" cy="0"/>
          <a:chOff x="0" y="0"/>
          <a:chExt cx="0" cy="0"/>
        </a:xfrm>
      </p:grpSpPr>
      <p:sp>
        <p:nvSpPr>
          <p:cNvPr id="6" name="Rectangle 5"/>
          <p:cNvSpPr/>
          <p:nvPr userDrawn="1"/>
        </p:nvSpPr>
        <p:spPr>
          <a:xfrm>
            <a:off x="0" y="-17796"/>
            <a:ext cx="12192000" cy="563654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Tree>
    <p:extLst>
      <p:ext uri="{BB962C8B-B14F-4D97-AF65-F5344CB8AC3E}">
        <p14:creationId xmlns:p14="http://schemas.microsoft.com/office/powerpoint/2010/main" val="144310983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39788" y="457202"/>
            <a:ext cx="4343400" cy="530225"/>
          </a:xfrm>
        </p:spPr>
        <p:txBody>
          <a:bodyPr anchor="b"/>
          <a:lstStyle>
            <a:lvl1pPr>
              <a:defRPr sz="3200" baseline="0">
                <a:solidFill>
                  <a:schemeClr val="tx2"/>
                </a:solidFill>
              </a:defRPr>
            </a:lvl1pPr>
          </a:lstStyle>
          <a:p>
            <a:r>
              <a:rPr lang="en-US"/>
              <a:t>Student Questions</a:t>
            </a:r>
            <a:endParaRPr lang="en-US" dirty="0"/>
          </a:p>
        </p:txBody>
      </p:sp>
      <p:sp>
        <p:nvSpPr>
          <p:cNvPr id="3" name="Content Placeholder 2"/>
          <p:cNvSpPr>
            <a:spLocks noGrp="1"/>
          </p:cNvSpPr>
          <p:nvPr>
            <p:ph idx="1"/>
          </p:nvPr>
        </p:nvSpPr>
        <p:spPr>
          <a:xfrm>
            <a:off x="838201" y="1171076"/>
            <a:ext cx="4569577" cy="2827499"/>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hasCustomPrompt="1"/>
          </p:nvPr>
        </p:nvSpPr>
        <p:spPr>
          <a:xfrm>
            <a:off x="839788" y="4182222"/>
            <a:ext cx="4567989" cy="1528768"/>
          </a:xfrm>
        </p:spPr>
        <p:txBody>
          <a:bodyPr>
            <a:normAutofit/>
          </a:bodyPr>
          <a:lstStyle>
            <a:lvl1pPr marL="285750" marR="0" indent="-285750" algn="l" defTabSz="914400" rtl="0" eaLnBrk="1" fontAlgn="auto" latinLnBrk="0" hangingPunct="1">
              <a:lnSpc>
                <a:spcPct val="90000"/>
              </a:lnSpc>
              <a:spcBef>
                <a:spcPts val="1000"/>
              </a:spcBef>
              <a:spcAft>
                <a:spcPts val="0"/>
              </a:spcAft>
              <a:buClrTx/>
              <a:buSzTx/>
              <a:buFont typeface="Arial" charset="0"/>
              <a:buChar char="•"/>
              <a:tabLst/>
              <a:defRPr sz="22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Question</a:t>
            </a:r>
          </a:p>
          <a:p>
            <a:pPr lvl="0"/>
            <a:r>
              <a:rPr lang="en-US" dirty="0"/>
              <a:t>Question</a:t>
            </a:r>
          </a:p>
          <a:p>
            <a:pPr marL="285750" marR="0" lvl="0" indent="-285750" algn="l" defTabSz="914400" rtl="0" eaLnBrk="1" fontAlgn="auto" latinLnBrk="0" hangingPunct="1">
              <a:lnSpc>
                <a:spcPct val="90000"/>
              </a:lnSpc>
              <a:spcBef>
                <a:spcPts val="1000"/>
              </a:spcBef>
              <a:spcAft>
                <a:spcPts val="0"/>
              </a:spcAft>
              <a:buClrTx/>
              <a:buSzTx/>
              <a:buFont typeface="Arial" charset="0"/>
              <a:buChar char="•"/>
              <a:tabLst/>
              <a:defRPr/>
            </a:pPr>
            <a:r>
              <a:rPr lang="en-US" dirty="0"/>
              <a:t>Question</a:t>
            </a:r>
          </a:p>
        </p:txBody>
      </p:sp>
      <p:sp>
        <p:nvSpPr>
          <p:cNvPr id="8" name="Text Placeholder 3"/>
          <p:cNvSpPr>
            <a:spLocks noGrp="1"/>
          </p:cNvSpPr>
          <p:nvPr>
            <p:ph type="body" sz="half" idx="13" hasCustomPrompt="1"/>
          </p:nvPr>
        </p:nvSpPr>
        <p:spPr>
          <a:xfrm>
            <a:off x="6021388" y="1171074"/>
            <a:ext cx="4567989" cy="5101388"/>
          </a:xfrm>
        </p:spPr>
        <p:txBody>
          <a:bodyPr>
            <a:normAutofit/>
          </a:bodyPr>
          <a:lstStyle>
            <a:lvl1pPr marL="285750" marR="0" indent="-285750" algn="l" defTabSz="914400" rtl="0" eaLnBrk="1" fontAlgn="auto" latinLnBrk="0" hangingPunct="1">
              <a:lnSpc>
                <a:spcPct val="90000"/>
              </a:lnSpc>
              <a:spcBef>
                <a:spcPts val="1000"/>
              </a:spcBef>
              <a:spcAft>
                <a:spcPts val="0"/>
              </a:spcAft>
              <a:buClrTx/>
              <a:buSzTx/>
              <a:buFont typeface="Arial" charset="0"/>
              <a:buChar char="•"/>
              <a:tabLst/>
              <a:defRPr sz="22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Question</a:t>
            </a:r>
          </a:p>
          <a:p>
            <a:pPr marL="285750" marR="0" lvl="0" indent="-285750" algn="l" defTabSz="914400" rtl="0" eaLnBrk="1" fontAlgn="auto" latinLnBrk="0" hangingPunct="1">
              <a:lnSpc>
                <a:spcPct val="90000"/>
              </a:lnSpc>
              <a:spcBef>
                <a:spcPts val="1000"/>
              </a:spcBef>
              <a:spcAft>
                <a:spcPts val="0"/>
              </a:spcAft>
              <a:buClrTx/>
              <a:buSzTx/>
              <a:buFont typeface="Arial" charset="0"/>
              <a:buChar char="•"/>
              <a:tabLst/>
              <a:defRPr/>
            </a:pPr>
            <a:r>
              <a:rPr lang="en-US" dirty="0"/>
              <a:t>Question</a:t>
            </a:r>
          </a:p>
          <a:p>
            <a:pPr marL="285750" marR="0" lvl="0" indent="-285750" algn="l" defTabSz="914400" rtl="0" eaLnBrk="1" fontAlgn="auto" latinLnBrk="0" hangingPunct="1">
              <a:lnSpc>
                <a:spcPct val="90000"/>
              </a:lnSpc>
              <a:spcBef>
                <a:spcPts val="1000"/>
              </a:spcBef>
              <a:spcAft>
                <a:spcPts val="0"/>
              </a:spcAft>
              <a:buClrTx/>
              <a:buSzTx/>
              <a:buFont typeface="Arial" charset="0"/>
              <a:buChar char="•"/>
              <a:tabLst/>
              <a:defRPr/>
            </a:pPr>
            <a:r>
              <a:rPr lang="en-US" dirty="0"/>
              <a:t>Question</a:t>
            </a:r>
          </a:p>
          <a:p>
            <a:pPr marL="285750" marR="0" lvl="0" indent="-285750" algn="l" defTabSz="914400" rtl="0" eaLnBrk="1" fontAlgn="auto" latinLnBrk="0" hangingPunct="1">
              <a:lnSpc>
                <a:spcPct val="90000"/>
              </a:lnSpc>
              <a:spcBef>
                <a:spcPts val="1000"/>
              </a:spcBef>
              <a:spcAft>
                <a:spcPts val="0"/>
              </a:spcAft>
              <a:buClrTx/>
              <a:buSzTx/>
              <a:buFont typeface="Arial" charset="0"/>
              <a:buChar char="•"/>
              <a:tabLst/>
              <a:defRPr/>
            </a:pPr>
            <a:r>
              <a:rPr lang="en-US" dirty="0"/>
              <a:t>Question</a:t>
            </a:r>
          </a:p>
          <a:p>
            <a:pPr lvl="0"/>
            <a:r>
              <a:rPr lang="en-US" dirty="0"/>
              <a:t>Question</a:t>
            </a:r>
          </a:p>
          <a:p>
            <a:pPr marL="285750" marR="0" lvl="0" indent="-285750" algn="l" defTabSz="914400" rtl="0" eaLnBrk="1" fontAlgn="auto" latinLnBrk="0" hangingPunct="1">
              <a:lnSpc>
                <a:spcPct val="90000"/>
              </a:lnSpc>
              <a:spcBef>
                <a:spcPts val="1000"/>
              </a:spcBef>
              <a:spcAft>
                <a:spcPts val="0"/>
              </a:spcAft>
              <a:buClrTx/>
              <a:buSzTx/>
              <a:buFont typeface="Arial" charset="0"/>
              <a:buChar char="•"/>
              <a:tabLst/>
              <a:defRPr/>
            </a:pPr>
            <a:r>
              <a:rPr lang="en-US" dirty="0"/>
              <a:t>Question</a:t>
            </a:r>
          </a:p>
          <a:p>
            <a:pPr marL="285750" marR="0" lvl="0" indent="-285750" algn="l" defTabSz="914400" rtl="0" eaLnBrk="1" fontAlgn="auto" latinLnBrk="0" hangingPunct="1">
              <a:lnSpc>
                <a:spcPct val="90000"/>
              </a:lnSpc>
              <a:spcBef>
                <a:spcPts val="1000"/>
              </a:spcBef>
              <a:spcAft>
                <a:spcPts val="0"/>
              </a:spcAft>
              <a:buClrTx/>
              <a:buSzTx/>
              <a:buFont typeface="Arial" charset="0"/>
              <a:buChar char="•"/>
              <a:tabLst/>
              <a:defRPr/>
            </a:pPr>
            <a:r>
              <a:rPr lang="en-US" dirty="0"/>
              <a:t>Question</a:t>
            </a:r>
          </a:p>
          <a:p>
            <a:pPr marL="285750" marR="0" lvl="0" indent="-285750" algn="l" defTabSz="914400" rtl="0" eaLnBrk="1" fontAlgn="auto" latinLnBrk="0" hangingPunct="1">
              <a:lnSpc>
                <a:spcPct val="90000"/>
              </a:lnSpc>
              <a:spcBef>
                <a:spcPts val="1000"/>
              </a:spcBef>
              <a:spcAft>
                <a:spcPts val="0"/>
              </a:spcAft>
              <a:buClrTx/>
              <a:buSzTx/>
              <a:buFont typeface="Arial" charset="0"/>
              <a:buChar char="•"/>
              <a:tabLst/>
              <a:defRPr/>
            </a:pPr>
            <a:r>
              <a:rPr lang="en-US" dirty="0"/>
              <a:t>Question</a:t>
            </a:r>
          </a:p>
          <a:p>
            <a:pPr lvl="0"/>
            <a:r>
              <a:rPr lang="en-US" dirty="0"/>
              <a:t>Question</a:t>
            </a:r>
          </a:p>
          <a:p>
            <a:pPr marL="285750" marR="0" lvl="0" indent="-285750" algn="l" defTabSz="914400" rtl="0" eaLnBrk="1" fontAlgn="auto" latinLnBrk="0" hangingPunct="1">
              <a:lnSpc>
                <a:spcPct val="90000"/>
              </a:lnSpc>
              <a:spcBef>
                <a:spcPts val="1000"/>
              </a:spcBef>
              <a:spcAft>
                <a:spcPts val="0"/>
              </a:spcAft>
              <a:buClrTx/>
              <a:buSzTx/>
              <a:buFont typeface="Arial" charset="0"/>
              <a:buChar char="•"/>
              <a:tabLst/>
              <a:defRPr/>
            </a:pPr>
            <a:r>
              <a:rPr lang="en-US" dirty="0"/>
              <a:t>Question</a:t>
            </a:r>
          </a:p>
        </p:txBody>
      </p:sp>
    </p:spTree>
    <p:extLst>
      <p:ext uri="{BB962C8B-B14F-4D97-AF65-F5344CB8AC3E}">
        <p14:creationId xmlns:p14="http://schemas.microsoft.com/office/powerpoint/2010/main" val="15963386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32.xml"/><Relationship Id="rId13" Type="http://schemas.openxmlformats.org/officeDocument/2006/relationships/slideLayout" Target="../slideLayouts/slideLayout37.xml"/><Relationship Id="rId18" Type="http://schemas.openxmlformats.org/officeDocument/2006/relationships/slideLayout" Target="../slideLayouts/slideLayout42.xml"/><Relationship Id="rId3" Type="http://schemas.openxmlformats.org/officeDocument/2006/relationships/slideLayout" Target="../slideLayouts/slideLayout27.xml"/><Relationship Id="rId21" Type="http://schemas.openxmlformats.org/officeDocument/2006/relationships/slideLayout" Target="../slideLayouts/slideLayout45.xml"/><Relationship Id="rId7" Type="http://schemas.openxmlformats.org/officeDocument/2006/relationships/slideLayout" Target="../slideLayouts/slideLayout31.xml"/><Relationship Id="rId12" Type="http://schemas.openxmlformats.org/officeDocument/2006/relationships/slideLayout" Target="../slideLayouts/slideLayout36.xml"/><Relationship Id="rId17" Type="http://schemas.openxmlformats.org/officeDocument/2006/relationships/slideLayout" Target="../slideLayouts/slideLayout41.xml"/><Relationship Id="rId25" Type="http://schemas.openxmlformats.org/officeDocument/2006/relationships/theme" Target="../theme/theme2.xml"/><Relationship Id="rId2" Type="http://schemas.openxmlformats.org/officeDocument/2006/relationships/slideLayout" Target="../slideLayouts/slideLayout26.xml"/><Relationship Id="rId16" Type="http://schemas.openxmlformats.org/officeDocument/2006/relationships/slideLayout" Target="../slideLayouts/slideLayout40.xml"/><Relationship Id="rId20" Type="http://schemas.openxmlformats.org/officeDocument/2006/relationships/slideLayout" Target="../slideLayouts/slideLayout44.xml"/><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24" Type="http://schemas.openxmlformats.org/officeDocument/2006/relationships/slideLayout" Target="../slideLayouts/slideLayout48.xml"/><Relationship Id="rId5" Type="http://schemas.openxmlformats.org/officeDocument/2006/relationships/slideLayout" Target="../slideLayouts/slideLayout29.xml"/><Relationship Id="rId15" Type="http://schemas.openxmlformats.org/officeDocument/2006/relationships/slideLayout" Target="../slideLayouts/slideLayout39.xml"/><Relationship Id="rId23" Type="http://schemas.openxmlformats.org/officeDocument/2006/relationships/slideLayout" Target="../slideLayouts/slideLayout47.xml"/><Relationship Id="rId10" Type="http://schemas.openxmlformats.org/officeDocument/2006/relationships/slideLayout" Target="../slideLayouts/slideLayout34.xml"/><Relationship Id="rId19" Type="http://schemas.openxmlformats.org/officeDocument/2006/relationships/slideLayout" Target="../slideLayouts/slideLayout43.xml"/><Relationship Id="rId4" Type="http://schemas.openxmlformats.org/officeDocument/2006/relationships/slideLayout" Target="../slideLayouts/slideLayout28.xml"/><Relationship Id="rId9" Type="http://schemas.openxmlformats.org/officeDocument/2006/relationships/slideLayout" Target="../slideLayouts/slideLayout33.xml"/><Relationship Id="rId14" Type="http://schemas.openxmlformats.org/officeDocument/2006/relationships/slideLayout" Target="../slideLayouts/slideLayout38.xml"/><Relationship Id="rId22" Type="http://schemas.openxmlformats.org/officeDocument/2006/relationships/slideLayout" Target="../slideLayouts/slideLayout46.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56.xml"/><Relationship Id="rId13" Type="http://schemas.openxmlformats.org/officeDocument/2006/relationships/slideLayout" Target="../slideLayouts/slideLayout61.xml"/><Relationship Id="rId18" Type="http://schemas.openxmlformats.org/officeDocument/2006/relationships/slideLayout" Target="../slideLayouts/slideLayout66.xml"/><Relationship Id="rId3" Type="http://schemas.openxmlformats.org/officeDocument/2006/relationships/slideLayout" Target="../slideLayouts/slideLayout51.xml"/><Relationship Id="rId21" Type="http://schemas.openxmlformats.org/officeDocument/2006/relationships/slideLayout" Target="../slideLayouts/slideLayout69.xml"/><Relationship Id="rId7" Type="http://schemas.openxmlformats.org/officeDocument/2006/relationships/slideLayout" Target="../slideLayouts/slideLayout55.xml"/><Relationship Id="rId12" Type="http://schemas.openxmlformats.org/officeDocument/2006/relationships/slideLayout" Target="../slideLayouts/slideLayout60.xml"/><Relationship Id="rId17" Type="http://schemas.openxmlformats.org/officeDocument/2006/relationships/slideLayout" Target="../slideLayouts/slideLayout65.xml"/><Relationship Id="rId2" Type="http://schemas.openxmlformats.org/officeDocument/2006/relationships/slideLayout" Target="../slideLayouts/slideLayout50.xml"/><Relationship Id="rId16" Type="http://schemas.openxmlformats.org/officeDocument/2006/relationships/slideLayout" Target="../slideLayouts/slideLayout64.xml"/><Relationship Id="rId20" Type="http://schemas.openxmlformats.org/officeDocument/2006/relationships/slideLayout" Target="../slideLayouts/slideLayout68.xml"/><Relationship Id="rId1" Type="http://schemas.openxmlformats.org/officeDocument/2006/relationships/slideLayout" Target="../slideLayouts/slideLayout49.xml"/><Relationship Id="rId6" Type="http://schemas.openxmlformats.org/officeDocument/2006/relationships/slideLayout" Target="../slideLayouts/slideLayout54.xml"/><Relationship Id="rId11" Type="http://schemas.openxmlformats.org/officeDocument/2006/relationships/slideLayout" Target="../slideLayouts/slideLayout59.xml"/><Relationship Id="rId5" Type="http://schemas.openxmlformats.org/officeDocument/2006/relationships/slideLayout" Target="../slideLayouts/slideLayout53.xml"/><Relationship Id="rId15" Type="http://schemas.openxmlformats.org/officeDocument/2006/relationships/slideLayout" Target="../slideLayouts/slideLayout63.xml"/><Relationship Id="rId10" Type="http://schemas.openxmlformats.org/officeDocument/2006/relationships/slideLayout" Target="../slideLayouts/slideLayout58.xml"/><Relationship Id="rId19" Type="http://schemas.openxmlformats.org/officeDocument/2006/relationships/slideLayout" Target="../slideLayouts/slideLayout67.xml"/><Relationship Id="rId4" Type="http://schemas.openxmlformats.org/officeDocument/2006/relationships/slideLayout" Target="../slideLayouts/slideLayout52.xml"/><Relationship Id="rId9" Type="http://schemas.openxmlformats.org/officeDocument/2006/relationships/slideLayout" Target="../slideLayouts/slideLayout57.xml"/><Relationship Id="rId14" Type="http://schemas.openxmlformats.org/officeDocument/2006/relationships/slideLayout" Target="../slideLayouts/slideLayout62.xml"/><Relationship Id="rId22" Type="http://schemas.openxmlformats.org/officeDocument/2006/relationships/theme" Target="../theme/theme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7"/>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テキスト ボックス 4"/>
          <p:cNvSpPr txBox="1"/>
          <p:nvPr userDrawn="1"/>
        </p:nvSpPr>
        <p:spPr>
          <a:xfrm>
            <a:off x="7324774" y="6409080"/>
            <a:ext cx="4703019" cy="307777"/>
          </a:xfrm>
          <a:prstGeom prst="rect">
            <a:avLst/>
          </a:prstGeom>
          <a:noFill/>
        </p:spPr>
        <p:txBody>
          <a:bodyPr wrap="none" rtlCol="0">
            <a:spAutoFit/>
          </a:bodyPr>
          <a:lstStyle/>
          <a:p>
            <a:r>
              <a:rPr lang="en-US" sz="1400" dirty="0">
                <a:solidFill>
                  <a:schemeClr val="tx1"/>
                </a:solidFill>
              </a:rPr>
              <a:t>Source: The Right</a:t>
            </a:r>
            <a:r>
              <a:rPr lang="en-US" sz="1400" baseline="0" dirty="0">
                <a:solidFill>
                  <a:schemeClr val="tx1"/>
                </a:solidFill>
              </a:rPr>
              <a:t> Question Institute - </a:t>
            </a:r>
            <a:r>
              <a:rPr lang="en-US" sz="1400" b="0" dirty="0">
                <a:solidFill>
                  <a:schemeClr val="tx1"/>
                </a:solidFill>
              </a:rPr>
              <a:t>rightquestion.org</a:t>
            </a:r>
            <a:endParaRPr lang="en-US" sz="1400" baseline="0" dirty="0">
              <a:solidFill>
                <a:schemeClr val="tx1"/>
              </a:solidFill>
            </a:endParaRPr>
          </a:p>
        </p:txBody>
      </p:sp>
    </p:spTree>
    <p:extLst>
      <p:ext uri="{BB962C8B-B14F-4D97-AF65-F5344CB8AC3E}">
        <p14:creationId xmlns:p14="http://schemas.microsoft.com/office/powerpoint/2010/main" val="148485637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8" r:id="rId3"/>
    <p:sldLayoutId id="2147483657" r:id="rId4"/>
    <p:sldLayoutId id="2147483651" r:id="rId5"/>
    <p:sldLayoutId id="2147483654" r:id="rId6"/>
    <p:sldLayoutId id="2147483655" r:id="rId7"/>
    <p:sldLayoutId id="2147483666" r:id="rId8"/>
    <p:sldLayoutId id="2147483656" r:id="rId9"/>
    <p:sldLayoutId id="2147483660" r:id="rId10"/>
    <p:sldLayoutId id="2147483669" r:id="rId11"/>
    <p:sldLayoutId id="2147483675" r:id="rId12"/>
    <p:sldLayoutId id="2147483676" r:id="rId13"/>
    <p:sldLayoutId id="2147483661" r:id="rId14"/>
    <p:sldLayoutId id="2147483662" r:id="rId15"/>
    <p:sldLayoutId id="2147483663" r:id="rId16"/>
    <p:sldLayoutId id="2147483664" r:id="rId17"/>
    <p:sldLayoutId id="2147483665" r:id="rId18"/>
    <p:sldLayoutId id="2147483668" r:id="rId19"/>
    <p:sldLayoutId id="2147483670" r:id="rId20"/>
    <p:sldLayoutId id="2147483671" r:id="rId21"/>
    <p:sldLayoutId id="2147483672" r:id="rId22"/>
    <p:sldLayoutId id="2147483673" r:id="rId23"/>
    <p:sldLayoutId id="2147483674" r:id="rId24"/>
  </p:sldLayoutIdLst>
  <p:hf sldNum="0"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9"/>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886915683"/>
      </p:ext>
    </p:extLst>
  </p:cSld>
  <p:clrMap bg1="lt1" tx1="dk1" bg2="lt2" tx2="dk2" accent1="accent1" accent2="accent2" accent3="accent3" accent4="accent4" accent5="accent5" accent6="accent6" hlink="hlink" folHlink="folHlink"/>
  <p:sldLayoutIdLst>
    <p:sldLayoutId id="2147483678" r:id="rId1"/>
    <p:sldLayoutId id="2147483679" r:id="rId2"/>
    <p:sldLayoutId id="2147483680" r:id="rId3"/>
    <p:sldLayoutId id="2147483681" r:id="rId4"/>
    <p:sldLayoutId id="2147483682" r:id="rId5"/>
    <p:sldLayoutId id="2147483683" r:id="rId6"/>
    <p:sldLayoutId id="2147483684" r:id="rId7"/>
    <p:sldLayoutId id="2147483685" r:id="rId8"/>
    <p:sldLayoutId id="2147483686" r:id="rId9"/>
    <p:sldLayoutId id="2147483687" r:id="rId10"/>
    <p:sldLayoutId id="2147483688" r:id="rId11"/>
    <p:sldLayoutId id="2147483689" r:id="rId12"/>
    <p:sldLayoutId id="2147483690" r:id="rId13"/>
    <p:sldLayoutId id="2147483691" r:id="rId14"/>
    <p:sldLayoutId id="2147483692" r:id="rId15"/>
    <p:sldLayoutId id="2147483693" r:id="rId16"/>
    <p:sldLayoutId id="2147483694" r:id="rId17"/>
    <p:sldLayoutId id="2147483695" r:id="rId18"/>
    <p:sldLayoutId id="2147483696" r:id="rId19"/>
    <p:sldLayoutId id="2147483697" r:id="rId20"/>
    <p:sldLayoutId id="2147483698" r:id="rId21"/>
    <p:sldLayoutId id="2147483699" r:id="rId22"/>
    <p:sldLayoutId id="2147483700" r:id="rId23"/>
    <p:sldLayoutId id="2147483701" r:id="rId24"/>
  </p:sldLayoutIdLst>
  <p:hf sldNum="0" hdr="0" ftr="0" dt="0"/>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7"/>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4245856888"/>
      </p:ext>
    </p:extLst>
  </p:cSld>
  <p:clrMap bg1="lt1" tx1="dk1" bg2="lt2" tx2="dk2" accent1="accent1" accent2="accent2" accent3="accent3" accent4="accent4" accent5="accent5" accent6="accent6" hlink="hlink" folHlink="folHlink"/>
  <p:sldLayoutIdLst>
    <p:sldLayoutId id="2147483703" r:id="rId1"/>
    <p:sldLayoutId id="2147483704" r:id="rId2"/>
    <p:sldLayoutId id="2147483705" r:id="rId3"/>
    <p:sldLayoutId id="2147483706" r:id="rId4"/>
    <p:sldLayoutId id="2147483707" r:id="rId5"/>
    <p:sldLayoutId id="2147483708" r:id="rId6"/>
    <p:sldLayoutId id="2147483709" r:id="rId7"/>
    <p:sldLayoutId id="2147483710" r:id="rId8"/>
    <p:sldLayoutId id="2147483711" r:id="rId9"/>
    <p:sldLayoutId id="2147483712" r:id="rId10"/>
    <p:sldLayoutId id="2147483713" r:id="rId11"/>
    <p:sldLayoutId id="2147483714" r:id="rId12"/>
    <p:sldLayoutId id="2147483715" r:id="rId13"/>
    <p:sldLayoutId id="2147483716" r:id="rId14"/>
    <p:sldLayoutId id="2147483717" r:id="rId15"/>
    <p:sldLayoutId id="2147483718" r:id="rId16"/>
    <p:sldLayoutId id="2147483719" r:id="rId17"/>
    <p:sldLayoutId id="2147483720" r:id="rId18"/>
    <p:sldLayoutId id="2147483721" r:id="rId19"/>
    <p:sldLayoutId id="2147483722" r:id="rId20"/>
    <p:sldLayoutId id="2147483723" r:id="rId21"/>
  </p:sldLayoutIdLst>
  <p:hf sldNum="0"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tiff"/><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hyperlink" Target="http://www.beyaznokta.org.tr/" TargetMode="External"/></Relationships>
</file>

<file path=ppt/slides/_rels/slide1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5.xml"/></Relationships>
</file>

<file path=ppt/slides/_rels/slide1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xml"/><Relationship Id="rId1" Type="http://schemas.openxmlformats.org/officeDocument/2006/relationships/slideLayout" Target="../slideLayouts/slideLayout3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11.xml"/></Relationships>
</file>

<file path=ppt/slides/_rels/slide16.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10.xml"/><Relationship Id="rId4" Type="http://schemas.openxmlformats.org/officeDocument/2006/relationships/image" Target="../media/image13.png"/></Relationships>
</file>

<file path=ppt/slides/_rels/slide1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Layout" Target="../slideLayouts/slideLayout64.xml"/></Relationships>
</file>

<file path=ppt/slides/_rels/slide2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6.xml"/><Relationship Id="rId1" Type="http://schemas.openxmlformats.org/officeDocument/2006/relationships/slideLayout" Target="../slideLayouts/slideLayout10.xml"/></Relationships>
</file>

<file path=ppt/slides/_rels/slide21.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7.xml"/><Relationship Id="rId1" Type="http://schemas.openxmlformats.org/officeDocument/2006/relationships/slideLayout" Target="../slideLayouts/slideLayout19.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0.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7.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9.xml"/><Relationship Id="rId1" Type="http://schemas.openxmlformats.org/officeDocument/2006/relationships/slideLayout" Target="../slideLayouts/slideLayout10.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8.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0.xml"/><Relationship Id="rId1" Type="http://schemas.openxmlformats.org/officeDocument/2006/relationships/slideLayout" Target="../slideLayouts/slideLayout10.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0.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0.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35.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0.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0.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0.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0.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40.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0.xml"/></Relationships>
</file>

<file path=ppt/slides/_rels/slide41.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19.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7.xml"/></Relationships>
</file>

<file path=ppt/slides/_rels/slide43.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notesSlide" Target="../notesSlides/notesSlide17.xml"/><Relationship Id="rId1" Type="http://schemas.openxmlformats.org/officeDocument/2006/relationships/slideLayout" Target="../slideLayouts/slideLayout17.xml"/><Relationship Id="rId4" Type="http://schemas.openxmlformats.org/officeDocument/2006/relationships/hyperlink" Target="http://www.nationalgeographic.com/photography/photo-of-the-day/2013/1/alligator-babies-texas/" TargetMode="External"/></Relationships>
</file>

<file path=ppt/slides/_rels/slide44.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17.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1.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0.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50.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17.xml"/><Relationship Id="rId1" Type="http://schemas.openxmlformats.org/officeDocument/2006/relationships/video" Target="https://www.youtube.com/embed/mAYXZzKUAX4" TargetMode="External"/><Relationship Id="rId6" Type="http://schemas.openxmlformats.org/officeDocument/2006/relationships/image" Target="../media/image21.jpeg"/><Relationship Id="rId5" Type="http://schemas.openxmlformats.org/officeDocument/2006/relationships/hyperlink" Target="https://www.youtube.com/watch?v=53EEDisloME" TargetMode="External"/><Relationship Id="rId4" Type="http://schemas.openxmlformats.org/officeDocument/2006/relationships/hyperlink" Target="https://www.youtube.com/watch?v=mAYXZzKUAX4" TargetMode="Externa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7.xml"/></Relationships>
</file>

<file path=ppt/slides/_rels/slide5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2.xml"/><Relationship Id="rId1" Type="http://schemas.openxmlformats.org/officeDocument/2006/relationships/slideLayout" Target="../slideLayouts/slideLayout17.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7.xml"/></Relationships>
</file>

<file path=ppt/slides/_rels/slide55.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24.xml"/><Relationship Id="rId1" Type="http://schemas.openxmlformats.org/officeDocument/2006/relationships/slideLayout" Target="../slideLayouts/slideLayout17.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7.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0.xml"/></Relationships>
</file>

<file path=ppt/slides/_rels/slide60.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10.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9.xml"/></Relationships>
</file>

<file path=ppt/slides/_rels/slide64.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7.xml"/><Relationship Id="rId1" Type="http://schemas.openxmlformats.org/officeDocument/2006/relationships/slideLayout" Target="../slideLayouts/slideLayout10.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0.xml"/></Relationships>
</file>

<file path=ppt/slides/_rels/slide66.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13.xml"/></Relationships>
</file>

<file path=ppt/slides/_rels/slide6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Layout" Target="../slideLayouts/slideLayout6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0.xml"/></Relationships>
</file>

<file path=ppt/slides/_rels/slide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0.xml"/></Relationships>
</file>

<file path=ppt/slides/_rels/slide9.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64994" y="507334"/>
            <a:ext cx="11682423" cy="1577010"/>
          </a:xfrm>
        </p:spPr>
        <p:txBody>
          <a:bodyPr>
            <a:noAutofit/>
          </a:bodyPr>
          <a:lstStyle/>
          <a:p>
            <a:pPr defTabSz="457200">
              <a:defRPr/>
            </a:pPr>
            <a:r>
              <a:rPr lang="tr-TR" sz="4800" b="0" dirty="0"/>
              <a:t>Soru Oluşturma Tekniğine (SOT) Giriş</a:t>
            </a:r>
          </a:p>
        </p:txBody>
      </p:sp>
      <p:sp>
        <p:nvSpPr>
          <p:cNvPr id="3" name="Subtitle 2"/>
          <p:cNvSpPr>
            <a:spLocks noGrp="1"/>
          </p:cNvSpPr>
          <p:nvPr>
            <p:ph type="subTitle" idx="1"/>
          </p:nvPr>
        </p:nvSpPr>
        <p:spPr>
          <a:xfrm>
            <a:off x="668148" y="3013077"/>
            <a:ext cx="10692579" cy="641210"/>
          </a:xfrm>
        </p:spPr>
        <p:txBody>
          <a:bodyPr>
            <a:noAutofit/>
          </a:bodyPr>
          <a:lstStyle/>
          <a:p>
            <a:pPr>
              <a:lnSpc>
                <a:spcPct val="100000"/>
              </a:lnSpc>
              <a:spcBef>
                <a:spcPts val="400"/>
              </a:spcBef>
              <a:defRPr/>
            </a:pPr>
            <a:r>
              <a:rPr lang="tr-TR" sz="2800" dirty="0" err="1">
                <a:latin typeface="+mj-lt"/>
              </a:rPr>
              <a:t>The</a:t>
            </a:r>
            <a:r>
              <a:rPr lang="tr-TR" sz="2800" dirty="0">
                <a:latin typeface="+mj-lt"/>
              </a:rPr>
              <a:t> Right </a:t>
            </a:r>
            <a:r>
              <a:rPr lang="tr-TR" sz="2800" dirty="0" err="1">
                <a:latin typeface="+mj-lt"/>
              </a:rPr>
              <a:t>Question</a:t>
            </a:r>
            <a:r>
              <a:rPr lang="tr-TR" sz="2800" dirty="0">
                <a:latin typeface="+mj-lt"/>
              </a:rPr>
              <a:t> </a:t>
            </a:r>
            <a:r>
              <a:rPr lang="tr-TR" sz="2800" dirty="0" err="1">
                <a:latin typeface="+mj-lt"/>
              </a:rPr>
              <a:t>Institute</a:t>
            </a:r>
            <a:r>
              <a:rPr lang="tr-TR" sz="2800" dirty="0">
                <a:latin typeface="+mj-lt"/>
              </a:rPr>
              <a:t>, Cambridge, MA</a:t>
            </a:r>
          </a:p>
          <a:p>
            <a:endParaRPr lang="en-US" sz="2800" dirty="0">
              <a:latin typeface="+mj-lt"/>
            </a:endParaRPr>
          </a:p>
        </p:txBody>
      </p:sp>
      <p:sp>
        <p:nvSpPr>
          <p:cNvPr id="5" name="Subtitle 2">
            <a:extLst>
              <a:ext uri="{FF2B5EF4-FFF2-40B4-BE49-F238E27FC236}">
                <a16:creationId xmlns:a16="http://schemas.microsoft.com/office/drawing/2014/main" id="{D5AFCEA4-8B8C-40C1-A795-0DC8970E98E1}"/>
              </a:ext>
            </a:extLst>
          </p:cNvPr>
          <p:cNvSpPr txBox="1">
            <a:spLocks/>
          </p:cNvSpPr>
          <p:nvPr/>
        </p:nvSpPr>
        <p:spPr>
          <a:xfrm>
            <a:off x="6413427" y="6216790"/>
            <a:ext cx="5685183" cy="641210"/>
          </a:xfrm>
          <a:prstGeom prst="rect">
            <a:avLst/>
          </a:prstGeom>
          <a:solidFill>
            <a:schemeClr val="bg1"/>
          </a:solidFill>
        </p:spPr>
        <p:txBody>
          <a:bodyPr vert="horz" lIns="91440" tIns="45720" rIns="91440" bIns="45720" rtlCol="0">
            <a:noAutofit/>
          </a:bodyPr>
          <a:lstStyle>
            <a:lvl1pPr marL="0" indent="0" algn="l" defTabSz="914400" rtl="0" eaLnBrk="1" latinLnBrk="0" hangingPunct="1">
              <a:lnSpc>
                <a:spcPct val="90000"/>
              </a:lnSpc>
              <a:spcBef>
                <a:spcPts val="1000"/>
              </a:spcBef>
              <a:buFont typeface="Arial"/>
              <a:buNone/>
              <a:defRPr sz="32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9pPr>
          </a:lstStyle>
          <a:p>
            <a:pPr>
              <a:lnSpc>
                <a:spcPct val="100000"/>
              </a:lnSpc>
              <a:spcBef>
                <a:spcPts val="400"/>
              </a:spcBef>
              <a:defRPr/>
            </a:pPr>
            <a:r>
              <a:rPr lang="tr-TR" sz="1400" dirty="0">
                <a:latin typeface="+mj-lt"/>
              </a:rPr>
              <a:t>Kaynak:  </a:t>
            </a:r>
            <a:r>
              <a:rPr lang="tr-TR" sz="1400" dirty="0" err="1">
                <a:latin typeface="+mj-lt"/>
              </a:rPr>
              <a:t>The</a:t>
            </a:r>
            <a:r>
              <a:rPr lang="tr-TR" sz="1400" dirty="0">
                <a:latin typeface="+mj-lt"/>
              </a:rPr>
              <a:t> Right </a:t>
            </a:r>
            <a:r>
              <a:rPr lang="tr-TR" sz="1400" dirty="0" err="1">
                <a:latin typeface="+mj-lt"/>
              </a:rPr>
              <a:t>Question</a:t>
            </a:r>
            <a:r>
              <a:rPr lang="tr-TR" sz="1400" dirty="0">
                <a:latin typeface="+mj-lt"/>
              </a:rPr>
              <a:t> </a:t>
            </a:r>
            <a:r>
              <a:rPr lang="tr-TR" sz="1400" dirty="0" err="1">
                <a:latin typeface="+mj-lt"/>
              </a:rPr>
              <a:t>Institute</a:t>
            </a:r>
            <a:r>
              <a:rPr lang="tr-TR" sz="1400" dirty="0">
                <a:latin typeface="+mj-lt"/>
              </a:rPr>
              <a:t> – rightquestion.org</a:t>
            </a:r>
            <a:endParaRPr lang="en-US" sz="1400" dirty="0">
              <a:latin typeface="+mj-lt"/>
            </a:endParaRPr>
          </a:p>
        </p:txBody>
      </p:sp>
      <p:pic>
        <p:nvPicPr>
          <p:cNvPr id="11" name="Resim 10">
            <a:extLst>
              <a:ext uri="{FF2B5EF4-FFF2-40B4-BE49-F238E27FC236}">
                <a16:creationId xmlns:a16="http://schemas.microsoft.com/office/drawing/2014/main" id="{951AEB4D-949D-422C-B107-D705B6F70A33}"/>
              </a:ext>
            </a:extLst>
          </p:cNvPr>
          <p:cNvPicPr/>
          <p:nvPr/>
        </p:nvPicPr>
        <p:blipFill rotWithShape="1">
          <a:blip r:embed="rId3" cstate="print">
            <a:extLst>
              <a:ext uri="{28A0092B-C50C-407E-A947-70E740481C1C}">
                <a14:useLocalDpi xmlns:a14="http://schemas.microsoft.com/office/drawing/2010/main" val="0"/>
              </a:ext>
            </a:extLst>
          </a:blip>
          <a:srcRect l="7579"/>
          <a:stretch/>
        </p:blipFill>
        <p:spPr bwMode="auto">
          <a:xfrm>
            <a:off x="706248" y="3814016"/>
            <a:ext cx="1088262" cy="906573"/>
          </a:xfrm>
          <a:prstGeom prst="rect">
            <a:avLst/>
          </a:prstGeom>
          <a:noFill/>
          <a:ln>
            <a:noFill/>
          </a:ln>
          <a:extLst>
            <a:ext uri="{53640926-AAD7-44D8-BBD7-CCE9431645EC}">
              <a14:shadowObscured xmlns:a14="http://schemas.microsoft.com/office/drawing/2010/main"/>
            </a:ext>
          </a:extLst>
        </p:spPr>
      </p:pic>
      <p:sp>
        <p:nvSpPr>
          <p:cNvPr id="18" name="Metin kutusu 17">
            <a:extLst>
              <a:ext uri="{FF2B5EF4-FFF2-40B4-BE49-F238E27FC236}">
                <a16:creationId xmlns:a16="http://schemas.microsoft.com/office/drawing/2014/main" id="{96F5DE00-0B26-4D73-8108-159EB6AFF995}"/>
              </a:ext>
            </a:extLst>
          </p:cNvPr>
          <p:cNvSpPr txBox="1"/>
          <p:nvPr/>
        </p:nvSpPr>
        <p:spPr>
          <a:xfrm>
            <a:off x="1931670" y="3814016"/>
            <a:ext cx="5795010" cy="954107"/>
          </a:xfrm>
          <a:prstGeom prst="rect">
            <a:avLst/>
          </a:prstGeom>
          <a:noFill/>
        </p:spPr>
        <p:txBody>
          <a:bodyPr wrap="square" rtlCol="0">
            <a:spAutoFit/>
          </a:bodyPr>
          <a:lstStyle/>
          <a:p>
            <a:r>
              <a:rPr lang="tr-TR" sz="1400" dirty="0">
                <a:latin typeface="Arial" panose="020B0604020202020204" pitchFamily="34" charset="0"/>
                <a:cs typeface="Arial" panose="020B0604020202020204" pitchFamily="34" charset="0"/>
              </a:rPr>
              <a:t>Soru oluşturma tekniği kitapçığı (SOT-QFT) belgelerinin Türkçe diline çevirisi Beyaz Nokta Gelişim Vakfı tarafından yapılmıştır.</a:t>
            </a:r>
          </a:p>
          <a:p>
            <a:r>
              <a:rPr lang="tr-TR" sz="1400" dirty="0">
                <a:latin typeface="Arial" panose="020B0604020202020204" pitchFamily="34" charset="0"/>
                <a:cs typeface="Arial" panose="020B0604020202020204" pitchFamily="34" charset="0"/>
                <a:hlinkClick r:id="rId4"/>
              </a:rPr>
              <a:t>www.beyaznokta.org.tr</a:t>
            </a:r>
            <a:endParaRPr lang="tr-TR" sz="1400" dirty="0">
              <a:latin typeface="Arial" panose="020B0604020202020204" pitchFamily="34" charset="0"/>
              <a:cs typeface="Arial" panose="020B0604020202020204" pitchFamily="34" charset="0"/>
            </a:endParaRPr>
          </a:p>
          <a:p>
            <a:r>
              <a:rPr lang="tr-TR" sz="1400" dirty="0">
                <a:latin typeface="Arial" panose="020B0604020202020204" pitchFamily="34" charset="0"/>
                <a:cs typeface="Arial" panose="020B0604020202020204" pitchFamily="34" charset="0"/>
              </a:rPr>
              <a:t>2021</a:t>
            </a:r>
          </a:p>
        </p:txBody>
      </p:sp>
    </p:spTree>
    <p:extLst>
      <p:ext uri="{BB962C8B-B14F-4D97-AF65-F5344CB8AC3E}">
        <p14:creationId xmlns:p14="http://schemas.microsoft.com/office/powerpoint/2010/main" val="116147809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23466" y="297510"/>
            <a:ext cx="10515600" cy="1325563"/>
          </a:xfrm>
        </p:spPr>
        <p:txBody>
          <a:bodyPr>
            <a:noAutofit/>
          </a:bodyPr>
          <a:lstStyle/>
          <a:p>
            <a:r>
              <a:rPr lang="tr-TR" sz="3600" b="0" dirty="0">
                <a:solidFill>
                  <a:schemeClr val="tx1"/>
                </a:solidFill>
              </a:rPr>
              <a:t>Yöntemin Asıl Kaynağının Onurlandırılması: </a:t>
            </a:r>
            <a:br>
              <a:rPr lang="tr-TR" sz="3600" b="0" dirty="0">
                <a:solidFill>
                  <a:schemeClr val="tx1"/>
                </a:solidFill>
              </a:rPr>
            </a:br>
            <a:r>
              <a:rPr lang="tr-TR" sz="3600" b="0" dirty="0">
                <a:solidFill>
                  <a:schemeClr val="tx1"/>
                </a:solidFill>
              </a:rPr>
              <a:t>Lawrence, Massachusetts'teki ebeveynler, 1990</a:t>
            </a: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37912" y="2089887"/>
            <a:ext cx="5635603" cy="4233948"/>
          </a:xfrm>
          <a:prstGeom prst="rect">
            <a:avLst/>
          </a:prstGeom>
        </p:spPr>
      </p:pic>
      <p:sp>
        <p:nvSpPr>
          <p:cNvPr id="4" name="Text Placeholder 4"/>
          <p:cNvSpPr txBox="1">
            <a:spLocks/>
          </p:cNvSpPr>
          <p:nvPr/>
        </p:nvSpPr>
        <p:spPr>
          <a:xfrm>
            <a:off x="6848041" y="2718559"/>
            <a:ext cx="4894780" cy="2048691"/>
          </a:xfrm>
          <a:prstGeom prst="rect">
            <a:avLst/>
          </a:prstGeom>
        </p:spPr>
        <p:txBody>
          <a:bodyPr>
            <a:normAutofit/>
          </a:bodyPr>
          <a:lstStyle>
            <a:lvl1pPr marL="228600" indent="-228600" algn="l" defTabSz="914400" rtl="0" eaLnBrk="1" latinLnBrk="0" hangingPunct="1">
              <a:lnSpc>
                <a:spcPct val="90000"/>
              </a:lnSpc>
              <a:spcBef>
                <a:spcPts val="1000"/>
              </a:spcBef>
              <a:buFont typeface="Arial"/>
              <a:buChar char="•"/>
              <a:defRPr sz="2800" kern="1200">
                <a:solidFill>
                  <a:schemeClr val="tx1"/>
                </a:solidFill>
                <a:latin typeface="DIN Next Rounded LT Pro" panose="020F0503020203050203" pitchFamily="34" charset="0"/>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DIN Next Rounded LT Pro" panose="020F0503020203050203" pitchFamily="34" charset="0"/>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DIN Next Rounded LT Pro" panose="020F0503020203050203" pitchFamily="34" charset="0"/>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DIN Next Rounded LT Pro" panose="020F0503020203050203" pitchFamily="34" charset="0"/>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DIN Next Rounded LT Pro" panose="020F0503020203050203" pitchFamily="34" charset="0"/>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buNone/>
              <a:defRPr/>
            </a:pPr>
            <a:r>
              <a:rPr lang="tr-TR" sz="3200">
                <a:latin typeface="Rockwell" panose="02060603020205020403" pitchFamily="18" charset="0"/>
              </a:rPr>
              <a:t>"Okula gitmiyoruz çünkü ne soracağımızı bile bilmiyoruz."</a:t>
            </a:r>
          </a:p>
        </p:txBody>
      </p:sp>
      <p:sp>
        <p:nvSpPr>
          <p:cNvPr id="5" name="Subtitle 2">
            <a:extLst>
              <a:ext uri="{FF2B5EF4-FFF2-40B4-BE49-F238E27FC236}">
                <a16:creationId xmlns:a16="http://schemas.microsoft.com/office/drawing/2014/main" id="{95FD84CA-77E5-4A5E-93C2-821D31588C60}"/>
              </a:ext>
            </a:extLst>
          </p:cNvPr>
          <p:cNvSpPr txBox="1">
            <a:spLocks/>
          </p:cNvSpPr>
          <p:nvPr/>
        </p:nvSpPr>
        <p:spPr>
          <a:xfrm>
            <a:off x="6970426" y="6343748"/>
            <a:ext cx="5128184" cy="514252"/>
          </a:xfrm>
          <a:prstGeom prst="rect">
            <a:avLst/>
          </a:prstGeom>
          <a:solidFill>
            <a:schemeClr val="bg1"/>
          </a:solidFill>
        </p:spPr>
        <p:txBody>
          <a:bodyPr vert="horz" lIns="91440" tIns="45720" rIns="91440" bIns="45720" rtlCol="0">
            <a:noAutofit/>
          </a:bodyPr>
          <a:lstStyle>
            <a:lvl1pPr marL="0" indent="0" algn="l" defTabSz="914400" rtl="0" eaLnBrk="1" latinLnBrk="0" hangingPunct="1">
              <a:lnSpc>
                <a:spcPct val="90000"/>
              </a:lnSpc>
              <a:spcBef>
                <a:spcPts val="1000"/>
              </a:spcBef>
              <a:buFont typeface="Arial"/>
              <a:buNone/>
              <a:defRPr sz="32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9pPr>
          </a:lstStyle>
          <a:p>
            <a:pPr>
              <a:lnSpc>
                <a:spcPct val="100000"/>
              </a:lnSpc>
              <a:spcBef>
                <a:spcPts val="400"/>
              </a:spcBef>
              <a:defRPr/>
            </a:pPr>
            <a:r>
              <a:rPr lang="tr-TR" sz="1400" dirty="0">
                <a:latin typeface="+mj-lt"/>
              </a:rPr>
              <a:t>Kaynak:  </a:t>
            </a:r>
            <a:r>
              <a:rPr lang="tr-TR" sz="1400" dirty="0" err="1">
                <a:latin typeface="+mj-lt"/>
              </a:rPr>
              <a:t>The</a:t>
            </a:r>
            <a:r>
              <a:rPr lang="tr-TR" sz="1400" dirty="0">
                <a:latin typeface="+mj-lt"/>
              </a:rPr>
              <a:t> Right </a:t>
            </a:r>
            <a:r>
              <a:rPr lang="tr-TR" sz="1400" dirty="0" err="1">
                <a:latin typeface="+mj-lt"/>
              </a:rPr>
              <a:t>Question</a:t>
            </a:r>
            <a:r>
              <a:rPr lang="tr-TR" sz="1400" dirty="0">
                <a:latin typeface="+mj-lt"/>
              </a:rPr>
              <a:t> </a:t>
            </a:r>
            <a:r>
              <a:rPr lang="tr-TR" sz="1400" dirty="0" err="1">
                <a:latin typeface="+mj-lt"/>
              </a:rPr>
              <a:t>Institute</a:t>
            </a:r>
            <a:r>
              <a:rPr lang="tr-TR" sz="1400" dirty="0">
                <a:latin typeface="+mj-lt"/>
              </a:rPr>
              <a:t> – rightquestion.org</a:t>
            </a:r>
            <a:endParaRPr lang="en-US" sz="1400" dirty="0">
              <a:latin typeface="+mj-lt"/>
            </a:endParaRPr>
          </a:p>
        </p:txBody>
      </p:sp>
    </p:spTree>
    <p:extLst>
      <p:ext uri="{BB962C8B-B14F-4D97-AF65-F5344CB8AC3E}">
        <p14:creationId xmlns:p14="http://schemas.microsoft.com/office/powerpoint/2010/main" val="18479097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half" idx="2"/>
          </p:nvPr>
        </p:nvSpPr>
        <p:spPr>
          <a:xfrm>
            <a:off x="1525035" y="1738796"/>
            <a:ext cx="9830355" cy="2248071"/>
          </a:xfrm>
        </p:spPr>
        <p:txBody>
          <a:bodyPr>
            <a:noAutofit/>
          </a:bodyPr>
          <a:lstStyle/>
          <a:p>
            <a:r>
              <a:rPr lang="tr-TR" sz="5400">
                <a:solidFill>
                  <a:schemeClr val="tx1"/>
                </a:solidFill>
              </a:rPr>
              <a:t>"Soru sormak zorunda kalmadan öğrenmek olmaz.” </a:t>
            </a:r>
          </a:p>
          <a:p>
            <a:r>
              <a:rPr lang="tr-TR" sz="5400">
                <a:solidFill>
                  <a:schemeClr val="tx1"/>
                </a:solidFill>
              </a:rPr>
              <a:t>	</a:t>
            </a:r>
          </a:p>
        </p:txBody>
      </p:sp>
      <p:sp>
        <p:nvSpPr>
          <p:cNvPr id="6" name="Text Placeholder 5"/>
          <p:cNvSpPr>
            <a:spLocks noGrp="1"/>
          </p:cNvSpPr>
          <p:nvPr>
            <p:ph type="body" sz="half" idx="10"/>
          </p:nvPr>
        </p:nvSpPr>
        <p:spPr>
          <a:xfrm>
            <a:off x="6679661" y="4070685"/>
            <a:ext cx="4675730" cy="1299478"/>
          </a:xfrm>
        </p:spPr>
        <p:txBody>
          <a:bodyPr>
            <a:normAutofit/>
          </a:bodyPr>
          <a:lstStyle/>
          <a:p>
            <a:r>
              <a:rPr lang="tr-TR" sz="2400"/>
              <a:t>- Richard Feynman</a:t>
            </a:r>
          </a:p>
          <a:p>
            <a:r>
              <a:rPr lang="tr-TR" sz="2400"/>
              <a:t>Nobel Fizik Ödülü sahibi, 1965</a:t>
            </a:r>
          </a:p>
        </p:txBody>
      </p:sp>
      <p:sp>
        <p:nvSpPr>
          <p:cNvPr id="4" name="Subtitle 2">
            <a:extLst>
              <a:ext uri="{FF2B5EF4-FFF2-40B4-BE49-F238E27FC236}">
                <a16:creationId xmlns:a16="http://schemas.microsoft.com/office/drawing/2014/main" id="{16336863-DD34-40FA-95A1-BE1760599B69}"/>
              </a:ext>
            </a:extLst>
          </p:cNvPr>
          <p:cNvSpPr txBox="1">
            <a:spLocks/>
          </p:cNvSpPr>
          <p:nvPr/>
        </p:nvSpPr>
        <p:spPr>
          <a:xfrm>
            <a:off x="6413427" y="6343748"/>
            <a:ext cx="5685183" cy="514252"/>
          </a:xfrm>
          <a:prstGeom prst="rect">
            <a:avLst/>
          </a:prstGeom>
          <a:solidFill>
            <a:schemeClr val="bg1"/>
          </a:solidFill>
        </p:spPr>
        <p:txBody>
          <a:bodyPr vert="horz" lIns="91440" tIns="45720" rIns="91440" bIns="45720" rtlCol="0">
            <a:noAutofit/>
          </a:bodyPr>
          <a:lstStyle>
            <a:lvl1pPr marL="0" indent="0" algn="l" defTabSz="914400" rtl="0" eaLnBrk="1" latinLnBrk="0" hangingPunct="1">
              <a:lnSpc>
                <a:spcPct val="90000"/>
              </a:lnSpc>
              <a:spcBef>
                <a:spcPts val="1000"/>
              </a:spcBef>
              <a:buFont typeface="Arial"/>
              <a:buNone/>
              <a:defRPr sz="32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9pPr>
          </a:lstStyle>
          <a:p>
            <a:pPr>
              <a:lnSpc>
                <a:spcPct val="100000"/>
              </a:lnSpc>
              <a:spcBef>
                <a:spcPts val="400"/>
              </a:spcBef>
              <a:defRPr/>
            </a:pPr>
            <a:r>
              <a:rPr lang="tr-TR" sz="1400" dirty="0">
                <a:latin typeface="+mj-lt"/>
              </a:rPr>
              <a:t>Kaynak:  </a:t>
            </a:r>
            <a:r>
              <a:rPr lang="tr-TR" sz="1400" dirty="0" err="1">
                <a:latin typeface="+mj-lt"/>
              </a:rPr>
              <a:t>The</a:t>
            </a:r>
            <a:r>
              <a:rPr lang="tr-TR" sz="1400" dirty="0">
                <a:latin typeface="+mj-lt"/>
              </a:rPr>
              <a:t> Right </a:t>
            </a:r>
            <a:r>
              <a:rPr lang="tr-TR" sz="1400" dirty="0" err="1">
                <a:latin typeface="+mj-lt"/>
              </a:rPr>
              <a:t>Question</a:t>
            </a:r>
            <a:r>
              <a:rPr lang="tr-TR" sz="1400" dirty="0">
                <a:latin typeface="+mj-lt"/>
              </a:rPr>
              <a:t> </a:t>
            </a:r>
            <a:r>
              <a:rPr lang="tr-TR" sz="1400" dirty="0" err="1">
                <a:latin typeface="+mj-lt"/>
              </a:rPr>
              <a:t>Institute</a:t>
            </a:r>
            <a:r>
              <a:rPr lang="tr-TR" sz="1400" dirty="0">
                <a:latin typeface="+mj-lt"/>
              </a:rPr>
              <a:t> – rightquestion.org</a:t>
            </a:r>
            <a:endParaRPr lang="en-US" sz="1400" dirty="0">
              <a:latin typeface="+mj-lt"/>
            </a:endParaRPr>
          </a:p>
        </p:txBody>
      </p:sp>
    </p:spTree>
    <p:extLst>
      <p:ext uri="{BB962C8B-B14F-4D97-AF65-F5344CB8AC3E}">
        <p14:creationId xmlns:p14="http://schemas.microsoft.com/office/powerpoint/2010/main" val="367936434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Placeholder 1"/>
          <p:cNvPicPr>
            <a:picLocks noGrp="1" noChangeAspect="1"/>
          </p:cNvPicPr>
          <p:nvPr>
            <p:ph type="pic" idx="1"/>
          </p:nvPr>
        </p:nvPicPr>
        <p:blipFill>
          <a:blip r:embed="rId2">
            <a:extLst>
              <a:ext uri="{28A0092B-C50C-407E-A947-70E740481C1C}">
                <a14:useLocalDpi xmlns:a14="http://schemas.microsoft.com/office/drawing/2010/main" val="0"/>
              </a:ext>
            </a:extLst>
          </a:blip>
          <a:stretch>
            <a:fillRect/>
          </a:stretch>
        </p:blipFill>
        <p:spPr>
          <a:xfrm>
            <a:off x="1441450" y="1269493"/>
            <a:ext cx="3121860" cy="4715801"/>
          </a:xfrm>
        </p:spPr>
      </p:pic>
      <p:sp>
        <p:nvSpPr>
          <p:cNvPr id="6" name="Text Placeholder 5"/>
          <p:cNvSpPr>
            <a:spLocks noGrp="1"/>
          </p:cNvSpPr>
          <p:nvPr>
            <p:ph type="body" sz="half" idx="2"/>
          </p:nvPr>
        </p:nvSpPr>
        <p:spPr>
          <a:xfrm>
            <a:off x="5216577" y="4644565"/>
            <a:ext cx="6111824" cy="1387935"/>
          </a:xfrm>
        </p:spPr>
        <p:txBody>
          <a:bodyPr>
            <a:normAutofit/>
          </a:bodyPr>
          <a:lstStyle/>
          <a:p>
            <a:pPr algn="r">
              <a:spcBef>
                <a:spcPts val="0"/>
              </a:spcBef>
            </a:pPr>
            <a:r>
              <a:rPr lang="tr-TR" sz="3600" dirty="0">
                <a:solidFill>
                  <a:schemeClr val="tx1"/>
                </a:solidFill>
              </a:rPr>
              <a:t>– </a:t>
            </a:r>
            <a:r>
              <a:rPr lang="tr-TR" sz="2400" dirty="0" err="1">
                <a:solidFill>
                  <a:schemeClr val="tx1"/>
                </a:solidFill>
              </a:rPr>
              <a:t>Stuart</a:t>
            </a:r>
            <a:r>
              <a:rPr lang="tr-TR" sz="2400" dirty="0">
                <a:solidFill>
                  <a:schemeClr val="tx1"/>
                </a:solidFill>
              </a:rPr>
              <a:t> </a:t>
            </a:r>
            <a:r>
              <a:rPr lang="tr-TR" sz="2400" dirty="0" err="1">
                <a:solidFill>
                  <a:schemeClr val="tx1"/>
                </a:solidFill>
              </a:rPr>
              <a:t>Firestein</a:t>
            </a:r>
            <a:endParaRPr lang="tr-TR" sz="3600" dirty="0">
              <a:solidFill>
                <a:schemeClr val="tx1"/>
              </a:solidFill>
            </a:endParaRPr>
          </a:p>
          <a:p>
            <a:pPr algn="r">
              <a:spcBef>
                <a:spcPts val="0"/>
              </a:spcBef>
            </a:pPr>
            <a:r>
              <a:rPr lang="tr-TR" sz="2000" dirty="0">
                <a:solidFill>
                  <a:schemeClr val="tx1"/>
                </a:solidFill>
              </a:rPr>
              <a:t>Profesör, Biyoloji Bölümü, </a:t>
            </a:r>
          </a:p>
          <a:p>
            <a:pPr algn="r">
              <a:spcBef>
                <a:spcPts val="0"/>
              </a:spcBef>
            </a:pPr>
            <a:r>
              <a:rPr lang="tr-TR" sz="2000" dirty="0">
                <a:solidFill>
                  <a:schemeClr val="tx1"/>
                </a:solidFill>
              </a:rPr>
              <a:t>Columbia Üniversitesi</a:t>
            </a:r>
          </a:p>
        </p:txBody>
      </p:sp>
      <p:sp>
        <p:nvSpPr>
          <p:cNvPr id="5" name="Text Placeholder 4"/>
          <p:cNvSpPr>
            <a:spLocks noGrp="1"/>
          </p:cNvSpPr>
          <p:nvPr>
            <p:ph type="body" sz="half" idx="10"/>
          </p:nvPr>
        </p:nvSpPr>
        <p:spPr>
          <a:xfrm>
            <a:off x="5754860" y="2065797"/>
            <a:ext cx="4665087" cy="2578768"/>
          </a:xfrm>
        </p:spPr>
        <p:txBody>
          <a:bodyPr>
            <a:noAutofit/>
          </a:bodyPr>
          <a:lstStyle/>
          <a:p>
            <a:pPr algn="l"/>
            <a:r>
              <a:rPr lang="tr-TR" sz="2800" dirty="0"/>
              <a:t>"Öğrencilere sorularda nasıl düşünmeleri gerektiğini, bilgisizlikle nasıl başa çıkacaklarını öğretmeliyiz."</a:t>
            </a:r>
          </a:p>
        </p:txBody>
      </p:sp>
      <p:sp>
        <p:nvSpPr>
          <p:cNvPr id="7" name="Subtitle 2">
            <a:extLst>
              <a:ext uri="{FF2B5EF4-FFF2-40B4-BE49-F238E27FC236}">
                <a16:creationId xmlns:a16="http://schemas.microsoft.com/office/drawing/2014/main" id="{B2C193A7-8417-4F4A-AB27-A13D15595360}"/>
              </a:ext>
            </a:extLst>
          </p:cNvPr>
          <p:cNvSpPr txBox="1">
            <a:spLocks/>
          </p:cNvSpPr>
          <p:nvPr/>
        </p:nvSpPr>
        <p:spPr>
          <a:xfrm>
            <a:off x="6413427" y="6343748"/>
            <a:ext cx="5685183" cy="514252"/>
          </a:xfrm>
          <a:prstGeom prst="rect">
            <a:avLst/>
          </a:prstGeom>
          <a:solidFill>
            <a:schemeClr val="bg1"/>
          </a:solidFill>
        </p:spPr>
        <p:txBody>
          <a:bodyPr vert="horz" lIns="91440" tIns="45720" rIns="91440" bIns="45720" rtlCol="0">
            <a:noAutofit/>
          </a:bodyPr>
          <a:lstStyle>
            <a:lvl1pPr marL="0" indent="0" algn="l" defTabSz="914400" rtl="0" eaLnBrk="1" latinLnBrk="0" hangingPunct="1">
              <a:lnSpc>
                <a:spcPct val="90000"/>
              </a:lnSpc>
              <a:spcBef>
                <a:spcPts val="1000"/>
              </a:spcBef>
              <a:buFont typeface="Arial"/>
              <a:buNone/>
              <a:defRPr sz="32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400"/>
              </a:spcBef>
              <a:spcAft>
                <a:spcPts val="0"/>
              </a:spcAft>
              <a:buClrTx/>
              <a:buSzTx/>
              <a:buFont typeface="Arial"/>
              <a:buNone/>
              <a:tabLst/>
              <a:defRPr/>
            </a:pPr>
            <a:r>
              <a:rPr kumimoji="0" lang="tr-TR" sz="1400" b="0" i="0" u="none" strike="noStrike" kern="1200" cap="none" spc="0" normalizeH="0" baseline="0" noProof="0" dirty="0">
                <a:ln>
                  <a:noFill/>
                </a:ln>
                <a:solidFill>
                  <a:srgbClr val="000000"/>
                </a:solidFill>
                <a:effectLst/>
                <a:uLnTx/>
                <a:uFillTx/>
                <a:latin typeface="Rockwell"/>
                <a:ea typeface="Meiryo"/>
                <a:cs typeface="+mn-cs"/>
              </a:rPr>
              <a:t>Kaynak:  </a:t>
            </a:r>
            <a:r>
              <a:rPr kumimoji="0" lang="tr-TR" sz="1400" b="0" i="0" u="none" strike="noStrike" kern="1200" cap="none" spc="0" normalizeH="0" baseline="0" noProof="0" dirty="0" err="1">
                <a:ln>
                  <a:noFill/>
                </a:ln>
                <a:solidFill>
                  <a:srgbClr val="000000"/>
                </a:solidFill>
                <a:effectLst/>
                <a:uLnTx/>
                <a:uFillTx/>
                <a:latin typeface="Rockwell"/>
                <a:ea typeface="Meiryo"/>
                <a:cs typeface="+mn-cs"/>
              </a:rPr>
              <a:t>The</a:t>
            </a:r>
            <a:r>
              <a:rPr kumimoji="0" lang="tr-TR" sz="1400" b="0" i="0" u="none" strike="noStrike" kern="1200" cap="none" spc="0" normalizeH="0" baseline="0" noProof="0" dirty="0">
                <a:ln>
                  <a:noFill/>
                </a:ln>
                <a:solidFill>
                  <a:srgbClr val="000000"/>
                </a:solidFill>
                <a:effectLst/>
                <a:uLnTx/>
                <a:uFillTx/>
                <a:latin typeface="Rockwell"/>
                <a:ea typeface="Meiryo"/>
                <a:cs typeface="+mn-cs"/>
              </a:rPr>
              <a:t> Right </a:t>
            </a:r>
            <a:r>
              <a:rPr kumimoji="0" lang="tr-TR" sz="1400" b="0" i="0" u="none" strike="noStrike" kern="1200" cap="none" spc="0" normalizeH="0" baseline="0" noProof="0" dirty="0" err="1">
                <a:ln>
                  <a:noFill/>
                </a:ln>
                <a:solidFill>
                  <a:srgbClr val="000000"/>
                </a:solidFill>
                <a:effectLst/>
                <a:uLnTx/>
                <a:uFillTx/>
                <a:latin typeface="Rockwell"/>
                <a:ea typeface="Meiryo"/>
                <a:cs typeface="+mn-cs"/>
              </a:rPr>
              <a:t>Question</a:t>
            </a:r>
            <a:r>
              <a:rPr kumimoji="0" lang="tr-TR" sz="1400" b="0" i="0" u="none" strike="noStrike" kern="1200" cap="none" spc="0" normalizeH="0" baseline="0" noProof="0" dirty="0">
                <a:ln>
                  <a:noFill/>
                </a:ln>
                <a:solidFill>
                  <a:srgbClr val="000000"/>
                </a:solidFill>
                <a:effectLst/>
                <a:uLnTx/>
                <a:uFillTx/>
                <a:latin typeface="Rockwell"/>
                <a:ea typeface="Meiryo"/>
                <a:cs typeface="+mn-cs"/>
              </a:rPr>
              <a:t> </a:t>
            </a:r>
            <a:r>
              <a:rPr kumimoji="0" lang="tr-TR" sz="1400" b="0" i="0" u="none" strike="noStrike" kern="1200" cap="none" spc="0" normalizeH="0" baseline="0" noProof="0" dirty="0" err="1">
                <a:ln>
                  <a:noFill/>
                </a:ln>
                <a:solidFill>
                  <a:srgbClr val="000000"/>
                </a:solidFill>
                <a:effectLst/>
                <a:uLnTx/>
                <a:uFillTx/>
                <a:latin typeface="Rockwell"/>
                <a:ea typeface="Meiryo"/>
                <a:cs typeface="+mn-cs"/>
              </a:rPr>
              <a:t>Institute</a:t>
            </a:r>
            <a:r>
              <a:rPr kumimoji="0" lang="tr-TR" sz="1400" b="0" i="0" u="none" strike="noStrike" kern="1200" cap="none" spc="0" normalizeH="0" baseline="0" noProof="0" dirty="0">
                <a:ln>
                  <a:noFill/>
                </a:ln>
                <a:solidFill>
                  <a:srgbClr val="000000"/>
                </a:solidFill>
                <a:effectLst/>
                <a:uLnTx/>
                <a:uFillTx/>
                <a:latin typeface="Rockwell"/>
                <a:ea typeface="Meiryo"/>
                <a:cs typeface="+mn-cs"/>
              </a:rPr>
              <a:t> – rightquestion.org</a:t>
            </a:r>
            <a:endParaRPr kumimoji="0" lang="en-US" sz="1400" b="0" i="0" u="none" strike="noStrike" kern="1200" cap="none" spc="0" normalizeH="0" baseline="0" noProof="0" dirty="0">
              <a:ln>
                <a:noFill/>
              </a:ln>
              <a:solidFill>
                <a:srgbClr val="000000"/>
              </a:solidFill>
              <a:effectLst/>
              <a:uLnTx/>
              <a:uFillTx/>
              <a:latin typeface="Rockwell"/>
              <a:ea typeface="Meiryo"/>
              <a:cs typeface="+mn-cs"/>
            </a:endParaRPr>
          </a:p>
        </p:txBody>
      </p:sp>
      <p:sp>
        <p:nvSpPr>
          <p:cNvPr id="9" name="Title 4">
            <a:extLst>
              <a:ext uri="{FF2B5EF4-FFF2-40B4-BE49-F238E27FC236}">
                <a16:creationId xmlns:a16="http://schemas.microsoft.com/office/drawing/2014/main" id="{F16A5F5D-0907-41FB-929B-3137ECF97787}"/>
              </a:ext>
            </a:extLst>
          </p:cNvPr>
          <p:cNvSpPr txBox="1">
            <a:spLocks/>
          </p:cNvSpPr>
          <p:nvPr/>
        </p:nvSpPr>
        <p:spPr>
          <a:xfrm>
            <a:off x="5205383" y="1149580"/>
            <a:ext cx="5764040" cy="803929"/>
          </a:xfrm>
          <a:prstGeom prst="rect">
            <a:avLst/>
          </a:prstGeom>
          <a:noFill/>
        </p:spPr>
        <p:txBody>
          <a:bodyPr vert="horz" lIns="91440" tIns="45720" rIns="91440" bIns="45720" rtlCol="0" anchor="ctr">
            <a:noAutofit/>
          </a:bodyPr>
          <a:lstStyle>
            <a:lvl1pPr algn="l" defTabSz="685800" rtl="0" eaLnBrk="1" latinLnBrk="0" hangingPunct="1">
              <a:lnSpc>
                <a:spcPct val="90000"/>
              </a:lnSpc>
              <a:spcBef>
                <a:spcPct val="0"/>
              </a:spcBef>
              <a:buNone/>
              <a:defRPr sz="3300" kern="1200">
                <a:solidFill>
                  <a:schemeClr val="tx2"/>
                </a:solidFill>
                <a:latin typeface="+mj-lt"/>
                <a:ea typeface="+mj-ea"/>
                <a:cs typeface="+mj-cs"/>
              </a:defRPr>
            </a:lvl1pPr>
          </a:lstStyle>
          <a:p>
            <a:pPr marL="0" marR="0" lvl="0" indent="0" algn="l" defTabSz="685800" rtl="0" eaLnBrk="1" fontAlgn="auto" latinLnBrk="0" hangingPunct="1">
              <a:lnSpc>
                <a:spcPct val="90000"/>
              </a:lnSpc>
              <a:spcBef>
                <a:spcPct val="0"/>
              </a:spcBef>
              <a:spcAft>
                <a:spcPts val="0"/>
              </a:spcAft>
              <a:buClrTx/>
              <a:buSzTx/>
              <a:buFontTx/>
              <a:buNone/>
              <a:tabLst/>
              <a:defRPr/>
            </a:pPr>
            <a:r>
              <a:rPr kumimoji="0" lang="tr-TR" sz="2800" b="0" i="0" u="none" strike="noStrike" kern="1200" cap="none" spc="0" normalizeH="0" baseline="0" noProof="0" dirty="0">
                <a:ln>
                  <a:noFill/>
                </a:ln>
                <a:solidFill>
                  <a:srgbClr val="000000"/>
                </a:solidFill>
                <a:effectLst/>
                <a:uLnTx/>
                <a:uFillTx/>
                <a:latin typeface="Rockwell"/>
                <a:ea typeface="MS Gothic"/>
                <a:cs typeface="+mj-cs"/>
              </a:rPr>
              <a:t>Bilgisizlik</a:t>
            </a:r>
          </a:p>
          <a:p>
            <a:pPr marL="0" marR="0" lvl="0" indent="0" algn="l" defTabSz="685800" rtl="0" eaLnBrk="1" fontAlgn="auto" latinLnBrk="0" hangingPunct="1">
              <a:lnSpc>
                <a:spcPct val="90000"/>
              </a:lnSpc>
              <a:spcBef>
                <a:spcPct val="0"/>
              </a:spcBef>
              <a:spcAft>
                <a:spcPts val="0"/>
              </a:spcAft>
              <a:buClrTx/>
              <a:buSzTx/>
              <a:buFontTx/>
              <a:buNone/>
              <a:tabLst/>
              <a:defRPr/>
            </a:pPr>
            <a:r>
              <a:rPr kumimoji="0" lang="tr-TR" sz="2800" b="0" i="0" u="none" strike="noStrike" kern="1200" cap="none" spc="0" normalizeH="0" baseline="0" noProof="0" dirty="0">
                <a:ln>
                  <a:noFill/>
                </a:ln>
                <a:solidFill>
                  <a:srgbClr val="000000"/>
                </a:solidFill>
                <a:effectLst/>
                <a:uLnTx/>
                <a:uFillTx/>
                <a:latin typeface="Rockwell"/>
                <a:ea typeface="MS Gothic"/>
                <a:cs typeface="+mj-cs"/>
              </a:rPr>
              <a:t>Bilimi Nasıl Harekete Geçirir</a:t>
            </a:r>
          </a:p>
        </p:txBody>
      </p:sp>
    </p:spTree>
    <p:extLst>
      <p:ext uri="{BB962C8B-B14F-4D97-AF65-F5344CB8AC3E}">
        <p14:creationId xmlns:p14="http://schemas.microsoft.com/office/powerpoint/2010/main" val="6078243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
                                            <p:txEl>
                                              <p:pRg st="0" end="0"/>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6">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uiExpand="1" build="p"/>
      <p:bldP spid="5"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29"/>
          <p:cNvSpPr txBox="1">
            <a:spLocks noChangeArrowheads="1"/>
          </p:cNvSpPr>
          <p:nvPr/>
        </p:nvSpPr>
        <p:spPr bwMode="auto">
          <a:xfrm>
            <a:off x="9384769" y="6262032"/>
            <a:ext cx="2563199" cy="33855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defRPr>
                <a:solidFill>
                  <a:schemeClr val="tx1"/>
                </a:solidFill>
                <a:latin typeface="Rockwell" panose="02060603020205020403" pitchFamily="18" charset="0"/>
                <a:ea typeface="MS PGothic" panose="020B0600070205080204" pitchFamily="34" charset="-128"/>
              </a:defRPr>
            </a:lvl1pPr>
            <a:lvl2pPr marL="37931725" indent="-37474525">
              <a:defRPr>
                <a:solidFill>
                  <a:schemeClr val="tx1"/>
                </a:solidFill>
                <a:latin typeface="Rockwell" panose="02060603020205020403" pitchFamily="18" charset="0"/>
                <a:ea typeface="MS PGothic" panose="020B0600070205080204" pitchFamily="34" charset="-128"/>
              </a:defRPr>
            </a:lvl2pPr>
            <a:lvl3pPr marL="1143000" indent="-228600">
              <a:defRPr>
                <a:solidFill>
                  <a:schemeClr val="tx1"/>
                </a:solidFill>
                <a:latin typeface="Rockwell" panose="02060603020205020403" pitchFamily="18" charset="0"/>
                <a:ea typeface="MS PGothic" panose="020B0600070205080204" pitchFamily="34" charset="-128"/>
              </a:defRPr>
            </a:lvl3pPr>
            <a:lvl4pPr marL="1600200" indent="-228600">
              <a:defRPr>
                <a:solidFill>
                  <a:schemeClr val="tx1"/>
                </a:solidFill>
                <a:latin typeface="Rockwell" panose="02060603020205020403" pitchFamily="18" charset="0"/>
                <a:ea typeface="MS PGothic" panose="020B0600070205080204" pitchFamily="34" charset="-128"/>
              </a:defRPr>
            </a:lvl4pPr>
            <a:lvl5pPr marL="2057400" indent="-228600">
              <a:defRPr>
                <a:solidFill>
                  <a:schemeClr val="tx1"/>
                </a:solidFill>
                <a:latin typeface="Rockwell" panose="02060603020205020403" pitchFamily="18"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Rockwell" panose="02060603020205020403" pitchFamily="18"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Rockwell" panose="02060603020205020403" pitchFamily="18"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Rockwell" panose="02060603020205020403" pitchFamily="18"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Rockwell" panose="02060603020205020403" pitchFamily="18" charset="0"/>
                <a:ea typeface="MS PGothic" panose="020B0600070205080204" pitchFamily="34"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defRPr/>
            </a:pPr>
            <a:r>
              <a:rPr kumimoji="0" lang="tr-TR" sz="1600" b="0" i="0" u="none" strike="noStrike" cap="none" normalizeH="0" baseline="0" noProof="0" dirty="0">
                <a:ln>
                  <a:noFill/>
                </a:ln>
                <a:solidFill>
                  <a:prstClr val="black"/>
                </a:solidFill>
                <a:uLnTx/>
                <a:uFillTx/>
                <a:latin typeface="+mj-lt"/>
                <a:ea typeface="MS PGothic" panose="020B0600070205080204" pitchFamily="34" charset="-128"/>
                <a:cs typeface="+mn-cs"/>
              </a:rPr>
              <a:t>Dillon, 1988, s. 199</a:t>
            </a: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16899" y="1617775"/>
            <a:ext cx="8456601" cy="4403193"/>
          </a:xfrm>
          <a:prstGeom prst="rect">
            <a:avLst/>
          </a:prstGeom>
        </p:spPr>
      </p:pic>
      <p:sp>
        <p:nvSpPr>
          <p:cNvPr id="5" name="Title 4"/>
          <p:cNvSpPr>
            <a:spLocks noGrp="1"/>
          </p:cNvSpPr>
          <p:nvPr>
            <p:ph type="title"/>
          </p:nvPr>
        </p:nvSpPr>
        <p:spPr/>
        <p:txBody>
          <a:bodyPr>
            <a:noAutofit/>
          </a:bodyPr>
          <a:lstStyle/>
          <a:p>
            <a:r>
              <a:rPr lang="tr-TR" sz="4400" dirty="0">
                <a:solidFill>
                  <a:schemeClr val="tx1"/>
                </a:solidFill>
              </a:rPr>
              <a:t>Ergenlerin Soru Oluşturması</a:t>
            </a:r>
          </a:p>
        </p:txBody>
      </p:sp>
      <p:sp>
        <p:nvSpPr>
          <p:cNvPr id="6" name="Title 4">
            <a:extLst>
              <a:ext uri="{FF2B5EF4-FFF2-40B4-BE49-F238E27FC236}">
                <a16:creationId xmlns:a16="http://schemas.microsoft.com/office/drawing/2014/main" id="{3652F62A-3248-4BC6-913C-BC27E3E8C632}"/>
              </a:ext>
            </a:extLst>
          </p:cNvPr>
          <p:cNvSpPr txBox="1">
            <a:spLocks/>
          </p:cNvSpPr>
          <p:nvPr/>
        </p:nvSpPr>
        <p:spPr>
          <a:xfrm>
            <a:off x="1170099" y="1534191"/>
            <a:ext cx="10515600" cy="846196"/>
          </a:xfrm>
          <a:prstGeom prst="rect">
            <a:avLst/>
          </a:prstGeom>
          <a:solidFill>
            <a:schemeClr val="bg1"/>
          </a:solidFill>
        </p:spPr>
        <p:txBody>
          <a:bodyPr vert="horz" lIns="91440" tIns="45720" rIns="91440" bIns="45720" rtlCol="0" anchor="ctr">
            <a:noAutofit/>
          </a:bodyPr>
          <a:lstStyle>
            <a:lvl1pPr algn="l" defTabSz="685800" rtl="0" eaLnBrk="1" latinLnBrk="0" hangingPunct="1">
              <a:lnSpc>
                <a:spcPct val="90000"/>
              </a:lnSpc>
              <a:spcBef>
                <a:spcPct val="0"/>
              </a:spcBef>
              <a:buNone/>
              <a:defRPr sz="3300" kern="1200">
                <a:solidFill>
                  <a:schemeClr val="tx2"/>
                </a:solidFill>
                <a:latin typeface="+mj-lt"/>
                <a:ea typeface="+mj-ea"/>
                <a:cs typeface="+mj-cs"/>
              </a:defRPr>
            </a:lvl1pPr>
          </a:lstStyle>
          <a:p>
            <a:r>
              <a:rPr lang="tr-TR" sz="4400" dirty="0">
                <a:solidFill>
                  <a:schemeClr val="tx1"/>
                </a:solidFill>
                <a:latin typeface="+mn-lt"/>
              </a:rPr>
              <a:t>Bir saat süresince kim soru soruyor?</a:t>
            </a:r>
          </a:p>
        </p:txBody>
      </p:sp>
      <p:sp>
        <p:nvSpPr>
          <p:cNvPr id="7" name="Title 4">
            <a:extLst>
              <a:ext uri="{FF2B5EF4-FFF2-40B4-BE49-F238E27FC236}">
                <a16:creationId xmlns:a16="http://schemas.microsoft.com/office/drawing/2014/main" id="{33EB4CCE-F88F-4E6E-96D9-2BC017754443}"/>
              </a:ext>
            </a:extLst>
          </p:cNvPr>
          <p:cNvSpPr txBox="1">
            <a:spLocks/>
          </p:cNvSpPr>
          <p:nvPr/>
        </p:nvSpPr>
        <p:spPr>
          <a:xfrm>
            <a:off x="921029" y="3680209"/>
            <a:ext cx="1994941" cy="1146623"/>
          </a:xfrm>
          <a:prstGeom prst="rect">
            <a:avLst/>
          </a:prstGeom>
          <a:solidFill>
            <a:schemeClr val="bg1"/>
          </a:solidFill>
        </p:spPr>
        <p:txBody>
          <a:bodyPr vert="horz" lIns="91440" tIns="45720" rIns="91440" bIns="45720" rtlCol="0" anchor="ctr">
            <a:noAutofit/>
          </a:bodyPr>
          <a:lstStyle>
            <a:lvl1pPr algn="l" defTabSz="685800" rtl="0" eaLnBrk="1" latinLnBrk="0" hangingPunct="1">
              <a:lnSpc>
                <a:spcPct val="90000"/>
              </a:lnSpc>
              <a:spcBef>
                <a:spcPct val="0"/>
              </a:spcBef>
              <a:buNone/>
              <a:defRPr sz="3300" kern="1200">
                <a:solidFill>
                  <a:schemeClr val="tx2"/>
                </a:solidFill>
                <a:latin typeface="+mj-lt"/>
                <a:ea typeface="+mj-ea"/>
                <a:cs typeface="+mj-cs"/>
              </a:defRPr>
            </a:lvl1pPr>
          </a:lstStyle>
          <a:p>
            <a:r>
              <a:rPr lang="tr-TR" sz="2800" dirty="0">
                <a:solidFill>
                  <a:schemeClr val="tx1"/>
                </a:solidFill>
                <a:latin typeface="+mn-lt"/>
              </a:rPr>
              <a:t>Öğretmen</a:t>
            </a:r>
          </a:p>
          <a:p>
            <a:endParaRPr lang="tr-TR" sz="2800" dirty="0">
              <a:solidFill>
                <a:schemeClr val="tx1"/>
              </a:solidFill>
              <a:latin typeface="+mn-lt"/>
            </a:endParaRPr>
          </a:p>
          <a:p>
            <a:endParaRPr lang="tr-TR" sz="2800" dirty="0">
              <a:solidFill>
                <a:schemeClr val="tx1"/>
              </a:solidFill>
              <a:latin typeface="+mn-lt"/>
            </a:endParaRPr>
          </a:p>
          <a:p>
            <a:r>
              <a:rPr lang="tr-TR" sz="2800" dirty="0">
                <a:solidFill>
                  <a:schemeClr val="tx1"/>
                </a:solidFill>
                <a:latin typeface="+mn-lt"/>
              </a:rPr>
              <a:t>Öğrenciler</a:t>
            </a:r>
          </a:p>
        </p:txBody>
      </p:sp>
    </p:spTree>
    <p:extLst>
      <p:ext uri="{BB962C8B-B14F-4D97-AF65-F5344CB8AC3E}">
        <p14:creationId xmlns:p14="http://schemas.microsoft.com/office/powerpoint/2010/main" val="130314123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65018" y="286716"/>
            <a:ext cx="10515600" cy="1325563"/>
          </a:xfrm>
        </p:spPr>
        <p:txBody>
          <a:bodyPr>
            <a:noAutofit/>
          </a:bodyPr>
          <a:lstStyle/>
          <a:p>
            <a:r>
              <a:rPr lang="tr-TR" sz="3600">
                <a:solidFill>
                  <a:schemeClr val="tx1"/>
                </a:solidFill>
              </a:rPr>
              <a:t>Üniversite Öğrencilerinin Öğrenmesi Gerekenler Hakkında Üniversite Başkanları</a:t>
            </a:r>
          </a:p>
        </p:txBody>
      </p:sp>
      <p:sp>
        <p:nvSpPr>
          <p:cNvPr id="3" name="Content Placeholder 2"/>
          <p:cNvSpPr>
            <a:spLocks noGrp="1"/>
          </p:cNvSpPr>
          <p:nvPr>
            <p:ph idx="1"/>
          </p:nvPr>
        </p:nvSpPr>
        <p:spPr/>
        <p:txBody>
          <a:bodyPr>
            <a:normAutofit/>
          </a:bodyPr>
          <a:lstStyle/>
          <a:p>
            <a:pPr marL="0" indent="0">
              <a:buNone/>
            </a:pPr>
            <a:r>
              <a:rPr lang="tr-TR"/>
              <a:t>"Birincil beceriler analitik yorumlama ve sorgulama becerileri olmalıdır. Başka bir deyişle, bir soruyu ifade etmeyi bilmek." </a:t>
            </a:r>
          </a:p>
          <a:p>
            <a:pPr marL="0" indent="0" algn="r">
              <a:buNone/>
            </a:pPr>
            <a:r>
              <a:rPr lang="tr-TR"/>
              <a:t>	</a:t>
            </a:r>
            <a:r>
              <a:rPr lang="tr-TR" sz="2400"/>
              <a:t>- Leon Botstein, Bard Koleji Başkanı</a:t>
            </a:r>
          </a:p>
          <a:p>
            <a:pPr marL="0" indent="0">
              <a:buNone/>
            </a:pPr>
            <a:endParaRPr lang="en-US" dirty="0"/>
          </a:p>
          <a:p>
            <a:pPr marL="0" indent="0">
              <a:buNone/>
            </a:pPr>
            <a:r>
              <a:rPr lang="tr-TR"/>
              <a:t>"... öğrenciler için yapabileceğimiz en iyi şey doğru soruları sormalarını sağlamaktır." </a:t>
            </a:r>
          </a:p>
          <a:p>
            <a:pPr marL="0" indent="0" algn="r">
              <a:buNone/>
            </a:pPr>
            <a:r>
              <a:rPr lang="tr-TR" sz="2400"/>
              <a:t>	- Nancy Cantor, Illinois Üniversitesi Eski Rektörü</a:t>
            </a:r>
          </a:p>
          <a:p>
            <a:pPr marL="0" indent="0" algn="r">
              <a:buNone/>
            </a:pPr>
            <a:r>
              <a:rPr lang="tr-TR" sz="3600"/>
              <a:t>						</a:t>
            </a:r>
          </a:p>
        </p:txBody>
      </p:sp>
      <p:sp>
        <p:nvSpPr>
          <p:cNvPr id="4" name="テキスト ボックス 3"/>
          <p:cNvSpPr txBox="1"/>
          <p:nvPr/>
        </p:nvSpPr>
        <p:spPr>
          <a:xfrm>
            <a:off x="8310089" y="6116954"/>
            <a:ext cx="3455690" cy="338554"/>
          </a:xfrm>
          <a:prstGeom prst="rect">
            <a:avLst/>
          </a:prstGeom>
          <a:noFill/>
        </p:spPr>
        <p:txBody>
          <a:bodyPr wrap="none" rtlCol="0">
            <a:spAutoFit/>
          </a:bodyPr>
          <a:lstStyle/>
          <a:p>
            <a:r>
              <a:rPr lang="tr-TR" sz="1600" dirty="0">
                <a:solidFill>
                  <a:srgbClr val="000000"/>
                </a:solidFill>
              </a:rPr>
              <a:t>New York Times, 4 Ağustos 2002</a:t>
            </a:r>
          </a:p>
        </p:txBody>
      </p:sp>
      <p:sp>
        <p:nvSpPr>
          <p:cNvPr id="5" name="Subtitle 2">
            <a:extLst>
              <a:ext uri="{FF2B5EF4-FFF2-40B4-BE49-F238E27FC236}">
                <a16:creationId xmlns:a16="http://schemas.microsoft.com/office/drawing/2014/main" id="{B824D731-BC02-4370-AB79-EF3DC96CCEFA}"/>
              </a:ext>
            </a:extLst>
          </p:cNvPr>
          <p:cNvSpPr txBox="1">
            <a:spLocks/>
          </p:cNvSpPr>
          <p:nvPr/>
        </p:nvSpPr>
        <p:spPr>
          <a:xfrm>
            <a:off x="7164277" y="6408950"/>
            <a:ext cx="4834436" cy="338555"/>
          </a:xfrm>
          <a:prstGeom prst="rect">
            <a:avLst/>
          </a:prstGeom>
          <a:solidFill>
            <a:schemeClr val="bg1"/>
          </a:solidFill>
        </p:spPr>
        <p:txBody>
          <a:bodyPr vert="horz" lIns="91440" tIns="45720" rIns="91440" bIns="45720" rtlCol="0">
            <a:noAutofit/>
          </a:bodyPr>
          <a:lstStyle>
            <a:lvl1pPr marL="0" indent="0" algn="l" defTabSz="914400" rtl="0" eaLnBrk="1" latinLnBrk="0" hangingPunct="1">
              <a:lnSpc>
                <a:spcPct val="90000"/>
              </a:lnSpc>
              <a:spcBef>
                <a:spcPts val="1000"/>
              </a:spcBef>
              <a:buFont typeface="Arial"/>
              <a:buNone/>
              <a:defRPr sz="32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9pPr>
          </a:lstStyle>
          <a:p>
            <a:pPr>
              <a:lnSpc>
                <a:spcPct val="100000"/>
              </a:lnSpc>
              <a:spcBef>
                <a:spcPts val="400"/>
              </a:spcBef>
              <a:defRPr/>
            </a:pPr>
            <a:r>
              <a:rPr lang="tr-TR" sz="1400" dirty="0">
                <a:latin typeface="+mj-lt"/>
              </a:rPr>
              <a:t>Kaynak:  </a:t>
            </a:r>
            <a:r>
              <a:rPr lang="tr-TR" sz="1400" dirty="0" err="1">
                <a:latin typeface="+mj-lt"/>
              </a:rPr>
              <a:t>The</a:t>
            </a:r>
            <a:r>
              <a:rPr lang="tr-TR" sz="1400" dirty="0">
                <a:latin typeface="+mj-lt"/>
              </a:rPr>
              <a:t> Right </a:t>
            </a:r>
            <a:r>
              <a:rPr lang="tr-TR" sz="1400" dirty="0" err="1">
                <a:latin typeface="+mj-lt"/>
              </a:rPr>
              <a:t>Question</a:t>
            </a:r>
            <a:r>
              <a:rPr lang="tr-TR" sz="1400" dirty="0">
                <a:latin typeface="+mj-lt"/>
              </a:rPr>
              <a:t> </a:t>
            </a:r>
            <a:r>
              <a:rPr lang="tr-TR" sz="1400" dirty="0" err="1">
                <a:latin typeface="+mj-lt"/>
              </a:rPr>
              <a:t>Institute</a:t>
            </a:r>
            <a:r>
              <a:rPr lang="tr-TR" sz="1400" dirty="0">
                <a:latin typeface="+mj-lt"/>
              </a:rPr>
              <a:t> – rightquestion.org</a:t>
            </a:r>
            <a:endParaRPr lang="en-US" sz="1400" dirty="0">
              <a:latin typeface="+mj-lt"/>
            </a:endParaRPr>
          </a:p>
        </p:txBody>
      </p:sp>
    </p:spTree>
    <p:extLst>
      <p:ext uri="{BB962C8B-B14F-4D97-AF65-F5344CB8AC3E}">
        <p14:creationId xmlns:p14="http://schemas.microsoft.com/office/powerpoint/2010/main" val="32177355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500"/>
                                        <p:tgtEl>
                                          <p:spTgt spid="3">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animEffect transition="in" filter="fade">
                                      <p:cBhvr>
                                        <p:cTn id="15" dur="500"/>
                                        <p:tgtEl>
                                          <p:spTgt spid="3">
                                            <p:txEl>
                                              <p:pRg st="3" end="3"/>
                                            </p:txEl>
                                          </p:spTgt>
                                        </p:tgtEl>
                                      </p:cBhvr>
                                    </p:animEffect>
                                  </p:childTnLst>
                                </p:cTn>
                              </p:par>
                              <p:par>
                                <p:cTn id="16" presetID="10" presetClass="entr" presetSubtype="0" fill="hold" nodeType="withEffect">
                                  <p:stCondLst>
                                    <p:cond delay="0"/>
                                  </p:stCondLst>
                                  <p:childTnLst>
                                    <p:set>
                                      <p:cBhvr>
                                        <p:cTn id="17" dur="1" fill="hold">
                                          <p:stCondLst>
                                            <p:cond delay="0"/>
                                          </p:stCondLst>
                                        </p:cTn>
                                        <p:tgtEl>
                                          <p:spTgt spid="3">
                                            <p:txEl>
                                              <p:pRg st="4" end="4"/>
                                            </p:txEl>
                                          </p:spTgt>
                                        </p:tgtEl>
                                        <p:attrNameLst>
                                          <p:attrName>style.visibility</p:attrName>
                                        </p:attrNameLst>
                                      </p:cBhvr>
                                      <p:to>
                                        <p:strVal val="visible"/>
                                      </p:to>
                                    </p:set>
                                    <p:animEffect transition="in" filter="fade">
                                      <p:cBhvr>
                                        <p:cTn id="18"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838200" y="274335"/>
            <a:ext cx="10515600" cy="1325563"/>
          </a:xfrm>
        </p:spPr>
        <p:txBody>
          <a:bodyPr>
            <a:noAutofit/>
          </a:bodyPr>
          <a:lstStyle/>
          <a:p>
            <a:r>
              <a:rPr lang="tr-TR" sz="3200" dirty="0">
                <a:solidFill>
                  <a:schemeClr val="tx1"/>
                </a:solidFill>
              </a:rPr>
              <a:t>Buna rağmen, mezunların sadece% 27'si üniversitenin onlara kendi sorularını nasıl soracaklarını öğrettiğine inanıyor.</a:t>
            </a:r>
          </a:p>
        </p:txBody>
      </p:sp>
      <p:sp>
        <p:nvSpPr>
          <p:cNvPr id="5" name="Content Placeholder 4"/>
          <p:cNvSpPr>
            <a:spLocks noGrp="1"/>
          </p:cNvSpPr>
          <p:nvPr>
            <p:ph idx="1"/>
          </p:nvPr>
        </p:nvSpPr>
        <p:spPr>
          <a:xfrm>
            <a:off x="5153743" y="6120338"/>
            <a:ext cx="6553348" cy="284700"/>
          </a:xfrm>
        </p:spPr>
        <p:txBody>
          <a:bodyPr>
            <a:noAutofit/>
          </a:bodyPr>
          <a:lstStyle/>
          <a:p>
            <a:pPr marL="0" indent="0" algn="r">
              <a:buNone/>
            </a:pPr>
            <a:r>
              <a:rPr lang="tr-TR" sz="1400"/>
              <a:t>Alison Head, Washington Üniversitesi'nde Proje Bilgisi Okuryazarlığı, 2016</a:t>
            </a:r>
          </a:p>
        </p:txBody>
      </p:sp>
      <p:pic>
        <p:nvPicPr>
          <p:cNvPr id="7" name="Picture Placeholder 6"/>
          <p:cNvPicPr>
            <a:picLocks noGrp="1" noChangeAspect="1"/>
          </p:cNvPicPr>
          <p:nvPr>
            <p:ph type="pic" sz="quarter" idx="4294967295"/>
          </p:nvPr>
        </p:nvPicPr>
        <p:blipFill>
          <a:blip r:embed="rId2">
            <a:extLst>
              <a:ext uri="{28A0092B-C50C-407E-A947-70E740481C1C}">
                <a14:useLocalDpi xmlns:a14="http://schemas.microsoft.com/office/drawing/2010/main" val="0"/>
              </a:ext>
            </a:extLst>
          </a:blip>
          <a:srcRect l="3274" r="3274"/>
          <a:stretch>
            <a:fillRect/>
          </a:stretch>
        </p:blipFill>
        <p:spPr>
          <a:xfrm>
            <a:off x="2303462" y="1798099"/>
            <a:ext cx="7585075" cy="4179888"/>
          </a:xfrm>
        </p:spPr>
      </p:pic>
      <p:cxnSp>
        <p:nvCxnSpPr>
          <p:cNvPr id="8" name="Straight Connector 7"/>
          <p:cNvCxnSpPr/>
          <p:nvPr/>
        </p:nvCxnSpPr>
        <p:spPr>
          <a:xfrm>
            <a:off x="728522" y="5977988"/>
            <a:ext cx="10625278"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9" name="Subtitle 2">
            <a:extLst>
              <a:ext uri="{FF2B5EF4-FFF2-40B4-BE49-F238E27FC236}">
                <a16:creationId xmlns:a16="http://schemas.microsoft.com/office/drawing/2014/main" id="{E545771B-404A-4AE9-A851-322E54C8A0FF}"/>
              </a:ext>
            </a:extLst>
          </p:cNvPr>
          <p:cNvSpPr txBox="1">
            <a:spLocks/>
          </p:cNvSpPr>
          <p:nvPr/>
        </p:nvSpPr>
        <p:spPr>
          <a:xfrm>
            <a:off x="6413427" y="6405038"/>
            <a:ext cx="5685183" cy="452962"/>
          </a:xfrm>
          <a:prstGeom prst="rect">
            <a:avLst/>
          </a:prstGeom>
          <a:solidFill>
            <a:schemeClr val="bg1"/>
          </a:solidFill>
        </p:spPr>
        <p:txBody>
          <a:bodyPr vert="horz" lIns="91440" tIns="45720" rIns="91440" bIns="45720" rtlCol="0">
            <a:noAutofit/>
          </a:bodyPr>
          <a:lstStyle>
            <a:lvl1pPr marL="0" indent="0" algn="l" defTabSz="914400" rtl="0" eaLnBrk="1" latinLnBrk="0" hangingPunct="1">
              <a:lnSpc>
                <a:spcPct val="90000"/>
              </a:lnSpc>
              <a:spcBef>
                <a:spcPts val="1000"/>
              </a:spcBef>
              <a:buFont typeface="Arial"/>
              <a:buNone/>
              <a:defRPr sz="32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9pPr>
          </a:lstStyle>
          <a:p>
            <a:pPr>
              <a:lnSpc>
                <a:spcPct val="100000"/>
              </a:lnSpc>
              <a:spcBef>
                <a:spcPts val="400"/>
              </a:spcBef>
              <a:defRPr/>
            </a:pPr>
            <a:r>
              <a:rPr lang="tr-TR" sz="1400" dirty="0">
                <a:latin typeface="+mj-lt"/>
              </a:rPr>
              <a:t>Kaynak:  </a:t>
            </a:r>
            <a:r>
              <a:rPr lang="tr-TR" sz="1400" dirty="0" err="1">
                <a:latin typeface="+mj-lt"/>
              </a:rPr>
              <a:t>The</a:t>
            </a:r>
            <a:r>
              <a:rPr lang="tr-TR" sz="1400" dirty="0">
                <a:latin typeface="+mj-lt"/>
              </a:rPr>
              <a:t> Right </a:t>
            </a:r>
            <a:r>
              <a:rPr lang="tr-TR" sz="1400" dirty="0" err="1">
                <a:latin typeface="+mj-lt"/>
              </a:rPr>
              <a:t>Question</a:t>
            </a:r>
            <a:r>
              <a:rPr lang="tr-TR" sz="1400" dirty="0">
                <a:latin typeface="+mj-lt"/>
              </a:rPr>
              <a:t> </a:t>
            </a:r>
            <a:r>
              <a:rPr lang="tr-TR" sz="1400" dirty="0" err="1">
                <a:latin typeface="+mj-lt"/>
              </a:rPr>
              <a:t>Institute</a:t>
            </a:r>
            <a:r>
              <a:rPr lang="tr-TR" sz="1400" dirty="0">
                <a:latin typeface="+mj-lt"/>
              </a:rPr>
              <a:t> – rightquestion.org</a:t>
            </a:r>
            <a:endParaRPr lang="en-US" sz="1400" dirty="0">
              <a:latin typeface="+mj-lt"/>
            </a:endParaRPr>
          </a:p>
        </p:txBody>
      </p:sp>
    </p:spTree>
    <p:extLst>
      <p:ext uri="{BB962C8B-B14F-4D97-AF65-F5344CB8AC3E}">
        <p14:creationId xmlns:p14="http://schemas.microsoft.com/office/powerpoint/2010/main" val="244461748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Title 1"/>
          <p:cNvSpPr>
            <a:spLocks noGrp="1"/>
          </p:cNvSpPr>
          <p:nvPr>
            <p:ph type="title"/>
          </p:nvPr>
        </p:nvSpPr>
        <p:spPr>
          <a:xfrm>
            <a:off x="838200" y="92753"/>
            <a:ext cx="10515600" cy="820432"/>
          </a:xfrm>
        </p:spPr>
        <p:txBody>
          <a:bodyPr>
            <a:noAutofit/>
          </a:bodyPr>
          <a:lstStyle/>
          <a:p>
            <a:r>
              <a:rPr lang="tr-TR" dirty="0">
                <a:solidFill>
                  <a:schemeClr val="tx1"/>
                </a:solidFill>
                <a:latin typeface="Rockwell" panose="02060603020205020403" pitchFamily="18" charset="0"/>
              </a:rPr>
              <a:t>Yalnız Değiliz </a:t>
            </a:r>
          </a:p>
        </p:txBody>
      </p:sp>
      <p:sp>
        <p:nvSpPr>
          <p:cNvPr id="3" name="Content Placeholder 2"/>
          <p:cNvSpPr>
            <a:spLocks noGrp="1"/>
          </p:cNvSpPr>
          <p:nvPr>
            <p:ph idx="1"/>
          </p:nvPr>
        </p:nvSpPr>
        <p:spPr>
          <a:xfrm>
            <a:off x="850827" y="751054"/>
            <a:ext cx="10515600" cy="324262"/>
          </a:xfrm>
          <a:noFill/>
        </p:spPr>
        <p:txBody>
          <a:bodyPr>
            <a:noAutofit/>
          </a:bodyPr>
          <a:lstStyle/>
          <a:p>
            <a:pPr marL="0" indent="0">
              <a:buNone/>
            </a:pPr>
            <a:r>
              <a:rPr lang="tr-TR" sz="3200" dirty="0">
                <a:latin typeface="Rockwell" panose="02060603020205020403" pitchFamily="18" charset="0"/>
              </a:rPr>
              <a:t>Tüm dünyada 1 milyon sınıfta eğitimciler  </a:t>
            </a:r>
          </a:p>
        </p:txBody>
      </p:sp>
      <p:pic>
        <p:nvPicPr>
          <p:cNvPr id="91140" name="Picture 6" descr="41LhkEaVA5L.jpg"/>
          <p:cNvPicPr>
            <a:picLocks noChangeAspect="1"/>
          </p:cNvPicPr>
          <p:nvPr/>
        </p:nvPicPr>
        <p:blipFill>
          <a:blip r:embed="rId2" cstate="email">
            <a:extLst>
              <a:ext uri="{28A0092B-C50C-407E-A947-70E740481C1C}">
                <a14:useLocalDpi xmlns:a14="http://schemas.microsoft.com/office/drawing/2010/main"/>
              </a:ext>
            </a:extLst>
          </a:blip>
          <a:srcRect/>
          <a:stretch>
            <a:fillRect/>
          </a:stretch>
        </p:blipFill>
        <p:spPr bwMode="auto">
          <a:xfrm>
            <a:off x="1429341" y="2446547"/>
            <a:ext cx="3129350" cy="39214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4"/>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324715" y="2585276"/>
            <a:ext cx="2311571" cy="3402578"/>
          </a:xfrm>
          <a:prstGeom prst="rect">
            <a:avLst/>
          </a:prstGeom>
        </p:spPr>
      </p:pic>
      <p:pic>
        <p:nvPicPr>
          <p:cNvPr id="6" name="図 5"/>
          <p:cNvPicPr>
            <a:picLocks noChangeAspect="1"/>
          </p:cNvPicPr>
          <p:nvPr/>
        </p:nvPicPr>
        <p:blipFill>
          <a:blip r:embed="rId4"/>
          <a:stretch>
            <a:fillRect/>
          </a:stretch>
        </p:blipFill>
        <p:spPr>
          <a:xfrm>
            <a:off x="8287154" y="2585276"/>
            <a:ext cx="2427380" cy="3447983"/>
          </a:xfrm>
          <a:prstGeom prst="rect">
            <a:avLst/>
          </a:prstGeom>
        </p:spPr>
      </p:pic>
      <p:sp>
        <p:nvSpPr>
          <p:cNvPr id="7" name="Subtitle 2">
            <a:extLst>
              <a:ext uri="{FF2B5EF4-FFF2-40B4-BE49-F238E27FC236}">
                <a16:creationId xmlns:a16="http://schemas.microsoft.com/office/drawing/2014/main" id="{E4EAC324-6886-4F6C-8DBF-21983656CD8A}"/>
              </a:ext>
            </a:extLst>
          </p:cNvPr>
          <p:cNvSpPr txBox="1">
            <a:spLocks/>
          </p:cNvSpPr>
          <p:nvPr/>
        </p:nvSpPr>
        <p:spPr>
          <a:xfrm>
            <a:off x="6413427" y="6343748"/>
            <a:ext cx="5685183" cy="514252"/>
          </a:xfrm>
          <a:prstGeom prst="rect">
            <a:avLst/>
          </a:prstGeom>
          <a:solidFill>
            <a:schemeClr val="bg1"/>
          </a:solidFill>
        </p:spPr>
        <p:txBody>
          <a:bodyPr vert="horz" lIns="91440" tIns="45720" rIns="91440" bIns="45720" rtlCol="0">
            <a:noAutofit/>
          </a:bodyPr>
          <a:lstStyle>
            <a:lvl1pPr marL="0" indent="0" algn="l" defTabSz="914400" rtl="0" eaLnBrk="1" latinLnBrk="0" hangingPunct="1">
              <a:lnSpc>
                <a:spcPct val="90000"/>
              </a:lnSpc>
              <a:spcBef>
                <a:spcPts val="1000"/>
              </a:spcBef>
              <a:buFont typeface="Arial"/>
              <a:buNone/>
              <a:defRPr sz="32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400"/>
              </a:spcBef>
              <a:spcAft>
                <a:spcPts val="0"/>
              </a:spcAft>
              <a:buClrTx/>
              <a:buSzTx/>
              <a:buFont typeface="Arial"/>
              <a:buNone/>
              <a:tabLst/>
              <a:defRPr/>
            </a:pPr>
            <a:r>
              <a:rPr kumimoji="0" lang="tr-TR" sz="1400" b="0" i="0" u="none" strike="noStrike" kern="1200" cap="none" spc="0" normalizeH="0" baseline="0" noProof="0" dirty="0">
                <a:ln>
                  <a:noFill/>
                </a:ln>
                <a:solidFill>
                  <a:srgbClr val="000000"/>
                </a:solidFill>
                <a:effectLst/>
                <a:uLnTx/>
                <a:uFillTx/>
                <a:latin typeface="Rockwell"/>
                <a:ea typeface="Meiryo"/>
                <a:cs typeface="+mn-cs"/>
              </a:rPr>
              <a:t>Kaynak:  </a:t>
            </a:r>
            <a:r>
              <a:rPr kumimoji="0" lang="tr-TR" sz="1400" b="0" i="0" u="none" strike="noStrike" kern="1200" cap="none" spc="0" normalizeH="0" baseline="0" noProof="0" dirty="0" err="1">
                <a:ln>
                  <a:noFill/>
                </a:ln>
                <a:solidFill>
                  <a:srgbClr val="000000"/>
                </a:solidFill>
                <a:effectLst/>
                <a:uLnTx/>
                <a:uFillTx/>
                <a:latin typeface="Rockwell"/>
                <a:ea typeface="Meiryo"/>
                <a:cs typeface="+mn-cs"/>
              </a:rPr>
              <a:t>The</a:t>
            </a:r>
            <a:r>
              <a:rPr kumimoji="0" lang="tr-TR" sz="1400" b="0" i="0" u="none" strike="noStrike" kern="1200" cap="none" spc="0" normalizeH="0" baseline="0" noProof="0" dirty="0">
                <a:ln>
                  <a:noFill/>
                </a:ln>
                <a:solidFill>
                  <a:srgbClr val="000000"/>
                </a:solidFill>
                <a:effectLst/>
                <a:uLnTx/>
                <a:uFillTx/>
                <a:latin typeface="Rockwell"/>
                <a:ea typeface="Meiryo"/>
                <a:cs typeface="+mn-cs"/>
              </a:rPr>
              <a:t> Right </a:t>
            </a:r>
            <a:r>
              <a:rPr kumimoji="0" lang="tr-TR" sz="1400" b="0" i="0" u="none" strike="noStrike" kern="1200" cap="none" spc="0" normalizeH="0" baseline="0" noProof="0" dirty="0" err="1">
                <a:ln>
                  <a:noFill/>
                </a:ln>
                <a:solidFill>
                  <a:srgbClr val="000000"/>
                </a:solidFill>
                <a:effectLst/>
                <a:uLnTx/>
                <a:uFillTx/>
                <a:latin typeface="Rockwell"/>
                <a:ea typeface="Meiryo"/>
                <a:cs typeface="+mn-cs"/>
              </a:rPr>
              <a:t>Question</a:t>
            </a:r>
            <a:r>
              <a:rPr kumimoji="0" lang="tr-TR" sz="1400" b="0" i="0" u="none" strike="noStrike" kern="1200" cap="none" spc="0" normalizeH="0" baseline="0" noProof="0" dirty="0">
                <a:ln>
                  <a:noFill/>
                </a:ln>
                <a:solidFill>
                  <a:srgbClr val="000000"/>
                </a:solidFill>
                <a:effectLst/>
                <a:uLnTx/>
                <a:uFillTx/>
                <a:latin typeface="Rockwell"/>
                <a:ea typeface="Meiryo"/>
                <a:cs typeface="+mn-cs"/>
              </a:rPr>
              <a:t> </a:t>
            </a:r>
            <a:r>
              <a:rPr kumimoji="0" lang="tr-TR" sz="1400" b="0" i="0" u="none" strike="noStrike" kern="1200" cap="none" spc="0" normalizeH="0" baseline="0" noProof="0" dirty="0" err="1">
                <a:ln>
                  <a:noFill/>
                </a:ln>
                <a:solidFill>
                  <a:srgbClr val="000000"/>
                </a:solidFill>
                <a:effectLst/>
                <a:uLnTx/>
                <a:uFillTx/>
                <a:latin typeface="Rockwell"/>
                <a:ea typeface="Meiryo"/>
                <a:cs typeface="+mn-cs"/>
              </a:rPr>
              <a:t>Institute</a:t>
            </a:r>
            <a:r>
              <a:rPr kumimoji="0" lang="tr-TR" sz="1400" b="0" i="0" u="none" strike="noStrike" kern="1200" cap="none" spc="0" normalizeH="0" baseline="0" noProof="0" dirty="0">
                <a:ln>
                  <a:noFill/>
                </a:ln>
                <a:solidFill>
                  <a:srgbClr val="000000"/>
                </a:solidFill>
                <a:effectLst/>
                <a:uLnTx/>
                <a:uFillTx/>
                <a:latin typeface="Rockwell"/>
                <a:ea typeface="Meiryo"/>
                <a:cs typeface="+mn-cs"/>
              </a:rPr>
              <a:t> – rightquestion.org</a:t>
            </a:r>
            <a:endParaRPr kumimoji="0" lang="en-US" sz="1400" b="0" i="0" u="none" strike="noStrike" kern="1200" cap="none" spc="0" normalizeH="0" baseline="0" noProof="0" dirty="0">
              <a:ln>
                <a:noFill/>
              </a:ln>
              <a:solidFill>
                <a:srgbClr val="000000"/>
              </a:solidFill>
              <a:effectLst/>
              <a:uLnTx/>
              <a:uFillTx/>
              <a:latin typeface="Rockwell"/>
              <a:ea typeface="Meiryo"/>
              <a:cs typeface="+mn-cs"/>
            </a:endParaRPr>
          </a:p>
        </p:txBody>
      </p:sp>
      <p:sp>
        <p:nvSpPr>
          <p:cNvPr id="8" name="Title 4">
            <a:extLst>
              <a:ext uri="{FF2B5EF4-FFF2-40B4-BE49-F238E27FC236}">
                <a16:creationId xmlns:a16="http://schemas.microsoft.com/office/drawing/2014/main" id="{81F2FB6C-150A-45A5-A227-632DC71435A2}"/>
              </a:ext>
            </a:extLst>
          </p:cNvPr>
          <p:cNvSpPr txBox="1">
            <a:spLocks/>
          </p:cNvSpPr>
          <p:nvPr/>
        </p:nvSpPr>
        <p:spPr>
          <a:xfrm>
            <a:off x="1294568" y="1322225"/>
            <a:ext cx="3561030" cy="1100056"/>
          </a:xfrm>
          <a:prstGeom prst="rect">
            <a:avLst/>
          </a:prstGeom>
          <a:noFill/>
        </p:spPr>
        <p:txBody>
          <a:bodyPr vert="horz" lIns="91440" tIns="45720" rIns="91440" bIns="45720" rtlCol="0" anchor="ctr">
            <a:noAutofit/>
          </a:bodyPr>
          <a:lstStyle>
            <a:lvl1pPr algn="l" defTabSz="685800" rtl="0" eaLnBrk="1" latinLnBrk="0" hangingPunct="1">
              <a:lnSpc>
                <a:spcPct val="90000"/>
              </a:lnSpc>
              <a:spcBef>
                <a:spcPct val="0"/>
              </a:spcBef>
              <a:buNone/>
              <a:defRPr sz="3300" kern="1200">
                <a:solidFill>
                  <a:schemeClr val="tx2"/>
                </a:solidFill>
                <a:latin typeface="+mj-lt"/>
                <a:ea typeface="+mj-ea"/>
                <a:cs typeface="+mj-cs"/>
              </a:defRPr>
            </a:lvl1pPr>
          </a:lstStyle>
          <a:p>
            <a:pPr marL="0" marR="0" lvl="0" indent="0" algn="l" defTabSz="685800" rtl="0" eaLnBrk="1" fontAlgn="auto" latinLnBrk="0" hangingPunct="1">
              <a:lnSpc>
                <a:spcPct val="90000"/>
              </a:lnSpc>
              <a:spcBef>
                <a:spcPct val="0"/>
              </a:spcBef>
              <a:spcAft>
                <a:spcPts val="0"/>
              </a:spcAft>
              <a:buClrTx/>
              <a:buSzTx/>
              <a:buFontTx/>
              <a:buNone/>
              <a:tabLst/>
              <a:defRPr/>
            </a:pPr>
            <a:r>
              <a:rPr kumimoji="0" lang="tr-TR" sz="2000" b="0" i="0" u="none" strike="noStrike" kern="1200" cap="none" spc="0" normalizeH="0" baseline="0" noProof="0" dirty="0">
                <a:ln>
                  <a:noFill/>
                </a:ln>
                <a:solidFill>
                  <a:srgbClr val="000000"/>
                </a:solidFill>
                <a:effectLst/>
                <a:uLnTx/>
                <a:uFillTx/>
                <a:latin typeface="Rockwell"/>
                <a:ea typeface="MS Gothic"/>
                <a:cs typeface="+mj-cs"/>
              </a:rPr>
              <a:t>Yalnızca bir değişim yaratın</a:t>
            </a:r>
          </a:p>
          <a:p>
            <a:pPr marL="0" marR="0" lvl="0" indent="0" algn="l" defTabSz="685800" rtl="0" eaLnBrk="1" fontAlgn="auto" latinLnBrk="0" hangingPunct="1">
              <a:lnSpc>
                <a:spcPct val="90000"/>
              </a:lnSpc>
              <a:spcBef>
                <a:spcPct val="0"/>
              </a:spcBef>
              <a:spcAft>
                <a:spcPts val="0"/>
              </a:spcAft>
              <a:buClrTx/>
              <a:buSzTx/>
              <a:buFontTx/>
              <a:buNone/>
              <a:tabLst/>
              <a:defRPr/>
            </a:pPr>
            <a:endParaRPr kumimoji="0" lang="tr-TR" sz="700" b="0" i="0" u="none" strike="noStrike" kern="1200" cap="none" spc="0" normalizeH="0" baseline="0" noProof="0" dirty="0" smtClean="0">
              <a:ln>
                <a:noFill/>
              </a:ln>
              <a:solidFill>
                <a:srgbClr val="000000"/>
              </a:solidFill>
              <a:effectLst/>
              <a:uLnTx/>
              <a:uFillTx/>
              <a:latin typeface="Rockwell"/>
              <a:ea typeface="MS Gothic"/>
              <a:cs typeface="+mj-cs"/>
            </a:endParaRPr>
          </a:p>
          <a:p>
            <a:pPr marL="0" marR="0" lvl="0" indent="0" algn="l" defTabSz="685800" rtl="0" eaLnBrk="1" fontAlgn="auto" latinLnBrk="0" hangingPunct="1">
              <a:lnSpc>
                <a:spcPct val="90000"/>
              </a:lnSpc>
              <a:spcBef>
                <a:spcPct val="0"/>
              </a:spcBef>
              <a:spcAft>
                <a:spcPts val="0"/>
              </a:spcAft>
              <a:buClrTx/>
              <a:buSzTx/>
              <a:buFontTx/>
              <a:buNone/>
              <a:tabLst/>
              <a:defRPr/>
            </a:pPr>
            <a:r>
              <a:rPr kumimoji="0" lang="tr-TR" sz="2000" b="0" i="0" u="none" strike="noStrike" kern="1200" cap="none" spc="0" normalizeH="0" baseline="0" noProof="0" dirty="0" smtClean="0">
                <a:ln>
                  <a:noFill/>
                </a:ln>
                <a:solidFill>
                  <a:srgbClr val="000000"/>
                </a:solidFill>
                <a:effectLst/>
                <a:uLnTx/>
                <a:uFillTx/>
                <a:latin typeface="Rockwell"/>
                <a:ea typeface="MS Gothic"/>
                <a:cs typeface="+mj-cs"/>
              </a:rPr>
              <a:t>Öğrencilere </a:t>
            </a:r>
            <a:r>
              <a:rPr kumimoji="0" lang="tr-TR" sz="2000" b="0" i="0" u="none" strike="noStrike" kern="1200" cap="none" spc="0" normalizeH="0" baseline="0" noProof="0" dirty="0">
                <a:ln>
                  <a:noFill/>
                </a:ln>
                <a:solidFill>
                  <a:srgbClr val="000000"/>
                </a:solidFill>
                <a:effectLst/>
                <a:uLnTx/>
                <a:uFillTx/>
                <a:latin typeface="Rockwell"/>
                <a:ea typeface="MS Gothic"/>
                <a:cs typeface="+mj-cs"/>
              </a:rPr>
              <a:t>Kendi Sorularını Nasıl Soracaklarını Öğretin</a:t>
            </a:r>
          </a:p>
        </p:txBody>
      </p:sp>
      <p:sp>
        <p:nvSpPr>
          <p:cNvPr id="4" name="Rectangle 1"/>
          <p:cNvSpPr>
            <a:spLocks noChangeArrowheads="1"/>
          </p:cNvSpPr>
          <p:nvPr/>
        </p:nvSpPr>
        <p:spPr bwMode="auto">
          <a:xfrm>
            <a:off x="5393888" y="2291732"/>
            <a:ext cx="2039078" cy="246221"/>
          </a:xfrm>
          <a:prstGeom prst="rect">
            <a:avLst/>
          </a:prstGeom>
          <a:noFill/>
          <a:ln>
            <a:noFill/>
          </a:ln>
          <a:effectLst/>
        </p:spPr>
        <p:txBody>
          <a:bodyPr vert="horz" wrap="square" lIns="0" tIns="0" rIns="0" bIns="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tr-TR" altLang="en-US" sz="1600" b="0" i="1" u="none" strike="noStrike" kern="1200" cap="none" spc="0" normalizeH="0" baseline="0" noProof="0" dirty="0" smtClean="0">
                <a:ln>
                  <a:noFill/>
                </a:ln>
                <a:solidFill>
                  <a:srgbClr val="202124"/>
                </a:solidFill>
                <a:effectLst/>
                <a:uLnTx/>
                <a:uFillTx/>
                <a:latin typeface="Rockwell"/>
                <a:ea typeface="Google Sans"/>
                <a:cs typeface="+mn-cs"/>
              </a:rPr>
              <a:t>Japonca</a:t>
            </a:r>
            <a:endParaRPr kumimoji="0" lang="tr-TR" altLang="en-US" sz="1200" b="0" i="1" u="none" strike="noStrike" kern="1200" cap="none" spc="0" normalizeH="0" baseline="0" noProof="0" dirty="0" smtClean="0">
              <a:ln>
                <a:noFill/>
              </a:ln>
              <a:solidFill>
                <a:srgbClr val="202124"/>
              </a:solidFill>
              <a:effectLst/>
              <a:uLnTx/>
              <a:uFillTx/>
              <a:latin typeface="Rockwell"/>
              <a:ea typeface="Roboto"/>
              <a:cs typeface="+mn-cs"/>
            </a:endParaRPr>
          </a:p>
        </p:txBody>
      </p:sp>
      <p:sp>
        <p:nvSpPr>
          <p:cNvPr id="9" name="Rectangle 8"/>
          <p:cNvSpPr/>
          <p:nvPr/>
        </p:nvSpPr>
        <p:spPr>
          <a:xfrm>
            <a:off x="8287154" y="2207527"/>
            <a:ext cx="740908" cy="338554"/>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1" u="none" strike="noStrike" kern="1200" cap="none" spc="0" normalizeH="0" baseline="0" noProof="0" dirty="0" err="1">
                <a:ln>
                  <a:noFill/>
                </a:ln>
                <a:solidFill>
                  <a:srgbClr val="000000"/>
                </a:solidFill>
                <a:effectLst/>
                <a:uLnTx/>
                <a:uFillTx/>
                <a:latin typeface="Rockwell"/>
                <a:ea typeface="Meiryo"/>
                <a:cs typeface="+mn-cs"/>
              </a:rPr>
              <a:t>Çince</a:t>
            </a:r>
            <a:endParaRPr kumimoji="0" lang="en-US" sz="1600" b="0" i="1" u="none" strike="noStrike" kern="1200" cap="none" spc="0" normalizeH="0" baseline="0" noProof="0" dirty="0">
              <a:ln>
                <a:noFill/>
              </a:ln>
              <a:solidFill>
                <a:srgbClr val="000000"/>
              </a:solidFill>
              <a:effectLst/>
              <a:uLnTx/>
              <a:uFillTx/>
              <a:latin typeface="Rockwell"/>
              <a:ea typeface="Meiryo"/>
              <a:cs typeface="+mn-cs"/>
            </a:endParaRPr>
          </a:p>
        </p:txBody>
      </p:sp>
    </p:spTree>
    <p:extLst>
      <p:ext uri="{BB962C8B-B14F-4D97-AF65-F5344CB8AC3E}">
        <p14:creationId xmlns:p14="http://schemas.microsoft.com/office/powerpoint/2010/main" val="122341128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anim calcmode="lin" valueType="num">
                                      <p:cBhvr>
                                        <p:cTn id="8"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5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393373" y="612371"/>
            <a:ext cx="9875051" cy="646331"/>
          </a:xfrm>
          <a:prstGeom prst="rect">
            <a:avLst/>
          </a:prstGeom>
          <a:noFill/>
        </p:spPr>
        <p:txBody>
          <a:bodyPr wrap="square" rtlCol="0">
            <a:spAutoFit/>
          </a:bodyPr>
          <a:lstStyle/>
          <a:p>
            <a:pPr defTabSz="457200">
              <a:defRPr/>
            </a:pPr>
            <a:r>
              <a:rPr lang="tr-TR" sz="3600" dirty="0">
                <a:latin typeface="Rockwell" panose="02060603020205020403" pitchFamily="18" charset="0"/>
              </a:rPr>
              <a:t>Şimdi, Eğitimciler Çalışmaya Öncülük Ediyor</a:t>
            </a:r>
          </a:p>
        </p:txBody>
      </p:sp>
      <p:sp>
        <p:nvSpPr>
          <p:cNvPr id="6" name="Content Placeholder 2"/>
          <p:cNvSpPr txBox="1">
            <a:spLocks/>
          </p:cNvSpPr>
          <p:nvPr/>
        </p:nvSpPr>
        <p:spPr bwMode="auto">
          <a:xfrm>
            <a:off x="1978430" y="2468704"/>
            <a:ext cx="8212974" cy="36588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228600" indent="-228600" algn="l" rtl="0" eaLnBrk="0" fontAlgn="base" hangingPunct="0">
              <a:spcBef>
                <a:spcPts val="2000"/>
              </a:spcBef>
              <a:spcAft>
                <a:spcPct val="0"/>
              </a:spcAft>
              <a:buClr>
                <a:schemeClr val="accent1"/>
              </a:buClr>
              <a:buSzPct val="75000"/>
              <a:buFont typeface="Wingdings" panose="05000000000000000000" pitchFamily="2" charset="2"/>
              <a:buChar char="n"/>
              <a:defRPr sz="2000" kern="1200">
                <a:solidFill>
                  <a:srgbClr val="595959"/>
                </a:solidFill>
                <a:latin typeface="+mn-lt"/>
                <a:ea typeface="MS PGothic" panose="020B0600070205080204" pitchFamily="34" charset="-128"/>
                <a:cs typeface="MS PGothic" charset="0"/>
              </a:defRPr>
            </a:lvl1pPr>
            <a:lvl2pPr marL="457200" indent="-228600" algn="l" rtl="0" eaLnBrk="0" fontAlgn="base" hangingPunct="0">
              <a:spcBef>
                <a:spcPts val="600"/>
              </a:spcBef>
              <a:spcAft>
                <a:spcPct val="0"/>
              </a:spcAft>
              <a:buClr>
                <a:srgbClr val="A1C4E3"/>
              </a:buClr>
              <a:buSzPct val="75000"/>
              <a:buFont typeface="Wingdings" panose="05000000000000000000" pitchFamily="2" charset="2"/>
              <a:buChar char="n"/>
              <a:defRPr sz="2800" kern="1200">
                <a:solidFill>
                  <a:srgbClr val="595959"/>
                </a:solidFill>
                <a:latin typeface="+mn-lt"/>
                <a:ea typeface="MS PGothic" panose="020B0600070205080204" pitchFamily="34" charset="-128"/>
                <a:cs typeface="MS PGothic" charset="0"/>
              </a:defRPr>
            </a:lvl2pPr>
            <a:lvl3pPr marL="685800" indent="-228600" algn="l" rtl="0" eaLnBrk="0" fontAlgn="base" hangingPunct="0">
              <a:spcBef>
                <a:spcPts val="600"/>
              </a:spcBef>
              <a:spcAft>
                <a:spcPct val="0"/>
              </a:spcAft>
              <a:buClr>
                <a:schemeClr val="accent1"/>
              </a:buClr>
              <a:buSzPct val="75000"/>
              <a:buFont typeface="Wingdings" panose="05000000000000000000" pitchFamily="2" charset="2"/>
              <a:buChar char="n"/>
              <a:defRPr sz="2400" kern="1200">
                <a:solidFill>
                  <a:srgbClr val="595959"/>
                </a:solidFill>
                <a:latin typeface="+mn-lt"/>
                <a:ea typeface="MS PGothic" panose="020B0600070205080204" pitchFamily="34" charset="-128"/>
                <a:cs typeface="MS PGothic" charset="0"/>
              </a:defRPr>
            </a:lvl3pPr>
            <a:lvl4pPr marL="914400" indent="-228600" algn="l" rtl="0" eaLnBrk="0" fontAlgn="base" hangingPunct="0">
              <a:spcBef>
                <a:spcPts val="600"/>
              </a:spcBef>
              <a:spcAft>
                <a:spcPct val="0"/>
              </a:spcAft>
              <a:buClr>
                <a:srgbClr val="A1C4E3"/>
              </a:buClr>
              <a:buSzPct val="75000"/>
              <a:buFont typeface="Wingdings" panose="05000000000000000000" pitchFamily="2" charset="2"/>
              <a:buChar char="n"/>
              <a:defRPr sz="2000" kern="1200">
                <a:solidFill>
                  <a:srgbClr val="595959"/>
                </a:solidFill>
                <a:latin typeface="+mn-lt"/>
                <a:ea typeface="MS PGothic" panose="020B0600070205080204" pitchFamily="34" charset="-128"/>
                <a:cs typeface="MS PGothic" charset="0"/>
              </a:defRPr>
            </a:lvl4pPr>
            <a:lvl5pPr marL="1143000" indent="-228600" algn="l" rtl="0" eaLnBrk="0" fontAlgn="base" hangingPunct="0">
              <a:spcBef>
                <a:spcPts val="600"/>
              </a:spcBef>
              <a:spcAft>
                <a:spcPct val="0"/>
              </a:spcAft>
              <a:buClr>
                <a:schemeClr val="accent1"/>
              </a:buClr>
              <a:buSzPct val="75000"/>
              <a:buFont typeface="Wingdings" panose="05000000000000000000" pitchFamily="2" charset="2"/>
              <a:buChar char="n"/>
              <a:defRPr sz="2000" kern="1200">
                <a:solidFill>
                  <a:srgbClr val="595959"/>
                </a:solidFill>
                <a:latin typeface="+mn-lt"/>
                <a:ea typeface="MS PGothic" panose="020B0600070205080204" pitchFamily="34" charset="-128"/>
                <a:cs typeface="MS PGothic" charset="0"/>
              </a:defRPr>
            </a:lvl5pPr>
            <a:lvl6pPr marL="1377950" indent="-228600" algn="l" defTabSz="914400" rtl="0" eaLnBrk="1" latinLnBrk="0" hangingPunct="1">
              <a:spcBef>
                <a:spcPct val="20000"/>
              </a:spcBef>
              <a:buClr>
                <a:schemeClr val="accent1">
                  <a:lumMod val="60000"/>
                  <a:lumOff val="40000"/>
                </a:schemeClr>
              </a:buClr>
              <a:buSzPct val="75000"/>
              <a:buFont typeface="Wingdings" pitchFamily="2" charset="2"/>
              <a:buChar char=""/>
              <a:defRPr lang="en-US" sz="1800" kern="1200" dirty="0" smtClean="0">
                <a:solidFill>
                  <a:schemeClr val="tx1">
                    <a:lumMod val="65000"/>
                    <a:lumOff val="35000"/>
                  </a:schemeClr>
                </a:solidFill>
                <a:latin typeface="+mn-lt"/>
                <a:ea typeface="+mn-ea"/>
                <a:cs typeface="+mn-cs"/>
              </a:defRPr>
            </a:lvl6pPr>
            <a:lvl7pPr marL="1603375" indent="-228600" algn="l" defTabSz="914400" rtl="0" eaLnBrk="1" latinLnBrk="0" hangingPunct="1">
              <a:spcBef>
                <a:spcPct val="20000"/>
              </a:spcBef>
              <a:buClr>
                <a:schemeClr val="accent1"/>
              </a:buClr>
              <a:buSzPct val="75000"/>
              <a:buFont typeface="Wingdings" pitchFamily="2" charset="2"/>
              <a:buChar char=""/>
              <a:defRPr lang="en-US" sz="1800" kern="1200" baseline="0" dirty="0" smtClean="0">
                <a:solidFill>
                  <a:schemeClr val="tx1">
                    <a:lumMod val="65000"/>
                    <a:lumOff val="35000"/>
                  </a:schemeClr>
                </a:solidFill>
                <a:latin typeface="+mn-lt"/>
                <a:ea typeface="+mn-ea"/>
                <a:cs typeface="+mn-cs"/>
              </a:defRPr>
            </a:lvl7pPr>
            <a:lvl8pPr marL="1830388" indent="-228600" algn="l" defTabSz="914400" rtl="0" eaLnBrk="1" latinLnBrk="0" hangingPunct="1">
              <a:spcBef>
                <a:spcPct val="20000"/>
              </a:spcBef>
              <a:buClr>
                <a:schemeClr val="accent1">
                  <a:lumMod val="60000"/>
                  <a:lumOff val="40000"/>
                </a:schemeClr>
              </a:buClr>
              <a:buSzPct val="75000"/>
              <a:buFont typeface="Wingdings" pitchFamily="2" charset="2"/>
              <a:buChar char=""/>
              <a:defRPr lang="en-US" sz="1800" kern="1200" baseline="0" dirty="0" smtClean="0">
                <a:solidFill>
                  <a:schemeClr val="tx1">
                    <a:lumMod val="65000"/>
                    <a:lumOff val="35000"/>
                  </a:schemeClr>
                </a:solidFill>
                <a:latin typeface="+mn-lt"/>
                <a:ea typeface="+mn-ea"/>
                <a:cs typeface="+mn-cs"/>
              </a:defRPr>
            </a:lvl8pPr>
            <a:lvl9pPr marL="2057400" indent="-228600" algn="l" defTabSz="914400" rtl="0" eaLnBrk="1" latinLnBrk="0" hangingPunct="1">
              <a:spcBef>
                <a:spcPct val="20000"/>
              </a:spcBef>
              <a:buClr>
                <a:schemeClr val="accent1"/>
              </a:buClr>
              <a:buSzPct val="75000"/>
              <a:buFont typeface="Wingdings" pitchFamily="2" charset="2"/>
              <a:buChar char=""/>
              <a:defRPr lang="en-US" sz="1800" kern="1200" baseline="0" dirty="0">
                <a:solidFill>
                  <a:schemeClr val="tx1">
                    <a:lumMod val="65000"/>
                    <a:lumOff val="35000"/>
                  </a:schemeClr>
                </a:solidFill>
                <a:latin typeface="+mn-lt"/>
                <a:ea typeface="+mn-ea"/>
                <a:cs typeface="+mn-cs"/>
              </a:defRPr>
            </a:lvl9pPr>
          </a:lstStyle>
          <a:p>
            <a:pPr marL="0" indent="0" defTabSz="457200">
              <a:buClr>
                <a:srgbClr val="629DD1"/>
              </a:buClr>
              <a:buNone/>
              <a:defRPr/>
            </a:pPr>
            <a:r>
              <a:rPr lang="tr-TR" sz="2400" dirty="0">
                <a:solidFill>
                  <a:prstClr val="black"/>
                </a:solidFill>
                <a:latin typeface="Rockwell" panose="02060603020205020403" pitchFamily="18" charset="0"/>
              </a:rPr>
              <a:t>Right </a:t>
            </a:r>
            <a:r>
              <a:rPr lang="tr-TR" sz="2400" dirty="0" err="1">
                <a:solidFill>
                  <a:prstClr val="black"/>
                </a:solidFill>
                <a:latin typeface="Rockwell" panose="02060603020205020403" pitchFamily="18" charset="0"/>
              </a:rPr>
              <a:t>Question</a:t>
            </a:r>
            <a:r>
              <a:rPr lang="tr-TR" sz="2400" dirty="0">
                <a:solidFill>
                  <a:prstClr val="black"/>
                </a:solidFill>
                <a:latin typeface="Rockwell" panose="02060603020205020403" pitchFamily="18" charset="0"/>
              </a:rPr>
              <a:t> </a:t>
            </a:r>
            <a:r>
              <a:rPr lang="tr-TR" sz="2400" dirty="0" err="1">
                <a:solidFill>
                  <a:prstClr val="black"/>
                </a:solidFill>
                <a:latin typeface="Rockwell" panose="02060603020205020403" pitchFamily="18" charset="0"/>
              </a:rPr>
              <a:t>Institute</a:t>
            </a:r>
            <a:r>
              <a:rPr lang="tr-TR" sz="2400" dirty="0">
                <a:solidFill>
                  <a:prstClr val="black"/>
                </a:solidFill>
                <a:latin typeface="Rockwell" panose="02060603020205020403" pitchFamily="18" charset="0"/>
              </a:rPr>
              <a:t>, Creative </a:t>
            </a:r>
            <a:r>
              <a:rPr lang="tr-TR" sz="2400" dirty="0" err="1">
                <a:solidFill>
                  <a:prstClr val="black"/>
                </a:solidFill>
                <a:latin typeface="Rockwell" panose="02060603020205020403" pitchFamily="18" charset="0"/>
              </a:rPr>
              <a:t>Commons</a:t>
            </a:r>
            <a:r>
              <a:rPr lang="tr-TR" sz="2400" dirty="0">
                <a:solidFill>
                  <a:prstClr val="black"/>
                </a:solidFill>
                <a:latin typeface="Rockwell" panose="02060603020205020403" pitchFamily="18" charset="0"/>
              </a:rPr>
              <a:t> Lisansı aracılığıyla materyaller sunmaktadır ve bu kaynaktan yararlanmanızı ve/veya paylaşmanızı teşvik ederiz.  Lütfen kullandığınız materyallerde kaynak olarak Right </a:t>
            </a:r>
            <a:r>
              <a:rPr lang="tr-TR" sz="2400" dirty="0" err="1">
                <a:solidFill>
                  <a:prstClr val="black"/>
                </a:solidFill>
                <a:latin typeface="Rockwell" panose="02060603020205020403" pitchFamily="18" charset="0"/>
              </a:rPr>
              <a:t>Question</a:t>
            </a:r>
            <a:r>
              <a:rPr lang="tr-TR" sz="2400" dirty="0">
                <a:solidFill>
                  <a:prstClr val="black"/>
                </a:solidFill>
                <a:latin typeface="Rockwell" panose="02060603020205020403" pitchFamily="18" charset="0"/>
              </a:rPr>
              <a:t> </a:t>
            </a:r>
            <a:r>
              <a:rPr lang="tr-TR" sz="2400" dirty="0" err="1">
                <a:solidFill>
                  <a:prstClr val="black"/>
                </a:solidFill>
                <a:latin typeface="Rockwell" panose="02060603020205020403" pitchFamily="18" charset="0"/>
              </a:rPr>
              <a:t>Institute</a:t>
            </a:r>
            <a:r>
              <a:rPr lang="tr-TR" sz="2400" dirty="0">
                <a:solidFill>
                  <a:prstClr val="black"/>
                </a:solidFill>
                <a:latin typeface="Rockwell" panose="02060603020205020403" pitchFamily="18" charset="0"/>
              </a:rPr>
              <a:t> ve </a:t>
            </a:r>
            <a:r>
              <a:rPr lang="tr-TR" sz="2400" u="sng" dirty="0">
                <a:solidFill>
                  <a:prstClr val="black"/>
                </a:solidFill>
                <a:latin typeface="Rockwell" panose="02060603020205020403" pitchFamily="18" charset="0"/>
              </a:rPr>
              <a:t>rightquestion.org</a:t>
            </a:r>
            <a:r>
              <a:rPr lang="tr-TR" sz="2400" dirty="0">
                <a:solidFill>
                  <a:prstClr val="black"/>
                </a:solidFill>
                <a:latin typeface="Rockwell" panose="02060603020205020403" pitchFamily="18" charset="0"/>
              </a:rPr>
              <a:t> adresini referans verin.</a:t>
            </a:r>
          </a:p>
          <a:p>
            <a:pPr marL="0" indent="0" defTabSz="457200">
              <a:buClr>
                <a:srgbClr val="629DD1"/>
              </a:buClr>
              <a:buNone/>
              <a:defRPr/>
            </a:pPr>
            <a:endParaRPr lang="en-US" altLang="en-US" sz="1050" dirty="0">
              <a:solidFill>
                <a:prstClr val="black"/>
              </a:solidFill>
              <a:latin typeface="Rockwell" panose="02060603020205020403" pitchFamily="18" charset="0"/>
            </a:endParaRPr>
          </a:p>
        </p:txBody>
      </p:sp>
      <p:pic>
        <p:nvPicPr>
          <p:cNvPr id="7" name="Picture 11"/>
          <p:cNvPicPr>
            <a:picLocks noChangeAspect="1"/>
          </p:cNvPicPr>
          <p:nvPr/>
        </p:nvPicPr>
        <p:blipFill>
          <a:blip r:embed="rId2" cstate="email">
            <a:extLst>
              <a:ext uri="{28A0092B-C50C-407E-A947-70E740481C1C}">
                <a14:useLocalDpi xmlns:a14="http://schemas.microsoft.com/office/drawing/2010/main"/>
              </a:ext>
            </a:extLst>
          </a:blip>
          <a:srcRect/>
          <a:stretch>
            <a:fillRect/>
          </a:stretch>
        </p:blipFill>
        <p:spPr bwMode="auto">
          <a:xfrm>
            <a:off x="4514533" y="1783844"/>
            <a:ext cx="2044700" cy="484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Subtitle 2">
            <a:extLst>
              <a:ext uri="{FF2B5EF4-FFF2-40B4-BE49-F238E27FC236}">
                <a16:creationId xmlns:a16="http://schemas.microsoft.com/office/drawing/2014/main" id="{32A006A4-26E4-4D59-8D16-97326C93D255}"/>
              </a:ext>
            </a:extLst>
          </p:cNvPr>
          <p:cNvSpPr txBox="1">
            <a:spLocks/>
          </p:cNvSpPr>
          <p:nvPr/>
        </p:nvSpPr>
        <p:spPr>
          <a:xfrm>
            <a:off x="6413427" y="6343748"/>
            <a:ext cx="5685183" cy="514252"/>
          </a:xfrm>
          <a:prstGeom prst="rect">
            <a:avLst/>
          </a:prstGeom>
          <a:solidFill>
            <a:schemeClr val="bg1"/>
          </a:solidFill>
        </p:spPr>
        <p:txBody>
          <a:bodyPr vert="horz" lIns="91440" tIns="45720" rIns="91440" bIns="45720" rtlCol="0">
            <a:noAutofit/>
          </a:bodyPr>
          <a:lstStyle>
            <a:lvl1pPr marL="0" indent="0" algn="l" defTabSz="914400" rtl="0" eaLnBrk="1" latinLnBrk="0" hangingPunct="1">
              <a:lnSpc>
                <a:spcPct val="90000"/>
              </a:lnSpc>
              <a:spcBef>
                <a:spcPts val="1000"/>
              </a:spcBef>
              <a:buFont typeface="Arial"/>
              <a:buNone/>
              <a:defRPr sz="32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9pPr>
          </a:lstStyle>
          <a:p>
            <a:pPr>
              <a:lnSpc>
                <a:spcPct val="100000"/>
              </a:lnSpc>
              <a:spcBef>
                <a:spcPts val="400"/>
              </a:spcBef>
              <a:defRPr/>
            </a:pPr>
            <a:r>
              <a:rPr lang="tr-TR" sz="1400" dirty="0">
                <a:latin typeface="+mj-lt"/>
              </a:rPr>
              <a:t>Kaynak:  </a:t>
            </a:r>
            <a:r>
              <a:rPr lang="tr-TR" sz="1400" dirty="0" err="1">
                <a:latin typeface="+mj-lt"/>
              </a:rPr>
              <a:t>The</a:t>
            </a:r>
            <a:r>
              <a:rPr lang="tr-TR" sz="1400" dirty="0">
                <a:latin typeface="+mj-lt"/>
              </a:rPr>
              <a:t> Right </a:t>
            </a:r>
            <a:r>
              <a:rPr lang="tr-TR" sz="1400" dirty="0" err="1">
                <a:latin typeface="+mj-lt"/>
              </a:rPr>
              <a:t>Question</a:t>
            </a:r>
            <a:r>
              <a:rPr lang="tr-TR" sz="1400" dirty="0">
                <a:latin typeface="+mj-lt"/>
              </a:rPr>
              <a:t> </a:t>
            </a:r>
            <a:r>
              <a:rPr lang="tr-TR" sz="1400" dirty="0" err="1">
                <a:latin typeface="+mj-lt"/>
              </a:rPr>
              <a:t>Institute</a:t>
            </a:r>
            <a:r>
              <a:rPr lang="tr-TR" sz="1400" dirty="0">
                <a:latin typeface="+mj-lt"/>
              </a:rPr>
              <a:t> – rightquestion.org</a:t>
            </a:r>
            <a:endParaRPr lang="en-US" sz="1400" dirty="0">
              <a:latin typeface="+mj-lt"/>
            </a:endParaRPr>
          </a:p>
        </p:txBody>
      </p:sp>
    </p:spTree>
    <p:extLst>
      <p:ext uri="{BB962C8B-B14F-4D97-AF65-F5344CB8AC3E}">
        <p14:creationId xmlns:p14="http://schemas.microsoft.com/office/powerpoint/2010/main" val="259023657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55350" y="2460980"/>
            <a:ext cx="10515600" cy="1325563"/>
          </a:xfrm>
        </p:spPr>
        <p:txBody>
          <a:bodyPr>
            <a:normAutofit fontScale="90000"/>
          </a:bodyPr>
          <a:lstStyle/>
          <a:p>
            <a:r>
              <a:rPr lang="tr-TR" sz="4900">
                <a:solidFill>
                  <a:schemeClr val="tx1"/>
                </a:solidFill>
                <a:latin typeface="Rockwell" panose="02060603020205020403" pitchFamily="18" charset="0"/>
              </a:rPr>
              <a:t>Öğrenciler kendi sorularını sormayı öğrenirse ne olur?</a:t>
            </a:r>
            <a:r>
              <a:rPr lang="tr-TR">
                <a:latin typeface="Rockwell" panose="02060603020205020403" pitchFamily="18" charset="0"/>
              </a:rPr>
              <a:t/>
            </a:r>
            <a:br>
              <a:rPr lang="tr-TR">
                <a:latin typeface="Rockwell" panose="02060603020205020403" pitchFamily="18" charset="0"/>
              </a:rPr>
            </a:br>
            <a:endParaRPr lang="tr-TR">
              <a:latin typeface="Rockwell" panose="02060603020205020403" pitchFamily="18" charset="0"/>
            </a:endParaRPr>
          </a:p>
        </p:txBody>
      </p:sp>
      <p:cxnSp>
        <p:nvCxnSpPr>
          <p:cNvPr id="6" name="Straight Connector 5"/>
          <p:cNvCxnSpPr/>
          <p:nvPr/>
        </p:nvCxnSpPr>
        <p:spPr>
          <a:xfrm>
            <a:off x="728522" y="5977988"/>
            <a:ext cx="10625278"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4" name="Subtitle 2">
            <a:extLst>
              <a:ext uri="{FF2B5EF4-FFF2-40B4-BE49-F238E27FC236}">
                <a16:creationId xmlns:a16="http://schemas.microsoft.com/office/drawing/2014/main" id="{E1D5B3A5-0855-4C35-AEC7-8F5A33F217A4}"/>
              </a:ext>
            </a:extLst>
          </p:cNvPr>
          <p:cNvSpPr txBox="1">
            <a:spLocks/>
          </p:cNvSpPr>
          <p:nvPr/>
        </p:nvSpPr>
        <p:spPr>
          <a:xfrm>
            <a:off x="6413427" y="6343748"/>
            <a:ext cx="5685183" cy="514252"/>
          </a:xfrm>
          <a:prstGeom prst="rect">
            <a:avLst/>
          </a:prstGeom>
          <a:solidFill>
            <a:schemeClr val="bg1"/>
          </a:solidFill>
        </p:spPr>
        <p:txBody>
          <a:bodyPr vert="horz" lIns="91440" tIns="45720" rIns="91440" bIns="45720" rtlCol="0">
            <a:noAutofit/>
          </a:bodyPr>
          <a:lstStyle>
            <a:lvl1pPr marL="0" indent="0" algn="l" defTabSz="914400" rtl="0" eaLnBrk="1" latinLnBrk="0" hangingPunct="1">
              <a:lnSpc>
                <a:spcPct val="90000"/>
              </a:lnSpc>
              <a:spcBef>
                <a:spcPts val="1000"/>
              </a:spcBef>
              <a:buFont typeface="Arial"/>
              <a:buNone/>
              <a:defRPr sz="32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9pPr>
          </a:lstStyle>
          <a:p>
            <a:pPr>
              <a:lnSpc>
                <a:spcPct val="100000"/>
              </a:lnSpc>
              <a:spcBef>
                <a:spcPts val="400"/>
              </a:spcBef>
              <a:defRPr/>
            </a:pPr>
            <a:r>
              <a:rPr lang="tr-TR" sz="1400" dirty="0">
                <a:latin typeface="+mj-lt"/>
              </a:rPr>
              <a:t>Kaynak:  </a:t>
            </a:r>
            <a:r>
              <a:rPr lang="tr-TR" sz="1400" dirty="0" err="1">
                <a:latin typeface="+mj-lt"/>
              </a:rPr>
              <a:t>The</a:t>
            </a:r>
            <a:r>
              <a:rPr lang="tr-TR" sz="1400" dirty="0">
                <a:latin typeface="+mj-lt"/>
              </a:rPr>
              <a:t> Right </a:t>
            </a:r>
            <a:r>
              <a:rPr lang="tr-TR" sz="1400" dirty="0" err="1">
                <a:latin typeface="+mj-lt"/>
              </a:rPr>
              <a:t>Question</a:t>
            </a:r>
            <a:r>
              <a:rPr lang="tr-TR" sz="1400" dirty="0">
                <a:latin typeface="+mj-lt"/>
              </a:rPr>
              <a:t> </a:t>
            </a:r>
            <a:r>
              <a:rPr lang="tr-TR" sz="1400" dirty="0" err="1">
                <a:latin typeface="+mj-lt"/>
              </a:rPr>
              <a:t>Institute</a:t>
            </a:r>
            <a:r>
              <a:rPr lang="tr-TR" sz="1400" dirty="0">
                <a:latin typeface="+mj-lt"/>
              </a:rPr>
              <a:t> – rightquestion.org</a:t>
            </a:r>
            <a:endParaRPr lang="en-US" sz="1400" dirty="0">
              <a:latin typeface="+mj-lt"/>
            </a:endParaRPr>
          </a:p>
        </p:txBody>
      </p:sp>
    </p:spTree>
    <p:extLst>
      <p:ext uri="{BB962C8B-B14F-4D97-AF65-F5344CB8AC3E}">
        <p14:creationId xmlns:p14="http://schemas.microsoft.com/office/powerpoint/2010/main" val="79348260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Title 1"/>
          <p:cNvSpPr>
            <a:spLocks noGrp="1"/>
          </p:cNvSpPr>
          <p:nvPr>
            <p:ph type="title"/>
          </p:nvPr>
        </p:nvSpPr>
        <p:spPr>
          <a:xfrm>
            <a:off x="789709" y="272861"/>
            <a:ext cx="10515600" cy="1325563"/>
          </a:xfrm>
        </p:spPr>
        <p:txBody>
          <a:bodyPr>
            <a:normAutofit/>
          </a:bodyPr>
          <a:lstStyle/>
          <a:p>
            <a:r>
              <a:rPr lang="tr-TR">
                <a:solidFill>
                  <a:schemeClr val="tx1"/>
                </a:solidFill>
                <a:latin typeface="+mn-lt"/>
              </a:rPr>
              <a:t>Öğrencilerin Soru Sormasının Önemi Üzerine Araştırma </a:t>
            </a:r>
          </a:p>
        </p:txBody>
      </p:sp>
      <p:sp>
        <p:nvSpPr>
          <p:cNvPr id="97283" name="Content Placeholder 2"/>
          <p:cNvSpPr>
            <a:spLocks noGrp="1"/>
          </p:cNvSpPr>
          <p:nvPr>
            <p:ph idx="1"/>
          </p:nvPr>
        </p:nvSpPr>
        <p:spPr/>
        <p:txBody>
          <a:bodyPr>
            <a:normAutofit lnSpcReduction="10000"/>
          </a:bodyPr>
          <a:lstStyle/>
          <a:p>
            <a:pPr marL="0" indent="0">
              <a:buNone/>
            </a:pPr>
            <a:r>
              <a:rPr lang="tr-TR" sz="3600"/>
              <a:t>Kendine soru sorma (üstbilişsel strateji):</a:t>
            </a:r>
          </a:p>
          <a:p>
            <a:pPr marL="0" indent="0">
              <a:buNone/>
            </a:pPr>
            <a:endParaRPr lang="en-US" altLang="en-US" sz="3500" dirty="0"/>
          </a:p>
          <a:p>
            <a:pPr>
              <a:lnSpc>
                <a:spcPct val="120000"/>
              </a:lnSpc>
            </a:pPr>
            <a:r>
              <a:rPr lang="tr-TR"/>
              <a:t>Öğrencilerin kendi sorularını oluşturması en etkili üstbilişsel stratejilerinden biridir </a:t>
            </a:r>
          </a:p>
          <a:p>
            <a:pPr>
              <a:lnSpc>
                <a:spcPct val="120000"/>
              </a:lnSpc>
            </a:pPr>
            <a:r>
              <a:rPr lang="tr-TR"/>
              <a:t>Ders öncesi kendine soru sorma öğrencilerin öğrenme oranını yaklaşık% 50 oranında artırmıştır (Hattie, s.193)</a:t>
            </a:r>
          </a:p>
          <a:p>
            <a:pPr marL="0" indent="0" algn="r">
              <a:buNone/>
            </a:pPr>
            <a:endParaRPr lang="en-US" altLang="en-US" sz="2400" i="1" dirty="0"/>
          </a:p>
          <a:p>
            <a:pPr marL="0" indent="0" algn="r">
              <a:spcBef>
                <a:spcPct val="0"/>
              </a:spcBef>
              <a:buNone/>
            </a:pPr>
            <a:r>
              <a:rPr lang="tr-TR" sz="3000"/>
              <a:t>John Hattie</a:t>
            </a:r>
          </a:p>
          <a:p>
            <a:pPr marL="0" indent="0">
              <a:buNone/>
            </a:pPr>
            <a:endParaRPr lang="en-US" altLang="en-US" sz="3200" dirty="0"/>
          </a:p>
        </p:txBody>
      </p:sp>
      <p:sp>
        <p:nvSpPr>
          <p:cNvPr id="2" name="テキスト ボックス 1"/>
          <p:cNvSpPr txBox="1"/>
          <p:nvPr/>
        </p:nvSpPr>
        <p:spPr>
          <a:xfrm>
            <a:off x="4449955" y="6148335"/>
            <a:ext cx="7271331" cy="738664"/>
          </a:xfrm>
          <a:prstGeom prst="rect">
            <a:avLst/>
          </a:prstGeom>
          <a:noFill/>
        </p:spPr>
        <p:txBody>
          <a:bodyPr wrap="square" rtlCol="0">
            <a:spAutoFit/>
          </a:bodyPr>
          <a:lstStyle/>
          <a:p>
            <a:pPr algn="r">
              <a:spcBef>
                <a:spcPct val="0"/>
              </a:spcBef>
            </a:pPr>
            <a:r>
              <a:rPr lang="tr-TR" sz="1400" i="1" dirty="0"/>
              <a:t>Görünür Öğrenme: Başarıya İlişkin 800'den Fazla Meta-Analizin Sentezi, 2008</a:t>
            </a:r>
          </a:p>
          <a:p>
            <a:pPr algn="r">
              <a:spcBef>
                <a:spcPct val="0"/>
              </a:spcBef>
            </a:pPr>
            <a:endParaRPr lang="tr-TR" sz="1400" i="1" dirty="0"/>
          </a:p>
          <a:p>
            <a:pPr algn="r">
              <a:spcBef>
                <a:spcPct val="0"/>
              </a:spcBef>
            </a:pPr>
            <a:endParaRPr lang="tr-TR" sz="1400" i="1" dirty="0"/>
          </a:p>
        </p:txBody>
      </p:sp>
      <p:sp>
        <p:nvSpPr>
          <p:cNvPr id="5" name="Subtitle 2">
            <a:extLst>
              <a:ext uri="{FF2B5EF4-FFF2-40B4-BE49-F238E27FC236}">
                <a16:creationId xmlns:a16="http://schemas.microsoft.com/office/drawing/2014/main" id="{3EDF67EB-8739-40A0-850C-D1397365FB8F}"/>
              </a:ext>
            </a:extLst>
          </p:cNvPr>
          <p:cNvSpPr txBox="1">
            <a:spLocks/>
          </p:cNvSpPr>
          <p:nvPr/>
        </p:nvSpPr>
        <p:spPr>
          <a:xfrm>
            <a:off x="6895475" y="6404164"/>
            <a:ext cx="5203135" cy="453835"/>
          </a:xfrm>
          <a:prstGeom prst="rect">
            <a:avLst/>
          </a:prstGeom>
          <a:solidFill>
            <a:schemeClr val="bg1"/>
          </a:solidFill>
        </p:spPr>
        <p:txBody>
          <a:bodyPr vert="horz" lIns="91440" tIns="45720" rIns="91440" bIns="45720" rtlCol="0">
            <a:noAutofit/>
          </a:bodyPr>
          <a:lstStyle>
            <a:lvl1pPr marL="0" indent="0" algn="l" defTabSz="914400" rtl="0" eaLnBrk="1" latinLnBrk="0" hangingPunct="1">
              <a:lnSpc>
                <a:spcPct val="90000"/>
              </a:lnSpc>
              <a:spcBef>
                <a:spcPts val="1000"/>
              </a:spcBef>
              <a:buFont typeface="Arial"/>
              <a:buNone/>
              <a:defRPr sz="32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9pPr>
          </a:lstStyle>
          <a:p>
            <a:pPr>
              <a:lnSpc>
                <a:spcPct val="100000"/>
              </a:lnSpc>
              <a:spcBef>
                <a:spcPts val="400"/>
              </a:spcBef>
              <a:defRPr/>
            </a:pPr>
            <a:r>
              <a:rPr lang="tr-TR" sz="1400" dirty="0">
                <a:latin typeface="+mj-lt"/>
              </a:rPr>
              <a:t>Kaynak:  </a:t>
            </a:r>
            <a:r>
              <a:rPr lang="tr-TR" sz="1400" dirty="0" err="1">
                <a:latin typeface="+mj-lt"/>
              </a:rPr>
              <a:t>The</a:t>
            </a:r>
            <a:r>
              <a:rPr lang="tr-TR" sz="1400" dirty="0">
                <a:latin typeface="+mj-lt"/>
              </a:rPr>
              <a:t> Right </a:t>
            </a:r>
            <a:r>
              <a:rPr lang="tr-TR" sz="1400" dirty="0" err="1">
                <a:latin typeface="+mj-lt"/>
              </a:rPr>
              <a:t>Question</a:t>
            </a:r>
            <a:r>
              <a:rPr lang="tr-TR" sz="1400" dirty="0">
                <a:latin typeface="+mj-lt"/>
              </a:rPr>
              <a:t> </a:t>
            </a:r>
            <a:r>
              <a:rPr lang="tr-TR" sz="1400" dirty="0" err="1">
                <a:latin typeface="+mj-lt"/>
              </a:rPr>
              <a:t>Institute</a:t>
            </a:r>
            <a:r>
              <a:rPr lang="tr-TR" sz="1400" dirty="0">
                <a:latin typeface="+mj-lt"/>
              </a:rPr>
              <a:t> – rightquestion.org</a:t>
            </a:r>
            <a:endParaRPr lang="en-US" sz="1400" dirty="0">
              <a:latin typeface="+mj-lt"/>
            </a:endParaRPr>
          </a:p>
        </p:txBody>
      </p:sp>
    </p:spTree>
    <p:extLst>
      <p:ext uri="{BB962C8B-B14F-4D97-AF65-F5344CB8AC3E}">
        <p14:creationId xmlns:p14="http://schemas.microsoft.com/office/powerpoint/2010/main" val="287321826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p:cNvSpPr>
            <a:spLocks noGrp="1"/>
          </p:cNvSpPr>
          <p:nvPr>
            <p:ph idx="4294967295"/>
          </p:nvPr>
        </p:nvSpPr>
        <p:spPr>
          <a:xfrm>
            <a:off x="1371600" y="2130145"/>
            <a:ext cx="9361488" cy="3396597"/>
          </a:xfrm>
        </p:spPr>
        <p:txBody>
          <a:bodyPr>
            <a:normAutofit/>
          </a:bodyPr>
          <a:lstStyle/>
          <a:p>
            <a:pPr marL="0" indent="0">
              <a:buNone/>
            </a:pPr>
            <a:r>
              <a:rPr lang="tr-TR"/>
              <a:t>Bu kaynak, bu referansı içerdiği sürece ticari olmayan amaçlarla çoğaltılabilir veya uyarlanabilir:</a:t>
            </a:r>
            <a:r>
              <a:rPr lang="tr-TR" b="1"/>
              <a:t> </a:t>
            </a:r>
          </a:p>
          <a:p>
            <a:pPr marL="0" indent="0">
              <a:buNone/>
            </a:pPr>
            <a:r>
              <a:rPr lang="tr-TR" b="1"/>
              <a:t>"Kaynak: Right Question Institute - </a:t>
            </a:r>
            <a:r>
              <a:rPr lang="tr-TR" b="1" u="sng"/>
              <a:t>www.rightquestion.org</a:t>
            </a:r>
            <a:r>
              <a:rPr lang="tr-TR" b="1"/>
              <a:t>. Soru Oluşturma Tekniği (SOT) Right Question Institute tarafından oluşturulmuştur. Daha fazla bilgi ve ücretsiz kaynaklar için </a:t>
            </a:r>
            <a:r>
              <a:rPr lang="tr-TR" b="1" u="sng"/>
              <a:t>www.rightquestion.org</a:t>
            </a:r>
            <a:r>
              <a:rPr lang="tr-TR" b="1"/>
              <a:t> adresini ziyaret edin.”</a:t>
            </a:r>
          </a:p>
        </p:txBody>
      </p:sp>
      <p:pic>
        <p:nvPicPr>
          <p:cNvPr id="4" name="図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663019" y="880596"/>
            <a:ext cx="2901118" cy="763961"/>
          </a:xfrm>
          <a:prstGeom prst="rect">
            <a:avLst/>
          </a:prstGeom>
        </p:spPr>
      </p:pic>
      <p:cxnSp>
        <p:nvCxnSpPr>
          <p:cNvPr id="6" name="直線コネクタ 5"/>
          <p:cNvCxnSpPr/>
          <p:nvPr/>
        </p:nvCxnSpPr>
        <p:spPr>
          <a:xfrm>
            <a:off x="1196788" y="1882588"/>
            <a:ext cx="9897036" cy="40341"/>
          </a:xfrm>
          <a:prstGeom prst="line">
            <a:avLst/>
          </a:prstGeom>
        </p:spPr>
        <p:style>
          <a:lnRef idx="1">
            <a:schemeClr val="accent1"/>
          </a:lnRef>
          <a:fillRef idx="0">
            <a:schemeClr val="accent1"/>
          </a:fillRef>
          <a:effectRef idx="0">
            <a:schemeClr val="accent1"/>
          </a:effectRef>
          <a:fontRef idx="minor">
            <a:schemeClr val="tx1"/>
          </a:fontRef>
        </p:style>
      </p:cxnSp>
      <p:pic>
        <p:nvPicPr>
          <p:cNvPr id="7" name="Picture 11"/>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bwMode="auto">
          <a:xfrm>
            <a:off x="1891252" y="814761"/>
            <a:ext cx="2862579" cy="677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11489600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7" name="Title 1"/>
          <p:cNvSpPr>
            <a:spLocks noGrp="1"/>
          </p:cNvSpPr>
          <p:nvPr>
            <p:ph type="title"/>
          </p:nvPr>
        </p:nvSpPr>
        <p:spPr/>
        <p:txBody>
          <a:bodyPr>
            <a:normAutofit/>
          </a:bodyPr>
          <a:lstStyle/>
          <a:p>
            <a:pPr eaLnBrk="1" hangingPunct="1"/>
            <a:r>
              <a:rPr lang="tr-TR" sz="4800">
                <a:solidFill>
                  <a:schemeClr val="tx1"/>
                </a:solidFill>
                <a:latin typeface="Rockwell" panose="02060603020205020403" pitchFamily="18" charset="0"/>
              </a:rPr>
              <a:t>Öğrenci Üzerindeki Etki</a:t>
            </a:r>
          </a:p>
        </p:txBody>
      </p:sp>
      <p:pic>
        <p:nvPicPr>
          <p:cNvPr id="7" name="Picture 10"/>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bwMode="auto">
          <a:xfrm>
            <a:off x="2440983" y="1632914"/>
            <a:ext cx="7087310" cy="282243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2" name="TextBox 1"/>
          <p:cNvSpPr txBox="1"/>
          <p:nvPr/>
        </p:nvSpPr>
        <p:spPr>
          <a:xfrm>
            <a:off x="1843087" y="4674738"/>
            <a:ext cx="8743950" cy="707886"/>
          </a:xfrm>
          <a:prstGeom prst="rect">
            <a:avLst/>
          </a:prstGeom>
          <a:noFill/>
        </p:spPr>
        <p:txBody>
          <a:bodyPr wrap="square" rtlCol="0">
            <a:spAutoFit/>
          </a:bodyPr>
          <a:lstStyle/>
          <a:p>
            <a:pPr defTabSz="457200">
              <a:lnSpc>
                <a:spcPts val="2400"/>
              </a:lnSpc>
              <a:defRPr/>
            </a:pPr>
            <a:r>
              <a:rPr lang="tr-TR" sz="2800" dirty="0">
                <a:solidFill>
                  <a:srgbClr val="000000"/>
                </a:solidFill>
                <a:latin typeface="Rockwell" panose="02060603020205020403" pitchFamily="18" charset="0"/>
              </a:rPr>
              <a:t>"Yöntem kendime akıllı hissettirdi çünkü iyi sorular soruyordum ve iyi cevaplar veriyordum."</a:t>
            </a:r>
          </a:p>
        </p:txBody>
      </p:sp>
      <p:sp>
        <p:nvSpPr>
          <p:cNvPr id="4" name="TextBox 3"/>
          <p:cNvSpPr txBox="1"/>
          <p:nvPr/>
        </p:nvSpPr>
        <p:spPr>
          <a:xfrm>
            <a:off x="3897391" y="5423219"/>
            <a:ext cx="6254837" cy="400110"/>
          </a:xfrm>
          <a:prstGeom prst="rect">
            <a:avLst/>
          </a:prstGeom>
          <a:noFill/>
        </p:spPr>
        <p:txBody>
          <a:bodyPr wrap="square" rtlCol="0">
            <a:spAutoFit/>
          </a:bodyPr>
          <a:lstStyle/>
          <a:p>
            <a:pPr algn="r" defTabSz="457200">
              <a:defRPr/>
            </a:pPr>
            <a:r>
              <a:rPr lang="tr-TR" sz="2000">
                <a:solidFill>
                  <a:prstClr val="black"/>
                </a:solidFill>
                <a:latin typeface="Rockwell" panose="02060603020205020403" pitchFamily="18" charset="0"/>
              </a:rPr>
              <a:t>- 9. sınıf, Yaz okulu, Boston</a:t>
            </a:r>
          </a:p>
        </p:txBody>
      </p:sp>
      <p:cxnSp>
        <p:nvCxnSpPr>
          <p:cNvPr id="8" name="Straight Connector 7"/>
          <p:cNvCxnSpPr/>
          <p:nvPr/>
        </p:nvCxnSpPr>
        <p:spPr>
          <a:xfrm>
            <a:off x="728522" y="5977988"/>
            <a:ext cx="10625278"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9" name="Subtitle 2">
            <a:extLst>
              <a:ext uri="{FF2B5EF4-FFF2-40B4-BE49-F238E27FC236}">
                <a16:creationId xmlns:a16="http://schemas.microsoft.com/office/drawing/2014/main" id="{0F864C74-4F62-4E01-AD07-2FD2E2398301}"/>
              </a:ext>
            </a:extLst>
          </p:cNvPr>
          <p:cNvSpPr txBox="1">
            <a:spLocks/>
          </p:cNvSpPr>
          <p:nvPr/>
        </p:nvSpPr>
        <p:spPr>
          <a:xfrm>
            <a:off x="6413427" y="6343748"/>
            <a:ext cx="5685183" cy="514252"/>
          </a:xfrm>
          <a:prstGeom prst="rect">
            <a:avLst/>
          </a:prstGeom>
          <a:solidFill>
            <a:schemeClr val="bg1"/>
          </a:solidFill>
        </p:spPr>
        <p:txBody>
          <a:bodyPr vert="horz" lIns="91440" tIns="45720" rIns="91440" bIns="45720" rtlCol="0">
            <a:noAutofit/>
          </a:bodyPr>
          <a:lstStyle>
            <a:lvl1pPr marL="0" indent="0" algn="l" defTabSz="914400" rtl="0" eaLnBrk="1" latinLnBrk="0" hangingPunct="1">
              <a:lnSpc>
                <a:spcPct val="90000"/>
              </a:lnSpc>
              <a:spcBef>
                <a:spcPts val="1000"/>
              </a:spcBef>
              <a:buFont typeface="Arial"/>
              <a:buNone/>
              <a:defRPr sz="32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9pPr>
          </a:lstStyle>
          <a:p>
            <a:pPr>
              <a:lnSpc>
                <a:spcPct val="100000"/>
              </a:lnSpc>
              <a:spcBef>
                <a:spcPts val="400"/>
              </a:spcBef>
              <a:defRPr/>
            </a:pPr>
            <a:r>
              <a:rPr lang="tr-TR" sz="1400" dirty="0">
                <a:latin typeface="+mj-lt"/>
              </a:rPr>
              <a:t>Kaynak:  </a:t>
            </a:r>
            <a:r>
              <a:rPr lang="tr-TR" sz="1400" dirty="0" err="1">
                <a:latin typeface="+mj-lt"/>
              </a:rPr>
              <a:t>The</a:t>
            </a:r>
            <a:r>
              <a:rPr lang="tr-TR" sz="1400" dirty="0">
                <a:latin typeface="+mj-lt"/>
              </a:rPr>
              <a:t> Right </a:t>
            </a:r>
            <a:r>
              <a:rPr lang="tr-TR" sz="1400" dirty="0" err="1">
                <a:latin typeface="+mj-lt"/>
              </a:rPr>
              <a:t>Question</a:t>
            </a:r>
            <a:r>
              <a:rPr lang="tr-TR" sz="1400" dirty="0">
                <a:latin typeface="+mj-lt"/>
              </a:rPr>
              <a:t> </a:t>
            </a:r>
            <a:r>
              <a:rPr lang="tr-TR" sz="1400" dirty="0" err="1">
                <a:latin typeface="+mj-lt"/>
              </a:rPr>
              <a:t>Institute</a:t>
            </a:r>
            <a:r>
              <a:rPr lang="tr-TR" sz="1400" dirty="0">
                <a:latin typeface="+mj-lt"/>
              </a:rPr>
              <a:t> – rightquestion.org</a:t>
            </a:r>
            <a:endParaRPr lang="en-US" sz="1400" dirty="0">
              <a:latin typeface="+mj-lt"/>
            </a:endParaRPr>
          </a:p>
        </p:txBody>
      </p:sp>
    </p:spTree>
    <p:extLst>
      <p:ext uri="{BB962C8B-B14F-4D97-AF65-F5344CB8AC3E}">
        <p14:creationId xmlns:p14="http://schemas.microsoft.com/office/powerpoint/2010/main" val="20775173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par>
                          <p:cTn id="7" fill="hold">
                            <p:stCondLst>
                              <p:cond delay="0"/>
                            </p:stCondLst>
                            <p:childTnLst>
                              <p:par>
                                <p:cTn id="8" presetID="1" presetClass="entr" presetSubtype="0" fill="hold" grpId="0" nodeType="afterEffect">
                                  <p:stCondLst>
                                    <p:cond delay="0"/>
                                  </p:stCondLst>
                                  <p:childTnLst>
                                    <p:set>
                                      <p:cBhvr>
                                        <p:cTn id="9"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1" name="Title 1"/>
          <p:cNvSpPr>
            <a:spLocks noGrp="1"/>
          </p:cNvSpPr>
          <p:nvPr>
            <p:ph type="title"/>
          </p:nvPr>
        </p:nvSpPr>
        <p:spPr>
          <a:xfrm>
            <a:off x="774915" y="4685366"/>
            <a:ext cx="10336430" cy="1381126"/>
          </a:xfrm>
        </p:spPr>
        <p:txBody>
          <a:bodyPr>
            <a:normAutofit/>
          </a:bodyPr>
          <a:lstStyle/>
          <a:p>
            <a:pPr fontAlgn="base"/>
            <a:r>
              <a:rPr lang="tr-TR" sz="4400">
                <a:solidFill>
                  <a:schemeClr val="tx2"/>
                </a:solidFill>
                <a:latin typeface="Rockwell" panose="02060603020205020403" pitchFamily="18" charset="0"/>
              </a:rPr>
              <a:t>Soru Oluşturma Tekniği (SOT) ile Katılımcı Öğrenme</a:t>
            </a:r>
          </a:p>
        </p:txBody>
      </p:sp>
      <p:pic>
        <p:nvPicPr>
          <p:cNvPr id="5" name="Picture 4"/>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1828799" y="467722"/>
            <a:ext cx="5818217" cy="3822932"/>
          </a:xfrm>
          <a:prstGeom prst="rect">
            <a:avLst/>
          </a:prstGeom>
        </p:spPr>
      </p:pic>
      <p:cxnSp>
        <p:nvCxnSpPr>
          <p:cNvPr id="4" name="Straight Connector 3"/>
          <p:cNvCxnSpPr/>
          <p:nvPr/>
        </p:nvCxnSpPr>
        <p:spPr>
          <a:xfrm>
            <a:off x="774915" y="6310497"/>
            <a:ext cx="10625278"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6" name="Subtitle 2">
            <a:extLst>
              <a:ext uri="{FF2B5EF4-FFF2-40B4-BE49-F238E27FC236}">
                <a16:creationId xmlns:a16="http://schemas.microsoft.com/office/drawing/2014/main" id="{851A97B6-2DF9-48FC-9EAA-2CD5F5EEC025}"/>
              </a:ext>
            </a:extLst>
          </p:cNvPr>
          <p:cNvSpPr txBox="1">
            <a:spLocks/>
          </p:cNvSpPr>
          <p:nvPr/>
        </p:nvSpPr>
        <p:spPr>
          <a:xfrm>
            <a:off x="6413427" y="6343748"/>
            <a:ext cx="5685183" cy="514252"/>
          </a:xfrm>
          <a:prstGeom prst="rect">
            <a:avLst/>
          </a:prstGeom>
          <a:solidFill>
            <a:schemeClr val="bg1"/>
          </a:solidFill>
        </p:spPr>
        <p:txBody>
          <a:bodyPr vert="horz" lIns="91440" tIns="45720" rIns="91440" bIns="45720" rtlCol="0">
            <a:noAutofit/>
          </a:bodyPr>
          <a:lstStyle>
            <a:lvl1pPr marL="0" indent="0" algn="l" defTabSz="914400" rtl="0" eaLnBrk="1" latinLnBrk="0" hangingPunct="1">
              <a:lnSpc>
                <a:spcPct val="90000"/>
              </a:lnSpc>
              <a:spcBef>
                <a:spcPts val="1000"/>
              </a:spcBef>
              <a:buFont typeface="Arial"/>
              <a:buNone/>
              <a:defRPr sz="32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9pPr>
          </a:lstStyle>
          <a:p>
            <a:pPr>
              <a:lnSpc>
                <a:spcPct val="100000"/>
              </a:lnSpc>
              <a:spcBef>
                <a:spcPts val="400"/>
              </a:spcBef>
              <a:defRPr/>
            </a:pPr>
            <a:r>
              <a:rPr lang="tr-TR" sz="1400" dirty="0">
                <a:latin typeface="+mj-lt"/>
              </a:rPr>
              <a:t>Kaynak:  </a:t>
            </a:r>
            <a:r>
              <a:rPr lang="tr-TR" sz="1400" dirty="0" err="1">
                <a:latin typeface="+mj-lt"/>
              </a:rPr>
              <a:t>The</a:t>
            </a:r>
            <a:r>
              <a:rPr lang="tr-TR" sz="1400" dirty="0">
                <a:latin typeface="+mj-lt"/>
              </a:rPr>
              <a:t> Right </a:t>
            </a:r>
            <a:r>
              <a:rPr lang="tr-TR" sz="1400" dirty="0" err="1">
                <a:latin typeface="+mj-lt"/>
              </a:rPr>
              <a:t>Question</a:t>
            </a:r>
            <a:r>
              <a:rPr lang="tr-TR" sz="1400" dirty="0">
                <a:latin typeface="+mj-lt"/>
              </a:rPr>
              <a:t> </a:t>
            </a:r>
            <a:r>
              <a:rPr lang="tr-TR" sz="1400" dirty="0" err="1">
                <a:latin typeface="+mj-lt"/>
              </a:rPr>
              <a:t>Institute</a:t>
            </a:r>
            <a:r>
              <a:rPr lang="tr-TR" sz="1400" dirty="0">
                <a:latin typeface="+mj-lt"/>
              </a:rPr>
              <a:t> – rightquestion.org</a:t>
            </a:r>
            <a:endParaRPr lang="en-US" sz="1400" dirty="0">
              <a:latin typeface="+mj-lt"/>
            </a:endParaRPr>
          </a:p>
        </p:txBody>
      </p:sp>
    </p:spTree>
    <p:extLst>
      <p:ext uri="{BB962C8B-B14F-4D97-AF65-F5344CB8AC3E}">
        <p14:creationId xmlns:p14="http://schemas.microsoft.com/office/powerpoint/2010/main" val="23965960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lvl="0"/>
            <a:r>
              <a:rPr lang="tr-TR" sz="4000">
                <a:solidFill>
                  <a:schemeClr val="tx1"/>
                </a:solidFill>
                <a:latin typeface="+mn-lt"/>
                <a:ea typeface="MS PGothic" pitchFamily="34" charset="-128"/>
              </a:rPr>
              <a:t>Soru Oluşturma Tekniği (SOT)</a:t>
            </a:r>
          </a:p>
        </p:txBody>
      </p:sp>
      <p:sp>
        <p:nvSpPr>
          <p:cNvPr id="3" name="Content Placeholder 2"/>
          <p:cNvSpPr>
            <a:spLocks noGrp="1"/>
          </p:cNvSpPr>
          <p:nvPr>
            <p:ph idx="1"/>
          </p:nvPr>
        </p:nvSpPr>
        <p:spPr>
          <a:xfrm>
            <a:off x="1166494" y="1880928"/>
            <a:ext cx="9578393" cy="4322254"/>
          </a:xfrm>
        </p:spPr>
        <p:txBody>
          <a:bodyPr>
            <a:normAutofit fontScale="92500" lnSpcReduction="10000"/>
          </a:bodyPr>
          <a:lstStyle/>
          <a:p>
            <a:pPr marL="228600" lvl="1" indent="0" eaLnBrk="0" fontAlgn="base" hangingPunct="0">
              <a:spcAft>
                <a:spcPts val="1800"/>
              </a:spcAft>
              <a:buClr>
                <a:srgbClr val="297FD5"/>
              </a:buClr>
              <a:buNone/>
            </a:pPr>
            <a:r>
              <a:rPr lang="tr-TR" sz="3600" b="1">
                <a:latin typeface="Rockwell" panose="02060603020205020403" pitchFamily="18" charset="0"/>
              </a:rPr>
              <a:t>Öğrenciler şunları öğrenir:</a:t>
            </a:r>
          </a:p>
          <a:p>
            <a:pPr lvl="1" eaLnBrk="0" fontAlgn="base" hangingPunct="0">
              <a:spcAft>
                <a:spcPts val="1800"/>
              </a:spcAft>
              <a:buClr>
                <a:schemeClr val="tx2"/>
              </a:buClr>
              <a:buFont typeface="Wingdings" panose="05000000000000000000" pitchFamily="2" charset="2"/>
              <a:buChar char="§"/>
            </a:pPr>
            <a:r>
              <a:rPr lang="tr-TR" sz="3600" b="1">
                <a:latin typeface="Rockwell" panose="02060603020205020403" pitchFamily="18" charset="0"/>
              </a:rPr>
              <a:t> </a:t>
            </a:r>
            <a:r>
              <a:rPr lang="tr-TR" sz="3600">
                <a:latin typeface="Rockwell" panose="02060603020205020403" pitchFamily="18" charset="0"/>
              </a:rPr>
              <a:t>Kendi sorularını </a:t>
            </a:r>
            <a:r>
              <a:rPr lang="tr-TR" sz="3600" b="1">
                <a:latin typeface="Rockwell" panose="02060603020205020403" pitchFamily="18" charset="0"/>
              </a:rPr>
              <a:t>üretmeyi</a:t>
            </a:r>
          </a:p>
          <a:p>
            <a:pPr lvl="1" eaLnBrk="0" fontAlgn="base" hangingPunct="0">
              <a:spcAft>
                <a:spcPts val="1800"/>
              </a:spcAft>
              <a:buClr>
                <a:schemeClr val="tx2"/>
              </a:buClr>
              <a:buFont typeface="Wingdings" panose="05000000000000000000" pitchFamily="2" charset="2"/>
              <a:buChar char="§"/>
            </a:pPr>
            <a:r>
              <a:rPr lang="tr-TR" sz="3600" b="1">
                <a:latin typeface="Rockwell" panose="02060603020205020403" pitchFamily="18" charset="0"/>
              </a:rPr>
              <a:t> </a:t>
            </a:r>
            <a:r>
              <a:rPr lang="tr-TR" sz="3600">
                <a:latin typeface="Rockwell" panose="02060603020205020403" pitchFamily="18" charset="0"/>
              </a:rPr>
              <a:t>Sorularıyla birlikte </a:t>
            </a:r>
            <a:r>
              <a:rPr lang="tr-TR" sz="3600" b="1">
                <a:latin typeface="Rockwell" panose="02060603020205020403" pitchFamily="18" charset="0"/>
              </a:rPr>
              <a:t>çalışmayı</a:t>
            </a:r>
            <a:r>
              <a:rPr lang="tr-TR" sz="3600">
                <a:latin typeface="Rockwell" panose="02060603020205020403" pitchFamily="18" charset="0"/>
              </a:rPr>
              <a:t> </a:t>
            </a:r>
          </a:p>
          <a:p>
            <a:pPr lvl="1" eaLnBrk="0" fontAlgn="base" hangingPunct="0">
              <a:spcAft>
                <a:spcPts val="1800"/>
              </a:spcAft>
              <a:buClr>
                <a:schemeClr val="tx2"/>
              </a:buClr>
              <a:buFont typeface="Wingdings" panose="05000000000000000000" pitchFamily="2" charset="2"/>
              <a:buChar char="§"/>
            </a:pPr>
            <a:r>
              <a:rPr lang="tr-TR" sz="3600">
                <a:latin typeface="Rockwell" panose="02060603020205020403" pitchFamily="18" charset="0"/>
              </a:rPr>
              <a:t> Sorularını nasıl kullanacakları konusunda </a:t>
            </a:r>
            <a:r>
              <a:rPr lang="tr-TR" sz="3600" b="1">
                <a:latin typeface="Rockwell" panose="02060603020205020403" pitchFamily="18" charset="0"/>
              </a:rPr>
              <a:t>strateji oluşturmayı</a:t>
            </a:r>
          </a:p>
          <a:p>
            <a:pPr lvl="1" eaLnBrk="0" fontAlgn="base" hangingPunct="0">
              <a:spcAft>
                <a:spcPts val="1800"/>
              </a:spcAft>
              <a:buClr>
                <a:schemeClr val="tx2"/>
              </a:buClr>
              <a:buFont typeface="Wingdings" panose="05000000000000000000" pitchFamily="2" charset="2"/>
              <a:buChar char="§"/>
            </a:pPr>
            <a:r>
              <a:rPr lang="tr-TR" sz="3600" b="1">
                <a:latin typeface="Rockwell" panose="02060603020205020403" pitchFamily="18" charset="0"/>
              </a:rPr>
              <a:t> </a:t>
            </a:r>
            <a:r>
              <a:rPr lang="tr-TR" sz="3600">
                <a:latin typeface="Rockwell" panose="02060603020205020403" pitchFamily="18" charset="0"/>
              </a:rPr>
              <a:t>Neyi öğrendikleri ve bunu nasıl öğrendikleri üzerinde </a:t>
            </a:r>
            <a:r>
              <a:rPr lang="tr-TR" sz="3600" b="1">
                <a:latin typeface="Rockwell" panose="02060603020205020403" pitchFamily="18" charset="0"/>
              </a:rPr>
              <a:t>düşünmeyi</a:t>
            </a:r>
          </a:p>
          <a:p>
            <a:endParaRPr lang="en" sz="3200" dirty="0">
              <a:latin typeface="Rockwell" panose="02060603020205020403" pitchFamily="18" charset="0"/>
            </a:endParaRPr>
          </a:p>
          <a:p>
            <a:endParaRPr lang="en-US" sz="3200" dirty="0">
              <a:latin typeface="Rockwell" panose="02060603020205020403" pitchFamily="18" charset="0"/>
            </a:endParaRPr>
          </a:p>
        </p:txBody>
      </p:sp>
      <p:sp>
        <p:nvSpPr>
          <p:cNvPr id="4" name="Subtitle 2">
            <a:extLst>
              <a:ext uri="{FF2B5EF4-FFF2-40B4-BE49-F238E27FC236}">
                <a16:creationId xmlns:a16="http://schemas.microsoft.com/office/drawing/2014/main" id="{B9A7FCBD-B4D0-4CC5-BC10-9DAAEA4CD355}"/>
              </a:ext>
            </a:extLst>
          </p:cNvPr>
          <p:cNvSpPr txBox="1">
            <a:spLocks/>
          </p:cNvSpPr>
          <p:nvPr/>
        </p:nvSpPr>
        <p:spPr>
          <a:xfrm>
            <a:off x="6413427" y="6343748"/>
            <a:ext cx="5685183" cy="514252"/>
          </a:xfrm>
          <a:prstGeom prst="rect">
            <a:avLst/>
          </a:prstGeom>
          <a:solidFill>
            <a:schemeClr val="bg1"/>
          </a:solidFill>
        </p:spPr>
        <p:txBody>
          <a:bodyPr vert="horz" lIns="91440" tIns="45720" rIns="91440" bIns="45720" rtlCol="0">
            <a:noAutofit/>
          </a:bodyPr>
          <a:lstStyle>
            <a:lvl1pPr marL="0" indent="0" algn="l" defTabSz="914400" rtl="0" eaLnBrk="1" latinLnBrk="0" hangingPunct="1">
              <a:lnSpc>
                <a:spcPct val="90000"/>
              </a:lnSpc>
              <a:spcBef>
                <a:spcPts val="1000"/>
              </a:spcBef>
              <a:buFont typeface="Arial"/>
              <a:buNone/>
              <a:defRPr sz="32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9pPr>
          </a:lstStyle>
          <a:p>
            <a:pPr>
              <a:lnSpc>
                <a:spcPct val="100000"/>
              </a:lnSpc>
              <a:spcBef>
                <a:spcPts val="400"/>
              </a:spcBef>
              <a:defRPr/>
            </a:pPr>
            <a:r>
              <a:rPr lang="tr-TR" sz="1400" dirty="0">
                <a:latin typeface="+mj-lt"/>
              </a:rPr>
              <a:t>Kaynak:  </a:t>
            </a:r>
            <a:r>
              <a:rPr lang="tr-TR" sz="1400" dirty="0" err="1">
                <a:latin typeface="+mj-lt"/>
              </a:rPr>
              <a:t>The</a:t>
            </a:r>
            <a:r>
              <a:rPr lang="tr-TR" sz="1400" dirty="0">
                <a:latin typeface="+mj-lt"/>
              </a:rPr>
              <a:t> Right </a:t>
            </a:r>
            <a:r>
              <a:rPr lang="tr-TR" sz="1400" dirty="0" err="1">
                <a:latin typeface="+mj-lt"/>
              </a:rPr>
              <a:t>Question</a:t>
            </a:r>
            <a:r>
              <a:rPr lang="tr-TR" sz="1400" dirty="0">
                <a:latin typeface="+mj-lt"/>
              </a:rPr>
              <a:t> </a:t>
            </a:r>
            <a:r>
              <a:rPr lang="tr-TR" sz="1400" dirty="0" err="1">
                <a:latin typeface="+mj-lt"/>
              </a:rPr>
              <a:t>Institute</a:t>
            </a:r>
            <a:r>
              <a:rPr lang="tr-TR" sz="1400" dirty="0">
                <a:latin typeface="+mj-lt"/>
              </a:rPr>
              <a:t> – rightquestion.org</a:t>
            </a:r>
            <a:endParaRPr lang="en-US" sz="1400" dirty="0">
              <a:latin typeface="+mj-lt"/>
            </a:endParaRPr>
          </a:p>
        </p:txBody>
      </p:sp>
    </p:spTree>
    <p:extLst>
      <p:ext uri="{BB962C8B-B14F-4D97-AF65-F5344CB8AC3E}">
        <p14:creationId xmlns:p14="http://schemas.microsoft.com/office/powerpoint/2010/main" val="510158166"/>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Title 1"/>
          <p:cNvSpPr>
            <a:spLocks noGrp="1"/>
          </p:cNvSpPr>
          <p:nvPr>
            <p:ph type="title"/>
          </p:nvPr>
        </p:nvSpPr>
        <p:spPr>
          <a:xfrm>
            <a:off x="671946" y="394855"/>
            <a:ext cx="10515600" cy="961115"/>
          </a:xfrm>
        </p:spPr>
        <p:txBody>
          <a:bodyPr>
            <a:normAutofit/>
          </a:bodyPr>
          <a:lstStyle/>
          <a:p>
            <a:pPr eaLnBrk="1" hangingPunct="1"/>
            <a:r>
              <a:rPr lang="tr-TR">
                <a:solidFill>
                  <a:schemeClr val="tx1"/>
                </a:solidFill>
                <a:latin typeface="+mn-lt"/>
              </a:rPr>
              <a:t>Soru Üretme Kuralları</a:t>
            </a:r>
          </a:p>
        </p:txBody>
      </p:sp>
      <p:sp>
        <p:nvSpPr>
          <p:cNvPr id="5" name="Rounded Rectangle 11"/>
          <p:cNvSpPr>
            <a:spLocks noChangeArrowheads="1"/>
          </p:cNvSpPr>
          <p:nvPr/>
        </p:nvSpPr>
        <p:spPr bwMode="auto">
          <a:xfrm>
            <a:off x="1361872" y="1881873"/>
            <a:ext cx="9367682" cy="4253038"/>
          </a:xfrm>
          <a:prstGeom prst="roundRect">
            <a:avLst>
              <a:gd name="adj" fmla="val 16667"/>
            </a:avLst>
          </a:prstGeom>
          <a:solidFill>
            <a:schemeClr val="accent1">
              <a:lumMod val="20000"/>
              <a:lumOff val="80000"/>
            </a:schemeClr>
          </a:solidFill>
          <a:ln/>
        </p:spPr>
        <p:style>
          <a:lnRef idx="2">
            <a:schemeClr val="accent3">
              <a:shade val="50000"/>
            </a:schemeClr>
          </a:lnRef>
          <a:fillRef idx="1">
            <a:schemeClr val="accent3"/>
          </a:fillRef>
          <a:effectRef idx="0">
            <a:schemeClr val="accent3"/>
          </a:effectRef>
          <a:fontRef idx="minor">
            <a:schemeClr val="lt1"/>
          </a:fontRef>
        </p:style>
        <p:txBody>
          <a:bodyPr/>
          <a:lstStyle>
            <a:lvl1pPr marL="222250" indent="-222250">
              <a:defRPr sz="2400">
                <a:solidFill>
                  <a:schemeClr val="tx1"/>
                </a:solidFill>
                <a:latin typeface="Rockwell" panose="02060603020205020403" pitchFamily="18" charset="0"/>
                <a:ea typeface="MS PGothic" pitchFamily="34" charset="-128"/>
              </a:defRPr>
            </a:lvl1pPr>
            <a:lvl2pPr marL="37931725" indent="-37474525">
              <a:defRPr sz="2400">
                <a:solidFill>
                  <a:schemeClr val="tx1"/>
                </a:solidFill>
                <a:latin typeface="Rockwell" panose="02060603020205020403" pitchFamily="18" charset="0"/>
                <a:ea typeface="MS PGothic" pitchFamily="34" charset="-128"/>
              </a:defRPr>
            </a:lvl2pPr>
            <a:lvl3pPr>
              <a:defRPr sz="2400">
                <a:solidFill>
                  <a:schemeClr val="tx1"/>
                </a:solidFill>
                <a:latin typeface="Rockwell" panose="02060603020205020403" pitchFamily="18" charset="0"/>
                <a:ea typeface="MS PGothic" pitchFamily="34" charset="-128"/>
              </a:defRPr>
            </a:lvl3pPr>
            <a:lvl4pPr>
              <a:defRPr sz="2400">
                <a:solidFill>
                  <a:schemeClr val="tx1"/>
                </a:solidFill>
                <a:latin typeface="Rockwell" panose="02060603020205020403" pitchFamily="18" charset="0"/>
                <a:ea typeface="MS PGothic" pitchFamily="34" charset="-128"/>
              </a:defRPr>
            </a:lvl4pPr>
            <a:lvl5pPr>
              <a:defRPr sz="2400">
                <a:solidFill>
                  <a:schemeClr val="tx1"/>
                </a:solidFill>
                <a:latin typeface="Rockwell" panose="02060603020205020403" pitchFamily="18" charset="0"/>
                <a:ea typeface="MS PGothic" pitchFamily="34" charset="-128"/>
              </a:defRPr>
            </a:lvl5pPr>
            <a:lvl6pPr marL="457200" eaLnBrk="0" fontAlgn="base" hangingPunct="0">
              <a:spcBef>
                <a:spcPct val="0"/>
              </a:spcBef>
              <a:spcAft>
                <a:spcPct val="0"/>
              </a:spcAft>
              <a:defRPr sz="2400">
                <a:solidFill>
                  <a:schemeClr val="tx1"/>
                </a:solidFill>
                <a:latin typeface="Rockwell" panose="02060603020205020403" pitchFamily="18" charset="0"/>
                <a:ea typeface="MS PGothic" pitchFamily="34" charset="-128"/>
              </a:defRPr>
            </a:lvl6pPr>
            <a:lvl7pPr marL="914400" eaLnBrk="0" fontAlgn="base" hangingPunct="0">
              <a:spcBef>
                <a:spcPct val="0"/>
              </a:spcBef>
              <a:spcAft>
                <a:spcPct val="0"/>
              </a:spcAft>
              <a:defRPr sz="2400">
                <a:solidFill>
                  <a:schemeClr val="tx1"/>
                </a:solidFill>
                <a:latin typeface="Rockwell" panose="02060603020205020403" pitchFamily="18" charset="0"/>
                <a:ea typeface="MS PGothic" pitchFamily="34" charset="-128"/>
              </a:defRPr>
            </a:lvl7pPr>
            <a:lvl8pPr marL="1371600" eaLnBrk="0" fontAlgn="base" hangingPunct="0">
              <a:spcBef>
                <a:spcPct val="0"/>
              </a:spcBef>
              <a:spcAft>
                <a:spcPct val="0"/>
              </a:spcAft>
              <a:defRPr sz="2400">
                <a:solidFill>
                  <a:schemeClr val="tx1"/>
                </a:solidFill>
                <a:latin typeface="Rockwell" panose="02060603020205020403" pitchFamily="18" charset="0"/>
                <a:ea typeface="MS PGothic" pitchFamily="34" charset="-128"/>
              </a:defRPr>
            </a:lvl8pPr>
            <a:lvl9pPr marL="1828800" eaLnBrk="0" fontAlgn="base" hangingPunct="0">
              <a:spcBef>
                <a:spcPct val="0"/>
              </a:spcBef>
              <a:spcAft>
                <a:spcPct val="0"/>
              </a:spcAft>
              <a:defRPr sz="2400">
                <a:solidFill>
                  <a:schemeClr val="tx1"/>
                </a:solidFill>
                <a:latin typeface="Rockwell" panose="02060603020205020403" pitchFamily="18" charset="0"/>
                <a:ea typeface="MS PGothic" pitchFamily="34" charset="-128"/>
              </a:defRPr>
            </a:lvl9pPr>
          </a:lstStyle>
          <a:p>
            <a:pPr fontAlgn="base">
              <a:spcBef>
                <a:spcPct val="0"/>
              </a:spcBef>
              <a:spcAft>
                <a:spcPts val="1800"/>
              </a:spcAft>
              <a:defRPr/>
            </a:pPr>
            <a:r>
              <a:rPr lang="tr-TR" sz="3600">
                <a:latin typeface="+mn-lt"/>
              </a:rPr>
              <a:t>1. Sorabildiğiniz kadar çok soru sorun</a:t>
            </a:r>
          </a:p>
          <a:p>
            <a:pPr fontAlgn="base">
              <a:spcBef>
                <a:spcPct val="0"/>
              </a:spcBef>
              <a:spcAft>
                <a:spcPts val="1800"/>
              </a:spcAft>
              <a:defRPr/>
            </a:pPr>
            <a:r>
              <a:rPr lang="tr-TR" sz="3600">
                <a:latin typeface="+mn-lt"/>
              </a:rPr>
              <a:t>2. Cevap vermek, yargılamak veya tartışmak için durmayın</a:t>
            </a:r>
          </a:p>
          <a:p>
            <a:pPr fontAlgn="base">
              <a:spcBef>
                <a:spcPct val="0"/>
              </a:spcBef>
              <a:spcAft>
                <a:spcPts val="1800"/>
              </a:spcAft>
              <a:defRPr/>
            </a:pPr>
            <a:r>
              <a:rPr lang="tr-TR" sz="3600">
                <a:latin typeface="+mn-lt"/>
              </a:rPr>
              <a:t>3. Her soruyu tam olarak belirtildiği gibi yazın</a:t>
            </a:r>
          </a:p>
          <a:p>
            <a:pPr fontAlgn="base">
              <a:spcBef>
                <a:spcPct val="0"/>
              </a:spcBef>
              <a:spcAft>
                <a:spcPts val="1800"/>
              </a:spcAft>
              <a:defRPr/>
            </a:pPr>
            <a:r>
              <a:rPr lang="tr-TR" sz="3600">
                <a:latin typeface="+mn-lt"/>
              </a:rPr>
              <a:t>4. Tüm ifadeleri soru olarak değiştirin</a:t>
            </a:r>
          </a:p>
          <a:p>
            <a:pPr algn="ctr" fontAlgn="base">
              <a:spcBef>
                <a:spcPct val="0"/>
              </a:spcBef>
              <a:spcAft>
                <a:spcPts val="1800"/>
              </a:spcAft>
              <a:defRPr/>
            </a:pPr>
            <a:endParaRPr lang="en-US" altLang="en-US" sz="3200" dirty="0">
              <a:solidFill>
                <a:prstClr val="white"/>
              </a:solidFill>
              <a:latin typeface="+mn-lt"/>
            </a:endParaRPr>
          </a:p>
        </p:txBody>
      </p:sp>
      <p:sp>
        <p:nvSpPr>
          <p:cNvPr id="4" name="Subtitle 2">
            <a:extLst>
              <a:ext uri="{FF2B5EF4-FFF2-40B4-BE49-F238E27FC236}">
                <a16:creationId xmlns:a16="http://schemas.microsoft.com/office/drawing/2014/main" id="{FEE1C872-DA7D-421D-8FA1-C5A5301114E7}"/>
              </a:ext>
            </a:extLst>
          </p:cNvPr>
          <p:cNvSpPr txBox="1">
            <a:spLocks/>
          </p:cNvSpPr>
          <p:nvPr/>
        </p:nvSpPr>
        <p:spPr>
          <a:xfrm>
            <a:off x="6413427" y="6343748"/>
            <a:ext cx="5685183" cy="514252"/>
          </a:xfrm>
          <a:prstGeom prst="rect">
            <a:avLst/>
          </a:prstGeom>
          <a:solidFill>
            <a:schemeClr val="bg1"/>
          </a:solidFill>
        </p:spPr>
        <p:txBody>
          <a:bodyPr vert="horz" lIns="91440" tIns="45720" rIns="91440" bIns="45720" rtlCol="0">
            <a:noAutofit/>
          </a:bodyPr>
          <a:lstStyle>
            <a:lvl1pPr marL="0" indent="0" algn="l" defTabSz="914400" rtl="0" eaLnBrk="1" latinLnBrk="0" hangingPunct="1">
              <a:lnSpc>
                <a:spcPct val="90000"/>
              </a:lnSpc>
              <a:spcBef>
                <a:spcPts val="1000"/>
              </a:spcBef>
              <a:buFont typeface="Arial"/>
              <a:buNone/>
              <a:defRPr sz="32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9pPr>
          </a:lstStyle>
          <a:p>
            <a:pPr>
              <a:lnSpc>
                <a:spcPct val="100000"/>
              </a:lnSpc>
              <a:spcBef>
                <a:spcPts val="400"/>
              </a:spcBef>
              <a:defRPr/>
            </a:pPr>
            <a:r>
              <a:rPr lang="tr-TR" sz="1400" dirty="0">
                <a:latin typeface="+mj-lt"/>
              </a:rPr>
              <a:t>Kaynak:  </a:t>
            </a:r>
            <a:r>
              <a:rPr lang="tr-TR" sz="1400" dirty="0" err="1">
                <a:latin typeface="+mj-lt"/>
              </a:rPr>
              <a:t>The</a:t>
            </a:r>
            <a:r>
              <a:rPr lang="tr-TR" sz="1400" dirty="0">
                <a:latin typeface="+mj-lt"/>
              </a:rPr>
              <a:t> Right </a:t>
            </a:r>
            <a:r>
              <a:rPr lang="tr-TR" sz="1400" dirty="0" err="1">
                <a:latin typeface="+mj-lt"/>
              </a:rPr>
              <a:t>Question</a:t>
            </a:r>
            <a:r>
              <a:rPr lang="tr-TR" sz="1400" dirty="0">
                <a:latin typeface="+mj-lt"/>
              </a:rPr>
              <a:t> </a:t>
            </a:r>
            <a:r>
              <a:rPr lang="tr-TR" sz="1400" dirty="0" err="1">
                <a:latin typeface="+mj-lt"/>
              </a:rPr>
              <a:t>Institute</a:t>
            </a:r>
            <a:r>
              <a:rPr lang="tr-TR" sz="1400" dirty="0">
                <a:latin typeface="+mj-lt"/>
              </a:rPr>
              <a:t> – rightquestion.org</a:t>
            </a:r>
            <a:endParaRPr lang="en-US" sz="1400" dirty="0">
              <a:latin typeface="+mj-lt"/>
            </a:endParaRPr>
          </a:p>
        </p:txBody>
      </p:sp>
    </p:spTree>
    <p:extLst>
      <p:ext uri="{BB962C8B-B14F-4D97-AF65-F5344CB8AC3E}">
        <p14:creationId xmlns:p14="http://schemas.microsoft.com/office/powerpoint/2010/main" val="2284670311"/>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Title 1"/>
          <p:cNvSpPr>
            <a:spLocks noGrp="1"/>
          </p:cNvSpPr>
          <p:nvPr>
            <p:ph type="title"/>
          </p:nvPr>
        </p:nvSpPr>
        <p:spPr>
          <a:xfrm>
            <a:off x="747408" y="387927"/>
            <a:ext cx="10515600" cy="857500"/>
          </a:xfrm>
        </p:spPr>
        <p:txBody>
          <a:bodyPr/>
          <a:lstStyle/>
          <a:p>
            <a:pPr eaLnBrk="1" hangingPunct="1"/>
            <a:r>
              <a:rPr lang="tr-TR">
                <a:solidFill>
                  <a:schemeClr val="tx1"/>
                </a:solidFill>
                <a:latin typeface="+mn-lt"/>
              </a:rPr>
              <a:t>Sorular Üretin</a:t>
            </a:r>
          </a:p>
        </p:txBody>
      </p:sp>
      <p:sp>
        <p:nvSpPr>
          <p:cNvPr id="102403" name="Content Placeholder 2"/>
          <p:cNvSpPr>
            <a:spLocks noGrp="1"/>
          </p:cNvSpPr>
          <p:nvPr>
            <p:ph idx="1"/>
          </p:nvPr>
        </p:nvSpPr>
        <p:spPr>
          <a:xfrm>
            <a:off x="838200" y="1825625"/>
            <a:ext cx="10515600" cy="3746016"/>
          </a:xfrm>
        </p:spPr>
        <p:txBody>
          <a:bodyPr>
            <a:normAutofit fontScale="92500" lnSpcReduction="20000"/>
          </a:bodyPr>
          <a:lstStyle/>
          <a:p>
            <a:pPr marL="514350" indent="-514350">
              <a:buFont typeface="Wingdings" panose="05000000000000000000" pitchFamily="2" charset="2"/>
              <a:buAutoNum type="arabicPeriod"/>
            </a:pPr>
            <a:r>
              <a:rPr lang="tr-TR" sz="3900">
                <a:solidFill>
                  <a:srgbClr val="000000"/>
                </a:solidFill>
              </a:rPr>
              <a:t>Sorular Sorun</a:t>
            </a:r>
          </a:p>
          <a:p>
            <a:pPr marL="514350" indent="-514350">
              <a:buFont typeface="Wingdings" panose="05000000000000000000" pitchFamily="2" charset="2"/>
              <a:buAutoNum type="arabicPeriod"/>
            </a:pPr>
            <a:r>
              <a:rPr lang="tr-TR" sz="3900">
                <a:solidFill>
                  <a:srgbClr val="000000"/>
                </a:solidFill>
              </a:rPr>
              <a:t>Kurallara Bağlı Kalın</a:t>
            </a:r>
          </a:p>
          <a:p>
            <a:pPr lvl="3" eaLnBrk="1" hangingPunct="1">
              <a:lnSpc>
                <a:spcPct val="90000"/>
              </a:lnSpc>
            </a:pPr>
            <a:r>
              <a:rPr lang="tr-TR" sz="3500"/>
              <a:t>Sorabildiğiniz kadar çok soru sorun.</a:t>
            </a:r>
          </a:p>
          <a:p>
            <a:pPr lvl="3" eaLnBrk="1" hangingPunct="1">
              <a:lnSpc>
                <a:spcPct val="90000"/>
              </a:lnSpc>
            </a:pPr>
            <a:r>
              <a:rPr lang="tr-TR" sz="3500"/>
              <a:t>Cevap vermek, yargılamak veya tartışmak için durmayın.</a:t>
            </a:r>
          </a:p>
          <a:p>
            <a:pPr lvl="3" eaLnBrk="1" hangingPunct="1">
              <a:lnSpc>
                <a:spcPct val="90000"/>
              </a:lnSpc>
            </a:pPr>
            <a:r>
              <a:rPr lang="tr-TR" sz="3500"/>
              <a:t>Her soruyu tam olarak belirtildiği gibi yazın.</a:t>
            </a:r>
          </a:p>
          <a:p>
            <a:pPr lvl="3" eaLnBrk="1" hangingPunct="1">
              <a:lnSpc>
                <a:spcPct val="90000"/>
              </a:lnSpc>
            </a:pPr>
            <a:r>
              <a:rPr lang="tr-TR" sz="3500"/>
              <a:t>Tüm ifadeleri soru olarak değiştirin.</a:t>
            </a:r>
          </a:p>
          <a:p>
            <a:pPr marL="514350" indent="-514350">
              <a:buFont typeface="Wingdings" panose="05000000000000000000" pitchFamily="2" charset="2"/>
              <a:buAutoNum type="arabicPeriod"/>
            </a:pPr>
            <a:r>
              <a:rPr lang="tr-TR" sz="3900">
                <a:solidFill>
                  <a:srgbClr val="000000"/>
                </a:solidFill>
              </a:rPr>
              <a:t>Soruları Numaralandırın</a:t>
            </a:r>
          </a:p>
          <a:p>
            <a:pPr marL="514350" indent="-514350" algn="ctr">
              <a:buFont typeface="Wingdings" panose="05000000000000000000" pitchFamily="2" charset="2"/>
              <a:buAutoNum type="arabicPeriod"/>
            </a:pPr>
            <a:endParaRPr lang="en-US" altLang="en-US" dirty="0"/>
          </a:p>
        </p:txBody>
      </p:sp>
      <p:sp>
        <p:nvSpPr>
          <p:cNvPr id="4" name="Subtitle 2">
            <a:extLst>
              <a:ext uri="{FF2B5EF4-FFF2-40B4-BE49-F238E27FC236}">
                <a16:creationId xmlns:a16="http://schemas.microsoft.com/office/drawing/2014/main" id="{55DB28D6-D2F1-4FC0-B465-C62FE0F85085}"/>
              </a:ext>
            </a:extLst>
          </p:cNvPr>
          <p:cNvSpPr txBox="1">
            <a:spLocks/>
          </p:cNvSpPr>
          <p:nvPr/>
        </p:nvSpPr>
        <p:spPr>
          <a:xfrm>
            <a:off x="6413427" y="6343748"/>
            <a:ext cx="5685183" cy="514252"/>
          </a:xfrm>
          <a:prstGeom prst="rect">
            <a:avLst/>
          </a:prstGeom>
          <a:solidFill>
            <a:schemeClr val="bg1"/>
          </a:solidFill>
        </p:spPr>
        <p:txBody>
          <a:bodyPr vert="horz" lIns="91440" tIns="45720" rIns="91440" bIns="45720" rtlCol="0">
            <a:noAutofit/>
          </a:bodyPr>
          <a:lstStyle>
            <a:lvl1pPr marL="0" indent="0" algn="l" defTabSz="914400" rtl="0" eaLnBrk="1" latinLnBrk="0" hangingPunct="1">
              <a:lnSpc>
                <a:spcPct val="90000"/>
              </a:lnSpc>
              <a:spcBef>
                <a:spcPts val="1000"/>
              </a:spcBef>
              <a:buFont typeface="Arial"/>
              <a:buNone/>
              <a:defRPr sz="32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9pPr>
          </a:lstStyle>
          <a:p>
            <a:pPr>
              <a:lnSpc>
                <a:spcPct val="100000"/>
              </a:lnSpc>
              <a:spcBef>
                <a:spcPts val="400"/>
              </a:spcBef>
              <a:defRPr/>
            </a:pPr>
            <a:r>
              <a:rPr lang="tr-TR" sz="1400" dirty="0">
                <a:latin typeface="+mj-lt"/>
              </a:rPr>
              <a:t>Kaynak:  </a:t>
            </a:r>
            <a:r>
              <a:rPr lang="tr-TR" sz="1400" dirty="0" err="1">
                <a:latin typeface="+mj-lt"/>
              </a:rPr>
              <a:t>The</a:t>
            </a:r>
            <a:r>
              <a:rPr lang="tr-TR" sz="1400" dirty="0">
                <a:latin typeface="+mj-lt"/>
              </a:rPr>
              <a:t> Right </a:t>
            </a:r>
            <a:r>
              <a:rPr lang="tr-TR" sz="1400" dirty="0" err="1">
                <a:latin typeface="+mj-lt"/>
              </a:rPr>
              <a:t>Question</a:t>
            </a:r>
            <a:r>
              <a:rPr lang="tr-TR" sz="1400" dirty="0">
                <a:latin typeface="+mj-lt"/>
              </a:rPr>
              <a:t> </a:t>
            </a:r>
            <a:r>
              <a:rPr lang="tr-TR" sz="1400" dirty="0" err="1">
                <a:latin typeface="+mj-lt"/>
              </a:rPr>
              <a:t>Institute</a:t>
            </a:r>
            <a:r>
              <a:rPr lang="tr-TR" sz="1400" dirty="0">
                <a:latin typeface="+mj-lt"/>
              </a:rPr>
              <a:t> – rightquestion.org</a:t>
            </a:r>
            <a:endParaRPr lang="en-US" sz="1400" dirty="0">
              <a:latin typeface="+mj-lt"/>
            </a:endParaRPr>
          </a:p>
        </p:txBody>
      </p:sp>
    </p:spTree>
    <p:extLst>
      <p:ext uri="{BB962C8B-B14F-4D97-AF65-F5344CB8AC3E}">
        <p14:creationId xmlns:p14="http://schemas.microsoft.com/office/powerpoint/2010/main" val="2191012781"/>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Title 1"/>
          <p:cNvSpPr>
            <a:spLocks noGrp="1"/>
          </p:cNvSpPr>
          <p:nvPr>
            <p:ph type="title"/>
          </p:nvPr>
        </p:nvSpPr>
        <p:spPr>
          <a:xfrm>
            <a:off x="736503" y="222455"/>
            <a:ext cx="10515600" cy="1325563"/>
          </a:xfrm>
        </p:spPr>
        <p:txBody>
          <a:bodyPr>
            <a:normAutofit/>
          </a:bodyPr>
          <a:lstStyle/>
          <a:p>
            <a:pPr eaLnBrk="1" hangingPunct="1"/>
            <a:r>
              <a:rPr lang="tr-TR">
                <a:solidFill>
                  <a:schemeClr val="tx1"/>
                </a:solidFill>
                <a:latin typeface="+mn-lt"/>
              </a:rPr>
              <a:t>Soru Odağı</a:t>
            </a:r>
          </a:p>
        </p:txBody>
      </p:sp>
      <p:sp>
        <p:nvSpPr>
          <p:cNvPr id="104451" name="Content Placeholder 2"/>
          <p:cNvSpPr>
            <a:spLocks noGrp="1"/>
          </p:cNvSpPr>
          <p:nvPr>
            <p:ph idx="1"/>
          </p:nvPr>
        </p:nvSpPr>
        <p:spPr>
          <a:xfrm>
            <a:off x="838200" y="2167695"/>
            <a:ext cx="10515600" cy="1683870"/>
          </a:xfrm>
        </p:spPr>
        <p:txBody>
          <a:bodyPr>
            <a:noAutofit/>
          </a:bodyPr>
          <a:lstStyle/>
          <a:p>
            <a:pPr marL="0" indent="0">
              <a:spcBef>
                <a:spcPts val="0"/>
              </a:spcBef>
              <a:buNone/>
            </a:pPr>
            <a:r>
              <a:rPr lang="tr-TR" sz="5600">
                <a:solidFill>
                  <a:schemeClr val="accent1"/>
                </a:solidFill>
              </a:rPr>
              <a:t>Bazı öğrenciler soru sormuyor.</a:t>
            </a:r>
          </a:p>
        </p:txBody>
      </p:sp>
      <p:sp>
        <p:nvSpPr>
          <p:cNvPr id="4" name="TextBox 3"/>
          <p:cNvSpPr txBox="1"/>
          <p:nvPr/>
        </p:nvSpPr>
        <p:spPr>
          <a:xfrm>
            <a:off x="838200" y="5442653"/>
            <a:ext cx="7971585" cy="461665"/>
          </a:xfrm>
          <a:prstGeom prst="rect">
            <a:avLst/>
          </a:prstGeom>
          <a:noFill/>
        </p:spPr>
        <p:txBody>
          <a:bodyPr wrap="square" rtlCol="0">
            <a:spAutoFit/>
          </a:bodyPr>
          <a:lstStyle/>
          <a:p>
            <a:pPr defTabSz="457200">
              <a:defRPr/>
            </a:pPr>
            <a:r>
              <a:rPr lang="tr-TR" sz="2400" dirty="0">
                <a:solidFill>
                  <a:prstClr val="black"/>
                </a:solidFill>
                <a:latin typeface="Rockwell"/>
                <a:sym typeface="Wingdings"/>
              </a:rPr>
              <a:t>Lütfen bu ifadeyi sayfanızın üst kısmına yazın. </a:t>
            </a:r>
          </a:p>
        </p:txBody>
      </p:sp>
      <p:sp>
        <p:nvSpPr>
          <p:cNvPr id="3" name="TextBox 2"/>
          <p:cNvSpPr txBox="1"/>
          <p:nvPr/>
        </p:nvSpPr>
        <p:spPr>
          <a:xfrm>
            <a:off x="838200" y="6062329"/>
            <a:ext cx="8725525" cy="461665"/>
          </a:xfrm>
          <a:prstGeom prst="rect">
            <a:avLst/>
          </a:prstGeom>
          <a:noFill/>
        </p:spPr>
        <p:txBody>
          <a:bodyPr wrap="square" rtlCol="0">
            <a:spAutoFit/>
          </a:bodyPr>
          <a:lstStyle/>
          <a:p>
            <a:pPr defTabSz="457200">
              <a:defRPr/>
            </a:pPr>
            <a:r>
              <a:rPr lang="tr-TR" sz="2400" dirty="0">
                <a:solidFill>
                  <a:prstClr val="black"/>
                </a:solidFill>
                <a:latin typeface="Rockwell"/>
                <a:sym typeface="Wingdings" panose="05000000000000000000" pitchFamily="2" charset="2"/>
              </a:rPr>
              <a:t>Unutmayın: Soruları numaralandırın. Kurallara bağlı kalın. </a:t>
            </a:r>
          </a:p>
        </p:txBody>
      </p:sp>
      <p:sp>
        <p:nvSpPr>
          <p:cNvPr id="6" name="Subtitle 2">
            <a:extLst>
              <a:ext uri="{FF2B5EF4-FFF2-40B4-BE49-F238E27FC236}">
                <a16:creationId xmlns:a16="http://schemas.microsoft.com/office/drawing/2014/main" id="{9BED8DC4-8145-4800-8973-30ACE0C69CF2}"/>
              </a:ext>
            </a:extLst>
          </p:cNvPr>
          <p:cNvSpPr txBox="1">
            <a:spLocks/>
          </p:cNvSpPr>
          <p:nvPr/>
        </p:nvSpPr>
        <p:spPr>
          <a:xfrm>
            <a:off x="6413427" y="6489548"/>
            <a:ext cx="5685183" cy="285671"/>
          </a:xfrm>
          <a:prstGeom prst="rect">
            <a:avLst/>
          </a:prstGeom>
          <a:solidFill>
            <a:schemeClr val="bg1"/>
          </a:solidFill>
        </p:spPr>
        <p:txBody>
          <a:bodyPr vert="horz" lIns="91440" tIns="45720" rIns="91440" bIns="45720" rtlCol="0">
            <a:noAutofit/>
          </a:bodyPr>
          <a:lstStyle>
            <a:lvl1pPr marL="0" indent="0" algn="l" defTabSz="914400" rtl="0" eaLnBrk="1" latinLnBrk="0" hangingPunct="1">
              <a:lnSpc>
                <a:spcPct val="90000"/>
              </a:lnSpc>
              <a:spcBef>
                <a:spcPts val="1000"/>
              </a:spcBef>
              <a:buFont typeface="Arial"/>
              <a:buNone/>
              <a:defRPr sz="32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9pPr>
          </a:lstStyle>
          <a:p>
            <a:pPr>
              <a:lnSpc>
                <a:spcPct val="100000"/>
              </a:lnSpc>
              <a:spcBef>
                <a:spcPts val="400"/>
              </a:spcBef>
              <a:defRPr/>
            </a:pPr>
            <a:r>
              <a:rPr lang="tr-TR" sz="1400" dirty="0">
                <a:latin typeface="+mj-lt"/>
              </a:rPr>
              <a:t>Kaynak:  </a:t>
            </a:r>
            <a:r>
              <a:rPr lang="tr-TR" sz="1400" dirty="0" err="1">
                <a:latin typeface="+mj-lt"/>
              </a:rPr>
              <a:t>The</a:t>
            </a:r>
            <a:r>
              <a:rPr lang="tr-TR" sz="1400" dirty="0">
                <a:latin typeface="+mj-lt"/>
              </a:rPr>
              <a:t> Right </a:t>
            </a:r>
            <a:r>
              <a:rPr lang="tr-TR" sz="1400" dirty="0" err="1">
                <a:latin typeface="+mj-lt"/>
              </a:rPr>
              <a:t>Question</a:t>
            </a:r>
            <a:r>
              <a:rPr lang="tr-TR" sz="1400" dirty="0">
                <a:latin typeface="+mj-lt"/>
              </a:rPr>
              <a:t> </a:t>
            </a:r>
            <a:r>
              <a:rPr lang="tr-TR" sz="1400" dirty="0" err="1">
                <a:latin typeface="+mj-lt"/>
              </a:rPr>
              <a:t>Institute</a:t>
            </a:r>
            <a:r>
              <a:rPr lang="tr-TR" sz="1400" dirty="0">
                <a:latin typeface="+mj-lt"/>
              </a:rPr>
              <a:t> – rightquestion.org</a:t>
            </a:r>
            <a:endParaRPr lang="en-US" sz="1400" dirty="0">
              <a:latin typeface="+mj-lt"/>
            </a:endParaRPr>
          </a:p>
        </p:txBody>
      </p:sp>
    </p:spTree>
    <p:extLst>
      <p:ext uri="{BB962C8B-B14F-4D97-AF65-F5344CB8AC3E}">
        <p14:creationId xmlns:p14="http://schemas.microsoft.com/office/powerpoint/2010/main" val="19887713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04451">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3"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Title 1"/>
          <p:cNvSpPr>
            <a:spLocks noGrp="1"/>
          </p:cNvSpPr>
          <p:nvPr>
            <p:ph type="title"/>
          </p:nvPr>
        </p:nvSpPr>
        <p:spPr>
          <a:xfrm>
            <a:off x="706581" y="252080"/>
            <a:ext cx="10515600" cy="987903"/>
          </a:xfrm>
        </p:spPr>
        <p:txBody>
          <a:bodyPr>
            <a:normAutofit fontScale="90000"/>
          </a:bodyPr>
          <a:lstStyle/>
          <a:p>
            <a:pPr eaLnBrk="1" hangingPunct="1"/>
            <a:r>
              <a:rPr lang="tr-TR">
                <a:solidFill>
                  <a:schemeClr val="tx1"/>
                </a:solidFill>
                <a:latin typeface="+mn-lt"/>
              </a:rPr>
              <a:t>Soruları Kategorilere Ayırın: Kapalı/Açık</a:t>
            </a:r>
          </a:p>
        </p:txBody>
      </p:sp>
      <p:sp>
        <p:nvSpPr>
          <p:cNvPr id="46082" name="Content Placeholder 2"/>
          <p:cNvSpPr>
            <a:spLocks noGrp="1"/>
          </p:cNvSpPr>
          <p:nvPr>
            <p:ph idx="1"/>
          </p:nvPr>
        </p:nvSpPr>
        <p:spPr>
          <a:xfrm>
            <a:off x="838200" y="1825627"/>
            <a:ext cx="10515600" cy="3622029"/>
          </a:xfrm>
        </p:spPr>
        <p:txBody>
          <a:bodyPr>
            <a:normAutofit fontScale="92500" lnSpcReduction="20000"/>
          </a:bodyPr>
          <a:lstStyle/>
          <a:p>
            <a:pPr marL="0" indent="0">
              <a:buNone/>
            </a:pPr>
            <a:r>
              <a:rPr lang="tr-TR" sz="3500" u="sng" dirty="0">
                <a:solidFill>
                  <a:srgbClr val="000000"/>
                </a:solidFill>
              </a:rPr>
              <a:t>Tanımlar:</a:t>
            </a:r>
            <a:r>
              <a:rPr lang="tr-TR" sz="3500" dirty="0">
                <a:solidFill>
                  <a:srgbClr val="000000"/>
                </a:solidFill>
              </a:rPr>
              <a:t> </a:t>
            </a:r>
          </a:p>
          <a:p>
            <a:pPr lvl="1" eaLnBrk="1" hangingPunct="1">
              <a:lnSpc>
                <a:spcPct val="90000"/>
              </a:lnSpc>
            </a:pPr>
            <a:r>
              <a:rPr lang="tr-TR" sz="3500" b="1" dirty="0">
                <a:solidFill>
                  <a:srgbClr val="000000"/>
                </a:solidFill>
              </a:rPr>
              <a:t>Kapalı uçlu</a:t>
            </a:r>
            <a:r>
              <a:rPr lang="tr-TR" sz="3500" dirty="0">
                <a:solidFill>
                  <a:srgbClr val="000000"/>
                </a:solidFill>
              </a:rPr>
              <a:t> sorular "evet" veya "hayır" veya </a:t>
            </a:r>
            <a:r>
              <a:rPr lang="tr-TR" sz="3500" b="1" dirty="0">
                <a:solidFill>
                  <a:srgbClr val="000000"/>
                </a:solidFill>
              </a:rPr>
              <a:t>tek kelimelik</a:t>
            </a:r>
            <a:r>
              <a:rPr lang="tr-TR" sz="3500" dirty="0">
                <a:solidFill>
                  <a:srgbClr val="000000"/>
                </a:solidFill>
              </a:rPr>
              <a:t> bir cevapla yanıtlanabilir.</a:t>
            </a:r>
          </a:p>
          <a:p>
            <a:pPr lvl="1">
              <a:spcBef>
                <a:spcPts val="1800"/>
              </a:spcBef>
            </a:pPr>
            <a:r>
              <a:rPr lang="tr-TR" sz="3500" b="1" dirty="0">
                <a:solidFill>
                  <a:srgbClr val="000000"/>
                </a:solidFill>
              </a:rPr>
              <a:t>Açık uçlu</a:t>
            </a:r>
            <a:r>
              <a:rPr lang="tr-TR" sz="3500" dirty="0">
                <a:solidFill>
                  <a:srgbClr val="000000"/>
                </a:solidFill>
              </a:rPr>
              <a:t> sorular  </a:t>
            </a:r>
          </a:p>
          <a:p>
            <a:pPr lvl="1">
              <a:spcBef>
                <a:spcPct val="0"/>
              </a:spcBef>
              <a:spcAft>
                <a:spcPts val="1800"/>
              </a:spcAft>
              <a:buNone/>
            </a:pPr>
            <a:r>
              <a:rPr lang="tr-TR" sz="3500" dirty="0">
                <a:solidFill>
                  <a:srgbClr val="000000"/>
                </a:solidFill>
              </a:rPr>
              <a:t>  daha fazla </a:t>
            </a:r>
            <a:r>
              <a:rPr lang="tr-TR" sz="3500" b="1" dirty="0">
                <a:solidFill>
                  <a:srgbClr val="000000"/>
                </a:solidFill>
              </a:rPr>
              <a:t>açıklama</a:t>
            </a:r>
            <a:r>
              <a:rPr lang="tr-TR" sz="3500" dirty="0">
                <a:solidFill>
                  <a:srgbClr val="000000"/>
                </a:solidFill>
              </a:rPr>
              <a:t> gerektirir. </a:t>
            </a:r>
          </a:p>
          <a:p>
            <a:pPr lvl="1">
              <a:spcBef>
                <a:spcPct val="0"/>
              </a:spcBef>
              <a:spcAft>
                <a:spcPts val="1800"/>
              </a:spcAft>
              <a:buNone/>
            </a:pPr>
            <a:endParaRPr lang="en-US" altLang="en-US" sz="1000" dirty="0">
              <a:solidFill>
                <a:srgbClr val="000000"/>
              </a:solidFill>
            </a:endParaRPr>
          </a:p>
          <a:p>
            <a:pPr marL="0" indent="0">
              <a:spcBef>
                <a:spcPct val="0"/>
              </a:spcBef>
              <a:buNone/>
            </a:pPr>
            <a:r>
              <a:rPr lang="tr-TR" sz="3500" u="sng" dirty="0">
                <a:solidFill>
                  <a:srgbClr val="000000"/>
                </a:solidFill>
              </a:rPr>
              <a:t>Öneriler:</a:t>
            </a:r>
            <a:r>
              <a:rPr lang="tr-TR" sz="3500" dirty="0">
                <a:solidFill>
                  <a:srgbClr val="000000"/>
                </a:solidFill>
              </a:rPr>
              <a:t> Sorularınızı </a:t>
            </a:r>
            <a:r>
              <a:rPr lang="tr-TR" sz="3500" b="1" dirty="0">
                <a:solidFill>
                  <a:srgbClr val="000000"/>
                </a:solidFill>
              </a:rPr>
              <a:t>"K"</a:t>
            </a:r>
            <a:r>
              <a:rPr lang="tr-TR" sz="3500" dirty="0">
                <a:solidFill>
                  <a:srgbClr val="000000"/>
                </a:solidFill>
              </a:rPr>
              <a:t> veya </a:t>
            </a:r>
            <a:r>
              <a:rPr lang="tr-TR" sz="3500" b="1" dirty="0">
                <a:solidFill>
                  <a:srgbClr val="000000"/>
                </a:solidFill>
              </a:rPr>
              <a:t>"A"</a:t>
            </a:r>
            <a:r>
              <a:rPr lang="tr-TR" sz="3500" dirty="0">
                <a:solidFill>
                  <a:srgbClr val="000000"/>
                </a:solidFill>
              </a:rPr>
              <a:t> ile </a:t>
            </a:r>
            <a:r>
              <a:rPr lang="tr-TR" sz="3500" b="1" dirty="0">
                <a:solidFill>
                  <a:srgbClr val="000000"/>
                </a:solidFill>
              </a:rPr>
              <a:t>işaretleyerek</a:t>
            </a:r>
            <a:r>
              <a:rPr lang="tr-TR" sz="3500" dirty="0">
                <a:solidFill>
                  <a:srgbClr val="000000"/>
                </a:solidFill>
              </a:rPr>
              <a:t> kapalı uçlu veya açık uçlu olarak tanımlayın.</a:t>
            </a:r>
          </a:p>
        </p:txBody>
      </p:sp>
      <p:sp>
        <p:nvSpPr>
          <p:cNvPr id="4" name="Subtitle 2">
            <a:extLst>
              <a:ext uri="{FF2B5EF4-FFF2-40B4-BE49-F238E27FC236}">
                <a16:creationId xmlns:a16="http://schemas.microsoft.com/office/drawing/2014/main" id="{5A4C983B-B8AD-40DA-B649-19145C192715}"/>
              </a:ext>
            </a:extLst>
          </p:cNvPr>
          <p:cNvSpPr txBox="1">
            <a:spLocks/>
          </p:cNvSpPr>
          <p:nvPr/>
        </p:nvSpPr>
        <p:spPr>
          <a:xfrm>
            <a:off x="6413427" y="6343748"/>
            <a:ext cx="5685183" cy="514252"/>
          </a:xfrm>
          <a:prstGeom prst="rect">
            <a:avLst/>
          </a:prstGeom>
          <a:solidFill>
            <a:schemeClr val="bg1"/>
          </a:solidFill>
        </p:spPr>
        <p:txBody>
          <a:bodyPr vert="horz" lIns="91440" tIns="45720" rIns="91440" bIns="45720" rtlCol="0">
            <a:noAutofit/>
          </a:bodyPr>
          <a:lstStyle>
            <a:lvl1pPr marL="0" indent="0" algn="l" defTabSz="914400" rtl="0" eaLnBrk="1" latinLnBrk="0" hangingPunct="1">
              <a:lnSpc>
                <a:spcPct val="90000"/>
              </a:lnSpc>
              <a:spcBef>
                <a:spcPts val="1000"/>
              </a:spcBef>
              <a:buFont typeface="Arial"/>
              <a:buNone/>
              <a:defRPr sz="32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9pPr>
          </a:lstStyle>
          <a:p>
            <a:pPr>
              <a:lnSpc>
                <a:spcPct val="100000"/>
              </a:lnSpc>
              <a:spcBef>
                <a:spcPts val="400"/>
              </a:spcBef>
              <a:defRPr/>
            </a:pPr>
            <a:r>
              <a:rPr lang="tr-TR" sz="1400" dirty="0">
                <a:latin typeface="+mj-lt"/>
              </a:rPr>
              <a:t>Kaynak:  </a:t>
            </a:r>
            <a:r>
              <a:rPr lang="tr-TR" sz="1400" dirty="0" err="1">
                <a:latin typeface="+mj-lt"/>
              </a:rPr>
              <a:t>The</a:t>
            </a:r>
            <a:r>
              <a:rPr lang="tr-TR" sz="1400" dirty="0">
                <a:latin typeface="+mj-lt"/>
              </a:rPr>
              <a:t> Right </a:t>
            </a:r>
            <a:r>
              <a:rPr lang="tr-TR" sz="1400" dirty="0" err="1">
                <a:latin typeface="+mj-lt"/>
              </a:rPr>
              <a:t>Question</a:t>
            </a:r>
            <a:r>
              <a:rPr lang="tr-TR" sz="1400" dirty="0">
                <a:latin typeface="+mj-lt"/>
              </a:rPr>
              <a:t> </a:t>
            </a:r>
            <a:r>
              <a:rPr lang="tr-TR" sz="1400" dirty="0" err="1">
                <a:latin typeface="+mj-lt"/>
              </a:rPr>
              <a:t>Institute</a:t>
            </a:r>
            <a:r>
              <a:rPr lang="tr-TR" sz="1400" dirty="0">
                <a:latin typeface="+mj-lt"/>
              </a:rPr>
              <a:t> – rightquestion.org</a:t>
            </a:r>
            <a:endParaRPr lang="en-US" sz="1400" dirty="0">
              <a:latin typeface="+mj-lt"/>
            </a:endParaRPr>
          </a:p>
        </p:txBody>
      </p:sp>
    </p:spTree>
    <p:extLst>
      <p:ext uri="{BB962C8B-B14F-4D97-AF65-F5344CB8AC3E}">
        <p14:creationId xmlns:p14="http://schemas.microsoft.com/office/powerpoint/2010/main" val="187737936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46082">
                                            <p:txEl>
                                              <p:pRg st="1" end="1"/>
                                            </p:txEl>
                                          </p:spTgt>
                                        </p:tgtEl>
                                        <p:attrNameLst>
                                          <p:attrName>style.visibility</p:attrName>
                                        </p:attrNameLst>
                                      </p:cBhvr>
                                      <p:to>
                                        <p:strVal val="visible"/>
                                      </p:to>
                                    </p:set>
                                    <p:animEffect transition="in" filter="fade">
                                      <p:cBhvr>
                                        <p:cTn id="7" dur="500"/>
                                        <p:tgtEl>
                                          <p:spTgt spid="46082">
                                            <p:txEl>
                                              <p:pRg st="1" end="1"/>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46082">
                                            <p:txEl>
                                              <p:pRg st="2" end="2"/>
                                            </p:txEl>
                                          </p:spTgt>
                                        </p:tgtEl>
                                        <p:attrNameLst>
                                          <p:attrName>style.visibility</p:attrName>
                                        </p:attrNameLst>
                                      </p:cBhvr>
                                      <p:to>
                                        <p:strVal val="visible"/>
                                      </p:to>
                                    </p:set>
                                    <p:animEffect transition="in" filter="fade">
                                      <p:cBhvr>
                                        <p:cTn id="10" dur="500"/>
                                        <p:tgtEl>
                                          <p:spTgt spid="46082">
                                            <p:txEl>
                                              <p:pRg st="2" end="2"/>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46082">
                                            <p:txEl>
                                              <p:pRg st="3" end="3"/>
                                            </p:txEl>
                                          </p:spTgt>
                                        </p:tgtEl>
                                        <p:attrNameLst>
                                          <p:attrName>style.visibility</p:attrName>
                                        </p:attrNameLst>
                                      </p:cBhvr>
                                      <p:to>
                                        <p:strVal val="visible"/>
                                      </p:to>
                                    </p:set>
                                    <p:animEffect transition="in" filter="fade">
                                      <p:cBhvr>
                                        <p:cTn id="13" dur="500"/>
                                        <p:tgtEl>
                                          <p:spTgt spid="46082">
                                            <p:txEl>
                                              <p:pRg st="3" end="3"/>
                                            </p:txEl>
                                          </p:spTgt>
                                        </p:tgtEl>
                                      </p:cBhvr>
                                    </p:animEffect>
                                  </p:childTnLst>
                                </p:cTn>
                              </p:par>
                            </p:childTnLst>
                          </p:cTn>
                        </p:par>
                      </p:childTnLst>
                    </p:cTn>
                  </p:par>
                  <p:par>
                    <p:cTn id="14" fill="hold" nodeType="clickPar">
                      <p:stCondLst>
                        <p:cond delay="indefinite"/>
                      </p:stCondLst>
                      <p:childTnLst>
                        <p:par>
                          <p:cTn id="15" fill="hold" nodeType="withGroup">
                            <p:stCondLst>
                              <p:cond delay="0"/>
                            </p:stCondLst>
                            <p:childTnLst>
                              <p:par>
                                <p:cTn id="16" presetID="10" presetClass="entr" presetSubtype="0" fill="hold" nodeType="clickEffect">
                                  <p:stCondLst>
                                    <p:cond delay="0"/>
                                  </p:stCondLst>
                                  <p:childTnLst>
                                    <p:set>
                                      <p:cBhvr>
                                        <p:cTn id="17" dur="1" fill="hold">
                                          <p:stCondLst>
                                            <p:cond delay="0"/>
                                          </p:stCondLst>
                                        </p:cTn>
                                        <p:tgtEl>
                                          <p:spTgt spid="46082">
                                            <p:txEl>
                                              <p:pRg st="5" end="5"/>
                                            </p:txEl>
                                          </p:spTgt>
                                        </p:tgtEl>
                                        <p:attrNameLst>
                                          <p:attrName>style.visibility</p:attrName>
                                        </p:attrNameLst>
                                      </p:cBhvr>
                                      <p:to>
                                        <p:strVal val="visible"/>
                                      </p:to>
                                    </p:set>
                                    <p:animEffect transition="in" filter="fade">
                                      <p:cBhvr>
                                        <p:cTn id="18" dur="500"/>
                                        <p:tgtEl>
                                          <p:spTgt spid="46082">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Title 1"/>
          <p:cNvSpPr>
            <a:spLocks noGrp="1"/>
          </p:cNvSpPr>
          <p:nvPr>
            <p:ph type="title"/>
          </p:nvPr>
        </p:nvSpPr>
        <p:spPr>
          <a:xfrm>
            <a:off x="727364" y="272862"/>
            <a:ext cx="10515600" cy="953266"/>
          </a:xfrm>
        </p:spPr>
        <p:txBody>
          <a:bodyPr>
            <a:normAutofit/>
          </a:bodyPr>
          <a:lstStyle/>
          <a:p>
            <a:pPr eaLnBrk="1" hangingPunct="1"/>
            <a:r>
              <a:rPr lang="tr-TR">
                <a:solidFill>
                  <a:schemeClr val="tx1"/>
                </a:solidFill>
              </a:rPr>
              <a:t>Tartışma</a:t>
            </a:r>
          </a:p>
        </p:txBody>
      </p:sp>
      <p:graphicFrame>
        <p:nvGraphicFramePr>
          <p:cNvPr id="5" name="Content Placeholder 3"/>
          <p:cNvGraphicFramePr>
            <a:graphicFrameLocks noGrp="1"/>
          </p:cNvGraphicFramePr>
          <p:nvPr>
            <p:extLst/>
          </p:nvPr>
        </p:nvGraphicFramePr>
        <p:xfrm>
          <a:off x="2341124" y="1893651"/>
          <a:ext cx="7075802" cy="373753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Rectangle 1"/>
          <p:cNvSpPr/>
          <p:nvPr/>
        </p:nvSpPr>
        <p:spPr>
          <a:xfrm>
            <a:off x="5879025" y="2987505"/>
            <a:ext cx="3535487" cy="2473401"/>
          </a:xfrm>
          <a:prstGeom prst="rect">
            <a:avLst/>
          </a:prstGeom>
          <a:solidFill>
            <a:schemeClr val="bg1"/>
          </a:solidFill>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dirty="0">
              <a:solidFill>
                <a:prstClr val="white"/>
              </a:solidFill>
              <a:latin typeface="Rockwell" panose="02060603020205020403" pitchFamily="18" charset="0"/>
            </a:endParaRPr>
          </a:p>
        </p:txBody>
      </p:sp>
      <p:sp>
        <p:nvSpPr>
          <p:cNvPr id="6" name="Subtitle 2">
            <a:extLst>
              <a:ext uri="{FF2B5EF4-FFF2-40B4-BE49-F238E27FC236}">
                <a16:creationId xmlns:a16="http://schemas.microsoft.com/office/drawing/2014/main" id="{8D79E263-2C61-44F4-9E84-9074A99F1CE2}"/>
              </a:ext>
            </a:extLst>
          </p:cNvPr>
          <p:cNvSpPr txBox="1">
            <a:spLocks/>
          </p:cNvSpPr>
          <p:nvPr/>
        </p:nvSpPr>
        <p:spPr>
          <a:xfrm>
            <a:off x="6413427" y="6343748"/>
            <a:ext cx="5685183" cy="514252"/>
          </a:xfrm>
          <a:prstGeom prst="rect">
            <a:avLst/>
          </a:prstGeom>
          <a:solidFill>
            <a:schemeClr val="bg1"/>
          </a:solidFill>
        </p:spPr>
        <p:txBody>
          <a:bodyPr vert="horz" lIns="91440" tIns="45720" rIns="91440" bIns="45720" rtlCol="0">
            <a:noAutofit/>
          </a:bodyPr>
          <a:lstStyle>
            <a:lvl1pPr marL="0" indent="0" algn="l" defTabSz="914400" rtl="0" eaLnBrk="1" latinLnBrk="0" hangingPunct="1">
              <a:lnSpc>
                <a:spcPct val="90000"/>
              </a:lnSpc>
              <a:spcBef>
                <a:spcPts val="1000"/>
              </a:spcBef>
              <a:buFont typeface="Arial"/>
              <a:buNone/>
              <a:defRPr sz="32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9pPr>
          </a:lstStyle>
          <a:p>
            <a:pPr>
              <a:lnSpc>
                <a:spcPct val="100000"/>
              </a:lnSpc>
              <a:spcBef>
                <a:spcPts val="400"/>
              </a:spcBef>
              <a:defRPr/>
            </a:pPr>
            <a:r>
              <a:rPr lang="tr-TR" sz="1400" dirty="0">
                <a:latin typeface="+mj-lt"/>
              </a:rPr>
              <a:t>Kaynak:  </a:t>
            </a:r>
            <a:r>
              <a:rPr lang="tr-TR" sz="1400" dirty="0" err="1">
                <a:latin typeface="+mj-lt"/>
              </a:rPr>
              <a:t>The</a:t>
            </a:r>
            <a:r>
              <a:rPr lang="tr-TR" sz="1400" dirty="0">
                <a:latin typeface="+mj-lt"/>
              </a:rPr>
              <a:t> Right </a:t>
            </a:r>
            <a:r>
              <a:rPr lang="tr-TR" sz="1400" dirty="0" err="1">
                <a:latin typeface="+mj-lt"/>
              </a:rPr>
              <a:t>Question</a:t>
            </a:r>
            <a:r>
              <a:rPr lang="tr-TR" sz="1400" dirty="0">
                <a:latin typeface="+mj-lt"/>
              </a:rPr>
              <a:t> </a:t>
            </a:r>
            <a:r>
              <a:rPr lang="tr-TR" sz="1400" dirty="0" err="1">
                <a:latin typeface="+mj-lt"/>
              </a:rPr>
              <a:t>Institute</a:t>
            </a:r>
            <a:r>
              <a:rPr lang="tr-TR" sz="1400" dirty="0">
                <a:latin typeface="+mj-lt"/>
              </a:rPr>
              <a:t> – rightquestion.org</a:t>
            </a:r>
            <a:endParaRPr lang="en-US" sz="1400" dirty="0">
              <a:latin typeface="+mj-lt"/>
            </a:endParaRPr>
          </a:p>
        </p:txBody>
      </p:sp>
    </p:spTree>
    <p:extLst>
      <p:ext uri="{BB962C8B-B14F-4D97-AF65-F5344CB8AC3E}">
        <p14:creationId xmlns:p14="http://schemas.microsoft.com/office/powerpoint/2010/main" val="27807035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Title 1"/>
          <p:cNvSpPr>
            <a:spLocks noGrp="1"/>
          </p:cNvSpPr>
          <p:nvPr>
            <p:ph type="title"/>
          </p:nvPr>
        </p:nvSpPr>
        <p:spPr>
          <a:xfrm>
            <a:off x="721467" y="390626"/>
            <a:ext cx="10515600" cy="856284"/>
          </a:xfrm>
        </p:spPr>
        <p:txBody>
          <a:bodyPr/>
          <a:lstStyle/>
          <a:p>
            <a:pPr eaLnBrk="1" hangingPunct="1"/>
            <a:r>
              <a:rPr lang="tr-TR">
                <a:solidFill>
                  <a:schemeClr val="tx1"/>
                </a:solidFill>
              </a:rPr>
              <a:t>Tartışma</a:t>
            </a:r>
          </a:p>
        </p:txBody>
      </p:sp>
      <p:graphicFrame>
        <p:nvGraphicFramePr>
          <p:cNvPr id="7" name="Content Placeholder 3"/>
          <p:cNvGraphicFramePr>
            <a:graphicFrameLocks noGrp="1"/>
          </p:cNvGraphicFramePr>
          <p:nvPr>
            <p:extLst/>
          </p:nvPr>
        </p:nvGraphicFramePr>
        <p:xfrm>
          <a:off x="2425430" y="1854740"/>
          <a:ext cx="7107623" cy="385602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8" name="Rectangle 1"/>
          <p:cNvSpPr/>
          <p:nvPr/>
        </p:nvSpPr>
        <p:spPr>
          <a:xfrm>
            <a:off x="5979268" y="3015574"/>
            <a:ext cx="3553785" cy="2431915"/>
          </a:xfrm>
          <a:prstGeom prst="rect">
            <a:avLst/>
          </a:prstGeom>
          <a:solidFill>
            <a:schemeClr val="bg1"/>
          </a:solidFill>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dirty="0">
              <a:solidFill>
                <a:prstClr val="white"/>
              </a:solidFill>
              <a:latin typeface="Rockwell" panose="02060603020205020403" pitchFamily="18" charset="0"/>
            </a:endParaRPr>
          </a:p>
        </p:txBody>
      </p:sp>
      <p:sp>
        <p:nvSpPr>
          <p:cNvPr id="5" name="Subtitle 2">
            <a:extLst>
              <a:ext uri="{FF2B5EF4-FFF2-40B4-BE49-F238E27FC236}">
                <a16:creationId xmlns:a16="http://schemas.microsoft.com/office/drawing/2014/main" id="{C8DC7A5D-71F6-45E5-85D6-B2B53FBE4919}"/>
              </a:ext>
            </a:extLst>
          </p:cNvPr>
          <p:cNvSpPr txBox="1">
            <a:spLocks/>
          </p:cNvSpPr>
          <p:nvPr/>
        </p:nvSpPr>
        <p:spPr>
          <a:xfrm>
            <a:off x="6413427" y="6343748"/>
            <a:ext cx="5685183" cy="514252"/>
          </a:xfrm>
          <a:prstGeom prst="rect">
            <a:avLst/>
          </a:prstGeom>
          <a:solidFill>
            <a:schemeClr val="bg1"/>
          </a:solidFill>
        </p:spPr>
        <p:txBody>
          <a:bodyPr vert="horz" lIns="91440" tIns="45720" rIns="91440" bIns="45720" rtlCol="0">
            <a:noAutofit/>
          </a:bodyPr>
          <a:lstStyle>
            <a:lvl1pPr marL="0" indent="0" algn="l" defTabSz="914400" rtl="0" eaLnBrk="1" latinLnBrk="0" hangingPunct="1">
              <a:lnSpc>
                <a:spcPct val="90000"/>
              </a:lnSpc>
              <a:spcBef>
                <a:spcPts val="1000"/>
              </a:spcBef>
              <a:buFont typeface="Arial"/>
              <a:buNone/>
              <a:defRPr sz="32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9pPr>
          </a:lstStyle>
          <a:p>
            <a:pPr>
              <a:lnSpc>
                <a:spcPct val="100000"/>
              </a:lnSpc>
              <a:spcBef>
                <a:spcPts val="400"/>
              </a:spcBef>
              <a:defRPr/>
            </a:pPr>
            <a:r>
              <a:rPr lang="tr-TR" sz="1400" dirty="0">
                <a:latin typeface="+mj-lt"/>
              </a:rPr>
              <a:t>Kaynak:  </a:t>
            </a:r>
            <a:r>
              <a:rPr lang="tr-TR" sz="1400" dirty="0" err="1">
                <a:latin typeface="+mj-lt"/>
              </a:rPr>
              <a:t>The</a:t>
            </a:r>
            <a:r>
              <a:rPr lang="tr-TR" sz="1400" dirty="0">
                <a:latin typeface="+mj-lt"/>
              </a:rPr>
              <a:t> Right </a:t>
            </a:r>
            <a:r>
              <a:rPr lang="tr-TR" sz="1400" dirty="0" err="1">
                <a:latin typeface="+mj-lt"/>
              </a:rPr>
              <a:t>Question</a:t>
            </a:r>
            <a:r>
              <a:rPr lang="tr-TR" sz="1400" dirty="0">
                <a:latin typeface="+mj-lt"/>
              </a:rPr>
              <a:t> </a:t>
            </a:r>
            <a:r>
              <a:rPr lang="tr-TR" sz="1400" dirty="0" err="1">
                <a:latin typeface="+mj-lt"/>
              </a:rPr>
              <a:t>Institute</a:t>
            </a:r>
            <a:r>
              <a:rPr lang="tr-TR" sz="1400" dirty="0">
                <a:latin typeface="+mj-lt"/>
              </a:rPr>
              <a:t> – rightquestion.org</a:t>
            </a:r>
            <a:endParaRPr lang="en-US" sz="1400" dirty="0">
              <a:latin typeface="+mj-lt"/>
            </a:endParaRPr>
          </a:p>
        </p:txBody>
      </p:sp>
    </p:spTree>
    <p:extLst>
      <p:ext uri="{BB962C8B-B14F-4D97-AF65-F5344CB8AC3E}">
        <p14:creationId xmlns:p14="http://schemas.microsoft.com/office/powerpoint/2010/main" val="40415389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Subtitle 2"/>
          <p:cNvSpPr txBox="1">
            <a:spLocks/>
          </p:cNvSpPr>
          <p:nvPr/>
        </p:nvSpPr>
        <p:spPr bwMode="auto">
          <a:xfrm>
            <a:off x="2386013" y="2402238"/>
            <a:ext cx="6400800" cy="163160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marL="342900" indent="-342900">
              <a:defRPr>
                <a:solidFill>
                  <a:schemeClr val="tx1"/>
                </a:solidFill>
                <a:latin typeface="Rockwell" panose="02060603020205020403" pitchFamily="18" charset="0"/>
                <a:ea typeface="MS PGothic" pitchFamily="34" charset="-128"/>
              </a:defRPr>
            </a:lvl1pPr>
            <a:lvl2pPr marL="37931725" indent="-37474525">
              <a:defRPr>
                <a:solidFill>
                  <a:schemeClr val="tx1"/>
                </a:solidFill>
                <a:latin typeface="Rockwell" panose="02060603020205020403" pitchFamily="18" charset="0"/>
                <a:ea typeface="MS PGothic" pitchFamily="34" charset="-128"/>
              </a:defRPr>
            </a:lvl2pPr>
            <a:lvl3pPr marL="1143000" indent="-228600">
              <a:defRPr>
                <a:solidFill>
                  <a:schemeClr val="tx1"/>
                </a:solidFill>
                <a:latin typeface="Rockwell" panose="02060603020205020403" pitchFamily="18" charset="0"/>
                <a:ea typeface="MS PGothic" pitchFamily="34" charset="-128"/>
              </a:defRPr>
            </a:lvl3pPr>
            <a:lvl4pPr marL="1600200" indent="-228600">
              <a:defRPr>
                <a:solidFill>
                  <a:schemeClr val="tx1"/>
                </a:solidFill>
                <a:latin typeface="Rockwell" panose="02060603020205020403" pitchFamily="18" charset="0"/>
                <a:ea typeface="MS PGothic" pitchFamily="34" charset="-128"/>
              </a:defRPr>
            </a:lvl4pPr>
            <a:lvl5pPr marL="2057400" indent="-228600">
              <a:defRPr>
                <a:solidFill>
                  <a:schemeClr val="tx1"/>
                </a:solidFill>
                <a:latin typeface="Rockwell" panose="02060603020205020403" pitchFamily="18"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Rockwell" panose="02060603020205020403" pitchFamily="18"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Rockwell" panose="02060603020205020403" pitchFamily="18"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Rockwell" panose="02060603020205020403" pitchFamily="18"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Rockwell" panose="02060603020205020403" pitchFamily="18" charset="0"/>
                <a:ea typeface="MS PGothic" pitchFamily="34" charset="-128"/>
              </a:defRPr>
            </a:lvl9pPr>
          </a:lstStyle>
          <a:p>
            <a:pPr defTabSz="457200" fontAlgn="base">
              <a:spcBef>
                <a:spcPct val="20000"/>
              </a:spcBef>
              <a:spcAft>
                <a:spcPct val="0"/>
              </a:spcAft>
              <a:buFont typeface="Arial" panose="020B0604020202020204" pitchFamily="34" charset="0"/>
              <a:buChar char="•"/>
              <a:defRPr/>
            </a:pPr>
            <a:endParaRPr lang="en-US" altLang="en-US" sz="3200" b="1" dirty="0">
              <a:solidFill>
                <a:prstClr val="black"/>
              </a:solidFill>
            </a:endParaRPr>
          </a:p>
        </p:txBody>
      </p:sp>
      <p:sp>
        <p:nvSpPr>
          <p:cNvPr id="108547" name="Title 1"/>
          <p:cNvSpPr>
            <a:spLocks noGrp="1"/>
          </p:cNvSpPr>
          <p:nvPr>
            <p:ph type="title"/>
          </p:nvPr>
        </p:nvSpPr>
        <p:spPr>
          <a:xfrm>
            <a:off x="713509" y="441259"/>
            <a:ext cx="10515600" cy="757430"/>
          </a:xfrm>
        </p:spPr>
        <p:txBody>
          <a:bodyPr>
            <a:normAutofit/>
          </a:bodyPr>
          <a:lstStyle/>
          <a:p>
            <a:pPr eaLnBrk="1" hangingPunct="1"/>
            <a:r>
              <a:rPr lang="tr-TR">
                <a:solidFill>
                  <a:schemeClr val="tx1"/>
                </a:solidFill>
              </a:rPr>
              <a:t>Soruları Geliştirme</a:t>
            </a:r>
          </a:p>
        </p:txBody>
      </p:sp>
      <p:sp>
        <p:nvSpPr>
          <p:cNvPr id="4" name="Content Placeholder 3"/>
          <p:cNvSpPr>
            <a:spLocks noGrp="1"/>
          </p:cNvSpPr>
          <p:nvPr>
            <p:ph idx="1"/>
          </p:nvPr>
        </p:nvSpPr>
        <p:spPr>
          <a:xfrm>
            <a:off x="900193" y="1770997"/>
            <a:ext cx="10515600" cy="3845106"/>
          </a:xfrm>
        </p:spPr>
        <p:txBody>
          <a:bodyPr/>
          <a:lstStyle/>
          <a:p>
            <a:pPr eaLnBrk="1" hangingPunct="1">
              <a:spcBef>
                <a:spcPts val="400"/>
              </a:spcBef>
            </a:pPr>
            <a:r>
              <a:rPr lang="tr-TR">
                <a:latin typeface="Rockwell" panose="02060603020205020403" pitchFamily="18" charset="0"/>
              </a:rPr>
              <a:t>Bir </a:t>
            </a:r>
            <a:r>
              <a:rPr lang="tr-TR" b="1">
                <a:latin typeface="Rockwell" panose="02060603020205020403" pitchFamily="18" charset="0"/>
              </a:rPr>
              <a:t>kapalı uçlu soru</a:t>
            </a:r>
            <a:r>
              <a:rPr lang="tr-TR">
                <a:latin typeface="Rockwell" panose="02060603020205020403" pitchFamily="18" charset="0"/>
              </a:rPr>
              <a:t> alın ve bunu bir </a:t>
            </a:r>
            <a:r>
              <a:rPr lang="tr-TR" b="1">
                <a:latin typeface="Rockwell" panose="02060603020205020403" pitchFamily="18" charset="0"/>
              </a:rPr>
              <a:t>açık uçlu soruya</a:t>
            </a:r>
            <a:r>
              <a:rPr lang="tr-TR">
                <a:latin typeface="Rockwell" panose="02060603020205020403" pitchFamily="18" charset="0"/>
              </a:rPr>
              <a:t> dönüştürün.</a:t>
            </a:r>
          </a:p>
          <a:p>
            <a:pPr eaLnBrk="1" hangingPunct="1">
              <a:spcBef>
                <a:spcPts val="400"/>
              </a:spcBef>
              <a:spcAft>
                <a:spcPts val="600"/>
              </a:spcAft>
              <a:buFont typeface="Wingdings" panose="05000000000000000000" pitchFamily="2" charset="2"/>
              <a:buNone/>
            </a:pPr>
            <a:endParaRPr lang="en-US" altLang="en-US" dirty="0">
              <a:solidFill>
                <a:srgbClr val="000000"/>
              </a:solidFill>
              <a:latin typeface="Rockwell" panose="02060603020205020403" pitchFamily="18" charset="0"/>
            </a:endParaRPr>
          </a:p>
          <a:p>
            <a:pPr eaLnBrk="1" hangingPunct="1">
              <a:spcBef>
                <a:spcPts val="1600"/>
              </a:spcBef>
              <a:buFont typeface="Wingdings" panose="05000000000000000000" pitchFamily="2" charset="2"/>
              <a:buNone/>
            </a:pPr>
            <a:endParaRPr lang="en-US" altLang="en-US" dirty="0">
              <a:solidFill>
                <a:srgbClr val="000000"/>
              </a:solidFill>
              <a:latin typeface="Rockwell" panose="02060603020205020403" pitchFamily="18" charset="0"/>
            </a:endParaRPr>
          </a:p>
          <a:p>
            <a:pPr eaLnBrk="1" hangingPunct="1">
              <a:spcBef>
                <a:spcPts val="1200"/>
              </a:spcBef>
            </a:pPr>
            <a:endParaRPr lang="en-US" altLang="en-US" sz="800" dirty="0">
              <a:solidFill>
                <a:srgbClr val="000000"/>
              </a:solidFill>
              <a:latin typeface="Rockwell" panose="02060603020205020403" pitchFamily="18" charset="0"/>
            </a:endParaRPr>
          </a:p>
          <a:p>
            <a:pPr eaLnBrk="1" hangingPunct="1">
              <a:spcBef>
                <a:spcPts val="1200"/>
              </a:spcBef>
            </a:pPr>
            <a:r>
              <a:rPr lang="tr-TR">
                <a:latin typeface="Rockwell" panose="02060603020205020403" pitchFamily="18" charset="0"/>
              </a:rPr>
              <a:t>Bir </a:t>
            </a:r>
            <a:r>
              <a:rPr lang="tr-TR" b="1">
                <a:latin typeface="Rockwell" panose="02060603020205020403" pitchFamily="18" charset="0"/>
              </a:rPr>
              <a:t>açık uçlu soru</a:t>
            </a:r>
            <a:r>
              <a:rPr lang="tr-TR">
                <a:latin typeface="Rockwell" panose="02060603020205020403" pitchFamily="18" charset="0"/>
              </a:rPr>
              <a:t> alın ve bunu bir </a:t>
            </a:r>
            <a:r>
              <a:rPr lang="tr-TR" b="1">
                <a:latin typeface="Rockwell" panose="02060603020205020403" pitchFamily="18" charset="0"/>
              </a:rPr>
              <a:t>kapalı uçlu soruya</a:t>
            </a:r>
            <a:r>
              <a:rPr lang="tr-TR">
                <a:latin typeface="Rockwell" panose="02060603020205020403" pitchFamily="18" charset="0"/>
              </a:rPr>
              <a:t> dönüştürün.</a:t>
            </a:r>
          </a:p>
          <a:p>
            <a:pPr eaLnBrk="1" hangingPunct="1"/>
            <a:endParaRPr lang="en-US" altLang="en-US" dirty="0">
              <a:solidFill>
                <a:srgbClr val="000000"/>
              </a:solidFill>
              <a:latin typeface="Rockwell" panose="02060603020205020403" pitchFamily="18" charset="0"/>
            </a:endParaRPr>
          </a:p>
          <a:p>
            <a:pPr eaLnBrk="1" hangingPunct="1"/>
            <a:endParaRPr lang="en-US" altLang="en-US" dirty="0">
              <a:latin typeface="Rockwell" panose="02060603020205020403" pitchFamily="18" charset="0"/>
            </a:endParaRPr>
          </a:p>
        </p:txBody>
      </p:sp>
      <p:sp>
        <p:nvSpPr>
          <p:cNvPr id="3" name="TextBox 2"/>
          <p:cNvSpPr txBox="1"/>
          <p:nvPr/>
        </p:nvSpPr>
        <p:spPr>
          <a:xfrm>
            <a:off x="2500987" y="3027362"/>
            <a:ext cx="2481262" cy="646113"/>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a:spAutoFit/>
          </a:bodyPr>
          <a:lstStyle>
            <a:lvl1pPr>
              <a:defRPr sz="2400">
                <a:solidFill>
                  <a:schemeClr val="tx1"/>
                </a:solidFill>
                <a:latin typeface="Rockwell" panose="02060603020205020403" pitchFamily="18" charset="0"/>
                <a:ea typeface="MS PGothic" pitchFamily="34" charset="-128"/>
              </a:defRPr>
            </a:lvl1pPr>
            <a:lvl2pPr marL="37931725" indent="-37474525">
              <a:defRPr sz="2400">
                <a:solidFill>
                  <a:schemeClr val="tx1"/>
                </a:solidFill>
                <a:latin typeface="Rockwell" panose="02060603020205020403" pitchFamily="18" charset="0"/>
                <a:ea typeface="MS PGothic" pitchFamily="34" charset="-128"/>
              </a:defRPr>
            </a:lvl2pPr>
            <a:lvl3pPr>
              <a:defRPr sz="2400">
                <a:solidFill>
                  <a:schemeClr val="tx1"/>
                </a:solidFill>
                <a:latin typeface="Rockwell" panose="02060603020205020403" pitchFamily="18" charset="0"/>
                <a:ea typeface="MS PGothic" pitchFamily="34" charset="-128"/>
              </a:defRPr>
            </a:lvl3pPr>
            <a:lvl4pPr>
              <a:defRPr sz="2400">
                <a:solidFill>
                  <a:schemeClr val="tx1"/>
                </a:solidFill>
                <a:latin typeface="Rockwell" panose="02060603020205020403" pitchFamily="18" charset="0"/>
                <a:ea typeface="MS PGothic" pitchFamily="34" charset="-128"/>
              </a:defRPr>
            </a:lvl4pPr>
            <a:lvl5pPr>
              <a:defRPr sz="2400">
                <a:solidFill>
                  <a:schemeClr val="tx1"/>
                </a:solidFill>
                <a:latin typeface="Rockwell" panose="02060603020205020403" pitchFamily="18" charset="0"/>
                <a:ea typeface="MS PGothic" pitchFamily="34" charset="-128"/>
              </a:defRPr>
            </a:lvl5pPr>
            <a:lvl6pPr marL="457200" eaLnBrk="0" fontAlgn="base" hangingPunct="0">
              <a:spcBef>
                <a:spcPct val="0"/>
              </a:spcBef>
              <a:spcAft>
                <a:spcPct val="0"/>
              </a:spcAft>
              <a:defRPr sz="2400">
                <a:solidFill>
                  <a:schemeClr val="tx1"/>
                </a:solidFill>
                <a:latin typeface="Rockwell" panose="02060603020205020403" pitchFamily="18" charset="0"/>
                <a:ea typeface="MS PGothic" pitchFamily="34" charset="-128"/>
              </a:defRPr>
            </a:lvl6pPr>
            <a:lvl7pPr marL="914400" eaLnBrk="0" fontAlgn="base" hangingPunct="0">
              <a:spcBef>
                <a:spcPct val="0"/>
              </a:spcBef>
              <a:spcAft>
                <a:spcPct val="0"/>
              </a:spcAft>
              <a:defRPr sz="2400">
                <a:solidFill>
                  <a:schemeClr val="tx1"/>
                </a:solidFill>
                <a:latin typeface="Rockwell" panose="02060603020205020403" pitchFamily="18" charset="0"/>
                <a:ea typeface="MS PGothic" pitchFamily="34" charset="-128"/>
              </a:defRPr>
            </a:lvl7pPr>
            <a:lvl8pPr marL="1371600" eaLnBrk="0" fontAlgn="base" hangingPunct="0">
              <a:spcBef>
                <a:spcPct val="0"/>
              </a:spcBef>
              <a:spcAft>
                <a:spcPct val="0"/>
              </a:spcAft>
              <a:defRPr sz="2400">
                <a:solidFill>
                  <a:schemeClr val="tx1"/>
                </a:solidFill>
                <a:latin typeface="Rockwell" panose="02060603020205020403" pitchFamily="18" charset="0"/>
                <a:ea typeface="MS PGothic" pitchFamily="34" charset="-128"/>
              </a:defRPr>
            </a:lvl8pPr>
            <a:lvl9pPr marL="1828800" eaLnBrk="0" fontAlgn="base" hangingPunct="0">
              <a:spcBef>
                <a:spcPct val="0"/>
              </a:spcBef>
              <a:spcAft>
                <a:spcPct val="0"/>
              </a:spcAft>
              <a:defRPr sz="2400">
                <a:solidFill>
                  <a:schemeClr val="tx1"/>
                </a:solidFill>
                <a:latin typeface="Rockwell" panose="02060603020205020403" pitchFamily="18" charset="0"/>
                <a:ea typeface="MS PGothic" pitchFamily="34" charset="-128"/>
              </a:defRPr>
            </a:lvl9pPr>
          </a:lstStyle>
          <a:p>
            <a:pPr algn="ctr" defTabSz="457200" fontAlgn="base">
              <a:spcBef>
                <a:spcPct val="0"/>
              </a:spcBef>
              <a:spcAft>
                <a:spcPct val="0"/>
              </a:spcAft>
              <a:defRPr/>
            </a:pPr>
            <a:r>
              <a:rPr lang="tr-TR" sz="3600">
                <a:solidFill>
                  <a:srgbClr val="FFFFFF"/>
                </a:solidFill>
              </a:rPr>
              <a:t>Kapalı</a:t>
            </a:r>
          </a:p>
        </p:txBody>
      </p:sp>
      <p:cxnSp>
        <p:nvCxnSpPr>
          <p:cNvPr id="6" name="Straight Arrow Connector 5"/>
          <p:cNvCxnSpPr/>
          <p:nvPr/>
        </p:nvCxnSpPr>
        <p:spPr>
          <a:xfrm flipV="1">
            <a:off x="5334005" y="3341688"/>
            <a:ext cx="1939925" cy="17462"/>
          </a:xfrm>
          <a:prstGeom prst="straightConnector1">
            <a:avLst/>
          </a:prstGeom>
          <a:ln w="57150" cmpd="sng">
            <a:tailEnd type="arrow"/>
          </a:ln>
        </p:spPr>
        <p:style>
          <a:lnRef idx="2">
            <a:schemeClr val="accent1"/>
          </a:lnRef>
          <a:fillRef idx="0">
            <a:schemeClr val="accent1"/>
          </a:fillRef>
          <a:effectRef idx="1">
            <a:schemeClr val="accent1"/>
          </a:effectRef>
          <a:fontRef idx="minor">
            <a:schemeClr val="tx1"/>
          </a:fontRef>
        </p:style>
      </p:cxnSp>
      <p:sp>
        <p:nvSpPr>
          <p:cNvPr id="11" name="TextBox 10"/>
          <p:cNvSpPr txBox="1"/>
          <p:nvPr/>
        </p:nvSpPr>
        <p:spPr>
          <a:xfrm>
            <a:off x="7546975" y="3017838"/>
            <a:ext cx="1809750" cy="64611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spAutoFit/>
          </a:bodyPr>
          <a:lstStyle>
            <a:lvl1pPr>
              <a:defRPr sz="2400">
                <a:solidFill>
                  <a:schemeClr val="tx1"/>
                </a:solidFill>
                <a:latin typeface="Rockwell" panose="02060603020205020403" pitchFamily="18" charset="0"/>
                <a:ea typeface="MS PGothic" pitchFamily="34" charset="-128"/>
              </a:defRPr>
            </a:lvl1pPr>
            <a:lvl2pPr marL="37931725" indent="-37474525">
              <a:defRPr sz="2400">
                <a:solidFill>
                  <a:schemeClr val="tx1"/>
                </a:solidFill>
                <a:latin typeface="Rockwell" panose="02060603020205020403" pitchFamily="18" charset="0"/>
                <a:ea typeface="MS PGothic" pitchFamily="34" charset="-128"/>
              </a:defRPr>
            </a:lvl2pPr>
            <a:lvl3pPr>
              <a:defRPr sz="2400">
                <a:solidFill>
                  <a:schemeClr val="tx1"/>
                </a:solidFill>
                <a:latin typeface="Rockwell" panose="02060603020205020403" pitchFamily="18" charset="0"/>
                <a:ea typeface="MS PGothic" pitchFamily="34" charset="-128"/>
              </a:defRPr>
            </a:lvl3pPr>
            <a:lvl4pPr>
              <a:defRPr sz="2400">
                <a:solidFill>
                  <a:schemeClr val="tx1"/>
                </a:solidFill>
                <a:latin typeface="Rockwell" panose="02060603020205020403" pitchFamily="18" charset="0"/>
                <a:ea typeface="MS PGothic" pitchFamily="34" charset="-128"/>
              </a:defRPr>
            </a:lvl4pPr>
            <a:lvl5pPr>
              <a:defRPr sz="2400">
                <a:solidFill>
                  <a:schemeClr val="tx1"/>
                </a:solidFill>
                <a:latin typeface="Rockwell" panose="02060603020205020403" pitchFamily="18" charset="0"/>
                <a:ea typeface="MS PGothic" pitchFamily="34" charset="-128"/>
              </a:defRPr>
            </a:lvl5pPr>
            <a:lvl6pPr marL="457200" eaLnBrk="0" fontAlgn="base" hangingPunct="0">
              <a:spcBef>
                <a:spcPct val="0"/>
              </a:spcBef>
              <a:spcAft>
                <a:spcPct val="0"/>
              </a:spcAft>
              <a:defRPr sz="2400">
                <a:solidFill>
                  <a:schemeClr val="tx1"/>
                </a:solidFill>
                <a:latin typeface="Rockwell" panose="02060603020205020403" pitchFamily="18" charset="0"/>
                <a:ea typeface="MS PGothic" pitchFamily="34" charset="-128"/>
              </a:defRPr>
            </a:lvl6pPr>
            <a:lvl7pPr marL="914400" eaLnBrk="0" fontAlgn="base" hangingPunct="0">
              <a:spcBef>
                <a:spcPct val="0"/>
              </a:spcBef>
              <a:spcAft>
                <a:spcPct val="0"/>
              </a:spcAft>
              <a:defRPr sz="2400">
                <a:solidFill>
                  <a:schemeClr val="tx1"/>
                </a:solidFill>
                <a:latin typeface="Rockwell" panose="02060603020205020403" pitchFamily="18" charset="0"/>
                <a:ea typeface="MS PGothic" pitchFamily="34" charset="-128"/>
              </a:defRPr>
            </a:lvl7pPr>
            <a:lvl8pPr marL="1371600" eaLnBrk="0" fontAlgn="base" hangingPunct="0">
              <a:spcBef>
                <a:spcPct val="0"/>
              </a:spcBef>
              <a:spcAft>
                <a:spcPct val="0"/>
              </a:spcAft>
              <a:defRPr sz="2400">
                <a:solidFill>
                  <a:schemeClr val="tx1"/>
                </a:solidFill>
                <a:latin typeface="Rockwell" panose="02060603020205020403" pitchFamily="18" charset="0"/>
                <a:ea typeface="MS PGothic" pitchFamily="34" charset="-128"/>
              </a:defRPr>
            </a:lvl8pPr>
            <a:lvl9pPr marL="1828800" eaLnBrk="0" fontAlgn="base" hangingPunct="0">
              <a:spcBef>
                <a:spcPct val="0"/>
              </a:spcBef>
              <a:spcAft>
                <a:spcPct val="0"/>
              </a:spcAft>
              <a:defRPr sz="2400">
                <a:solidFill>
                  <a:schemeClr val="tx1"/>
                </a:solidFill>
                <a:latin typeface="Rockwell" panose="02060603020205020403" pitchFamily="18" charset="0"/>
                <a:ea typeface="MS PGothic" pitchFamily="34" charset="-128"/>
              </a:defRPr>
            </a:lvl9pPr>
          </a:lstStyle>
          <a:p>
            <a:pPr algn="ctr" defTabSz="457200" fontAlgn="base">
              <a:spcBef>
                <a:spcPct val="0"/>
              </a:spcBef>
              <a:spcAft>
                <a:spcPct val="0"/>
              </a:spcAft>
              <a:defRPr/>
            </a:pPr>
            <a:r>
              <a:rPr lang="tr-TR" sz="3600">
                <a:solidFill>
                  <a:srgbClr val="FFFFFF"/>
                </a:solidFill>
              </a:rPr>
              <a:t>Açık</a:t>
            </a:r>
          </a:p>
        </p:txBody>
      </p:sp>
      <p:sp>
        <p:nvSpPr>
          <p:cNvPr id="13" name="TextBox 12"/>
          <p:cNvSpPr txBox="1"/>
          <p:nvPr/>
        </p:nvSpPr>
        <p:spPr>
          <a:xfrm>
            <a:off x="7273930" y="5036022"/>
            <a:ext cx="2481262" cy="646113"/>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a:spAutoFit/>
          </a:bodyPr>
          <a:lstStyle>
            <a:lvl1pPr>
              <a:defRPr sz="2400">
                <a:solidFill>
                  <a:schemeClr val="tx1"/>
                </a:solidFill>
                <a:latin typeface="Rockwell" panose="02060603020205020403" pitchFamily="18" charset="0"/>
                <a:ea typeface="MS PGothic" pitchFamily="34" charset="-128"/>
              </a:defRPr>
            </a:lvl1pPr>
            <a:lvl2pPr marL="37931725" indent="-37474525">
              <a:defRPr sz="2400">
                <a:solidFill>
                  <a:schemeClr val="tx1"/>
                </a:solidFill>
                <a:latin typeface="Rockwell" panose="02060603020205020403" pitchFamily="18" charset="0"/>
                <a:ea typeface="MS PGothic" pitchFamily="34" charset="-128"/>
              </a:defRPr>
            </a:lvl2pPr>
            <a:lvl3pPr>
              <a:defRPr sz="2400">
                <a:solidFill>
                  <a:schemeClr val="tx1"/>
                </a:solidFill>
                <a:latin typeface="Rockwell" panose="02060603020205020403" pitchFamily="18" charset="0"/>
                <a:ea typeface="MS PGothic" pitchFamily="34" charset="-128"/>
              </a:defRPr>
            </a:lvl3pPr>
            <a:lvl4pPr>
              <a:defRPr sz="2400">
                <a:solidFill>
                  <a:schemeClr val="tx1"/>
                </a:solidFill>
                <a:latin typeface="Rockwell" panose="02060603020205020403" pitchFamily="18" charset="0"/>
                <a:ea typeface="MS PGothic" pitchFamily="34" charset="-128"/>
              </a:defRPr>
            </a:lvl4pPr>
            <a:lvl5pPr>
              <a:defRPr sz="2400">
                <a:solidFill>
                  <a:schemeClr val="tx1"/>
                </a:solidFill>
                <a:latin typeface="Rockwell" panose="02060603020205020403" pitchFamily="18" charset="0"/>
                <a:ea typeface="MS PGothic" pitchFamily="34" charset="-128"/>
              </a:defRPr>
            </a:lvl5pPr>
            <a:lvl6pPr marL="457200" eaLnBrk="0" fontAlgn="base" hangingPunct="0">
              <a:spcBef>
                <a:spcPct val="0"/>
              </a:spcBef>
              <a:spcAft>
                <a:spcPct val="0"/>
              </a:spcAft>
              <a:defRPr sz="2400">
                <a:solidFill>
                  <a:schemeClr val="tx1"/>
                </a:solidFill>
                <a:latin typeface="Rockwell" panose="02060603020205020403" pitchFamily="18" charset="0"/>
                <a:ea typeface="MS PGothic" pitchFamily="34" charset="-128"/>
              </a:defRPr>
            </a:lvl6pPr>
            <a:lvl7pPr marL="914400" eaLnBrk="0" fontAlgn="base" hangingPunct="0">
              <a:spcBef>
                <a:spcPct val="0"/>
              </a:spcBef>
              <a:spcAft>
                <a:spcPct val="0"/>
              </a:spcAft>
              <a:defRPr sz="2400">
                <a:solidFill>
                  <a:schemeClr val="tx1"/>
                </a:solidFill>
                <a:latin typeface="Rockwell" panose="02060603020205020403" pitchFamily="18" charset="0"/>
                <a:ea typeface="MS PGothic" pitchFamily="34" charset="-128"/>
              </a:defRPr>
            </a:lvl7pPr>
            <a:lvl8pPr marL="1371600" eaLnBrk="0" fontAlgn="base" hangingPunct="0">
              <a:spcBef>
                <a:spcPct val="0"/>
              </a:spcBef>
              <a:spcAft>
                <a:spcPct val="0"/>
              </a:spcAft>
              <a:defRPr sz="2400">
                <a:solidFill>
                  <a:schemeClr val="tx1"/>
                </a:solidFill>
                <a:latin typeface="Rockwell" panose="02060603020205020403" pitchFamily="18" charset="0"/>
                <a:ea typeface="MS PGothic" pitchFamily="34" charset="-128"/>
              </a:defRPr>
            </a:lvl8pPr>
            <a:lvl9pPr marL="1828800" eaLnBrk="0" fontAlgn="base" hangingPunct="0">
              <a:spcBef>
                <a:spcPct val="0"/>
              </a:spcBef>
              <a:spcAft>
                <a:spcPct val="0"/>
              </a:spcAft>
              <a:defRPr sz="2400">
                <a:solidFill>
                  <a:schemeClr val="tx1"/>
                </a:solidFill>
                <a:latin typeface="Rockwell" panose="02060603020205020403" pitchFamily="18" charset="0"/>
                <a:ea typeface="MS PGothic" pitchFamily="34" charset="-128"/>
              </a:defRPr>
            </a:lvl9pPr>
          </a:lstStyle>
          <a:p>
            <a:pPr algn="ctr" defTabSz="457200" fontAlgn="base">
              <a:spcBef>
                <a:spcPct val="0"/>
              </a:spcBef>
              <a:spcAft>
                <a:spcPct val="0"/>
              </a:spcAft>
              <a:defRPr/>
            </a:pPr>
            <a:r>
              <a:rPr lang="tr-TR" sz="3600">
                <a:solidFill>
                  <a:srgbClr val="FFFFFF"/>
                </a:solidFill>
              </a:rPr>
              <a:t>Kapalı</a:t>
            </a:r>
          </a:p>
        </p:txBody>
      </p:sp>
      <p:cxnSp>
        <p:nvCxnSpPr>
          <p:cNvPr id="14" name="Straight Arrow Connector 13"/>
          <p:cNvCxnSpPr/>
          <p:nvPr/>
        </p:nvCxnSpPr>
        <p:spPr>
          <a:xfrm flipV="1">
            <a:off x="4906192" y="5341615"/>
            <a:ext cx="1941513" cy="17463"/>
          </a:xfrm>
          <a:prstGeom prst="straightConnector1">
            <a:avLst/>
          </a:prstGeom>
          <a:ln w="57150" cmpd="sng">
            <a:tailEnd type="arrow"/>
          </a:ln>
        </p:spPr>
        <p:style>
          <a:lnRef idx="2">
            <a:schemeClr val="accent1"/>
          </a:lnRef>
          <a:fillRef idx="0">
            <a:schemeClr val="accent1"/>
          </a:fillRef>
          <a:effectRef idx="1">
            <a:schemeClr val="accent1"/>
          </a:effectRef>
          <a:fontRef idx="minor">
            <a:schemeClr val="tx1"/>
          </a:fontRef>
        </p:style>
      </p:cxnSp>
      <p:sp>
        <p:nvSpPr>
          <p:cNvPr id="15" name="TextBox 14"/>
          <p:cNvSpPr txBox="1"/>
          <p:nvPr/>
        </p:nvSpPr>
        <p:spPr>
          <a:xfrm>
            <a:off x="2624138" y="5036022"/>
            <a:ext cx="1809750" cy="64611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spAutoFit/>
          </a:bodyPr>
          <a:lstStyle>
            <a:lvl1pPr>
              <a:defRPr sz="2400">
                <a:solidFill>
                  <a:schemeClr val="tx1"/>
                </a:solidFill>
                <a:latin typeface="Rockwell" panose="02060603020205020403" pitchFamily="18" charset="0"/>
                <a:ea typeface="MS PGothic" pitchFamily="34" charset="-128"/>
              </a:defRPr>
            </a:lvl1pPr>
            <a:lvl2pPr marL="37931725" indent="-37474525">
              <a:defRPr sz="2400">
                <a:solidFill>
                  <a:schemeClr val="tx1"/>
                </a:solidFill>
                <a:latin typeface="Rockwell" panose="02060603020205020403" pitchFamily="18" charset="0"/>
                <a:ea typeface="MS PGothic" pitchFamily="34" charset="-128"/>
              </a:defRPr>
            </a:lvl2pPr>
            <a:lvl3pPr>
              <a:defRPr sz="2400">
                <a:solidFill>
                  <a:schemeClr val="tx1"/>
                </a:solidFill>
                <a:latin typeface="Rockwell" panose="02060603020205020403" pitchFamily="18" charset="0"/>
                <a:ea typeface="MS PGothic" pitchFamily="34" charset="-128"/>
              </a:defRPr>
            </a:lvl3pPr>
            <a:lvl4pPr>
              <a:defRPr sz="2400">
                <a:solidFill>
                  <a:schemeClr val="tx1"/>
                </a:solidFill>
                <a:latin typeface="Rockwell" panose="02060603020205020403" pitchFamily="18" charset="0"/>
                <a:ea typeface="MS PGothic" pitchFamily="34" charset="-128"/>
              </a:defRPr>
            </a:lvl4pPr>
            <a:lvl5pPr>
              <a:defRPr sz="2400">
                <a:solidFill>
                  <a:schemeClr val="tx1"/>
                </a:solidFill>
                <a:latin typeface="Rockwell" panose="02060603020205020403" pitchFamily="18" charset="0"/>
                <a:ea typeface="MS PGothic" pitchFamily="34" charset="-128"/>
              </a:defRPr>
            </a:lvl5pPr>
            <a:lvl6pPr marL="457200" eaLnBrk="0" fontAlgn="base" hangingPunct="0">
              <a:spcBef>
                <a:spcPct val="0"/>
              </a:spcBef>
              <a:spcAft>
                <a:spcPct val="0"/>
              </a:spcAft>
              <a:defRPr sz="2400">
                <a:solidFill>
                  <a:schemeClr val="tx1"/>
                </a:solidFill>
                <a:latin typeface="Rockwell" panose="02060603020205020403" pitchFamily="18" charset="0"/>
                <a:ea typeface="MS PGothic" pitchFamily="34" charset="-128"/>
              </a:defRPr>
            </a:lvl6pPr>
            <a:lvl7pPr marL="914400" eaLnBrk="0" fontAlgn="base" hangingPunct="0">
              <a:spcBef>
                <a:spcPct val="0"/>
              </a:spcBef>
              <a:spcAft>
                <a:spcPct val="0"/>
              </a:spcAft>
              <a:defRPr sz="2400">
                <a:solidFill>
                  <a:schemeClr val="tx1"/>
                </a:solidFill>
                <a:latin typeface="Rockwell" panose="02060603020205020403" pitchFamily="18" charset="0"/>
                <a:ea typeface="MS PGothic" pitchFamily="34" charset="-128"/>
              </a:defRPr>
            </a:lvl7pPr>
            <a:lvl8pPr marL="1371600" eaLnBrk="0" fontAlgn="base" hangingPunct="0">
              <a:spcBef>
                <a:spcPct val="0"/>
              </a:spcBef>
              <a:spcAft>
                <a:spcPct val="0"/>
              </a:spcAft>
              <a:defRPr sz="2400">
                <a:solidFill>
                  <a:schemeClr val="tx1"/>
                </a:solidFill>
                <a:latin typeface="Rockwell" panose="02060603020205020403" pitchFamily="18" charset="0"/>
                <a:ea typeface="MS PGothic" pitchFamily="34" charset="-128"/>
              </a:defRPr>
            </a:lvl8pPr>
            <a:lvl9pPr marL="1828800" eaLnBrk="0" fontAlgn="base" hangingPunct="0">
              <a:spcBef>
                <a:spcPct val="0"/>
              </a:spcBef>
              <a:spcAft>
                <a:spcPct val="0"/>
              </a:spcAft>
              <a:defRPr sz="2400">
                <a:solidFill>
                  <a:schemeClr val="tx1"/>
                </a:solidFill>
                <a:latin typeface="Rockwell" panose="02060603020205020403" pitchFamily="18" charset="0"/>
                <a:ea typeface="MS PGothic" pitchFamily="34" charset="-128"/>
              </a:defRPr>
            </a:lvl9pPr>
          </a:lstStyle>
          <a:p>
            <a:pPr algn="ctr" defTabSz="457200" fontAlgn="base">
              <a:spcBef>
                <a:spcPct val="0"/>
              </a:spcBef>
              <a:spcAft>
                <a:spcPct val="0"/>
              </a:spcAft>
              <a:defRPr/>
            </a:pPr>
            <a:r>
              <a:rPr lang="tr-TR" sz="3600">
                <a:solidFill>
                  <a:srgbClr val="FFFFFF"/>
                </a:solidFill>
              </a:rPr>
              <a:t>Açık</a:t>
            </a:r>
          </a:p>
        </p:txBody>
      </p:sp>
      <p:sp>
        <p:nvSpPr>
          <p:cNvPr id="12" name="Subtitle 2">
            <a:extLst>
              <a:ext uri="{FF2B5EF4-FFF2-40B4-BE49-F238E27FC236}">
                <a16:creationId xmlns:a16="http://schemas.microsoft.com/office/drawing/2014/main" id="{8FCC56EC-0161-4A86-99F2-472561AF9D80}"/>
              </a:ext>
            </a:extLst>
          </p:cNvPr>
          <p:cNvSpPr txBox="1">
            <a:spLocks/>
          </p:cNvSpPr>
          <p:nvPr/>
        </p:nvSpPr>
        <p:spPr>
          <a:xfrm>
            <a:off x="6413427" y="6343748"/>
            <a:ext cx="5685183" cy="514252"/>
          </a:xfrm>
          <a:prstGeom prst="rect">
            <a:avLst/>
          </a:prstGeom>
          <a:solidFill>
            <a:schemeClr val="bg1"/>
          </a:solidFill>
        </p:spPr>
        <p:txBody>
          <a:bodyPr vert="horz" lIns="91440" tIns="45720" rIns="91440" bIns="45720" rtlCol="0">
            <a:noAutofit/>
          </a:bodyPr>
          <a:lstStyle>
            <a:lvl1pPr marL="0" indent="0" algn="l" defTabSz="914400" rtl="0" eaLnBrk="1" latinLnBrk="0" hangingPunct="1">
              <a:lnSpc>
                <a:spcPct val="90000"/>
              </a:lnSpc>
              <a:spcBef>
                <a:spcPts val="1000"/>
              </a:spcBef>
              <a:buFont typeface="Arial"/>
              <a:buNone/>
              <a:defRPr sz="32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9pPr>
          </a:lstStyle>
          <a:p>
            <a:pPr>
              <a:lnSpc>
                <a:spcPct val="100000"/>
              </a:lnSpc>
              <a:spcBef>
                <a:spcPts val="400"/>
              </a:spcBef>
              <a:defRPr/>
            </a:pPr>
            <a:r>
              <a:rPr lang="tr-TR" sz="1400" dirty="0">
                <a:latin typeface="+mj-lt"/>
              </a:rPr>
              <a:t>Kaynak:  </a:t>
            </a:r>
            <a:r>
              <a:rPr lang="tr-TR" sz="1400" dirty="0" err="1">
                <a:latin typeface="+mj-lt"/>
              </a:rPr>
              <a:t>The</a:t>
            </a:r>
            <a:r>
              <a:rPr lang="tr-TR" sz="1400" dirty="0">
                <a:latin typeface="+mj-lt"/>
              </a:rPr>
              <a:t> Right </a:t>
            </a:r>
            <a:r>
              <a:rPr lang="tr-TR" sz="1400" dirty="0" err="1">
                <a:latin typeface="+mj-lt"/>
              </a:rPr>
              <a:t>Question</a:t>
            </a:r>
            <a:r>
              <a:rPr lang="tr-TR" sz="1400" dirty="0">
                <a:latin typeface="+mj-lt"/>
              </a:rPr>
              <a:t> </a:t>
            </a:r>
            <a:r>
              <a:rPr lang="tr-TR" sz="1400" dirty="0" err="1">
                <a:latin typeface="+mj-lt"/>
              </a:rPr>
              <a:t>Institute</a:t>
            </a:r>
            <a:r>
              <a:rPr lang="tr-TR" sz="1400" dirty="0">
                <a:latin typeface="+mj-lt"/>
              </a:rPr>
              <a:t> – rightquestion.org</a:t>
            </a:r>
            <a:endParaRPr lang="en-US" sz="1400" dirty="0">
              <a:latin typeface="+mj-lt"/>
            </a:endParaRPr>
          </a:p>
        </p:txBody>
      </p:sp>
    </p:spTree>
    <p:extLst>
      <p:ext uri="{BB962C8B-B14F-4D97-AF65-F5344CB8AC3E}">
        <p14:creationId xmlns:p14="http://schemas.microsoft.com/office/powerpoint/2010/main" val="1304064983"/>
      </p:ext>
    </p:extLst>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2" presetClass="entr" presetSubtype="4"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500"/>
                                        <p:tgtEl>
                                          <p:spTgt spid="4">
                                            <p:txEl>
                                              <p:pRg st="0" end="0"/>
                                            </p:txEl>
                                          </p:spTgt>
                                        </p:tgtEl>
                                        <p:attrNameLst>
                                          <p:attrName>ppt_y</p:attrName>
                                        </p:attrNameLst>
                                      </p:cBhvr>
                                      <p:tavLst>
                                        <p:tav tm="0">
                                          <p:val>
                                            <p:strVal val="#ppt_y+#ppt_h*1.125000"/>
                                          </p:val>
                                        </p:tav>
                                        <p:tav tm="100000">
                                          <p:val>
                                            <p:strVal val="#ppt_y"/>
                                          </p:val>
                                        </p:tav>
                                      </p:tavLst>
                                    </p:anim>
                                    <p:animEffect transition="in" filter="wipe(up)">
                                      <p:cBhvr>
                                        <p:cTn id="8" dur="500"/>
                                        <p:tgtEl>
                                          <p:spTgt spid="4">
                                            <p:txEl>
                                              <p:pRg st="0" end="0"/>
                                            </p:txEl>
                                          </p:spTgt>
                                        </p:tgtEl>
                                      </p:cBhvr>
                                    </p:animEffect>
                                  </p:childTnLst>
                                </p:cTn>
                              </p:par>
                            </p:childTnLst>
                          </p:cTn>
                        </p:par>
                        <p:par>
                          <p:cTn id="9" fill="hold" nodeType="afterGroup">
                            <p:stCondLst>
                              <p:cond delay="500"/>
                            </p:stCondLst>
                            <p:childTnLst>
                              <p:par>
                                <p:cTn id="10" presetID="9" presetClass="entr" presetSubtype="0" fill="hold" grpId="0" nodeType="after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dissolve">
                                      <p:cBhvr>
                                        <p:cTn id="12" dur="500"/>
                                        <p:tgtEl>
                                          <p:spTgt spid="3"/>
                                        </p:tgtEl>
                                      </p:cBhvr>
                                    </p:animEffect>
                                  </p:childTnLst>
                                </p:cTn>
                              </p:par>
                            </p:childTnLst>
                          </p:cTn>
                        </p:par>
                        <p:par>
                          <p:cTn id="13" fill="hold" nodeType="afterGroup">
                            <p:stCondLst>
                              <p:cond delay="1000"/>
                            </p:stCondLst>
                            <p:childTnLst>
                              <p:par>
                                <p:cTn id="14" presetID="22" presetClass="entr" presetSubtype="8"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wipe(left)">
                                      <p:cBhvr>
                                        <p:cTn id="16" dur="500"/>
                                        <p:tgtEl>
                                          <p:spTgt spid="6"/>
                                        </p:tgtEl>
                                      </p:cBhvr>
                                    </p:animEffect>
                                  </p:childTnLst>
                                </p:cTn>
                              </p:par>
                            </p:childTnLst>
                          </p:cTn>
                        </p:par>
                        <p:par>
                          <p:cTn id="17" fill="hold" nodeType="afterGroup">
                            <p:stCondLst>
                              <p:cond delay="1500"/>
                            </p:stCondLst>
                            <p:childTnLst>
                              <p:par>
                                <p:cTn id="18" presetID="9" presetClass="entr" presetSubtype="0" fill="hold" grpId="0" nodeType="afterEffect">
                                  <p:stCondLst>
                                    <p:cond delay="0"/>
                                  </p:stCondLst>
                                  <p:childTnLst>
                                    <p:set>
                                      <p:cBhvr>
                                        <p:cTn id="19" dur="1" fill="hold">
                                          <p:stCondLst>
                                            <p:cond delay="0"/>
                                          </p:stCondLst>
                                        </p:cTn>
                                        <p:tgtEl>
                                          <p:spTgt spid="11"/>
                                        </p:tgtEl>
                                        <p:attrNameLst>
                                          <p:attrName>style.visibility</p:attrName>
                                        </p:attrNameLst>
                                      </p:cBhvr>
                                      <p:to>
                                        <p:strVal val="visible"/>
                                      </p:to>
                                    </p:set>
                                    <p:animEffect transition="in" filter="dissolve">
                                      <p:cBhvr>
                                        <p:cTn id="20" dur="500"/>
                                        <p:tgtEl>
                                          <p:spTgt spid="11"/>
                                        </p:tgtEl>
                                      </p:cBhvr>
                                    </p:animEffect>
                                  </p:childTnLst>
                                </p:cTn>
                              </p:par>
                            </p:childTnLst>
                          </p:cTn>
                        </p:par>
                      </p:childTnLst>
                    </p:cTn>
                  </p:par>
                  <p:par>
                    <p:cTn id="21" fill="hold" nodeType="clickPar">
                      <p:stCondLst>
                        <p:cond delay="indefinite"/>
                      </p:stCondLst>
                      <p:childTnLst>
                        <p:par>
                          <p:cTn id="22" fill="hold" nodeType="withGroup">
                            <p:stCondLst>
                              <p:cond delay="0"/>
                            </p:stCondLst>
                            <p:childTnLst>
                              <p:par>
                                <p:cTn id="23" presetID="12" presetClass="entr" presetSubtype="4" fill="hold" nodeType="clickEffect">
                                  <p:stCondLst>
                                    <p:cond delay="0"/>
                                  </p:stCondLst>
                                  <p:childTnLst>
                                    <p:set>
                                      <p:cBhvr>
                                        <p:cTn id="24" dur="1" fill="hold">
                                          <p:stCondLst>
                                            <p:cond delay="0"/>
                                          </p:stCondLst>
                                        </p:cTn>
                                        <p:tgtEl>
                                          <p:spTgt spid="4">
                                            <p:txEl>
                                              <p:pRg st="4" end="4"/>
                                            </p:txEl>
                                          </p:spTgt>
                                        </p:tgtEl>
                                        <p:attrNameLst>
                                          <p:attrName>style.visibility</p:attrName>
                                        </p:attrNameLst>
                                      </p:cBhvr>
                                      <p:to>
                                        <p:strVal val="visible"/>
                                      </p:to>
                                    </p:set>
                                    <p:anim calcmode="lin" valueType="num">
                                      <p:cBhvr additive="base">
                                        <p:cTn id="25" dur="500"/>
                                        <p:tgtEl>
                                          <p:spTgt spid="4">
                                            <p:txEl>
                                              <p:pRg st="4" end="4"/>
                                            </p:txEl>
                                          </p:spTgt>
                                        </p:tgtEl>
                                        <p:attrNameLst>
                                          <p:attrName>ppt_y</p:attrName>
                                        </p:attrNameLst>
                                      </p:cBhvr>
                                      <p:tavLst>
                                        <p:tav tm="0">
                                          <p:val>
                                            <p:strVal val="#ppt_y+#ppt_h*1.125000"/>
                                          </p:val>
                                        </p:tav>
                                        <p:tav tm="100000">
                                          <p:val>
                                            <p:strVal val="#ppt_y"/>
                                          </p:val>
                                        </p:tav>
                                      </p:tavLst>
                                    </p:anim>
                                    <p:animEffect transition="in" filter="wipe(up)">
                                      <p:cBhvr>
                                        <p:cTn id="26" dur="500"/>
                                        <p:tgtEl>
                                          <p:spTgt spid="4">
                                            <p:txEl>
                                              <p:pRg st="4" end="4"/>
                                            </p:txEl>
                                          </p:spTgt>
                                        </p:tgtEl>
                                      </p:cBhvr>
                                    </p:animEffect>
                                  </p:childTnLst>
                                </p:cTn>
                              </p:par>
                            </p:childTnLst>
                          </p:cTn>
                        </p:par>
                        <p:par>
                          <p:cTn id="27" fill="hold" nodeType="afterGroup">
                            <p:stCondLst>
                              <p:cond delay="500"/>
                            </p:stCondLst>
                            <p:childTnLst>
                              <p:par>
                                <p:cTn id="28" presetID="9" presetClass="entr" presetSubtype="0" fill="hold" grpId="0" nodeType="afterEffect">
                                  <p:stCondLst>
                                    <p:cond delay="0"/>
                                  </p:stCondLst>
                                  <p:childTnLst>
                                    <p:set>
                                      <p:cBhvr>
                                        <p:cTn id="29" dur="1" fill="hold">
                                          <p:stCondLst>
                                            <p:cond delay="0"/>
                                          </p:stCondLst>
                                        </p:cTn>
                                        <p:tgtEl>
                                          <p:spTgt spid="15"/>
                                        </p:tgtEl>
                                        <p:attrNameLst>
                                          <p:attrName>style.visibility</p:attrName>
                                        </p:attrNameLst>
                                      </p:cBhvr>
                                      <p:to>
                                        <p:strVal val="visible"/>
                                      </p:to>
                                    </p:set>
                                    <p:animEffect transition="in" filter="dissolve">
                                      <p:cBhvr>
                                        <p:cTn id="30" dur="500"/>
                                        <p:tgtEl>
                                          <p:spTgt spid="15"/>
                                        </p:tgtEl>
                                      </p:cBhvr>
                                    </p:animEffect>
                                  </p:childTnLst>
                                </p:cTn>
                              </p:par>
                            </p:childTnLst>
                          </p:cTn>
                        </p:par>
                        <p:par>
                          <p:cTn id="31" fill="hold" nodeType="afterGroup">
                            <p:stCondLst>
                              <p:cond delay="1000"/>
                            </p:stCondLst>
                            <p:childTnLst>
                              <p:par>
                                <p:cTn id="32" presetID="22" presetClass="entr" presetSubtype="8" fill="hold" nodeType="afterEffect">
                                  <p:stCondLst>
                                    <p:cond delay="0"/>
                                  </p:stCondLst>
                                  <p:childTnLst>
                                    <p:set>
                                      <p:cBhvr>
                                        <p:cTn id="33" dur="1" fill="hold">
                                          <p:stCondLst>
                                            <p:cond delay="0"/>
                                          </p:stCondLst>
                                        </p:cTn>
                                        <p:tgtEl>
                                          <p:spTgt spid="14"/>
                                        </p:tgtEl>
                                        <p:attrNameLst>
                                          <p:attrName>style.visibility</p:attrName>
                                        </p:attrNameLst>
                                      </p:cBhvr>
                                      <p:to>
                                        <p:strVal val="visible"/>
                                      </p:to>
                                    </p:set>
                                    <p:animEffect transition="in" filter="wipe(left)">
                                      <p:cBhvr>
                                        <p:cTn id="34" dur="500"/>
                                        <p:tgtEl>
                                          <p:spTgt spid="14"/>
                                        </p:tgtEl>
                                      </p:cBhvr>
                                    </p:animEffect>
                                  </p:childTnLst>
                                </p:cTn>
                              </p:par>
                            </p:childTnLst>
                          </p:cTn>
                        </p:par>
                        <p:par>
                          <p:cTn id="35" fill="hold" nodeType="afterGroup">
                            <p:stCondLst>
                              <p:cond delay="1500"/>
                            </p:stCondLst>
                            <p:childTnLst>
                              <p:par>
                                <p:cTn id="36" presetID="9" presetClass="entr" presetSubtype="0" fill="hold" grpId="0" nodeType="afterEffect">
                                  <p:stCondLst>
                                    <p:cond delay="0"/>
                                  </p:stCondLst>
                                  <p:childTnLst>
                                    <p:set>
                                      <p:cBhvr>
                                        <p:cTn id="37" dur="1" fill="hold">
                                          <p:stCondLst>
                                            <p:cond delay="0"/>
                                          </p:stCondLst>
                                        </p:cTn>
                                        <p:tgtEl>
                                          <p:spTgt spid="13"/>
                                        </p:tgtEl>
                                        <p:attrNameLst>
                                          <p:attrName>style.visibility</p:attrName>
                                        </p:attrNameLst>
                                      </p:cBhvr>
                                      <p:to>
                                        <p:strVal val="visible"/>
                                      </p:to>
                                    </p:set>
                                    <p:animEffect transition="in" filter="dissolve">
                                      <p:cBhvr>
                                        <p:cTn id="38"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1" grpId="0" animBg="1"/>
      <p:bldP spid="13" grpId="0" animBg="1"/>
      <p:bldP spid="15"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Title 1">
            <a:extLst>
              <a:ext uri="{FF2B5EF4-FFF2-40B4-BE49-F238E27FC236}">
                <a16:creationId xmlns:a16="http://schemas.microsoft.com/office/drawing/2014/main" id="{EE34DB96-88D8-4928-8561-14A9386E8440}"/>
              </a:ext>
            </a:extLst>
          </p:cNvPr>
          <p:cNvSpPr>
            <a:spLocks noGrp="1"/>
          </p:cNvSpPr>
          <p:nvPr>
            <p:ph type="title"/>
          </p:nvPr>
        </p:nvSpPr>
        <p:spPr>
          <a:xfrm>
            <a:off x="708498" y="170573"/>
            <a:ext cx="10515600" cy="1325563"/>
          </a:xfrm>
        </p:spPr>
        <p:txBody>
          <a:bodyPr/>
          <a:lstStyle/>
          <a:p>
            <a:r>
              <a:rPr lang="tr-TR" sz="4800">
                <a:solidFill>
                  <a:schemeClr val="tx1"/>
                </a:solidFill>
              </a:rPr>
              <a:t>Teşekkür</a:t>
            </a:r>
            <a:r>
              <a:rPr lang="tr-TR">
                <a:solidFill>
                  <a:schemeClr val="tx1"/>
                </a:solidFill>
              </a:rPr>
              <a:t> </a:t>
            </a:r>
          </a:p>
        </p:txBody>
      </p:sp>
      <p:sp>
        <p:nvSpPr>
          <p:cNvPr id="38914" name="Content Placeholder 2">
            <a:extLst>
              <a:ext uri="{FF2B5EF4-FFF2-40B4-BE49-F238E27FC236}">
                <a16:creationId xmlns:a16="http://schemas.microsoft.com/office/drawing/2014/main" id="{B948DA40-090F-497B-BF08-610A68CC3CAC}"/>
              </a:ext>
            </a:extLst>
          </p:cNvPr>
          <p:cNvSpPr>
            <a:spLocks noGrp="1"/>
          </p:cNvSpPr>
          <p:nvPr>
            <p:ph idx="1"/>
          </p:nvPr>
        </p:nvSpPr>
        <p:spPr/>
        <p:txBody>
          <a:bodyPr>
            <a:normAutofit/>
          </a:bodyPr>
          <a:lstStyle/>
          <a:p>
            <a:pPr marL="0" indent="0">
              <a:lnSpc>
                <a:spcPct val="110000"/>
              </a:lnSpc>
              <a:buNone/>
            </a:pPr>
            <a:r>
              <a:rPr lang="tr-TR" sz="2400">
                <a:latin typeface="Rockwell" panose="02060603020205020403" pitchFamily="18" charset="0"/>
              </a:rPr>
              <a:t>Soru Oluşturma Tekniği (SOT) paylaşımımızı desteklemek için yaptıkları çalışmalardan dolayı Right Question Institute yönetim kuruluna derinden müteşekkiriz.</a:t>
            </a:r>
          </a:p>
        </p:txBody>
      </p:sp>
      <p:sp>
        <p:nvSpPr>
          <p:cNvPr id="5" name="Subtitle 2">
            <a:extLst>
              <a:ext uri="{FF2B5EF4-FFF2-40B4-BE49-F238E27FC236}">
                <a16:creationId xmlns:a16="http://schemas.microsoft.com/office/drawing/2014/main" id="{1FF41361-52E9-4978-B7E3-C97238DCAB55}"/>
              </a:ext>
            </a:extLst>
          </p:cNvPr>
          <p:cNvSpPr txBox="1">
            <a:spLocks/>
          </p:cNvSpPr>
          <p:nvPr/>
        </p:nvSpPr>
        <p:spPr>
          <a:xfrm>
            <a:off x="6413427" y="6216790"/>
            <a:ext cx="5685183" cy="641210"/>
          </a:xfrm>
          <a:prstGeom prst="rect">
            <a:avLst/>
          </a:prstGeom>
          <a:solidFill>
            <a:schemeClr val="bg1"/>
          </a:solidFill>
        </p:spPr>
        <p:txBody>
          <a:bodyPr vert="horz" lIns="91440" tIns="45720" rIns="91440" bIns="45720" rtlCol="0">
            <a:noAutofit/>
          </a:bodyPr>
          <a:lstStyle>
            <a:lvl1pPr marL="0" indent="0" algn="l" defTabSz="914400" rtl="0" eaLnBrk="1" latinLnBrk="0" hangingPunct="1">
              <a:lnSpc>
                <a:spcPct val="90000"/>
              </a:lnSpc>
              <a:spcBef>
                <a:spcPts val="1000"/>
              </a:spcBef>
              <a:buFont typeface="Arial"/>
              <a:buNone/>
              <a:defRPr sz="32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9pPr>
          </a:lstStyle>
          <a:p>
            <a:pPr>
              <a:lnSpc>
                <a:spcPct val="100000"/>
              </a:lnSpc>
              <a:spcBef>
                <a:spcPts val="400"/>
              </a:spcBef>
              <a:defRPr/>
            </a:pPr>
            <a:r>
              <a:rPr lang="tr-TR" sz="1400" dirty="0">
                <a:latin typeface="+mj-lt"/>
              </a:rPr>
              <a:t>Kaynak:  </a:t>
            </a:r>
            <a:r>
              <a:rPr lang="tr-TR" sz="1400" dirty="0" err="1">
                <a:latin typeface="+mj-lt"/>
              </a:rPr>
              <a:t>The</a:t>
            </a:r>
            <a:r>
              <a:rPr lang="tr-TR" sz="1400" dirty="0">
                <a:latin typeface="+mj-lt"/>
              </a:rPr>
              <a:t> Right </a:t>
            </a:r>
            <a:r>
              <a:rPr lang="tr-TR" sz="1400" dirty="0" err="1">
                <a:latin typeface="+mj-lt"/>
              </a:rPr>
              <a:t>Question</a:t>
            </a:r>
            <a:r>
              <a:rPr lang="tr-TR" sz="1400" dirty="0">
                <a:latin typeface="+mj-lt"/>
              </a:rPr>
              <a:t> </a:t>
            </a:r>
            <a:r>
              <a:rPr lang="tr-TR" sz="1400" dirty="0" err="1">
                <a:latin typeface="+mj-lt"/>
              </a:rPr>
              <a:t>Institute</a:t>
            </a:r>
            <a:r>
              <a:rPr lang="tr-TR" sz="1400" dirty="0">
                <a:latin typeface="+mj-lt"/>
              </a:rPr>
              <a:t> – rightquestion.org</a:t>
            </a:r>
            <a:endParaRPr lang="en-US" sz="1400" dirty="0">
              <a:latin typeface="+mj-lt"/>
            </a:endParaRPr>
          </a:p>
        </p:txBody>
      </p:sp>
    </p:spTree>
    <p:extLst>
      <p:ext uri="{BB962C8B-B14F-4D97-AF65-F5344CB8AC3E}">
        <p14:creationId xmlns:p14="http://schemas.microsoft.com/office/powerpoint/2010/main" val="2195308874"/>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Title 1"/>
          <p:cNvSpPr>
            <a:spLocks noGrp="1"/>
          </p:cNvSpPr>
          <p:nvPr>
            <p:ph type="title"/>
          </p:nvPr>
        </p:nvSpPr>
        <p:spPr>
          <a:xfrm>
            <a:off x="838200" y="92752"/>
            <a:ext cx="11162016" cy="1325563"/>
          </a:xfrm>
        </p:spPr>
        <p:txBody>
          <a:bodyPr/>
          <a:lstStyle/>
          <a:p>
            <a:pPr eaLnBrk="1" hangingPunct="1"/>
            <a:r>
              <a:rPr lang="tr-TR" dirty="0">
                <a:solidFill>
                  <a:schemeClr val="tx1"/>
                </a:solidFill>
              </a:rPr>
              <a:t>Strateji oluşturun: Sorulara Öncelik Verme</a:t>
            </a:r>
            <a:r>
              <a:rPr lang="tr-TR" sz="4000" dirty="0">
                <a:solidFill>
                  <a:schemeClr val="tx1"/>
                </a:solidFill>
              </a:rPr>
              <a:t> </a:t>
            </a:r>
          </a:p>
        </p:txBody>
      </p:sp>
      <p:sp>
        <p:nvSpPr>
          <p:cNvPr id="3" name="Content Placeholder 2"/>
          <p:cNvSpPr>
            <a:spLocks noGrp="1"/>
          </p:cNvSpPr>
          <p:nvPr>
            <p:ph idx="1"/>
          </p:nvPr>
        </p:nvSpPr>
        <p:spPr>
          <a:xfrm>
            <a:off x="838200" y="1548533"/>
            <a:ext cx="10515600" cy="4540539"/>
          </a:xfrm>
        </p:spPr>
        <p:txBody>
          <a:bodyPr>
            <a:normAutofit fontScale="92500" lnSpcReduction="10000"/>
          </a:bodyPr>
          <a:lstStyle/>
          <a:p>
            <a:pPr marL="0" indent="0">
              <a:buNone/>
            </a:pPr>
            <a:r>
              <a:rPr lang="tr-TR" sz="3600" b="1">
                <a:solidFill>
                  <a:srgbClr val="000000"/>
                </a:solidFill>
              </a:rPr>
              <a:t>Soru listenizi gözden geçirin </a:t>
            </a:r>
          </a:p>
          <a:p>
            <a:pPr marL="228600" lvl="1" indent="0">
              <a:spcBef>
                <a:spcPts val="800"/>
              </a:spcBef>
              <a:spcAft>
                <a:spcPts val="600"/>
              </a:spcAft>
            </a:pPr>
            <a:r>
              <a:rPr lang="tr-TR" sz="2800">
                <a:solidFill>
                  <a:srgbClr val="000000"/>
                </a:solidFill>
              </a:rPr>
              <a:t> En önemli olduğunu düşündüğünüz üç soruyu seçin.</a:t>
            </a:r>
          </a:p>
          <a:p>
            <a:pPr marL="228600" lvl="1" indent="0">
              <a:spcBef>
                <a:spcPts val="800"/>
              </a:spcBef>
            </a:pPr>
            <a:r>
              <a:rPr lang="tr-TR" sz="2800">
                <a:solidFill>
                  <a:srgbClr val="000000"/>
                </a:solidFill>
              </a:rPr>
              <a:t> Öncelik verirken Soru Odağınızı düşünün: </a:t>
            </a:r>
          </a:p>
          <a:p>
            <a:pPr marL="228600" lvl="1" indent="0">
              <a:spcBef>
                <a:spcPts val="800"/>
              </a:spcBef>
              <a:buNone/>
            </a:pPr>
            <a:r>
              <a:rPr lang="tr-TR" sz="2800" i="1">
                <a:solidFill>
                  <a:srgbClr val="000000"/>
                </a:solidFill>
              </a:rPr>
              <a:t>Bazı öğrenciler soru sormuyor.</a:t>
            </a:r>
          </a:p>
          <a:p>
            <a:pPr marL="228600" lvl="1" indent="0">
              <a:spcBef>
                <a:spcPts val="800"/>
              </a:spcBef>
              <a:buNone/>
            </a:pPr>
            <a:endParaRPr lang="en-US" altLang="en-US" sz="2800" i="1" dirty="0">
              <a:solidFill>
                <a:srgbClr val="000000"/>
              </a:solidFill>
            </a:endParaRPr>
          </a:p>
          <a:p>
            <a:pPr marL="0" indent="0">
              <a:spcBef>
                <a:spcPts val="1600"/>
              </a:spcBef>
              <a:buNone/>
            </a:pPr>
            <a:r>
              <a:rPr lang="tr-TR" sz="3600" b="1">
                <a:solidFill>
                  <a:srgbClr val="000000"/>
                </a:solidFill>
              </a:rPr>
              <a:t>Öncelik verdikten sonra şunlar üzerinde düşünün...</a:t>
            </a:r>
          </a:p>
          <a:p>
            <a:pPr lvl="1">
              <a:spcAft>
                <a:spcPts val="600"/>
              </a:spcAft>
            </a:pPr>
            <a:r>
              <a:rPr lang="tr-TR" sz="2800"/>
              <a:t>Neden bu üç soruyu seçtiniz?</a:t>
            </a:r>
          </a:p>
          <a:p>
            <a:pPr lvl="1">
              <a:spcAft>
                <a:spcPts val="1800"/>
              </a:spcAft>
            </a:pPr>
            <a:r>
              <a:rPr lang="tr-TR" sz="2800"/>
              <a:t>Tüm soru listenizin sırasına göre öncelikli sorularınız nerede bulunuyor?</a:t>
            </a:r>
          </a:p>
        </p:txBody>
      </p:sp>
      <p:sp>
        <p:nvSpPr>
          <p:cNvPr id="4" name="Subtitle 2">
            <a:extLst>
              <a:ext uri="{FF2B5EF4-FFF2-40B4-BE49-F238E27FC236}">
                <a16:creationId xmlns:a16="http://schemas.microsoft.com/office/drawing/2014/main" id="{AE91747A-EEB9-43F1-8E0F-128EF2F12191}"/>
              </a:ext>
            </a:extLst>
          </p:cNvPr>
          <p:cNvSpPr txBox="1">
            <a:spLocks/>
          </p:cNvSpPr>
          <p:nvPr/>
        </p:nvSpPr>
        <p:spPr>
          <a:xfrm>
            <a:off x="6413427" y="6343748"/>
            <a:ext cx="5685183" cy="514252"/>
          </a:xfrm>
          <a:prstGeom prst="rect">
            <a:avLst/>
          </a:prstGeom>
          <a:solidFill>
            <a:schemeClr val="bg1"/>
          </a:solidFill>
        </p:spPr>
        <p:txBody>
          <a:bodyPr vert="horz" lIns="91440" tIns="45720" rIns="91440" bIns="45720" rtlCol="0">
            <a:noAutofit/>
          </a:bodyPr>
          <a:lstStyle>
            <a:lvl1pPr marL="0" indent="0" algn="l" defTabSz="914400" rtl="0" eaLnBrk="1" latinLnBrk="0" hangingPunct="1">
              <a:lnSpc>
                <a:spcPct val="90000"/>
              </a:lnSpc>
              <a:spcBef>
                <a:spcPts val="1000"/>
              </a:spcBef>
              <a:buFont typeface="Arial"/>
              <a:buNone/>
              <a:defRPr sz="32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9pPr>
          </a:lstStyle>
          <a:p>
            <a:pPr>
              <a:lnSpc>
                <a:spcPct val="100000"/>
              </a:lnSpc>
              <a:spcBef>
                <a:spcPts val="400"/>
              </a:spcBef>
              <a:defRPr/>
            </a:pPr>
            <a:r>
              <a:rPr lang="tr-TR" sz="1400" dirty="0">
                <a:latin typeface="+mj-lt"/>
              </a:rPr>
              <a:t>Kaynak:  </a:t>
            </a:r>
            <a:r>
              <a:rPr lang="tr-TR" sz="1400" dirty="0" err="1">
                <a:latin typeface="+mj-lt"/>
              </a:rPr>
              <a:t>The</a:t>
            </a:r>
            <a:r>
              <a:rPr lang="tr-TR" sz="1400" dirty="0">
                <a:latin typeface="+mj-lt"/>
              </a:rPr>
              <a:t> Right </a:t>
            </a:r>
            <a:r>
              <a:rPr lang="tr-TR" sz="1400" dirty="0" err="1">
                <a:latin typeface="+mj-lt"/>
              </a:rPr>
              <a:t>Question</a:t>
            </a:r>
            <a:r>
              <a:rPr lang="tr-TR" sz="1400" dirty="0">
                <a:latin typeface="+mj-lt"/>
              </a:rPr>
              <a:t> </a:t>
            </a:r>
            <a:r>
              <a:rPr lang="tr-TR" sz="1400" dirty="0" err="1">
                <a:latin typeface="+mj-lt"/>
              </a:rPr>
              <a:t>Institute</a:t>
            </a:r>
            <a:r>
              <a:rPr lang="tr-TR" sz="1400" dirty="0">
                <a:latin typeface="+mj-lt"/>
              </a:rPr>
              <a:t> – rightquestion.org</a:t>
            </a:r>
            <a:endParaRPr lang="en-US" sz="1400" dirty="0">
              <a:latin typeface="+mj-lt"/>
            </a:endParaRPr>
          </a:p>
        </p:txBody>
      </p:sp>
    </p:spTree>
    <p:extLst>
      <p:ext uri="{BB962C8B-B14F-4D97-AF65-F5344CB8AC3E}">
        <p14:creationId xmlns:p14="http://schemas.microsoft.com/office/powerpoint/2010/main" val="30897296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Title 1"/>
          <p:cNvSpPr>
            <a:spLocks noGrp="1"/>
          </p:cNvSpPr>
          <p:nvPr>
            <p:ph type="title"/>
          </p:nvPr>
        </p:nvSpPr>
        <p:spPr/>
        <p:txBody>
          <a:bodyPr>
            <a:normAutofit/>
          </a:bodyPr>
          <a:lstStyle/>
          <a:p>
            <a:pPr eaLnBrk="1" hangingPunct="1"/>
            <a:r>
              <a:rPr lang="tr-TR">
                <a:solidFill>
                  <a:schemeClr val="tx1"/>
                </a:solidFill>
              </a:rPr>
              <a:t>Strateji oluşturun: Eylem Planı</a:t>
            </a:r>
          </a:p>
        </p:txBody>
      </p:sp>
      <p:sp>
        <p:nvSpPr>
          <p:cNvPr id="111619" name="Content Placeholder 2"/>
          <p:cNvSpPr>
            <a:spLocks noGrp="1"/>
          </p:cNvSpPr>
          <p:nvPr>
            <p:ph idx="1"/>
          </p:nvPr>
        </p:nvSpPr>
        <p:spPr/>
        <p:txBody>
          <a:bodyPr/>
          <a:lstStyle/>
          <a:p>
            <a:pPr marL="0" indent="0">
              <a:buNone/>
            </a:pPr>
            <a:r>
              <a:rPr lang="tr-TR" sz="3200"/>
              <a:t>Öncelikli sorulardan eylem planına...</a:t>
            </a:r>
          </a:p>
          <a:p>
            <a:pPr marL="0" indent="0">
              <a:spcBef>
                <a:spcPts val="1800"/>
              </a:spcBef>
              <a:buNone/>
            </a:pPr>
            <a:endParaRPr lang="en-US" altLang="en-US" sz="800" dirty="0"/>
          </a:p>
          <a:p>
            <a:pPr marL="0" indent="0">
              <a:spcBef>
                <a:spcPts val="1800"/>
              </a:spcBef>
              <a:buNone/>
            </a:pPr>
            <a:r>
              <a:rPr lang="tr-TR" sz="3200"/>
              <a:t>Öncelikli sorularınızı yanıtlamak için:</a:t>
            </a:r>
          </a:p>
          <a:p>
            <a:pPr lvl="2">
              <a:spcBef>
                <a:spcPts val="1800"/>
              </a:spcBef>
            </a:pPr>
            <a:r>
              <a:rPr lang="tr-TR" sz="2800"/>
              <a:t>Ne </a:t>
            </a:r>
            <a:r>
              <a:rPr lang="tr-TR" sz="2800" i="1"/>
              <a:t>bilmeniz</a:t>
            </a:r>
            <a:r>
              <a:rPr lang="tr-TR" sz="2800"/>
              <a:t> gerekiyor? </a:t>
            </a:r>
            <a:r>
              <a:rPr lang="tr-TR" sz="2800" b="1"/>
              <a:t>Bilgi </a:t>
            </a:r>
          </a:p>
          <a:p>
            <a:pPr lvl="2">
              <a:spcBef>
                <a:spcPts val="1800"/>
              </a:spcBef>
            </a:pPr>
            <a:r>
              <a:rPr lang="tr-TR" sz="2800"/>
              <a:t>Ne </a:t>
            </a:r>
            <a:r>
              <a:rPr lang="tr-TR" sz="2800" i="1"/>
              <a:t>yapmanız</a:t>
            </a:r>
            <a:r>
              <a:rPr lang="tr-TR" sz="2800"/>
              <a:t> gerekiyor? </a:t>
            </a:r>
            <a:r>
              <a:rPr lang="tr-TR" sz="2800" b="1"/>
              <a:t>Görevler </a:t>
            </a:r>
          </a:p>
        </p:txBody>
      </p:sp>
      <p:sp>
        <p:nvSpPr>
          <p:cNvPr id="4" name="Subtitle 2">
            <a:extLst>
              <a:ext uri="{FF2B5EF4-FFF2-40B4-BE49-F238E27FC236}">
                <a16:creationId xmlns:a16="http://schemas.microsoft.com/office/drawing/2014/main" id="{A421F8F9-58FC-4CAE-A0AB-28B25A14B753}"/>
              </a:ext>
            </a:extLst>
          </p:cNvPr>
          <p:cNvSpPr txBox="1">
            <a:spLocks/>
          </p:cNvSpPr>
          <p:nvPr/>
        </p:nvSpPr>
        <p:spPr>
          <a:xfrm>
            <a:off x="6413427" y="6460760"/>
            <a:ext cx="5685183" cy="397239"/>
          </a:xfrm>
          <a:prstGeom prst="rect">
            <a:avLst/>
          </a:prstGeom>
          <a:solidFill>
            <a:schemeClr val="bg1"/>
          </a:solidFill>
        </p:spPr>
        <p:txBody>
          <a:bodyPr vert="horz" lIns="91440" tIns="45720" rIns="91440" bIns="45720" rtlCol="0">
            <a:noAutofit/>
          </a:bodyPr>
          <a:lstStyle>
            <a:lvl1pPr marL="0" indent="0" algn="l" defTabSz="914400" rtl="0" eaLnBrk="1" latinLnBrk="0" hangingPunct="1">
              <a:lnSpc>
                <a:spcPct val="90000"/>
              </a:lnSpc>
              <a:spcBef>
                <a:spcPts val="1000"/>
              </a:spcBef>
              <a:buFont typeface="Arial"/>
              <a:buNone/>
              <a:defRPr sz="32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9pPr>
          </a:lstStyle>
          <a:p>
            <a:pPr>
              <a:lnSpc>
                <a:spcPct val="100000"/>
              </a:lnSpc>
              <a:spcBef>
                <a:spcPts val="400"/>
              </a:spcBef>
              <a:defRPr/>
            </a:pPr>
            <a:r>
              <a:rPr lang="tr-TR" sz="1400" dirty="0">
                <a:latin typeface="+mj-lt"/>
              </a:rPr>
              <a:t>Kaynak:  </a:t>
            </a:r>
            <a:r>
              <a:rPr lang="tr-TR" sz="1400" dirty="0" err="1">
                <a:latin typeface="+mj-lt"/>
              </a:rPr>
              <a:t>The</a:t>
            </a:r>
            <a:r>
              <a:rPr lang="tr-TR" sz="1400" dirty="0">
                <a:latin typeface="+mj-lt"/>
              </a:rPr>
              <a:t> Right </a:t>
            </a:r>
            <a:r>
              <a:rPr lang="tr-TR" sz="1400" dirty="0" err="1">
                <a:latin typeface="+mj-lt"/>
              </a:rPr>
              <a:t>Question</a:t>
            </a:r>
            <a:r>
              <a:rPr lang="tr-TR" sz="1400" dirty="0">
                <a:latin typeface="+mj-lt"/>
              </a:rPr>
              <a:t> </a:t>
            </a:r>
            <a:r>
              <a:rPr lang="tr-TR" sz="1400" dirty="0" err="1">
                <a:latin typeface="+mj-lt"/>
              </a:rPr>
              <a:t>Institute</a:t>
            </a:r>
            <a:r>
              <a:rPr lang="tr-TR" sz="1400" dirty="0">
                <a:latin typeface="+mj-lt"/>
              </a:rPr>
              <a:t> – rightquestion.org</a:t>
            </a:r>
            <a:endParaRPr lang="en-US" sz="1400" dirty="0">
              <a:latin typeface="+mj-lt"/>
            </a:endParaRPr>
          </a:p>
        </p:txBody>
      </p:sp>
    </p:spTree>
    <p:extLst>
      <p:ext uri="{BB962C8B-B14F-4D97-AF65-F5344CB8AC3E}">
        <p14:creationId xmlns:p14="http://schemas.microsoft.com/office/powerpoint/2010/main" val="144255733"/>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solidFill>
                  <a:schemeClr val="tx1"/>
                </a:solidFill>
              </a:rPr>
              <a:t>Strateji oluşturun: Eylem Planı</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72176757"/>
              </p:ext>
            </p:extLst>
          </p:nvPr>
        </p:nvGraphicFramePr>
        <p:xfrm>
          <a:off x="2193725" y="3447703"/>
          <a:ext cx="7170906" cy="3087849"/>
        </p:xfrm>
        <a:graphic>
          <a:graphicData uri="http://schemas.openxmlformats.org/drawingml/2006/table">
            <a:tbl>
              <a:tblPr firstRow="1" bandRow="1">
                <a:effectLst/>
                <a:tableStyleId>{5C22544A-7EE6-4342-B048-85BDC9FD1C3A}</a:tableStyleId>
              </a:tblPr>
              <a:tblGrid>
                <a:gridCol w="3585453">
                  <a:extLst>
                    <a:ext uri="{9D8B030D-6E8A-4147-A177-3AD203B41FA5}">
                      <a16:colId xmlns:a16="http://schemas.microsoft.com/office/drawing/2014/main" val="20000"/>
                    </a:ext>
                  </a:extLst>
                </a:gridCol>
                <a:gridCol w="3585453">
                  <a:extLst>
                    <a:ext uri="{9D8B030D-6E8A-4147-A177-3AD203B41FA5}">
                      <a16:colId xmlns:a16="http://schemas.microsoft.com/office/drawing/2014/main" val="20001"/>
                    </a:ext>
                  </a:extLst>
                </a:gridCol>
              </a:tblGrid>
              <a:tr h="394269">
                <a:tc>
                  <a:txBody>
                    <a:bodyPr/>
                    <a:lstStyle/>
                    <a:p>
                      <a:pPr algn="ctr"/>
                      <a:r>
                        <a:rPr lang="tr-TR" sz="2400"/>
                        <a:t>Bilgi</a:t>
                      </a:r>
                    </a:p>
                  </a:txBody>
                  <a:tcPr marL="127248" marR="127248"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tc>
                  <a:txBody>
                    <a:bodyPr/>
                    <a:lstStyle/>
                    <a:p>
                      <a:pPr algn="ctr"/>
                      <a:r>
                        <a:rPr lang="tr-TR" sz="2400"/>
                        <a:t>Görevler</a:t>
                      </a:r>
                    </a:p>
                  </a:txBody>
                  <a:tcPr marL="127248" marR="127248"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0"/>
                  </a:ext>
                </a:extLst>
              </a:tr>
              <a:tr h="436089">
                <a:tc>
                  <a:txBody>
                    <a:bodyPr/>
                    <a:lstStyle/>
                    <a:p>
                      <a:endParaRPr lang="en-US" dirty="0"/>
                    </a:p>
                  </a:txBody>
                  <a:tcPr marL="127248" marR="127248"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endParaRPr lang="en-US" dirty="0"/>
                    </a:p>
                  </a:txBody>
                  <a:tcPr marL="127248" marR="127248"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noFill/>
                  </a:tcPr>
                </a:tc>
                <a:extLst>
                  <a:ext uri="{0D108BD9-81ED-4DB2-BD59-A6C34878D82A}">
                    <a16:rowId xmlns:a16="http://schemas.microsoft.com/office/drawing/2014/main" val="10001"/>
                  </a:ext>
                </a:extLst>
              </a:tr>
              <a:tr h="315416">
                <a:tc>
                  <a:txBody>
                    <a:bodyPr/>
                    <a:lstStyle/>
                    <a:p>
                      <a:endParaRPr lang="en-US" dirty="0"/>
                    </a:p>
                  </a:txBody>
                  <a:tcPr marL="127248" marR="127248">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noFill/>
                  </a:tcPr>
                </a:tc>
                <a:tc>
                  <a:txBody>
                    <a:bodyPr/>
                    <a:lstStyle/>
                    <a:p>
                      <a:endParaRPr lang="en-US" dirty="0"/>
                    </a:p>
                  </a:txBody>
                  <a:tcPr marL="127248" marR="127248">
                    <a:lnL w="12700" cap="flat" cmpd="sng" algn="ctr">
                      <a:solidFill>
                        <a:schemeClr val="tx1"/>
                      </a:solidFill>
                      <a:prstDash val="solid"/>
                      <a:round/>
                      <a:headEnd type="none" w="med" len="med"/>
                      <a:tailEnd type="none" w="med" len="med"/>
                    </a:lnL>
                    <a:lnT w="12700" cap="flat" cmpd="sng" algn="ctr">
                      <a:noFill/>
                      <a:prstDash val="solid"/>
                      <a:round/>
                      <a:headEnd type="none" w="med" len="med"/>
                      <a:tailEnd type="none" w="med" len="med"/>
                    </a:lnT>
                    <a:noFill/>
                  </a:tcPr>
                </a:tc>
                <a:extLst>
                  <a:ext uri="{0D108BD9-81ED-4DB2-BD59-A6C34878D82A}">
                    <a16:rowId xmlns:a16="http://schemas.microsoft.com/office/drawing/2014/main" val="10002"/>
                  </a:ext>
                </a:extLst>
              </a:tr>
              <a:tr h="315416">
                <a:tc>
                  <a:txBody>
                    <a:bodyPr/>
                    <a:lstStyle/>
                    <a:p>
                      <a:endParaRPr lang="en-US" dirty="0"/>
                    </a:p>
                  </a:txBody>
                  <a:tcPr marL="127248" marR="127248">
                    <a:lnR w="12700" cap="flat" cmpd="sng" algn="ctr">
                      <a:solidFill>
                        <a:schemeClr val="tx1"/>
                      </a:solidFill>
                      <a:prstDash val="solid"/>
                      <a:round/>
                      <a:headEnd type="none" w="med" len="med"/>
                      <a:tailEnd type="none" w="med" len="med"/>
                    </a:lnR>
                    <a:noFill/>
                  </a:tcPr>
                </a:tc>
                <a:tc>
                  <a:txBody>
                    <a:bodyPr/>
                    <a:lstStyle/>
                    <a:p>
                      <a:endParaRPr lang="en-US" dirty="0"/>
                    </a:p>
                  </a:txBody>
                  <a:tcPr marL="127248" marR="127248">
                    <a:lnL w="12700" cap="flat" cmpd="sng" algn="ctr">
                      <a:solidFill>
                        <a:schemeClr val="tx1"/>
                      </a:solidFill>
                      <a:prstDash val="solid"/>
                      <a:round/>
                      <a:headEnd type="none" w="med" len="med"/>
                      <a:tailEnd type="none" w="med" len="med"/>
                    </a:lnL>
                    <a:noFill/>
                  </a:tcPr>
                </a:tc>
                <a:extLst>
                  <a:ext uri="{0D108BD9-81ED-4DB2-BD59-A6C34878D82A}">
                    <a16:rowId xmlns:a16="http://schemas.microsoft.com/office/drawing/2014/main" val="10003"/>
                  </a:ext>
                </a:extLst>
              </a:tr>
              <a:tr h="315416">
                <a:tc>
                  <a:txBody>
                    <a:bodyPr/>
                    <a:lstStyle/>
                    <a:p>
                      <a:endParaRPr lang="en-US" dirty="0"/>
                    </a:p>
                  </a:txBody>
                  <a:tcPr marL="127248" marR="127248">
                    <a:lnR w="12700" cap="flat" cmpd="sng" algn="ctr">
                      <a:solidFill>
                        <a:schemeClr val="tx1"/>
                      </a:solidFill>
                      <a:prstDash val="solid"/>
                      <a:round/>
                      <a:headEnd type="none" w="med" len="med"/>
                      <a:tailEnd type="none" w="med" len="med"/>
                    </a:lnR>
                    <a:noFill/>
                  </a:tcPr>
                </a:tc>
                <a:tc>
                  <a:txBody>
                    <a:bodyPr/>
                    <a:lstStyle/>
                    <a:p>
                      <a:endParaRPr lang="en-US" dirty="0"/>
                    </a:p>
                  </a:txBody>
                  <a:tcPr marL="127248" marR="127248">
                    <a:lnL w="12700" cap="flat" cmpd="sng" algn="ctr">
                      <a:solidFill>
                        <a:schemeClr val="tx1"/>
                      </a:solidFill>
                      <a:prstDash val="solid"/>
                      <a:round/>
                      <a:headEnd type="none" w="med" len="med"/>
                      <a:tailEnd type="none" w="med" len="med"/>
                    </a:lnL>
                    <a:noFill/>
                  </a:tcPr>
                </a:tc>
                <a:extLst>
                  <a:ext uri="{0D108BD9-81ED-4DB2-BD59-A6C34878D82A}">
                    <a16:rowId xmlns:a16="http://schemas.microsoft.com/office/drawing/2014/main" val="10004"/>
                  </a:ext>
                </a:extLst>
              </a:tr>
              <a:tr h="315416">
                <a:tc>
                  <a:txBody>
                    <a:bodyPr/>
                    <a:lstStyle/>
                    <a:p>
                      <a:endParaRPr lang="en-US"/>
                    </a:p>
                  </a:txBody>
                  <a:tcPr marL="127248" marR="127248">
                    <a:lnR w="12700" cap="flat" cmpd="sng" algn="ctr">
                      <a:solidFill>
                        <a:schemeClr val="tx1"/>
                      </a:solidFill>
                      <a:prstDash val="solid"/>
                      <a:round/>
                      <a:headEnd type="none" w="med" len="med"/>
                      <a:tailEnd type="none" w="med" len="med"/>
                    </a:lnR>
                    <a:noFill/>
                  </a:tcPr>
                </a:tc>
                <a:tc>
                  <a:txBody>
                    <a:bodyPr/>
                    <a:lstStyle/>
                    <a:p>
                      <a:endParaRPr lang="en-US" dirty="0"/>
                    </a:p>
                  </a:txBody>
                  <a:tcPr marL="127248" marR="127248">
                    <a:lnL w="12700" cap="flat" cmpd="sng" algn="ctr">
                      <a:solidFill>
                        <a:schemeClr val="tx1"/>
                      </a:solidFill>
                      <a:prstDash val="solid"/>
                      <a:round/>
                      <a:headEnd type="none" w="med" len="med"/>
                      <a:tailEnd type="none" w="med" len="med"/>
                    </a:lnL>
                    <a:noFill/>
                  </a:tcPr>
                </a:tc>
                <a:extLst>
                  <a:ext uri="{0D108BD9-81ED-4DB2-BD59-A6C34878D82A}">
                    <a16:rowId xmlns:a16="http://schemas.microsoft.com/office/drawing/2014/main" val="10005"/>
                  </a:ext>
                </a:extLst>
              </a:tr>
              <a:tr h="315416">
                <a:tc>
                  <a:txBody>
                    <a:bodyPr/>
                    <a:lstStyle/>
                    <a:p>
                      <a:endParaRPr lang="en-US" dirty="0"/>
                    </a:p>
                  </a:txBody>
                  <a:tcPr marL="127248" marR="127248">
                    <a:lnR w="12700" cap="flat" cmpd="sng" algn="ctr">
                      <a:solidFill>
                        <a:schemeClr val="tx1"/>
                      </a:solidFill>
                      <a:prstDash val="solid"/>
                      <a:round/>
                      <a:headEnd type="none" w="med" len="med"/>
                      <a:tailEnd type="none" w="med" len="med"/>
                    </a:lnR>
                    <a:noFill/>
                  </a:tcPr>
                </a:tc>
                <a:tc>
                  <a:txBody>
                    <a:bodyPr/>
                    <a:lstStyle/>
                    <a:p>
                      <a:endParaRPr lang="en-US" dirty="0"/>
                    </a:p>
                  </a:txBody>
                  <a:tcPr marL="127248" marR="127248">
                    <a:lnL w="12700" cap="flat" cmpd="sng" algn="ctr">
                      <a:solidFill>
                        <a:schemeClr val="tx1"/>
                      </a:solidFill>
                      <a:prstDash val="solid"/>
                      <a:round/>
                      <a:headEnd type="none" w="med" len="med"/>
                      <a:tailEnd type="none" w="med" len="med"/>
                    </a:lnL>
                    <a:noFill/>
                  </a:tcPr>
                </a:tc>
                <a:extLst>
                  <a:ext uri="{0D108BD9-81ED-4DB2-BD59-A6C34878D82A}">
                    <a16:rowId xmlns:a16="http://schemas.microsoft.com/office/drawing/2014/main" val="10006"/>
                  </a:ext>
                </a:extLst>
              </a:tr>
              <a:tr h="315416">
                <a:tc>
                  <a:txBody>
                    <a:bodyPr/>
                    <a:lstStyle/>
                    <a:p>
                      <a:endParaRPr lang="en-US" dirty="0"/>
                    </a:p>
                  </a:txBody>
                  <a:tcPr marL="127248" marR="127248">
                    <a:lnR w="12700" cap="flat" cmpd="sng" algn="ctr">
                      <a:solidFill>
                        <a:schemeClr val="tx1"/>
                      </a:solidFill>
                      <a:prstDash val="solid"/>
                      <a:round/>
                      <a:headEnd type="none" w="med" len="med"/>
                      <a:tailEnd type="none" w="med" len="med"/>
                    </a:lnR>
                    <a:noFill/>
                  </a:tcPr>
                </a:tc>
                <a:tc>
                  <a:txBody>
                    <a:bodyPr/>
                    <a:lstStyle/>
                    <a:p>
                      <a:endParaRPr lang="en-US" dirty="0"/>
                    </a:p>
                  </a:txBody>
                  <a:tcPr marL="127248" marR="127248">
                    <a:lnL w="12700" cap="flat" cmpd="sng" algn="ctr">
                      <a:solidFill>
                        <a:schemeClr val="tx1"/>
                      </a:solidFill>
                      <a:prstDash val="solid"/>
                      <a:round/>
                      <a:headEnd type="none" w="med" len="med"/>
                      <a:tailEnd type="none" w="med" len="med"/>
                    </a:lnL>
                    <a:noFill/>
                  </a:tcPr>
                </a:tc>
                <a:extLst>
                  <a:ext uri="{0D108BD9-81ED-4DB2-BD59-A6C34878D82A}">
                    <a16:rowId xmlns:a16="http://schemas.microsoft.com/office/drawing/2014/main" val="10007"/>
                  </a:ext>
                </a:extLst>
              </a:tr>
            </a:tbl>
          </a:graphicData>
        </a:graphic>
      </p:graphicFrame>
      <p:sp>
        <p:nvSpPr>
          <p:cNvPr id="5" name="テキスト ボックス 4"/>
          <p:cNvSpPr txBox="1"/>
          <p:nvPr/>
        </p:nvSpPr>
        <p:spPr>
          <a:xfrm>
            <a:off x="838200" y="1418315"/>
            <a:ext cx="7917617" cy="1384995"/>
          </a:xfrm>
          <a:prstGeom prst="rect">
            <a:avLst/>
          </a:prstGeom>
          <a:noFill/>
        </p:spPr>
        <p:txBody>
          <a:bodyPr wrap="none" rtlCol="0">
            <a:spAutoFit/>
          </a:bodyPr>
          <a:lstStyle/>
          <a:p>
            <a:pPr>
              <a:spcBef>
                <a:spcPts val="600"/>
              </a:spcBef>
            </a:pPr>
            <a:r>
              <a:rPr lang="tr-TR" sz="2800">
                <a:latin typeface="Rockwell" panose="02060603020205020403" pitchFamily="18" charset="0"/>
              </a:rPr>
              <a:t>Öncelikli sorularınızı yanıtlamak için:</a:t>
            </a:r>
          </a:p>
          <a:p>
            <a:pPr marL="914400" lvl="1" indent="-457200">
              <a:buFont typeface="Arial" charset="0"/>
              <a:buChar char="•"/>
            </a:pPr>
            <a:r>
              <a:rPr lang="tr-TR" sz="2800">
                <a:latin typeface="Rockwell" panose="02060603020205020403" pitchFamily="18" charset="0"/>
              </a:rPr>
              <a:t>Ne </a:t>
            </a:r>
            <a:r>
              <a:rPr lang="tr-TR" sz="2800" i="1">
                <a:latin typeface="Rockwell" panose="02060603020205020403" pitchFamily="18" charset="0"/>
              </a:rPr>
              <a:t>bilmeniz</a:t>
            </a:r>
            <a:r>
              <a:rPr lang="tr-TR" sz="2800">
                <a:latin typeface="Rockwell" panose="02060603020205020403" pitchFamily="18" charset="0"/>
              </a:rPr>
              <a:t> gerekiyor? </a:t>
            </a:r>
            <a:r>
              <a:rPr lang="tr-TR" sz="2800" b="1">
                <a:latin typeface="Rockwell" panose="02060603020205020403" pitchFamily="18" charset="0"/>
              </a:rPr>
              <a:t>Bilgi </a:t>
            </a:r>
          </a:p>
          <a:p>
            <a:pPr marL="914400" lvl="1" indent="-457200">
              <a:buFont typeface="Arial" charset="0"/>
              <a:buChar char="•"/>
            </a:pPr>
            <a:r>
              <a:rPr lang="tr-TR" sz="2800">
                <a:latin typeface="Rockwell" panose="02060603020205020403" pitchFamily="18" charset="0"/>
              </a:rPr>
              <a:t>Ne </a:t>
            </a:r>
            <a:r>
              <a:rPr lang="tr-TR" sz="2800" i="1">
                <a:latin typeface="Rockwell" panose="02060603020205020403" pitchFamily="18" charset="0"/>
              </a:rPr>
              <a:t>yapmanız</a:t>
            </a:r>
            <a:r>
              <a:rPr lang="tr-TR" sz="2800">
                <a:latin typeface="Rockwell" panose="02060603020205020403" pitchFamily="18" charset="0"/>
              </a:rPr>
              <a:t> gerekiyor? </a:t>
            </a:r>
            <a:r>
              <a:rPr lang="tr-TR" sz="2800" b="1">
                <a:latin typeface="Rockwell" panose="02060603020205020403" pitchFamily="18" charset="0"/>
              </a:rPr>
              <a:t>Görevler </a:t>
            </a:r>
          </a:p>
        </p:txBody>
      </p:sp>
      <p:sp>
        <p:nvSpPr>
          <p:cNvPr id="6" name="Subtitle 2">
            <a:extLst>
              <a:ext uri="{FF2B5EF4-FFF2-40B4-BE49-F238E27FC236}">
                <a16:creationId xmlns:a16="http://schemas.microsoft.com/office/drawing/2014/main" id="{78715FDC-CB55-4816-9746-D893A35FB7A1}"/>
              </a:ext>
            </a:extLst>
          </p:cNvPr>
          <p:cNvSpPr txBox="1">
            <a:spLocks/>
          </p:cNvSpPr>
          <p:nvPr/>
        </p:nvSpPr>
        <p:spPr>
          <a:xfrm>
            <a:off x="6413427" y="6460760"/>
            <a:ext cx="5685183" cy="397239"/>
          </a:xfrm>
          <a:prstGeom prst="rect">
            <a:avLst/>
          </a:prstGeom>
          <a:solidFill>
            <a:schemeClr val="bg1"/>
          </a:solidFill>
        </p:spPr>
        <p:txBody>
          <a:bodyPr vert="horz" lIns="91440" tIns="45720" rIns="91440" bIns="45720" rtlCol="0">
            <a:noAutofit/>
          </a:bodyPr>
          <a:lstStyle>
            <a:lvl1pPr marL="0" indent="0" algn="l" defTabSz="914400" rtl="0" eaLnBrk="1" latinLnBrk="0" hangingPunct="1">
              <a:lnSpc>
                <a:spcPct val="90000"/>
              </a:lnSpc>
              <a:spcBef>
                <a:spcPts val="1000"/>
              </a:spcBef>
              <a:buFont typeface="Arial"/>
              <a:buNone/>
              <a:defRPr sz="32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9pPr>
          </a:lstStyle>
          <a:p>
            <a:pPr>
              <a:lnSpc>
                <a:spcPct val="100000"/>
              </a:lnSpc>
              <a:spcBef>
                <a:spcPts val="400"/>
              </a:spcBef>
              <a:defRPr/>
            </a:pPr>
            <a:r>
              <a:rPr lang="tr-TR" sz="1400" dirty="0">
                <a:latin typeface="+mj-lt"/>
              </a:rPr>
              <a:t>Kaynak:  </a:t>
            </a:r>
            <a:r>
              <a:rPr lang="tr-TR" sz="1400" dirty="0" err="1">
                <a:latin typeface="+mj-lt"/>
              </a:rPr>
              <a:t>The</a:t>
            </a:r>
            <a:r>
              <a:rPr lang="tr-TR" sz="1400" dirty="0">
                <a:latin typeface="+mj-lt"/>
              </a:rPr>
              <a:t> Right </a:t>
            </a:r>
            <a:r>
              <a:rPr lang="tr-TR" sz="1400" dirty="0" err="1">
                <a:latin typeface="+mj-lt"/>
              </a:rPr>
              <a:t>Question</a:t>
            </a:r>
            <a:r>
              <a:rPr lang="tr-TR" sz="1400" dirty="0">
                <a:latin typeface="+mj-lt"/>
              </a:rPr>
              <a:t> </a:t>
            </a:r>
            <a:r>
              <a:rPr lang="tr-TR" sz="1400" dirty="0" err="1">
                <a:latin typeface="+mj-lt"/>
              </a:rPr>
              <a:t>Institute</a:t>
            </a:r>
            <a:r>
              <a:rPr lang="tr-TR" sz="1400" dirty="0">
                <a:latin typeface="+mj-lt"/>
              </a:rPr>
              <a:t> – rightquestion.org</a:t>
            </a:r>
            <a:endParaRPr lang="en-US" sz="1400" dirty="0">
              <a:latin typeface="+mj-lt"/>
            </a:endParaRPr>
          </a:p>
        </p:txBody>
      </p:sp>
    </p:spTree>
    <p:extLst>
      <p:ext uri="{BB962C8B-B14F-4D97-AF65-F5344CB8AC3E}">
        <p14:creationId xmlns:p14="http://schemas.microsoft.com/office/powerpoint/2010/main" val="1235358626"/>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Title 1"/>
          <p:cNvSpPr>
            <a:spLocks noGrp="1"/>
          </p:cNvSpPr>
          <p:nvPr>
            <p:ph type="title"/>
          </p:nvPr>
        </p:nvSpPr>
        <p:spPr/>
        <p:txBody>
          <a:bodyPr/>
          <a:lstStyle/>
          <a:p>
            <a:pPr eaLnBrk="1" hangingPunct="1"/>
            <a:r>
              <a:rPr lang="tr-TR">
                <a:solidFill>
                  <a:schemeClr val="tx1"/>
                </a:solidFill>
              </a:rPr>
              <a:t>Paylaşma</a:t>
            </a:r>
          </a:p>
        </p:txBody>
      </p:sp>
      <p:sp>
        <p:nvSpPr>
          <p:cNvPr id="112643" name="Content Placeholder 2"/>
          <p:cNvSpPr>
            <a:spLocks noGrp="1"/>
          </p:cNvSpPr>
          <p:nvPr>
            <p:ph idx="1"/>
          </p:nvPr>
        </p:nvSpPr>
        <p:spPr>
          <a:xfrm>
            <a:off x="838200" y="1825627"/>
            <a:ext cx="10515600" cy="2850137"/>
          </a:xfrm>
        </p:spPr>
        <p:txBody>
          <a:bodyPr>
            <a:noAutofit/>
          </a:bodyPr>
          <a:lstStyle/>
          <a:p>
            <a:pPr marL="514350" indent="-514350">
              <a:buFont typeface="Rockwell" panose="02060603020205020403" pitchFamily="18" charset="0"/>
              <a:buAutoNum type="arabicPeriod"/>
            </a:pPr>
            <a:r>
              <a:rPr lang="tr-TR" sz="3600">
                <a:solidFill>
                  <a:srgbClr val="000000"/>
                </a:solidFill>
              </a:rPr>
              <a:t>Açık/kapalı olarak değiştirdiğiniz sorular</a:t>
            </a:r>
          </a:p>
          <a:p>
            <a:pPr marL="514350" indent="-514350">
              <a:buFont typeface="Wingdings" panose="05000000000000000000" pitchFamily="2" charset="2"/>
              <a:buAutoNum type="arabicPeriod"/>
            </a:pPr>
            <a:r>
              <a:rPr lang="tr-TR" sz="3600">
                <a:solidFill>
                  <a:srgbClr val="000000"/>
                </a:solidFill>
              </a:rPr>
              <a:t>Üç öncelikli sorunuz ve bunların asıl sıranızdaki sayıları</a:t>
            </a:r>
          </a:p>
          <a:p>
            <a:pPr marL="514350" indent="-514350">
              <a:buFont typeface="Wingdings" panose="05000000000000000000" pitchFamily="2" charset="2"/>
              <a:buAutoNum type="arabicPeriod"/>
            </a:pPr>
            <a:r>
              <a:rPr lang="tr-TR" sz="3600">
                <a:solidFill>
                  <a:srgbClr val="000000"/>
                </a:solidFill>
              </a:rPr>
              <a:t>Öncelikli soruları seçme sebeplerini açıklama</a:t>
            </a:r>
          </a:p>
          <a:p>
            <a:pPr marL="514350" indent="-514350">
              <a:buFont typeface="Wingdings" panose="05000000000000000000" pitchFamily="2" charset="2"/>
              <a:buAutoNum type="arabicPeriod"/>
            </a:pPr>
            <a:r>
              <a:rPr lang="tr-TR" sz="3600">
                <a:solidFill>
                  <a:srgbClr val="000000"/>
                </a:solidFill>
              </a:rPr>
              <a:t>Eylem planınızdan sonraki adımlar </a:t>
            </a:r>
          </a:p>
        </p:txBody>
      </p:sp>
      <p:sp>
        <p:nvSpPr>
          <p:cNvPr id="4" name="Subtitle 2">
            <a:extLst>
              <a:ext uri="{FF2B5EF4-FFF2-40B4-BE49-F238E27FC236}">
                <a16:creationId xmlns:a16="http://schemas.microsoft.com/office/drawing/2014/main" id="{531941D6-A96A-4437-A589-32B1DDEDEDB1}"/>
              </a:ext>
            </a:extLst>
          </p:cNvPr>
          <p:cNvSpPr txBox="1">
            <a:spLocks/>
          </p:cNvSpPr>
          <p:nvPr/>
        </p:nvSpPr>
        <p:spPr>
          <a:xfrm>
            <a:off x="6413427" y="6460760"/>
            <a:ext cx="5685183" cy="397239"/>
          </a:xfrm>
          <a:prstGeom prst="rect">
            <a:avLst/>
          </a:prstGeom>
          <a:solidFill>
            <a:schemeClr val="bg1"/>
          </a:solidFill>
        </p:spPr>
        <p:txBody>
          <a:bodyPr vert="horz" lIns="91440" tIns="45720" rIns="91440" bIns="45720" rtlCol="0">
            <a:noAutofit/>
          </a:bodyPr>
          <a:lstStyle>
            <a:lvl1pPr marL="0" indent="0" algn="l" defTabSz="914400" rtl="0" eaLnBrk="1" latinLnBrk="0" hangingPunct="1">
              <a:lnSpc>
                <a:spcPct val="90000"/>
              </a:lnSpc>
              <a:spcBef>
                <a:spcPts val="1000"/>
              </a:spcBef>
              <a:buFont typeface="Arial"/>
              <a:buNone/>
              <a:defRPr sz="32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9pPr>
          </a:lstStyle>
          <a:p>
            <a:pPr>
              <a:lnSpc>
                <a:spcPct val="100000"/>
              </a:lnSpc>
              <a:spcBef>
                <a:spcPts val="400"/>
              </a:spcBef>
              <a:defRPr/>
            </a:pPr>
            <a:r>
              <a:rPr lang="tr-TR" sz="1400" dirty="0">
                <a:latin typeface="+mj-lt"/>
              </a:rPr>
              <a:t>Kaynak:  </a:t>
            </a:r>
            <a:r>
              <a:rPr lang="tr-TR" sz="1400" dirty="0" err="1">
                <a:latin typeface="+mj-lt"/>
              </a:rPr>
              <a:t>The</a:t>
            </a:r>
            <a:r>
              <a:rPr lang="tr-TR" sz="1400" dirty="0">
                <a:latin typeface="+mj-lt"/>
              </a:rPr>
              <a:t> Right </a:t>
            </a:r>
            <a:r>
              <a:rPr lang="tr-TR" sz="1400" dirty="0" err="1">
                <a:latin typeface="+mj-lt"/>
              </a:rPr>
              <a:t>Question</a:t>
            </a:r>
            <a:r>
              <a:rPr lang="tr-TR" sz="1400" dirty="0">
                <a:latin typeface="+mj-lt"/>
              </a:rPr>
              <a:t> </a:t>
            </a:r>
            <a:r>
              <a:rPr lang="tr-TR" sz="1400" dirty="0" err="1">
                <a:latin typeface="+mj-lt"/>
              </a:rPr>
              <a:t>Institute</a:t>
            </a:r>
            <a:r>
              <a:rPr lang="tr-TR" sz="1400" dirty="0">
                <a:latin typeface="+mj-lt"/>
              </a:rPr>
              <a:t> – rightquestion.org</a:t>
            </a:r>
            <a:endParaRPr lang="en-US" sz="1400" dirty="0">
              <a:latin typeface="+mj-lt"/>
            </a:endParaRPr>
          </a:p>
        </p:txBody>
      </p:sp>
    </p:spTree>
    <p:extLst>
      <p:ext uri="{BB962C8B-B14F-4D97-AF65-F5344CB8AC3E}">
        <p14:creationId xmlns:p14="http://schemas.microsoft.com/office/powerpoint/2010/main" val="2443047"/>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Title 1"/>
          <p:cNvSpPr>
            <a:spLocks noGrp="1"/>
          </p:cNvSpPr>
          <p:nvPr>
            <p:ph type="title"/>
          </p:nvPr>
        </p:nvSpPr>
        <p:spPr>
          <a:xfrm>
            <a:off x="727364" y="304800"/>
            <a:ext cx="10515600" cy="926479"/>
          </a:xfrm>
        </p:spPr>
        <p:txBody>
          <a:bodyPr/>
          <a:lstStyle/>
          <a:p>
            <a:pPr eaLnBrk="1" hangingPunct="1"/>
            <a:r>
              <a:rPr lang="tr-TR">
                <a:solidFill>
                  <a:schemeClr val="tx1"/>
                </a:solidFill>
              </a:rPr>
              <a:t>Etki</a:t>
            </a:r>
          </a:p>
        </p:txBody>
      </p:sp>
      <p:sp>
        <p:nvSpPr>
          <p:cNvPr id="49154" name="Content Placeholder 2"/>
          <p:cNvSpPr>
            <a:spLocks noGrp="1"/>
          </p:cNvSpPr>
          <p:nvPr>
            <p:ph idx="1"/>
          </p:nvPr>
        </p:nvSpPr>
        <p:spPr>
          <a:xfrm>
            <a:off x="838200" y="1825627"/>
            <a:ext cx="10515600" cy="2700979"/>
          </a:xfrm>
        </p:spPr>
        <p:txBody>
          <a:bodyPr>
            <a:normAutofit/>
          </a:bodyPr>
          <a:lstStyle/>
          <a:p>
            <a:pPr eaLnBrk="1" hangingPunct="1"/>
            <a:r>
              <a:rPr lang="tr-TR" sz="3000">
                <a:solidFill>
                  <a:srgbClr val="000000"/>
                </a:solidFill>
              </a:rPr>
              <a:t> </a:t>
            </a:r>
            <a:r>
              <a:rPr lang="tr-TR" sz="3600">
                <a:solidFill>
                  <a:srgbClr val="000000"/>
                </a:solidFill>
              </a:rPr>
              <a:t>Ne öğrendiniz?</a:t>
            </a:r>
          </a:p>
          <a:p>
            <a:pPr eaLnBrk="1" hangingPunct="1"/>
            <a:r>
              <a:rPr lang="tr-TR" sz="3600">
                <a:solidFill>
                  <a:srgbClr val="000000"/>
                </a:solidFill>
              </a:rPr>
              <a:t> Bunu nasıl öğrendiniz?</a:t>
            </a:r>
          </a:p>
          <a:p>
            <a:r>
              <a:rPr lang="tr-TR" sz="3600">
                <a:solidFill>
                  <a:srgbClr val="000000"/>
                </a:solidFill>
              </a:rPr>
              <a:t> </a:t>
            </a:r>
            <a:r>
              <a:rPr lang="tr-TR" sz="3600" i="1">
                <a:solidFill>
                  <a:srgbClr val="000000"/>
                </a:solidFill>
              </a:rPr>
              <a:t>Bazı öğrencilerin soru sormaması</a:t>
            </a:r>
            <a:r>
              <a:rPr lang="tr-TR" sz="3600">
                <a:solidFill>
                  <a:srgbClr val="000000"/>
                </a:solidFill>
              </a:rPr>
              <a:t> konusunda şimdi farklı olarak ne öğrendiniz? </a:t>
            </a:r>
          </a:p>
        </p:txBody>
      </p:sp>
      <p:sp>
        <p:nvSpPr>
          <p:cNvPr id="4" name="Subtitle 2">
            <a:extLst>
              <a:ext uri="{FF2B5EF4-FFF2-40B4-BE49-F238E27FC236}">
                <a16:creationId xmlns:a16="http://schemas.microsoft.com/office/drawing/2014/main" id="{DC260D23-0847-4380-8B94-800238553E5B}"/>
              </a:ext>
            </a:extLst>
          </p:cNvPr>
          <p:cNvSpPr txBox="1">
            <a:spLocks/>
          </p:cNvSpPr>
          <p:nvPr/>
        </p:nvSpPr>
        <p:spPr>
          <a:xfrm>
            <a:off x="6413427" y="6460760"/>
            <a:ext cx="5685183" cy="397239"/>
          </a:xfrm>
          <a:prstGeom prst="rect">
            <a:avLst/>
          </a:prstGeom>
          <a:solidFill>
            <a:schemeClr val="bg1"/>
          </a:solidFill>
        </p:spPr>
        <p:txBody>
          <a:bodyPr vert="horz" lIns="91440" tIns="45720" rIns="91440" bIns="45720" rtlCol="0">
            <a:noAutofit/>
          </a:bodyPr>
          <a:lstStyle>
            <a:lvl1pPr marL="0" indent="0" algn="l" defTabSz="914400" rtl="0" eaLnBrk="1" latinLnBrk="0" hangingPunct="1">
              <a:lnSpc>
                <a:spcPct val="90000"/>
              </a:lnSpc>
              <a:spcBef>
                <a:spcPts val="1000"/>
              </a:spcBef>
              <a:buFont typeface="Arial"/>
              <a:buNone/>
              <a:defRPr sz="32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9pPr>
          </a:lstStyle>
          <a:p>
            <a:pPr>
              <a:lnSpc>
                <a:spcPct val="100000"/>
              </a:lnSpc>
              <a:spcBef>
                <a:spcPts val="400"/>
              </a:spcBef>
              <a:defRPr/>
            </a:pPr>
            <a:r>
              <a:rPr lang="tr-TR" sz="1400" dirty="0">
                <a:latin typeface="+mj-lt"/>
              </a:rPr>
              <a:t>Kaynak:  </a:t>
            </a:r>
            <a:r>
              <a:rPr lang="tr-TR" sz="1400" dirty="0" err="1">
                <a:latin typeface="+mj-lt"/>
              </a:rPr>
              <a:t>The</a:t>
            </a:r>
            <a:r>
              <a:rPr lang="tr-TR" sz="1400" dirty="0">
                <a:latin typeface="+mj-lt"/>
              </a:rPr>
              <a:t> Right </a:t>
            </a:r>
            <a:r>
              <a:rPr lang="tr-TR" sz="1400" dirty="0" err="1">
                <a:latin typeface="+mj-lt"/>
              </a:rPr>
              <a:t>Question</a:t>
            </a:r>
            <a:r>
              <a:rPr lang="tr-TR" sz="1400" dirty="0">
                <a:latin typeface="+mj-lt"/>
              </a:rPr>
              <a:t> </a:t>
            </a:r>
            <a:r>
              <a:rPr lang="tr-TR" sz="1400" dirty="0" err="1">
                <a:latin typeface="+mj-lt"/>
              </a:rPr>
              <a:t>Institute</a:t>
            </a:r>
            <a:r>
              <a:rPr lang="tr-TR" sz="1400" dirty="0">
                <a:latin typeface="+mj-lt"/>
              </a:rPr>
              <a:t> – rightquestion.org</a:t>
            </a:r>
            <a:endParaRPr lang="en-US" sz="1400" dirty="0">
              <a:latin typeface="+mj-lt"/>
            </a:endParaRPr>
          </a:p>
        </p:txBody>
      </p:sp>
    </p:spTree>
    <p:extLst>
      <p:ext uri="{BB962C8B-B14F-4D97-AF65-F5344CB8AC3E}">
        <p14:creationId xmlns:p14="http://schemas.microsoft.com/office/powerpoint/2010/main" val="133891075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49154">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49154">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49154">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89" name="Title 1"/>
          <p:cNvSpPr>
            <a:spLocks noGrp="1"/>
          </p:cNvSpPr>
          <p:nvPr>
            <p:ph type="title"/>
          </p:nvPr>
        </p:nvSpPr>
        <p:spPr>
          <a:xfrm>
            <a:off x="719036" y="378097"/>
            <a:ext cx="10515600" cy="737343"/>
          </a:xfrm>
        </p:spPr>
        <p:txBody>
          <a:bodyPr>
            <a:normAutofit/>
          </a:bodyPr>
          <a:lstStyle/>
          <a:p>
            <a:pPr eaLnBrk="1" hangingPunct="1"/>
            <a:r>
              <a:rPr lang="tr-TR"/>
              <a:t>Sürece Bir Bakış </a:t>
            </a:r>
          </a:p>
        </p:txBody>
      </p:sp>
      <p:pic>
        <p:nvPicPr>
          <p:cNvPr id="63490" name="Picture Placeholder 3" descr="images.png"/>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463047" y="1741023"/>
            <a:ext cx="4361678" cy="3990471"/>
          </a:xfrm>
        </p:spPr>
      </p:pic>
      <p:sp>
        <p:nvSpPr>
          <p:cNvPr id="4" name="Subtitle 2">
            <a:extLst>
              <a:ext uri="{FF2B5EF4-FFF2-40B4-BE49-F238E27FC236}">
                <a16:creationId xmlns:a16="http://schemas.microsoft.com/office/drawing/2014/main" id="{86F90C11-66B5-4B70-AECC-26CB762C7FA6}"/>
              </a:ext>
            </a:extLst>
          </p:cNvPr>
          <p:cNvSpPr txBox="1">
            <a:spLocks/>
          </p:cNvSpPr>
          <p:nvPr/>
        </p:nvSpPr>
        <p:spPr>
          <a:xfrm>
            <a:off x="6413427" y="6460760"/>
            <a:ext cx="5685183" cy="397239"/>
          </a:xfrm>
          <a:prstGeom prst="rect">
            <a:avLst/>
          </a:prstGeom>
          <a:solidFill>
            <a:schemeClr val="bg1"/>
          </a:solidFill>
        </p:spPr>
        <p:txBody>
          <a:bodyPr vert="horz" lIns="91440" tIns="45720" rIns="91440" bIns="45720" rtlCol="0">
            <a:noAutofit/>
          </a:bodyPr>
          <a:lstStyle>
            <a:lvl1pPr marL="0" indent="0" algn="l" defTabSz="914400" rtl="0" eaLnBrk="1" latinLnBrk="0" hangingPunct="1">
              <a:lnSpc>
                <a:spcPct val="90000"/>
              </a:lnSpc>
              <a:spcBef>
                <a:spcPts val="1000"/>
              </a:spcBef>
              <a:buFont typeface="Arial"/>
              <a:buNone/>
              <a:defRPr sz="32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9pPr>
          </a:lstStyle>
          <a:p>
            <a:pPr>
              <a:lnSpc>
                <a:spcPct val="100000"/>
              </a:lnSpc>
              <a:spcBef>
                <a:spcPts val="400"/>
              </a:spcBef>
              <a:defRPr/>
            </a:pPr>
            <a:r>
              <a:rPr lang="tr-TR" sz="1400" dirty="0">
                <a:latin typeface="+mj-lt"/>
              </a:rPr>
              <a:t>Kaynak:  </a:t>
            </a:r>
            <a:r>
              <a:rPr lang="tr-TR" sz="1400" dirty="0" err="1">
                <a:latin typeface="+mj-lt"/>
              </a:rPr>
              <a:t>The</a:t>
            </a:r>
            <a:r>
              <a:rPr lang="tr-TR" sz="1400" dirty="0">
                <a:latin typeface="+mj-lt"/>
              </a:rPr>
              <a:t> Right </a:t>
            </a:r>
            <a:r>
              <a:rPr lang="tr-TR" sz="1400" dirty="0" err="1">
                <a:latin typeface="+mj-lt"/>
              </a:rPr>
              <a:t>Question</a:t>
            </a:r>
            <a:r>
              <a:rPr lang="tr-TR" sz="1400" dirty="0">
                <a:latin typeface="+mj-lt"/>
              </a:rPr>
              <a:t> </a:t>
            </a:r>
            <a:r>
              <a:rPr lang="tr-TR" sz="1400" dirty="0" err="1">
                <a:latin typeface="+mj-lt"/>
              </a:rPr>
              <a:t>Institute</a:t>
            </a:r>
            <a:r>
              <a:rPr lang="tr-TR" sz="1400" dirty="0">
                <a:latin typeface="+mj-lt"/>
              </a:rPr>
              <a:t> – rightquestion.org</a:t>
            </a:r>
            <a:endParaRPr lang="en-US" sz="1400" dirty="0">
              <a:latin typeface="+mj-lt"/>
            </a:endParaRPr>
          </a:p>
        </p:txBody>
      </p:sp>
    </p:spTree>
    <p:extLst>
      <p:ext uri="{BB962C8B-B14F-4D97-AF65-F5344CB8AC3E}">
        <p14:creationId xmlns:p14="http://schemas.microsoft.com/office/powerpoint/2010/main" val="232597731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nodeType="withEffect">
                                  <p:stCondLst>
                                    <p:cond delay="0"/>
                                  </p:stCondLst>
                                  <p:childTnLst>
                                    <p:set>
                                      <p:cBhvr>
                                        <p:cTn id="6" dur="1" fill="hold">
                                          <p:stCondLst>
                                            <p:cond delay="0"/>
                                          </p:stCondLst>
                                        </p:cTn>
                                        <p:tgtEl>
                                          <p:spTgt spid="63490"/>
                                        </p:tgtEl>
                                        <p:attrNameLst>
                                          <p:attrName>style.visibility</p:attrName>
                                        </p:attrNameLst>
                                      </p:cBhvr>
                                      <p:to>
                                        <p:strVal val="visible"/>
                                      </p:to>
                                    </p:set>
                                    <p:animEffect transition="in" filter="fade">
                                      <p:cBhvr>
                                        <p:cTn id="7" dur="1000"/>
                                        <p:tgtEl>
                                          <p:spTgt spid="63490"/>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63489"/>
                                        </p:tgtEl>
                                        <p:attrNameLst>
                                          <p:attrName>style.visibility</p:attrName>
                                        </p:attrNameLst>
                                      </p:cBhvr>
                                      <p:to>
                                        <p:strVal val="visible"/>
                                      </p:to>
                                    </p:set>
                                    <p:animEffect transition="in" filter="dissolve">
                                      <p:cBhvr>
                                        <p:cTn id="12" dur="500"/>
                                        <p:tgtEl>
                                          <p:spTgt spid="6348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489"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solidFill>
                  <a:schemeClr val="tx1"/>
                </a:solidFill>
              </a:rPr>
              <a:t>Tek bir slaytta SOT...</a:t>
            </a:r>
          </a:p>
        </p:txBody>
      </p:sp>
      <p:sp>
        <p:nvSpPr>
          <p:cNvPr id="3" name="Content Placeholder 2"/>
          <p:cNvSpPr>
            <a:spLocks noGrp="1"/>
          </p:cNvSpPr>
          <p:nvPr>
            <p:ph idx="1"/>
          </p:nvPr>
        </p:nvSpPr>
        <p:spPr>
          <a:xfrm>
            <a:off x="1136515" y="1606981"/>
            <a:ext cx="10515600" cy="4351338"/>
          </a:xfrm>
        </p:spPr>
        <p:txBody>
          <a:bodyPr/>
          <a:lstStyle/>
          <a:p>
            <a:pPr marL="457200" indent="-457200">
              <a:spcBef>
                <a:spcPts val="0"/>
              </a:spcBef>
              <a:spcAft>
                <a:spcPts val="600"/>
              </a:spcAft>
              <a:buFont typeface="+mj-lt"/>
              <a:buAutoNum type="arabicParenR"/>
            </a:pPr>
            <a:r>
              <a:rPr lang="tr-TR" dirty="0"/>
              <a:t>Soru Odağı</a:t>
            </a:r>
          </a:p>
          <a:p>
            <a:pPr marL="457200" indent="-457200">
              <a:spcBef>
                <a:spcPts val="0"/>
              </a:spcBef>
              <a:spcAft>
                <a:spcPts val="600"/>
              </a:spcAft>
              <a:buFont typeface="+mj-lt"/>
              <a:buAutoNum type="arabicParenR"/>
            </a:pPr>
            <a:r>
              <a:rPr lang="tr-TR" dirty="0"/>
              <a:t>Sorularınızı Üretin</a:t>
            </a:r>
          </a:p>
          <a:p>
            <a:pPr lvl="2">
              <a:spcBef>
                <a:spcPts val="0"/>
              </a:spcBef>
              <a:spcAft>
                <a:spcPts val="600"/>
              </a:spcAft>
              <a:buFont typeface="Wingdings" panose="05000000000000000000" pitchFamily="2" charset="2"/>
              <a:buChar char="ü"/>
            </a:pPr>
            <a:r>
              <a:rPr lang="tr-TR" dirty="0"/>
              <a:t>Kurallara bağlı kalın</a:t>
            </a:r>
          </a:p>
          <a:p>
            <a:pPr lvl="2">
              <a:spcBef>
                <a:spcPts val="0"/>
              </a:spcBef>
              <a:spcAft>
                <a:spcPts val="600"/>
              </a:spcAft>
              <a:buFont typeface="Wingdings" panose="05000000000000000000" pitchFamily="2" charset="2"/>
              <a:buChar char="ü"/>
            </a:pPr>
            <a:r>
              <a:rPr lang="tr-TR" dirty="0"/>
              <a:t>Sorularınızı numaralandırın</a:t>
            </a:r>
          </a:p>
          <a:p>
            <a:pPr marL="457200" indent="-457200">
              <a:spcBef>
                <a:spcPts val="0"/>
              </a:spcBef>
              <a:spcAft>
                <a:spcPts val="600"/>
              </a:spcAft>
              <a:buFont typeface="+mj-lt"/>
              <a:buAutoNum type="arabicParenR" startAt="3"/>
            </a:pPr>
            <a:r>
              <a:rPr lang="tr-TR" dirty="0"/>
              <a:t>Sorularınızı Geliştirin</a:t>
            </a:r>
          </a:p>
          <a:p>
            <a:pPr lvl="2">
              <a:spcBef>
                <a:spcPts val="0"/>
              </a:spcBef>
              <a:spcAft>
                <a:spcPts val="600"/>
              </a:spcAft>
              <a:buFont typeface="Wingdings" panose="05000000000000000000" pitchFamily="2" charset="2"/>
              <a:buChar char="ü"/>
            </a:pPr>
            <a:r>
              <a:rPr lang="tr-TR" dirty="0"/>
              <a:t>Soruları Kapalı veya Açık uçlu olarak kategorilere ayırın</a:t>
            </a:r>
          </a:p>
          <a:p>
            <a:pPr lvl="2">
              <a:spcBef>
                <a:spcPts val="0"/>
              </a:spcBef>
              <a:spcAft>
                <a:spcPts val="600"/>
              </a:spcAft>
              <a:buFont typeface="Wingdings" panose="05000000000000000000" pitchFamily="2" charset="2"/>
              <a:buChar char="ü"/>
            </a:pPr>
            <a:r>
              <a:rPr lang="tr-TR" dirty="0"/>
              <a:t>Soruları bir türden diğerine değiştirin</a:t>
            </a:r>
          </a:p>
          <a:p>
            <a:pPr marL="457200" indent="-457200">
              <a:spcBef>
                <a:spcPts val="0"/>
              </a:spcBef>
              <a:spcAft>
                <a:spcPts val="600"/>
              </a:spcAft>
              <a:buFont typeface="+mj-lt"/>
              <a:buAutoNum type="arabicParenR" startAt="4"/>
            </a:pPr>
            <a:r>
              <a:rPr lang="tr-TR" dirty="0"/>
              <a:t>Sorularınıza Öncelik Verme </a:t>
            </a:r>
          </a:p>
          <a:p>
            <a:pPr marL="457200" indent="-457200">
              <a:spcBef>
                <a:spcPts val="0"/>
              </a:spcBef>
              <a:spcAft>
                <a:spcPts val="600"/>
              </a:spcAft>
              <a:buFont typeface="+mj-lt"/>
              <a:buAutoNum type="arabicParenR" startAt="5"/>
            </a:pPr>
            <a:r>
              <a:rPr lang="tr-TR" dirty="0"/>
              <a:t>Sonraki Adımları Paylaşın ve Tartışın</a:t>
            </a:r>
          </a:p>
          <a:p>
            <a:pPr marL="457200" indent="-457200">
              <a:spcBef>
                <a:spcPts val="0"/>
              </a:spcBef>
              <a:spcAft>
                <a:spcPts val="600"/>
              </a:spcAft>
              <a:buFont typeface="+mj-lt"/>
              <a:buAutoNum type="arabicParenR" startAt="5"/>
            </a:pPr>
            <a:r>
              <a:rPr lang="tr-TR" dirty="0"/>
              <a:t>Etki</a:t>
            </a:r>
          </a:p>
        </p:txBody>
      </p:sp>
      <p:sp>
        <p:nvSpPr>
          <p:cNvPr id="5" name="TextBox 4"/>
          <p:cNvSpPr txBox="1"/>
          <p:nvPr/>
        </p:nvSpPr>
        <p:spPr>
          <a:xfrm>
            <a:off x="7203589" y="1606981"/>
            <a:ext cx="4150211" cy="1855893"/>
          </a:xfrm>
          <a:prstGeom prst="rect">
            <a:avLst/>
          </a:prstGeom>
          <a:solidFill>
            <a:schemeClr val="bg1">
              <a:lumMod val="85000"/>
            </a:schemeClr>
          </a:solidFill>
        </p:spPr>
        <p:txBody>
          <a:bodyPr wrap="square" rtlCol="0">
            <a:spAutoFit/>
          </a:bodyPr>
          <a:lstStyle/>
          <a:p>
            <a:pPr marL="182880" indent="-274320" defTabSz="457200">
              <a:lnSpc>
                <a:spcPct val="85000"/>
              </a:lnSpc>
              <a:spcBef>
                <a:spcPts val="300"/>
              </a:spcBef>
              <a:buFont typeface="+mj-lt"/>
              <a:buAutoNum type="arabicPeriod"/>
              <a:defRPr/>
            </a:pPr>
            <a:r>
              <a:rPr lang="tr-TR" dirty="0">
                <a:solidFill>
                  <a:prstClr val="black"/>
                </a:solidFill>
                <a:latin typeface="Rockwell"/>
              </a:rPr>
              <a:t>Sorabildiğiniz kadar çok soru sorun</a:t>
            </a:r>
          </a:p>
          <a:p>
            <a:pPr marL="182880" indent="-274320" defTabSz="457200">
              <a:lnSpc>
                <a:spcPct val="85000"/>
              </a:lnSpc>
              <a:spcBef>
                <a:spcPts val="300"/>
              </a:spcBef>
              <a:buFont typeface="+mj-lt"/>
              <a:buAutoNum type="arabicPeriod"/>
              <a:defRPr/>
            </a:pPr>
            <a:r>
              <a:rPr lang="tr-TR" dirty="0">
                <a:solidFill>
                  <a:prstClr val="black"/>
                </a:solidFill>
                <a:latin typeface="Rockwell"/>
              </a:rPr>
              <a:t>Tartışmak, yargılamak veya cevap vermek için durmayın</a:t>
            </a:r>
          </a:p>
          <a:p>
            <a:pPr marL="182880" indent="-274320" defTabSz="457200">
              <a:lnSpc>
                <a:spcPct val="85000"/>
              </a:lnSpc>
              <a:spcBef>
                <a:spcPts val="300"/>
              </a:spcBef>
              <a:buFont typeface="+mj-lt"/>
              <a:buAutoNum type="arabicPeriod"/>
              <a:defRPr/>
            </a:pPr>
            <a:r>
              <a:rPr lang="tr-TR" i="1" dirty="0">
                <a:solidFill>
                  <a:prstClr val="black"/>
                </a:solidFill>
                <a:latin typeface="Rockwell"/>
              </a:rPr>
              <a:t>Tam olarak</a:t>
            </a:r>
            <a:r>
              <a:rPr lang="tr-TR" dirty="0">
                <a:solidFill>
                  <a:prstClr val="black"/>
                </a:solidFill>
                <a:latin typeface="Rockwell"/>
              </a:rPr>
              <a:t> belirtildiği gibi kaydedin	</a:t>
            </a:r>
          </a:p>
          <a:p>
            <a:pPr marL="182880" indent="-274320" defTabSz="457200">
              <a:lnSpc>
                <a:spcPct val="85000"/>
              </a:lnSpc>
              <a:spcBef>
                <a:spcPts val="300"/>
              </a:spcBef>
              <a:buFont typeface="+mj-lt"/>
              <a:buAutoNum type="arabicPeriod"/>
              <a:defRPr/>
            </a:pPr>
            <a:r>
              <a:rPr lang="tr-TR" dirty="0">
                <a:solidFill>
                  <a:prstClr val="black"/>
                </a:solidFill>
                <a:latin typeface="Rockwell"/>
              </a:rPr>
              <a:t>İfadeleri soru olarak değiştirin</a:t>
            </a:r>
          </a:p>
        </p:txBody>
      </p:sp>
      <p:cxnSp>
        <p:nvCxnSpPr>
          <p:cNvPr id="7" name="Straight Arrow Connector 6"/>
          <p:cNvCxnSpPr/>
          <p:nvPr/>
        </p:nvCxnSpPr>
        <p:spPr>
          <a:xfrm>
            <a:off x="4795024" y="2692520"/>
            <a:ext cx="2336171" cy="30982"/>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
        <p:nvSpPr>
          <p:cNvPr id="8" name="TextBox 7"/>
          <p:cNvSpPr txBox="1"/>
          <p:nvPr/>
        </p:nvSpPr>
        <p:spPr>
          <a:xfrm>
            <a:off x="7780021" y="4217762"/>
            <a:ext cx="3872094" cy="1585049"/>
          </a:xfrm>
          <a:prstGeom prst="rect">
            <a:avLst/>
          </a:prstGeom>
          <a:solidFill>
            <a:schemeClr val="bg1">
              <a:lumMod val="85000"/>
            </a:schemeClr>
          </a:solidFill>
        </p:spPr>
        <p:txBody>
          <a:bodyPr wrap="square" rtlCol="0">
            <a:spAutoFit/>
          </a:bodyPr>
          <a:lstStyle/>
          <a:p>
            <a:pPr defTabSz="457200">
              <a:defRPr/>
            </a:pPr>
            <a:r>
              <a:rPr lang="tr-TR" b="1" dirty="0">
                <a:solidFill>
                  <a:prstClr val="black"/>
                </a:solidFill>
                <a:latin typeface="Rockwell"/>
              </a:rPr>
              <a:t>Kapalı Uçlu:</a:t>
            </a:r>
          </a:p>
          <a:p>
            <a:pPr defTabSz="457200">
              <a:defRPr/>
            </a:pPr>
            <a:r>
              <a:rPr lang="tr-TR" dirty="0">
                <a:solidFill>
                  <a:prstClr val="black"/>
                </a:solidFill>
                <a:latin typeface="Rockwell"/>
              </a:rPr>
              <a:t>"Evet", "hayır" veya tek kelimeyle cevaplandı</a:t>
            </a:r>
          </a:p>
          <a:p>
            <a:pPr defTabSz="457200">
              <a:defRPr/>
            </a:pPr>
            <a:endParaRPr lang="en-US" sz="400" dirty="0">
              <a:solidFill>
                <a:prstClr val="black"/>
              </a:solidFill>
              <a:latin typeface="Rockwell"/>
            </a:endParaRPr>
          </a:p>
          <a:p>
            <a:pPr defTabSz="457200">
              <a:defRPr/>
            </a:pPr>
            <a:r>
              <a:rPr lang="tr-TR" b="1" dirty="0">
                <a:solidFill>
                  <a:prstClr val="black"/>
                </a:solidFill>
                <a:latin typeface="Rockwell"/>
              </a:rPr>
              <a:t>Açık uçlu: </a:t>
            </a:r>
            <a:r>
              <a:rPr lang="tr-TR" dirty="0">
                <a:solidFill>
                  <a:prstClr val="black"/>
                </a:solidFill>
                <a:latin typeface="Rockwell"/>
              </a:rPr>
              <a:t>Daha uzun açıklama gerektirir</a:t>
            </a:r>
          </a:p>
        </p:txBody>
      </p:sp>
      <p:cxnSp>
        <p:nvCxnSpPr>
          <p:cNvPr id="12" name="Straight Arrow Connector 11"/>
          <p:cNvCxnSpPr/>
          <p:nvPr/>
        </p:nvCxnSpPr>
        <p:spPr>
          <a:xfrm>
            <a:off x="7275328" y="4008869"/>
            <a:ext cx="504693" cy="217259"/>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
        <p:nvSpPr>
          <p:cNvPr id="9" name="Subtitle 2">
            <a:extLst>
              <a:ext uri="{FF2B5EF4-FFF2-40B4-BE49-F238E27FC236}">
                <a16:creationId xmlns:a16="http://schemas.microsoft.com/office/drawing/2014/main" id="{2A937BBD-DFCE-4FD8-8AB4-9BBA5965B47F}"/>
              </a:ext>
            </a:extLst>
          </p:cNvPr>
          <p:cNvSpPr txBox="1">
            <a:spLocks/>
          </p:cNvSpPr>
          <p:nvPr/>
        </p:nvSpPr>
        <p:spPr>
          <a:xfrm>
            <a:off x="6413427" y="6460760"/>
            <a:ext cx="5685183" cy="397239"/>
          </a:xfrm>
          <a:prstGeom prst="rect">
            <a:avLst/>
          </a:prstGeom>
          <a:solidFill>
            <a:schemeClr val="bg1"/>
          </a:solidFill>
        </p:spPr>
        <p:txBody>
          <a:bodyPr vert="horz" lIns="91440" tIns="45720" rIns="91440" bIns="45720" rtlCol="0">
            <a:noAutofit/>
          </a:bodyPr>
          <a:lstStyle>
            <a:lvl1pPr marL="0" indent="0" algn="l" defTabSz="914400" rtl="0" eaLnBrk="1" latinLnBrk="0" hangingPunct="1">
              <a:lnSpc>
                <a:spcPct val="90000"/>
              </a:lnSpc>
              <a:spcBef>
                <a:spcPts val="1000"/>
              </a:spcBef>
              <a:buFont typeface="Arial"/>
              <a:buNone/>
              <a:defRPr sz="32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9pPr>
          </a:lstStyle>
          <a:p>
            <a:pPr>
              <a:lnSpc>
                <a:spcPct val="100000"/>
              </a:lnSpc>
              <a:spcBef>
                <a:spcPts val="400"/>
              </a:spcBef>
              <a:defRPr/>
            </a:pPr>
            <a:r>
              <a:rPr lang="tr-TR" sz="1400" dirty="0">
                <a:latin typeface="+mj-lt"/>
              </a:rPr>
              <a:t>Kaynak:  </a:t>
            </a:r>
            <a:r>
              <a:rPr lang="tr-TR" sz="1400" dirty="0" err="1">
                <a:latin typeface="+mj-lt"/>
              </a:rPr>
              <a:t>The</a:t>
            </a:r>
            <a:r>
              <a:rPr lang="tr-TR" sz="1400" dirty="0">
                <a:latin typeface="+mj-lt"/>
              </a:rPr>
              <a:t> Right </a:t>
            </a:r>
            <a:r>
              <a:rPr lang="tr-TR" sz="1400" dirty="0" err="1">
                <a:latin typeface="+mj-lt"/>
              </a:rPr>
              <a:t>Question</a:t>
            </a:r>
            <a:r>
              <a:rPr lang="tr-TR" sz="1400" dirty="0">
                <a:latin typeface="+mj-lt"/>
              </a:rPr>
              <a:t> </a:t>
            </a:r>
            <a:r>
              <a:rPr lang="tr-TR" sz="1400" dirty="0" err="1">
                <a:latin typeface="+mj-lt"/>
              </a:rPr>
              <a:t>Institute</a:t>
            </a:r>
            <a:r>
              <a:rPr lang="tr-TR" sz="1400" dirty="0">
                <a:latin typeface="+mj-lt"/>
              </a:rPr>
              <a:t> – rightquestion.org</a:t>
            </a:r>
            <a:endParaRPr lang="en-US" sz="1400" dirty="0">
              <a:latin typeface="+mj-lt"/>
            </a:endParaRPr>
          </a:p>
        </p:txBody>
      </p:sp>
    </p:spTree>
    <p:extLst>
      <p:ext uri="{BB962C8B-B14F-4D97-AF65-F5344CB8AC3E}">
        <p14:creationId xmlns:p14="http://schemas.microsoft.com/office/powerpoint/2010/main" val="1969449166"/>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3" name="Title 1"/>
          <p:cNvSpPr>
            <a:spLocks noGrp="1"/>
          </p:cNvSpPr>
          <p:nvPr>
            <p:ph type="title"/>
          </p:nvPr>
        </p:nvSpPr>
        <p:spPr/>
        <p:txBody>
          <a:bodyPr/>
          <a:lstStyle/>
          <a:p>
            <a:pPr eaLnBrk="1" hangingPunct="1"/>
            <a:r>
              <a:rPr lang="tr-TR">
                <a:solidFill>
                  <a:schemeClr val="tx1"/>
                </a:solidFill>
              </a:rPr>
              <a:t>Merak ve Titizlik</a:t>
            </a:r>
          </a:p>
        </p:txBody>
      </p:sp>
      <p:sp>
        <p:nvSpPr>
          <p:cNvPr id="74754" name="Content Placeholder 2"/>
          <p:cNvSpPr>
            <a:spLocks noGrp="1"/>
          </p:cNvSpPr>
          <p:nvPr>
            <p:ph idx="1"/>
          </p:nvPr>
        </p:nvSpPr>
        <p:spPr>
          <a:xfrm>
            <a:off x="838200" y="2178998"/>
            <a:ext cx="10515600" cy="1692613"/>
          </a:xfrm>
        </p:spPr>
        <p:txBody>
          <a:bodyPr anchor="ctr"/>
          <a:lstStyle/>
          <a:p>
            <a:pPr marL="228600" lvl="1" indent="0" algn="ctr">
              <a:buNone/>
            </a:pPr>
            <a:r>
              <a:rPr lang="tr-TR" sz="4400" u="sng">
                <a:solidFill>
                  <a:srgbClr val="000000"/>
                </a:solidFill>
                <a:latin typeface="Rockwell" panose="02060603020205020403" pitchFamily="18" charset="0"/>
              </a:rPr>
              <a:t>Bir</a:t>
            </a:r>
            <a:r>
              <a:rPr lang="tr-TR" sz="4400">
                <a:solidFill>
                  <a:srgbClr val="000000"/>
                </a:solidFill>
                <a:latin typeface="Rockwell" panose="02060603020205020403" pitchFamily="18" charset="0"/>
              </a:rPr>
              <a:t> süreçle </a:t>
            </a:r>
            <a:r>
              <a:rPr lang="tr-TR" sz="4400" u="sng">
                <a:solidFill>
                  <a:srgbClr val="000000"/>
                </a:solidFill>
                <a:latin typeface="Rockwell" panose="02060603020205020403" pitchFamily="18" charset="0"/>
              </a:rPr>
              <a:t>üç</a:t>
            </a:r>
            <a:r>
              <a:rPr lang="tr-TR" sz="4400">
                <a:solidFill>
                  <a:srgbClr val="000000"/>
                </a:solidFill>
                <a:latin typeface="Rockwell" panose="02060603020205020403" pitchFamily="18" charset="0"/>
              </a:rPr>
              <a:t> düşünme yeteneği </a:t>
            </a:r>
          </a:p>
          <a:p>
            <a:pPr marL="228600" lvl="1" indent="0" algn="ctr">
              <a:buNone/>
            </a:pPr>
            <a:endParaRPr lang="tr-TR" sz="4400">
              <a:solidFill>
                <a:srgbClr val="000000"/>
              </a:solidFill>
              <a:latin typeface="Rockwell" panose="02060603020205020403" pitchFamily="18" charset="0"/>
            </a:endParaRPr>
          </a:p>
        </p:txBody>
      </p:sp>
      <p:sp>
        <p:nvSpPr>
          <p:cNvPr id="4" name="Subtitle 2">
            <a:extLst>
              <a:ext uri="{FF2B5EF4-FFF2-40B4-BE49-F238E27FC236}">
                <a16:creationId xmlns:a16="http://schemas.microsoft.com/office/drawing/2014/main" id="{A345AF5C-E0B9-4689-925F-72BFEF4D9ADD}"/>
              </a:ext>
            </a:extLst>
          </p:cNvPr>
          <p:cNvSpPr txBox="1">
            <a:spLocks/>
          </p:cNvSpPr>
          <p:nvPr/>
        </p:nvSpPr>
        <p:spPr>
          <a:xfrm>
            <a:off x="6413427" y="6460760"/>
            <a:ext cx="5685183" cy="397239"/>
          </a:xfrm>
          <a:prstGeom prst="rect">
            <a:avLst/>
          </a:prstGeom>
          <a:solidFill>
            <a:schemeClr val="bg1"/>
          </a:solidFill>
        </p:spPr>
        <p:txBody>
          <a:bodyPr vert="horz" lIns="91440" tIns="45720" rIns="91440" bIns="45720" rtlCol="0">
            <a:noAutofit/>
          </a:bodyPr>
          <a:lstStyle>
            <a:lvl1pPr marL="0" indent="0" algn="l" defTabSz="914400" rtl="0" eaLnBrk="1" latinLnBrk="0" hangingPunct="1">
              <a:lnSpc>
                <a:spcPct val="90000"/>
              </a:lnSpc>
              <a:spcBef>
                <a:spcPts val="1000"/>
              </a:spcBef>
              <a:buFont typeface="Arial"/>
              <a:buNone/>
              <a:defRPr sz="32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9pPr>
          </a:lstStyle>
          <a:p>
            <a:pPr>
              <a:lnSpc>
                <a:spcPct val="100000"/>
              </a:lnSpc>
              <a:spcBef>
                <a:spcPts val="400"/>
              </a:spcBef>
              <a:defRPr/>
            </a:pPr>
            <a:r>
              <a:rPr lang="tr-TR" sz="1400" dirty="0">
                <a:latin typeface="+mj-lt"/>
              </a:rPr>
              <a:t>Kaynak:  </a:t>
            </a:r>
            <a:r>
              <a:rPr lang="tr-TR" sz="1400" dirty="0" err="1">
                <a:latin typeface="+mj-lt"/>
              </a:rPr>
              <a:t>The</a:t>
            </a:r>
            <a:r>
              <a:rPr lang="tr-TR" sz="1400" dirty="0">
                <a:latin typeface="+mj-lt"/>
              </a:rPr>
              <a:t> Right </a:t>
            </a:r>
            <a:r>
              <a:rPr lang="tr-TR" sz="1400" dirty="0" err="1">
                <a:latin typeface="+mj-lt"/>
              </a:rPr>
              <a:t>Question</a:t>
            </a:r>
            <a:r>
              <a:rPr lang="tr-TR" sz="1400" dirty="0">
                <a:latin typeface="+mj-lt"/>
              </a:rPr>
              <a:t> </a:t>
            </a:r>
            <a:r>
              <a:rPr lang="tr-TR" sz="1400" dirty="0" err="1">
                <a:latin typeface="+mj-lt"/>
              </a:rPr>
              <a:t>Institute</a:t>
            </a:r>
            <a:r>
              <a:rPr lang="tr-TR" sz="1400" dirty="0">
                <a:latin typeface="+mj-lt"/>
              </a:rPr>
              <a:t> – rightquestion.org</a:t>
            </a:r>
            <a:endParaRPr lang="en-US" sz="1400" dirty="0">
              <a:latin typeface="+mj-lt"/>
            </a:endParaRPr>
          </a:p>
        </p:txBody>
      </p:sp>
    </p:spTree>
    <p:extLst>
      <p:ext uri="{BB962C8B-B14F-4D97-AF65-F5344CB8AC3E}">
        <p14:creationId xmlns:p14="http://schemas.microsoft.com/office/powerpoint/2010/main" val="1118519765"/>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1921" name="Group 2"/>
          <p:cNvGrpSpPr>
            <a:grpSpLocks/>
          </p:cNvGrpSpPr>
          <p:nvPr/>
        </p:nvGrpSpPr>
        <p:grpSpPr bwMode="auto">
          <a:xfrm>
            <a:off x="2368231" y="1661161"/>
            <a:ext cx="6669453" cy="4667010"/>
            <a:chOff x="2008258" y="1376010"/>
            <a:chExt cx="5039995" cy="4112260"/>
          </a:xfrm>
        </p:grpSpPr>
        <p:grpSp>
          <p:nvGrpSpPr>
            <p:cNvPr id="75779" name="Group 1"/>
            <p:cNvGrpSpPr>
              <a:grpSpLocks/>
            </p:cNvGrpSpPr>
            <p:nvPr/>
          </p:nvGrpSpPr>
          <p:grpSpPr bwMode="auto">
            <a:xfrm>
              <a:off x="2008258" y="1376010"/>
              <a:ext cx="5039995" cy="4112260"/>
              <a:chOff x="2008258" y="1376010"/>
              <a:chExt cx="5039995" cy="4112260"/>
            </a:xfrm>
          </p:grpSpPr>
          <p:sp>
            <p:nvSpPr>
              <p:cNvPr id="75781" name="AutoShape 4"/>
              <p:cNvSpPr>
                <a:spLocks/>
              </p:cNvSpPr>
              <p:nvPr/>
            </p:nvSpPr>
            <p:spPr bwMode="auto">
              <a:xfrm rot="12900000">
                <a:off x="2008258" y="3226102"/>
                <a:ext cx="5039995" cy="469900"/>
              </a:xfrm>
              <a:prstGeom prst="leftRightArrow">
                <a:avLst>
                  <a:gd name="adj1" fmla="val 50000"/>
                  <a:gd name="adj2" fmla="val 101790"/>
                </a:avLst>
              </a:prstGeom>
              <a:solidFill>
                <a:srgbClr val="2C7C9F">
                  <a:alpha val="80783"/>
                </a:srgbClr>
              </a:solidFill>
              <a:ln w="25400">
                <a:solidFill>
                  <a:srgbClr val="3A93FF">
                    <a:alpha val="34117"/>
                  </a:srgbClr>
                </a:solidFill>
                <a:round/>
                <a:headEnd/>
                <a:tailEnd/>
              </a:ln>
            </p:spPr>
            <p:txBody>
              <a:bodyPr lIns="0" tIns="0" rIns="0" bIns="0"/>
              <a:lstStyle/>
              <a:p>
                <a:pPr algn="ctr" defTabSz="457200">
                  <a:defRPr/>
                </a:pPr>
                <a:endParaRPr lang="es-ES_tradnl">
                  <a:solidFill>
                    <a:prstClr val="black"/>
                  </a:solidFill>
                  <a:latin typeface="Rockwell"/>
                  <a:ea typeface="ヒラギノ角ゴ ProN W3" charset="0"/>
                  <a:cs typeface="ヒラギノ角ゴ ProN W3" charset="0"/>
                </a:endParaRPr>
              </a:p>
            </p:txBody>
          </p:sp>
          <p:sp>
            <p:nvSpPr>
              <p:cNvPr id="75782" name="AutoShape 4"/>
              <p:cNvSpPr>
                <a:spLocks/>
              </p:cNvSpPr>
              <p:nvPr/>
            </p:nvSpPr>
            <p:spPr bwMode="auto">
              <a:xfrm rot="-5400000">
                <a:off x="2535407" y="3197190"/>
                <a:ext cx="4112260" cy="469900"/>
              </a:xfrm>
              <a:prstGeom prst="leftRightArrow">
                <a:avLst>
                  <a:gd name="adj1" fmla="val 50000"/>
                  <a:gd name="adj2" fmla="val 101775"/>
                </a:avLst>
              </a:prstGeom>
              <a:solidFill>
                <a:srgbClr val="2C7C9F">
                  <a:alpha val="80783"/>
                </a:srgbClr>
              </a:solidFill>
              <a:ln w="25400">
                <a:solidFill>
                  <a:srgbClr val="3A93FF">
                    <a:alpha val="34117"/>
                  </a:srgbClr>
                </a:solidFill>
                <a:round/>
                <a:headEnd/>
                <a:tailEnd/>
              </a:ln>
            </p:spPr>
            <p:txBody>
              <a:bodyPr lIns="0" tIns="0" rIns="0" bIns="0"/>
              <a:lstStyle/>
              <a:p>
                <a:pPr algn="ctr" defTabSz="457200">
                  <a:defRPr/>
                </a:pPr>
                <a:endParaRPr lang="es-ES_tradnl">
                  <a:solidFill>
                    <a:prstClr val="black"/>
                  </a:solidFill>
                  <a:latin typeface="Rockwell"/>
                  <a:ea typeface="ヒラギノ角ゴ ProN W3" charset="0"/>
                  <a:cs typeface="ヒラギノ角ゴ ProN W3" charset="0"/>
                </a:endParaRPr>
              </a:p>
            </p:txBody>
          </p:sp>
          <p:sp>
            <p:nvSpPr>
              <p:cNvPr id="75783" name="AutoShape 4"/>
              <p:cNvSpPr>
                <a:spLocks/>
              </p:cNvSpPr>
              <p:nvPr/>
            </p:nvSpPr>
            <p:spPr bwMode="auto">
              <a:xfrm rot="8486795">
                <a:off x="2199666" y="3180110"/>
                <a:ext cx="4788388" cy="469900"/>
              </a:xfrm>
              <a:prstGeom prst="leftRightArrow">
                <a:avLst>
                  <a:gd name="adj1" fmla="val 50000"/>
                  <a:gd name="adj2" fmla="val 101759"/>
                </a:avLst>
              </a:prstGeom>
              <a:solidFill>
                <a:srgbClr val="2C7C9F">
                  <a:alpha val="80783"/>
                </a:srgbClr>
              </a:solidFill>
              <a:ln w="25400">
                <a:solidFill>
                  <a:srgbClr val="3A93FF">
                    <a:alpha val="34117"/>
                  </a:srgbClr>
                </a:solidFill>
                <a:round/>
                <a:headEnd/>
                <a:tailEnd/>
              </a:ln>
            </p:spPr>
            <p:txBody>
              <a:bodyPr lIns="0" tIns="0" rIns="0" bIns="0"/>
              <a:lstStyle/>
              <a:p>
                <a:pPr algn="ctr" defTabSz="457200">
                  <a:defRPr/>
                </a:pPr>
                <a:endParaRPr lang="es-ES_tradnl">
                  <a:solidFill>
                    <a:prstClr val="black"/>
                  </a:solidFill>
                  <a:latin typeface="Rockwell"/>
                  <a:ea typeface="ヒラギノ角ゴ ProN W3" charset="0"/>
                  <a:cs typeface="ヒラギノ角ゴ ProN W3" charset="0"/>
                </a:endParaRPr>
              </a:p>
            </p:txBody>
          </p:sp>
          <p:sp>
            <p:nvSpPr>
              <p:cNvPr id="75784" name="AutoShape 4"/>
              <p:cNvSpPr>
                <a:spLocks/>
              </p:cNvSpPr>
              <p:nvPr/>
            </p:nvSpPr>
            <p:spPr bwMode="auto">
              <a:xfrm>
                <a:off x="2400636" y="3226103"/>
                <a:ext cx="4342041" cy="469900"/>
              </a:xfrm>
              <a:prstGeom prst="leftRightArrow">
                <a:avLst>
                  <a:gd name="adj1" fmla="val 50000"/>
                  <a:gd name="adj2" fmla="val 101777"/>
                </a:avLst>
              </a:prstGeom>
              <a:solidFill>
                <a:srgbClr val="2C7C9F">
                  <a:alpha val="80783"/>
                </a:srgbClr>
              </a:solidFill>
              <a:ln w="25400">
                <a:solidFill>
                  <a:srgbClr val="3A93FF">
                    <a:alpha val="34117"/>
                  </a:srgbClr>
                </a:solidFill>
                <a:round/>
                <a:headEnd/>
                <a:tailEnd/>
              </a:ln>
            </p:spPr>
            <p:txBody>
              <a:bodyPr lIns="0" tIns="0" rIns="0" bIns="0"/>
              <a:lstStyle/>
              <a:p>
                <a:pPr algn="ctr" defTabSz="457200">
                  <a:defRPr/>
                </a:pPr>
                <a:endParaRPr lang="es-ES_tradnl">
                  <a:solidFill>
                    <a:prstClr val="black"/>
                  </a:solidFill>
                  <a:latin typeface="Rockwell"/>
                  <a:ea typeface="ヒラギノ角ゴ ProN W3" charset="0"/>
                  <a:cs typeface="ヒラギノ角ゴ ProN W3" charset="0"/>
                </a:endParaRPr>
              </a:p>
            </p:txBody>
          </p:sp>
        </p:grpSp>
        <p:sp>
          <p:nvSpPr>
            <p:cNvPr id="8" name="Rectangle 1"/>
            <p:cNvSpPr txBox="1">
              <a:spLocks noChangeArrowheads="1"/>
            </p:cNvSpPr>
            <p:nvPr/>
          </p:nvSpPr>
          <p:spPr>
            <a:xfrm>
              <a:off x="2413190" y="3272146"/>
              <a:ext cx="4381704" cy="1160167"/>
            </a:xfrm>
            <a:prstGeom prst="rect">
              <a:avLst/>
            </a:prstGeom>
          </p:spPr>
          <p:txBody>
            <a:bodyPr anchor="b">
              <a:noAutofit/>
            </a:bodyPr>
            <a:lstStyle/>
            <a:p>
              <a:pPr algn="ctr" defTabSz="457200">
                <a:defRPr/>
              </a:pPr>
              <a:r>
                <a:rPr lang="tr-TR" sz="4000" b="1" dirty="0">
                  <a:solidFill>
                    <a:srgbClr val="000000"/>
                  </a:solidFill>
                  <a:latin typeface="Rockwell" panose="02060603020205020403" pitchFamily="18" charset="0"/>
                  <a:sym typeface="Gill Sans" charset="0"/>
                </a:rPr>
                <a:t>Iraksak </a:t>
              </a:r>
            </a:p>
            <a:p>
              <a:pPr algn="ctr" defTabSz="457200">
                <a:defRPr/>
              </a:pPr>
              <a:r>
                <a:rPr lang="tr-TR" sz="4000" b="1" dirty="0">
                  <a:solidFill>
                    <a:srgbClr val="000000"/>
                  </a:solidFill>
                  <a:latin typeface="Rockwell" panose="02060603020205020403" pitchFamily="18" charset="0"/>
                  <a:sym typeface="Gill Sans" charset="0"/>
                </a:rPr>
                <a:t>Düşünme </a:t>
              </a:r>
            </a:p>
            <a:p>
              <a:pPr algn="ctr" defTabSz="457200">
                <a:defRPr/>
              </a:pPr>
              <a:endParaRPr lang="tr-TR" sz="4000" b="1" dirty="0">
                <a:solidFill>
                  <a:srgbClr val="000000"/>
                </a:solidFill>
                <a:latin typeface="Rockwell" panose="02060603020205020403" pitchFamily="18" charset="0"/>
                <a:sym typeface="Gill Sans" charset="0"/>
              </a:endParaRPr>
            </a:p>
          </p:txBody>
        </p:sp>
      </p:grpSp>
      <p:sp>
        <p:nvSpPr>
          <p:cNvPr id="75778" name="Title 1"/>
          <p:cNvSpPr>
            <a:spLocks noGrp="1"/>
          </p:cNvSpPr>
          <p:nvPr>
            <p:ph type="title"/>
          </p:nvPr>
        </p:nvSpPr>
        <p:spPr>
          <a:xfrm>
            <a:off x="723900" y="251677"/>
            <a:ext cx="10515600" cy="1019768"/>
          </a:xfrm>
        </p:spPr>
        <p:txBody>
          <a:bodyPr>
            <a:normAutofit/>
          </a:bodyPr>
          <a:lstStyle/>
          <a:p>
            <a:pPr eaLnBrk="1" hangingPunct="1"/>
            <a:r>
              <a:rPr lang="tr-TR">
                <a:solidFill>
                  <a:schemeClr val="tx1"/>
                </a:solidFill>
              </a:rPr>
              <a:t>Birçok farklı yönde düşünmek</a:t>
            </a:r>
          </a:p>
        </p:txBody>
      </p:sp>
      <p:sp>
        <p:nvSpPr>
          <p:cNvPr id="10" name="Subtitle 2">
            <a:extLst>
              <a:ext uri="{FF2B5EF4-FFF2-40B4-BE49-F238E27FC236}">
                <a16:creationId xmlns:a16="http://schemas.microsoft.com/office/drawing/2014/main" id="{6DAA81EC-D1AF-4BA5-8678-D79566A20E59}"/>
              </a:ext>
            </a:extLst>
          </p:cNvPr>
          <p:cNvSpPr txBox="1">
            <a:spLocks/>
          </p:cNvSpPr>
          <p:nvPr/>
        </p:nvSpPr>
        <p:spPr>
          <a:xfrm>
            <a:off x="6413427" y="6460760"/>
            <a:ext cx="5685183" cy="397239"/>
          </a:xfrm>
          <a:prstGeom prst="rect">
            <a:avLst/>
          </a:prstGeom>
          <a:solidFill>
            <a:schemeClr val="bg1"/>
          </a:solidFill>
        </p:spPr>
        <p:txBody>
          <a:bodyPr vert="horz" lIns="91440" tIns="45720" rIns="91440" bIns="45720" rtlCol="0">
            <a:noAutofit/>
          </a:bodyPr>
          <a:lstStyle>
            <a:lvl1pPr marL="0" indent="0" algn="l" defTabSz="914400" rtl="0" eaLnBrk="1" latinLnBrk="0" hangingPunct="1">
              <a:lnSpc>
                <a:spcPct val="90000"/>
              </a:lnSpc>
              <a:spcBef>
                <a:spcPts val="1000"/>
              </a:spcBef>
              <a:buFont typeface="Arial"/>
              <a:buNone/>
              <a:defRPr sz="32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9pPr>
          </a:lstStyle>
          <a:p>
            <a:pPr>
              <a:lnSpc>
                <a:spcPct val="100000"/>
              </a:lnSpc>
              <a:spcBef>
                <a:spcPts val="400"/>
              </a:spcBef>
              <a:defRPr/>
            </a:pPr>
            <a:r>
              <a:rPr lang="tr-TR" sz="1400" dirty="0">
                <a:latin typeface="+mj-lt"/>
              </a:rPr>
              <a:t>Kaynak:  </a:t>
            </a:r>
            <a:r>
              <a:rPr lang="tr-TR" sz="1400" dirty="0" err="1">
                <a:latin typeface="+mj-lt"/>
              </a:rPr>
              <a:t>The</a:t>
            </a:r>
            <a:r>
              <a:rPr lang="tr-TR" sz="1400" dirty="0">
                <a:latin typeface="+mj-lt"/>
              </a:rPr>
              <a:t> Right </a:t>
            </a:r>
            <a:r>
              <a:rPr lang="tr-TR" sz="1400" dirty="0" err="1">
                <a:latin typeface="+mj-lt"/>
              </a:rPr>
              <a:t>Question</a:t>
            </a:r>
            <a:r>
              <a:rPr lang="tr-TR" sz="1400" dirty="0">
                <a:latin typeface="+mj-lt"/>
              </a:rPr>
              <a:t> </a:t>
            </a:r>
            <a:r>
              <a:rPr lang="tr-TR" sz="1400" dirty="0" err="1">
                <a:latin typeface="+mj-lt"/>
              </a:rPr>
              <a:t>Institute</a:t>
            </a:r>
            <a:r>
              <a:rPr lang="tr-TR" sz="1400" dirty="0">
                <a:latin typeface="+mj-lt"/>
              </a:rPr>
              <a:t> – rightquestion.org</a:t>
            </a:r>
            <a:endParaRPr lang="en-US" sz="1400" dirty="0">
              <a:latin typeface="+mj-lt"/>
            </a:endParaRPr>
          </a:p>
        </p:txBody>
      </p:sp>
    </p:spTree>
    <p:extLst>
      <p:ext uri="{BB962C8B-B14F-4D97-AF65-F5344CB8AC3E}">
        <p14:creationId xmlns:p14="http://schemas.microsoft.com/office/powerpoint/2010/main" val="2695322814"/>
      </p:ext>
    </p:extLst>
  </p:cSld>
  <p:clrMapOvr>
    <a:masterClrMapping/>
  </p:clrMapOvr>
  <p:transition advClick="0" advTm="107000"/>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6" presetClass="entr" presetSubtype="32" fill="hold" nodeType="withEffect">
                                  <p:stCondLst>
                                    <p:cond delay="0"/>
                                  </p:stCondLst>
                                  <p:childTnLst>
                                    <p:set>
                                      <p:cBhvr>
                                        <p:cTn id="6" dur="1" fill="hold">
                                          <p:stCondLst>
                                            <p:cond delay="0"/>
                                          </p:stCondLst>
                                        </p:cTn>
                                        <p:tgtEl>
                                          <p:spTgt spid="81921"/>
                                        </p:tgtEl>
                                        <p:attrNameLst>
                                          <p:attrName>style.visibility</p:attrName>
                                        </p:attrNameLst>
                                      </p:cBhvr>
                                      <p:to>
                                        <p:strVal val="visible"/>
                                      </p:to>
                                    </p:set>
                                    <p:animEffect transition="in" filter="circle(out)">
                                      <p:cBhvr>
                                        <p:cTn id="7" dur="2000"/>
                                        <p:tgtEl>
                                          <p:spTgt spid="819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5" name="Title 1"/>
          <p:cNvSpPr>
            <a:spLocks noGrp="1"/>
          </p:cNvSpPr>
          <p:nvPr>
            <p:ph type="title"/>
          </p:nvPr>
        </p:nvSpPr>
        <p:spPr>
          <a:xfrm>
            <a:off x="717909" y="373367"/>
            <a:ext cx="10515600" cy="820842"/>
          </a:xfrm>
        </p:spPr>
        <p:txBody>
          <a:bodyPr>
            <a:normAutofit/>
          </a:bodyPr>
          <a:lstStyle/>
          <a:p>
            <a:pPr eaLnBrk="1" hangingPunct="1"/>
            <a:r>
              <a:rPr lang="tr-TR">
                <a:solidFill>
                  <a:schemeClr val="tx1"/>
                </a:solidFill>
              </a:rPr>
              <a:t>Açık Biçimde Tanımlama, Odaklanma</a:t>
            </a:r>
          </a:p>
        </p:txBody>
      </p:sp>
      <p:grpSp>
        <p:nvGrpSpPr>
          <p:cNvPr id="2" name="グループ化 1"/>
          <p:cNvGrpSpPr/>
          <p:nvPr/>
        </p:nvGrpSpPr>
        <p:grpSpPr>
          <a:xfrm>
            <a:off x="2080016" y="1441389"/>
            <a:ext cx="7315890" cy="5175913"/>
            <a:chOff x="2201937" y="1197765"/>
            <a:chExt cx="7315890" cy="5175913"/>
          </a:xfrm>
        </p:grpSpPr>
        <p:sp>
          <p:nvSpPr>
            <p:cNvPr id="18" name="AutoShape 7"/>
            <p:cNvSpPr>
              <a:spLocks/>
            </p:cNvSpPr>
            <p:nvPr/>
          </p:nvSpPr>
          <p:spPr bwMode="auto">
            <a:xfrm rot="2678492">
              <a:off x="6921017" y="4853370"/>
              <a:ext cx="1979008" cy="604409"/>
            </a:xfrm>
            <a:prstGeom prst="leftArrow">
              <a:avLst>
                <a:gd name="adj1" fmla="val 50000"/>
                <a:gd name="adj2" fmla="val 80889"/>
              </a:avLst>
            </a:prstGeom>
            <a:solidFill>
              <a:srgbClr val="2C7C9F">
                <a:alpha val="80783"/>
              </a:srgbClr>
            </a:solidFill>
            <a:ln w="9525">
              <a:solidFill>
                <a:srgbClr val="3A93FF">
                  <a:alpha val="34117"/>
                </a:srgbClr>
              </a:solidFill>
              <a:round/>
              <a:headEnd/>
              <a:tailEnd/>
            </a:ln>
            <a:effectLst>
              <a:outerShdw blurRad="63500" dist="23000" dir="5400000" algn="ctr" rotWithShape="0">
                <a:schemeClr val="bg2">
                  <a:alpha val="34998"/>
                </a:schemeClr>
              </a:outerShdw>
            </a:effectLst>
          </p:spPr>
          <p:txBody>
            <a:bodyPr lIns="0" tIns="0" rIns="0" bIns="0"/>
            <a:lstStyle/>
            <a:p>
              <a:pPr algn="ctr" defTabSz="457200">
                <a:defRPr/>
              </a:pPr>
              <a:endParaRPr lang="en-US" dirty="0">
                <a:solidFill>
                  <a:prstClr val="black"/>
                </a:solidFill>
                <a:latin typeface="Rockwell"/>
                <a:ea typeface="ヒラギノ角ゴ ProN W3" charset="-128"/>
                <a:cs typeface="ヒラギノ角ゴ ProN W3" charset="-128"/>
              </a:endParaRPr>
            </a:p>
          </p:txBody>
        </p:sp>
        <p:sp>
          <p:nvSpPr>
            <p:cNvPr id="20" name="Rectangle 1"/>
            <p:cNvSpPr txBox="1">
              <a:spLocks noChangeArrowheads="1"/>
            </p:cNvSpPr>
            <p:nvPr/>
          </p:nvSpPr>
          <p:spPr bwMode="auto">
            <a:xfrm>
              <a:off x="3953615" y="3997525"/>
              <a:ext cx="3812534" cy="960512"/>
            </a:xfrm>
            <a:prstGeom prst="rect">
              <a:avLst/>
            </a:prstGeom>
          </p:spPr>
          <p:txBody>
            <a:bodyPr anchor="b">
              <a:noAutofit/>
            </a:bodyPr>
            <a:lstStyle/>
            <a:p>
              <a:pPr algn="ctr" defTabSz="457200">
                <a:defRPr/>
              </a:pPr>
              <a:r>
                <a:rPr lang="tr-TR" sz="4000" b="1" dirty="0">
                  <a:solidFill>
                    <a:srgbClr val="000000"/>
                  </a:solidFill>
                  <a:latin typeface="Rockwell" panose="02060603020205020403" pitchFamily="18" charset="0"/>
                  <a:sym typeface="Gill Sans" charset="0"/>
                </a:rPr>
                <a:t>Yakınsak Düşünme</a:t>
              </a:r>
            </a:p>
            <a:p>
              <a:pPr algn="ctr" defTabSz="457200">
                <a:defRPr/>
              </a:pPr>
              <a:endParaRPr lang="tr-TR" sz="4000" b="1" dirty="0">
                <a:solidFill>
                  <a:srgbClr val="000000"/>
                </a:solidFill>
                <a:latin typeface="Rockwell" panose="02060603020205020403" pitchFamily="18" charset="0"/>
                <a:sym typeface="Gill Sans" charset="0"/>
              </a:endParaRPr>
            </a:p>
          </p:txBody>
        </p:sp>
        <p:sp>
          <p:nvSpPr>
            <p:cNvPr id="21" name="AutoShape 7"/>
            <p:cNvSpPr>
              <a:spLocks/>
            </p:cNvSpPr>
            <p:nvPr/>
          </p:nvSpPr>
          <p:spPr bwMode="auto">
            <a:xfrm rot="18598406">
              <a:off x="6967497" y="2061120"/>
              <a:ext cx="1979008" cy="604409"/>
            </a:xfrm>
            <a:prstGeom prst="leftArrow">
              <a:avLst>
                <a:gd name="adj1" fmla="val 50000"/>
                <a:gd name="adj2" fmla="val 80889"/>
              </a:avLst>
            </a:prstGeom>
            <a:solidFill>
              <a:srgbClr val="2C7C9F">
                <a:alpha val="80783"/>
              </a:srgbClr>
            </a:solidFill>
            <a:ln w="9525">
              <a:solidFill>
                <a:srgbClr val="3A93FF">
                  <a:alpha val="34117"/>
                </a:srgbClr>
              </a:solidFill>
              <a:round/>
              <a:headEnd/>
              <a:tailEnd/>
            </a:ln>
            <a:effectLst>
              <a:outerShdw blurRad="63500" dist="23000" dir="5400000" algn="ctr" rotWithShape="0">
                <a:schemeClr val="bg2">
                  <a:alpha val="34998"/>
                </a:schemeClr>
              </a:outerShdw>
            </a:effectLst>
          </p:spPr>
          <p:txBody>
            <a:bodyPr lIns="0" tIns="0" rIns="0" bIns="0"/>
            <a:lstStyle/>
            <a:p>
              <a:pPr algn="ctr" defTabSz="457200">
                <a:defRPr/>
              </a:pPr>
              <a:endParaRPr lang="en-US" dirty="0">
                <a:solidFill>
                  <a:prstClr val="black"/>
                </a:solidFill>
                <a:latin typeface="Rockwell"/>
                <a:ea typeface="ヒラギノ角ゴ ProN W3" charset="-128"/>
                <a:cs typeface="ヒラギノ角ゴ ProN W3" charset="-128"/>
              </a:endParaRPr>
            </a:p>
          </p:txBody>
        </p:sp>
        <p:sp>
          <p:nvSpPr>
            <p:cNvPr id="22" name="AutoShape 7"/>
            <p:cNvSpPr>
              <a:spLocks/>
            </p:cNvSpPr>
            <p:nvPr/>
          </p:nvSpPr>
          <p:spPr bwMode="auto">
            <a:xfrm rot="13359560">
              <a:off x="2622122" y="2064915"/>
              <a:ext cx="1979008" cy="604409"/>
            </a:xfrm>
            <a:prstGeom prst="leftArrow">
              <a:avLst>
                <a:gd name="adj1" fmla="val 50000"/>
                <a:gd name="adj2" fmla="val 80889"/>
              </a:avLst>
            </a:prstGeom>
            <a:solidFill>
              <a:srgbClr val="2C7C9F">
                <a:alpha val="80783"/>
              </a:srgbClr>
            </a:solidFill>
            <a:ln w="9525">
              <a:solidFill>
                <a:srgbClr val="3A93FF">
                  <a:alpha val="34117"/>
                </a:srgbClr>
              </a:solidFill>
              <a:round/>
              <a:headEnd/>
              <a:tailEnd/>
            </a:ln>
            <a:effectLst>
              <a:outerShdw blurRad="63500" dist="23000" dir="5400000" algn="ctr" rotWithShape="0">
                <a:schemeClr val="bg2">
                  <a:alpha val="34998"/>
                </a:schemeClr>
              </a:outerShdw>
            </a:effectLst>
          </p:spPr>
          <p:txBody>
            <a:bodyPr lIns="0" tIns="0" rIns="0" bIns="0"/>
            <a:lstStyle/>
            <a:p>
              <a:pPr algn="ctr" defTabSz="457200">
                <a:defRPr/>
              </a:pPr>
              <a:endParaRPr lang="en-US" dirty="0">
                <a:solidFill>
                  <a:prstClr val="black"/>
                </a:solidFill>
                <a:latin typeface="Rockwell"/>
                <a:ea typeface="ヒラギノ角ゴ ProN W3" charset="-128"/>
                <a:cs typeface="ヒラギノ角ゴ ProN W3" charset="-128"/>
              </a:endParaRPr>
            </a:p>
          </p:txBody>
        </p:sp>
        <p:sp>
          <p:nvSpPr>
            <p:cNvPr id="23" name="AutoShape 7"/>
            <p:cNvSpPr>
              <a:spLocks/>
            </p:cNvSpPr>
            <p:nvPr/>
          </p:nvSpPr>
          <p:spPr bwMode="auto">
            <a:xfrm rot="16200000">
              <a:off x="4827401" y="1885064"/>
              <a:ext cx="1979008" cy="604409"/>
            </a:xfrm>
            <a:prstGeom prst="leftArrow">
              <a:avLst>
                <a:gd name="adj1" fmla="val 50000"/>
                <a:gd name="adj2" fmla="val 80889"/>
              </a:avLst>
            </a:prstGeom>
            <a:solidFill>
              <a:srgbClr val="2C7C9F">
                <a:alpha val="80783"/>
              </a:srgbClr>
            </a:solidFill>
            <a:ln w="9525">
              <a:solidFill>
                <a:srgbClr val="3A93FF">
                  <a:alpha val="34117"/>
                </a:srgbClr>
              </a:solidFill>
              <a:round/>
              <a:headEnd/>
              <a:tailEnd/>
            </a:ln>
            <a:effectLst>
              <a:outerShdw blurRad="63500" dist="23000" dir="5400000" algn="ctr" rotWithShape="0">
                <a:schemeClr val="bg2">
                  <a:alpha val="34998"/>
                </a:schemeClr>
              </a:outerShdw>
            </a:effectLst>
          </p:spPr>
          <p:txBody>
            <a:bodyPr lIns="0" tIns="0" rIns="0" bIns="0"/>
            <a:lstStyle/>
            <a:p>
              <a:pPr algn="ctr" defTabSz="457200">
                <a:defRPr/>
              </a:pPr>
              <a:endParaRPr lang="en-US" dirty="0">
                <a:solidFill>
                  <a:prstClr val="black"/>
                </a:solidFill>
                <a:latin typeface="Rockwell"/>
                <a:ea typeface="ヒラギノ角ゴ ProN W3" charset="-128"/>
                <a:cs typeface="ヒラギノ角ゴ ProN W3" charset="-128"/>
              </a:endParaRPr>
            </a:p>
          </p:txBody>
        </p:sp>
        <p:sp>
          <p:nvSpPr>
            <p:cNvPr id="24" name="AutoShape 7"/>
            <p:cNvSpPr>
              <a:spLocks/>
            </p:cNvSpPr>
            <p:nvPr/>
          </p:nvSpPr>
          <p:spPr bwMode="auto">
            <a:xfrm>
              <a:off x="7538819" y="3493774"/>
              <a:ext cx="1979008" cy="604409"/>
            </a:xfrm>
            <a:prstGeom prst="leftArrow">
              <a:avLst>
                <a:gd name="adj1" fmla="val 50000"/>
                <a:gd name="adj2" fmla="val 80889"/>
              </a:avLst>
            </a:prstGeom>
            <a:solidFill>
              <a:srgbClr val="2C7C9F">
                <a:alpha val="80783"/>
              </a:srgbClr>
            </a:solidFill>
            <a:ln w="9525">
              <a:solidFill>
                <a:srgbClr val="3A93FF">
                  <a:alpha val="34117"/>
                </a:srgbClr>
              </a:solidFill>
              <a:round/>
              <a:headEnd/>
              <a:tailEnd/>
            </a:ln>
            <a:effectLst>
              <a:outerShdw blurRad="63500" dist="23000" dir="5400000" algn="ctr" rotWithShape="0">
                <a:schemeClr val="bg2">
                  <a:alpha val="34998"/>
                </a:schemeClr>
              </a:outerShdw>
            </a:effectLst>
          </p:spPr>
          <p:txBody>
            <a:bodyPr lIns="0" tIns="0" rIns="0" bIns="0"/>
            <a:lstStyle/>
            <a:p>
              <a:pPr algn="ctr" defTabSz="457200">
                <a:defRPr/>
              </a:pPr>
              <a:endParaRPr lang="en-US" dirty="0">
                <a:solidFill>
                  <a:prstClr val="black"/>
                </a:solidFill>
                <a:latin typeface="Rockwell"/>
                <a:ea typeface="ヒラギノ角ゴ ProN W3" charset="-128"/>
                <a:cs typeface="ヒラギノ角ゴ ProN W3" charset="-128"/>
              </a:endParaRPr>
            </a:p>
          </p:txBody>
        </p:sp>
        <p:sp>
          <p:nvSpPr>
            <p:cNvPr id="25" name="AutoShape 7"/>
            <p:cNvSpPr>
              <a:spLocks/>
            </p:cNvSpPr>
            <p:nvPr/>
          </p:nvSpPr>
          <p:spPr bwMode="auto">
            <a:xfrm rot="10800000">
              <a:off x="2201937" y="3576160"/>
              <a:ext cx="1979008" cy="604409"/>
            </a:xfrm>
            <a:prstGeom prst="leftArrow">
              <a:avLst>
                <a:gd name="adj1" fmla="val 50000"/>
                <a:gd name="adj2" fmla="val 80889"/>
              </a:avLst>
            </a:prstGeom>
            <a:solidFill>
              <a:srgbClr val="2C7C9F">
                <a:alpha val="80783"/>
              </a:srgbClr>
            </a:solidFill>
            <a:ln w="9525">
              <a:solidFill>
                <a:srgbClr val="3A93FF">
                  <a:alpha val="34117"/>
                </a:srgbClr>
              </a:solidFill>
              <a:round/>
              <a:headEnd/>
              <a:tailEnd/>
            </a:ln>
            <a:effectLst>
              <a:outerShdw blurRad="63500" dist="23000" dir="5400000" algn="ctr" rotWithShape="0">
                <a:schemeClr val="bg2">
                  <a:alpha val="34998"/>
                </a:schemeClr>
              </a:outerShdw>
            </a:effectLst>
          </p:spPr>
          <p:txBody>
            <a:bodyPr lIns="0" tIns="0" rIns="0" bIns="0"/>
            <a:lstStyle/>
            <a:p>
              <a:pPr algn="ctr" defTabSz="457200">
                <a:defRPr/>
              </a:pPr>
              <a:endParaRPr lang="en-US" dirty="0">
                <a:solidFill>
                  <a:prstClr val="black"/>
                </a:solidFill>
                <a:latin typeface="Rockwell"/>
                <a:ea typeface="ヒラギノ角ゴ ProN W3" charset="-128"/>
                <a:cs typeface="ヒラギノ角ゴ ProN W3" charset="-128"/>
              </a:endParaRPr>
            </a:p>
          </p:txBody>
        </p:sp>
        <p:sp>
          <p:nvSpPr>
            <p:cNvPr id="26" name="AutoShape 7"/>
            <p:cNvSpPr>
              <a:spLocks/>
            </p:cNvSpPr>
            <p:nvPr/>
          </p:nvSpPr>
          <p:spPr bwMode="auto">
            <a:xfrm rot="8535674">
              <a:off x="2587109" y="4781468"/>
              <a:ext cx="1979008" cy="604409"/>
            </a:xfrm>
            <a:prstGeom prst="leftArrow">
              <a:avLst>
                <a:gd name="adj1" fmla="val 50000"/>
                <a:gd name="adj2" fmla="val 80889"/>
              </a:avLst>
            </a:prstGeom>
            <a:solidFill>
              <a:srgbClr val="2C7C9F">
                <a:alpha val="80783"/>
              </a:srgbClr>
            </a:solidFill>
            <a:ln w="9525">
              <a:solidFill>
                <a:srgbClr val="3A93FF">
                  <a:alpha val="34117"/>
                </a:srgbClr>
              </a:solidFill>
              <a:round/>
              <a:headEnd/>
              <a:tailEnd/>
            </a:ln>
            <a:effectLst>
              <a:outerShdw blurRad="63500" dist="23000" dir="5400000" algn="ctr" rotWithShape="0">
                <a:schemeClr val="bg2">
                  <a:alpha val="34998"/>
                </a:schemeClr>
              </a:outerShdw>
            </a:effectLst>
          </p:spPr>
          <p:txBody>
            <a:bodyPr lIns="0" tIns="0" rIns="0" bIns="0"/>
            <a:lstStyle/>
            <a:p>
              <a:pPr algn="ctr" defTabSz="457200">
                <a:defRPr/>
              </a:pPr>
              <a:endParaRPr lang="en-US" dirty="0">
                <a:solidFill>
                  <a:prstClr val="black"/>
                </a:solidFill>
                <a:latin typeface="Rockwell"/>
                <a:ea typeface="ヒラギノ角ゴ ProN W3" charset="-128"/>
                <a:cs typeface="ヒラギノ角ゴ ProN W3" charset="-128"/>
              </a:endParaRPr>
            </a:p>
          </p:txBody>
        </p:sp>
        <p:sp>
          <p:nvSpPr>
            <p:cNvPr id="27" name="AutoShape 7"/>
            <p:cNvSpPr>
              <a:spLocks/>
            </p:cNvSpPr>
            <p:nvPr/>
          </p:nvSpPr>
          <p:spPr bwMode="auto">
            <a:xfrm rot="5400000">
              <a:off x="4805920" y="5081969"/>
              <a:ext cx="1979008" cy="604409"/>
            </a:xfrm>
            <a:prstGeom prst="leftArrow">
              <a:avLst>
                <a:gd name="adj1" fmla="val 50000"/>
                <a:gd name="adj2" fmla="val 80889"/>
              </a:avLst>
            </a:prstGeom>
            <a:solidFill>
              <a:srgbClr val="2C7C9F">
                <a:alpha val="80783"/>
              </a:srgbClr>
            </a:solidFill>
            <a:ln w="9525">
              <a:solidFill>
                <a:srgbClr val="3A93FF">
                  <a:alpha val="34117"/>
                </a:srgbClr>
              </a:solidFill>
              <a:round/>
              <a:headEnd/>
              <a:tailEnd/>
            </a:ln>
            <a:effectLst>
              <a:outerShdw blurRad="63500" dist="23000" dir="5400000" algn="ctr" rotWithShape="0">
                <a:schemeClr val="bg2">
                  <a:alpha val="34998"/>
                </a:schemeClr>
              </a:outerShdw>
            </a:effectLst>
          </p:spPr>
          <p:txBody>
            <a:bodyPr lIns="0" tIns="0" rIns="0" bIns="0"/>
            <a:lstStyle/>
            <a:p>
              <a:pPr algn="ctr" defTabSz="457200">
                <a:defRPr/>
              </a:pPr>
              <a:endParaRPr lang="en-US" dirty="0">
                <a:solidFill>
                  <a:prstClr val="black"/>
                </a:solidFill>
                <a:latin typeface="Rockwell"/>
                <a:ea typeface="ヒラギノ角ゴ ProN W3" charset="-128"/>
                <a:cs typeface="ヒラギノ角ゴ ProN W3" charset="-128"/>
              </a:endParaRPr>
            </a:p>
          </p:txBody>
        </p:sp>
      </p:grpSp>
      <p:sp>
        <p:nvSpPr>
          <p:cNvPr id="13" name="Subtitle 2">
            <a:extLst>
              <a:ext uri="{FF2B5EF4-FFF2-40B4-BE49-F238E27FC236}">
                <a16:creationId xmlns:a16="http://schemas.microsoft.com/office/drawing/2014/main" id="{66B2C58E-8085-43BA-9BF1-E7322DDFB7D9}"/>
              </a:ext>
            </a:extLst>
          </p:cNvPr>
          <p:cNvSpPr txBox="1">
            <a:spLocks/>
          </p:cNvSpPr>
          <p:nvPr/>
        </p:nvSpPr>
        <p:spPr>
          <a:xfrm>
            <a:off x="6413427" y="6460760"/>
            <a:ext cx="5685183" cy="397239"/>
          </a:xfrm>
          <a:prstGeom prst="rect">
            <a:avLst/>
          </a:prstGeom>
          <a:solidFill>
            <a:schemeClr val="bg1"/>
          </a:solidFill>
        </p:spPr>
        <p:txBody>
          <a:bodyPr vert="horz" lIns="91440" tIns="45720" rIns="91440" bIns="45720" rtlCol="0">
            <a:noAutofit/>
          </a:bodyPr>
          <a:lstStyle>
            <a:lvl1pPr marL="0" indent="0" algn="l" defTabSz="914400" rtl="0" eaLnBrk="1" latinLnBrk="0" hangingPunct="1">
              <a:lnSpc>
                <a:spcPct val="90000"/>
              </a:lnSpc>
              <a:spcBef>
                <a:spcPts val="1000"/>
              </a:spcBef>
              <a:buFont typeface="Arial"/>
              <a:buNone/>
              <a:defRPr sz="32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9pPr>
          </a:lstStyle>
          <a:p>
            <a:pPr>
              <a:lnSpc>
                <a:spcPct val="100000"/>
              </a:lnSpc>
              <a:spcBef>
                <a:spcPts val="400"/>
              </a:spcBef>
              <a:defRPr/>
            </a:pPr>
            <a:r>
              <a:rPr lang="tr-TR" sz="1400" dirty="0">
                <a:latin typeface="+mj-lt"/>
              </a:rPr>
              <a:t>Kaynak:  </a:t>
            </a:r>
            <a:r>
              <a:rPr lang="tr-TR" sz="1400" dirty="0" err="1">
                <a:latin typeface="+mj-lt"/>
              </a:rPr>
              <a:t>The</a:t>
            </a:r>
            <a:r>
              <a:rPr lang="tr-TR" sz="1400" dirty="0">
                <a:latin typeface="+mj-lt"/>
              </a:rPr>
              <a:t> Right </a:t>
            </a:r>
            <a:r>
              <a:rPr lang="tr-TR" sz="1400" dirty="0" err="1">
                <a:latin typeface="+mj-lt"/>
              </a:rPr>
              <a:t>Question</a:t>
            </a:r>
            <a:r>
              <a:rPr lang="tr-TR" sz="1400" dirty="0">
                <a:latin typeface="+mj-lt"/>
              </a:rPr>
              <a:t> </a:t>
            </a:r>
            <a:r>
              <a:rPr lang="tr-TR" sz="1400" dirty="0" err="1">
                <a:latin typeface="+mj-lt"/>
              </a:rPr>
              <a:t>Institute</a:t>
            </a:r>
            <a:r>
              <a:rPr lang="tr-TR" sz="1400" dirty="0">
                <a:latin typeface="+mj-lt"/>
              </a:rPr>
              <a:t> – rightquestion.org</a:t>
            </a:r>
            <a:endParaRPr lang="en-US" sz="1400" dirty="0">
              <a:latin typeface="+mj-lt"/>
            </a:endParaRPr>
          </a:p>
        </p:txBody>
      </p:sp>
    </p:spTree>
    <p:extLst>
      <p:ext uri="{BB962C8B-B14F-4D97-AF65-F5344CB8AC3E}">
        <p14:creationId xmlns:p14="http://schemas.microsoft.com/office/powerpoint/2010/main" val="3343455066"/>
      </p:ext>
    </p:extLst>
  </p:cSld>
  <p:clrMapOvr>
    <a:masterClrMapping/>
  </p:clrMapOvr>
  <p:transition advClick="0" advTm="109000"/>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02247" y="125178"/>
            <a:ext cx="10515600" cy="1325563"/>
          </a:xfrm>
        </p:spPr>
        <p:txBody>
          <a:bodyPr>
            <a:normAutofit/>
          </a:bodyPr>
          <a:lstStyle/>
          <a:p>
            <a:r>
              <a:rPr lang="tr-TR" sz="4800" b="0">
                <a:solidFill>
                  <a:schemeClr val="tx1"/>
                </a:solidFill>
                <a:ea typeface="Meiryo" panose="020B0604030504040204" pitchFamily="34" charset="-128"/>
              </a:rPr>
              <a:t>Odada kim var?</a:t>
            </a:r>
          </a:p>
        </p:txBody>
      </p:sp>
      <p:sp>
        <p:nvSpPr>
          <p:cNvPr id="3" name="Subtitle 2">
            <a:extLst>
              <a:ext uri="{FF2B5EF4-FFF2-40B4-BE49-F238E27FC236}">
                <a16:creationId xmlns:a16="http://schemas.microsoft.com/office/drawing/2014/main" id="{75024BB3-B1EB-4FDB-A61F-0E26C58B9A83}"/>
              </a:ext>
            </a:extLst>
          </p:cNvPr>
          <p:cNvSpPr txBox="1">
            <a:spLocks/>
          </p:cNvSpPr>
          <p:nvPr/>
        </p:nvSpPr>
        <p:spPr>
          <a:xfrm>
            <a:off x="6413427" y="6216790"/>
            <a:ext cx="5685183" cy="641210"/>
          </a:xfrm>
          <a:prstGeom prst="rect">
            <a:avLst/>
          </a:prstGeom>
          <a:solidFill>
            <a:schemeClr val="bg1"/>
          </a:solidFill>
        </p:spPr>
        <p:txBody>
          <a:bodyPr vert="horz" lIns="91440" tIns="45720" rIns="91440" bIns="45720" rtlCol="0">
            <a:noAutofit/>
          </a:bodyPr>
          <a:lstStyle>
            <a:lvl1pPr marL="0" indent="0" algn="l" defTabSz="914400" rtl="0" eaLnBrk="1" latinLnBrk="0" hangingPunct="1">
              <a:lnSpc>
                <a:spcPct val="90000"/>
              </a:lnSpc>
              <a:spcBef>
                <a:spcPts val="1000"/>
              </a:spcBef>
              <a:buFont typeface="Arial"/>
              <a:buNone/>
              <a:defRPr sz="32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9pPr>
          </a:lstStyle>
          <a:p>
            <a:pPr>
              <a:lnSpc>
                <a:spcPct val="100000"/>
              </a:lnSpc>
              <a:spcBef>
                <a:spcPts val="400"/>
              </a:spcBef>
              <a:defRPr/>
            </a:pPr>
            <a:r>
              <a:rPr lang="tr-TR" sz="1400" dirty="0">
                <a:latin typeface="+mj-lt"/>
              </a:rPr>
              <a:t>Kaynak:  </a:t>
            </a:r>
            <a:r>
              <a:rPr lang="tr-TR" sz="1400" dirty="0" err="1">
                <a:latin typeface="+mj-lt"/>
              </a:rPr>
              <a:t>The</a:t>
            </a:r>
            <a:r>
              <a:rPr lang="tr-TR" sz="1400" dirty="0">
                <a:latin typeface="+mj-lt"/>
              </a:rPr>
              <a:t> Right </a:t>
            </a:r>
            <a:r>
              <a:rPr lang="tr-TR" sz="1400" dirty="0" err="1">
                <a:latin typeface="+mj-lt"/>
              </a:rPr>
              <a:t>Question</a:t>
            </a:r>
            <a:r>
              <a:rPr lang="tr-TR" sz="1400" dirty="0">
                <a:latin typeface="+mj-lt"/>
              </a:rPr>
              <a:t> </a:t>
            </a:r>
            <a:r>
              <a:rPr lang="tr-TR" sz="1400" dirty="0" err="1">
                <a:latin typeface="+mj-lt"/>
              </a:rPr>
              <a:t>Institute</a:t>
            </a:r>
            <a:r>
              <a:rPr lang="tr-TR" sz="1400" dirty="0">
                <a:latin typeface="+mj-lt"/>
              </a:rPr>
              <a:t> – rightquestion.org</a:t>
            </a:r>
            <a:endParaRPr lang="en-US" sz="1400" dirty="0">
              <a:latin typeface="+mj-lt"/>
            </a:endParaRPr>
          </a:p>
        </p:txBody>
      </p:sp>
    </p:spTree>
    <p:extLst>
      <p:ext uri="{BB962C8B-B14F-4D97-AF65-F5344CB8AC3E}">
        <p14:creationId xmlns:p14="http://schemas.microsoft.com/office/powerpoint/2010/main" val="644704131"/>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8853" name="Picture 2"/>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2123029" y="1656135"/>
            <a:ext cx="3547353" cy="487961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pic>
      <p:sp>
        <p:nvSpPr>
          <p:cNvPr id="99334" name="TextBox 5"/>
          <p:cNvSpPr txBox="1">
            <a:spLocks noChangeArrowheads="1"/>
          </p:cNvSpPr>
          <p:nvPr/>
        </p:nvSpPr>
        <p:spPr bwMode="auto">
          <a:xfrm>
            <a:off x="5670382" y="2678489"/>
            <a:ext cx="5252542" cy="1323439"/>
          </a:xfrm>
          <a:prstGeom prst="rect">
            <a:avLst/>
          </a:prstGeom>
          <a:noFill/>
          <a:ln w="9525">
            <a:noFill/>
            <a:miter lim="800000"/>
            <a:headEnd/>
            <a:tailEnd/>
          </a:ln>
        </p:spPr>
        <p:txBody>
          <a:bodyPr wrap="square">
            <a:spAutoFit/>
          </a:bodyPr>
          <a:lstStyle/>
          <a:p>
            <a:pPr algn="ctr" defTabSz="457200">
              <a:defRPr/>
            </a:pPr>
            <a:r>
              <a:rPr lang="tr-TR" sz="4000" b="1">
                <a:solidFill>
                  <a:srgbClr val="000000"/>
                </a:solidFill>
                <a:latin typeface="Rockwell" panose="02060603020205020403" pitchFamily="18" charset="0"/>
              </a:rPr>
              <a:t>Üstbilişsel Düşünme</a:t>
            </a:r>
          </a:p>
          <a:p>
            <a:pPr algn="ctr" defTabSz="457200">
              <a:defRPr/>
            </a:pPr>
            <a:endParaRPr lang="tr-TR" sz="4000" b="1">
              <a:solidFill>
                <a:srgbClr val="000000"/>
              </a:solidFill>
              <a:latin typeface="Rockwell" panose="02060603020205020403" pitchFamily="18" charset="0"/>
            </a:endParaRPr>
          </a:p>
        </p:txBody>
      </p:sp>
      <p:sp>
        <p:nvSpPr>
          <p:cNvPr id="78852" name="Title 1"/>
          <p:cNvSpPr>
            <a:spLocks noGrp="1"/>
          </p:cNvSpPr>
          <p:nvPr>
            <p:ph type="title"/>
          </p:nvPr>
        </p:nvSpPr>
        <p:spPr/>
        <p:txBody>
          <a:bodyPr/>
          <a:lstStyle/>
          <a:p>
            <a:pPr eaLnBrk="1" hangingPunct="1"/>
            <a:r>
              <a:rPr lang="tr-TR">
                <a:solidFill>
                  <a:schemeClr val="tx1"/>
                </a:solidFill>
              </a:rPr>
              <a:t>Düşünme üzerine Düşünmek</a:t>
            </a:r>
          </a:p>
        </p:txBody>
      </p:sp>
      <p:pic>
        <p:nvPicPr>
          <p:cNvPr id="9" name="Picture 2">
            <a:extLst>
              <a:ext uri="{FF2B5EF4-FFF2-40B4-BE49-F238E27FC236}">
                <a16:creationId xmlns:a16="http://schemas.microsoft.com/office/drawing/2014/main" id="{C091495A-5821-4EB7-8F88-734828852F6C}"/>
              </a:ext>
            </a:extLst>
          </p:cNvPr>
          <p:cNvPicPr>
            <a:picLocks noChangeAspect="1" noChangeArrowheads="1"/>
          </p:cNvPicPr>
          <p:nvPr/>
        </p:nvPicPr>
        <p:blipFill>
          <a:blip r:embed="rId2">
            <a:duotone>
              <a:schemeClr val="accent1">
                <a:shade val="45000"/>
                <a:satMod val="135000"/>
              </a:schemeClr>
              <a:prstClr val="white"/>
            </a:duotone>
            <a:extLst>
              <a:ext uri="{28A0092B-C50C-407E-A947-70E740481C1C}">
                <a14:useLocalDpi xmlns:a14="http://schemas.microsoft.com/office/drawing/2010/main"/>
              </a:ext>
            </a:extLst>
          </a:blip>
          <a:srcRect/>
          <a:stretch>
            <a:fillRect/>
          </a:stretch>
        </p:blipFill>
        <p:spPr bwMode="auto">
          <a:xfrm>
            <a:off x="3015311" y="2120464"/>
            <a:ext cx="1378512" cy="152752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pic>
      <p:sp>
        <p:nvSpPr>
          <p:cNvPr id="6" name="Subtitle 2">
            <a:extLst>
              <a:ext uri="{FF2B5EF4-FFF2-40B4-BE49-F238E27FC236}">
                <a16:creationId xmlns:a16="http://schemas.microsoft.com/office/drawing/2014/main" id="{C1A6641F-7387-4A85-9141-D910770D52F6}"/>
              </a:ext>
            </a:extLst>
          </p:cNvPr>
          <p:cNvSpPr txBox="1">
            <a:spLocks/>
          </p:cNvSpPr>
          <p:nvPr/>
        </p:nvSpPr>
        <p:spPr>
          <a:xfrm>
            <a:off x="6413427" y="6460760"/>
            <a:ext cx="5685183" cy="397239"/>
          </a:xfrm>
          <a:prstGeom prst="rect">
            <a:avLst/>
          </a:prstGeom>
          <a:solidFill>
            <a:schemeClr val="bg1"/>
          </a:solidFill>
        </p:spPr>
        <p:txBody>
          <a:bodyPr vert="horz" lIns="91440" tIns="45720" rIns="91440" bIns="45720" rtlCol="0">
            <a:noAutofit/>
          </a:bodyPr>
          <a:lstStyle>
            <a:lvl1pPr marL="0" indent="0" algn="l" defTabSz="914400" rtl="0" eaLnBrk="1" latinLnBrk="0" hangingPunct="1">
              <a:lnSpc>
                <a:spcPct val="90000"/>
              </a:lnSpc>
              <a:spcBef>
                <a:spcPts val="1000"/>
              </a:spcBef>
              <a:buFont typeface="Arial"/>
              <a:buNone/>
              <a:defRPr sz="32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9pPr>
          </a:lstStyle>
          <a:p>
            <a:pPr>
              <a:lnSpc>
                <a:spcPct val="100000"/>
              </a:lnSpc>
              <a:spcBef>
                <a:spcPts val="400"/>
              </a:spcBef>
              <a:defRPr/>
            </a:pPr>
            <a:r>
              <a:rPr lang="tr-TR" sz="1400" dirty="0">
                <a:latin typeface="+mj-lt"/>
              </a:rPr>
              <a:t>Kaynak:  </a:t>
            </a:r>
            <a:r>
              <a:rPr lang="tr-TR" sz="1400" dirty="0" err="1">
                <a:latin typeface="+mj-lt"/>
              </a:rPr>
              <a:t>The</a:t>
            </a:r>
            <a:r>
              <a:rPr lang="tr-TR" sz="1400" dirty="0">
                <a:latin typeface="+mj-lt"/>
              </a:rPr>
              <a:t> Right </a:t>
            </a:r>
            <a:r>
              <a:rPr lang="tr-TR" sz="1400" dirty="0" err="1">
                <a:latin typeface="+mj-lt"/>
              </a:rPr>
              <a:t>Question</a:t>
            </a:r>
            <a:r>
              <a:rPr lang="tr-TR" sz="1400" dirty="0">
                <a:latin typeface="+mj-lt"/>
              </a:rPr>
              <a:t> </a:t>
            </a:r>
            <a:r>
              <a:rPr lang="tr-TR" sz="1400" dirty="0" err="1">
                <a:latin typeface="+mj-lt"/>
              </a:rPr>
              <a:t>Institute</a:t>
            </a:r>
            <a:r>
              <a:rPr lang="tr-TR" sz="1400" dirty="0">
                <a:latin typeface="+mj-lt"/>
              </a:rPr>
              <a:t> – rightquestion.org</a:t>
            </a:r>
            <a:endParaRPr lang="en-US" sz="1400" dirty="0">
              <a:latin typeface="+mj-lt"/>
            </a:endParaRPr>
          </a:p>
        </p:txBody>
      </p:sp>
    </p:spTree>
    <p:extLst>
      <p:ext uri="{BB962C8B-B14F-4D97-AF65-F5344CB8AC3E}">
        <p14:creationId xmlns:p14="http://schemas.microsoft.com/office/powerpoint/2010/main" val="2392713698"/>
      </p:ext>
    </p:extLst>
  </p:cSld>
  <p:clrMapOvr>
    <a:masterClrMapping/>
  </p:clrMapOvr>
  <p:transition advClick="0" advTm="112000"/>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2" presetClass="entr" presetSubtype="0" fill="hold" grpId="0" nodeType="withEffect">
                                  <p:stCondLst>
                                    <p:cond delay="0"/>
                                  </p:stCondLst>
                                  <p:childTnLst>
                                    <p:set>
                                      <p:cBhvr>
                                        <p:cTn id="6" dur="1" fill="hold">
                                          <p:stCondLst>
                                            <p:cond delay="0"/>
                                          </p:stCondLst>
                                        </p:cTn>
                                        <p:tgtEl>
                                          <p:spTgt spid="99334"/>
                                        </p:tgtEl>
                                        <p:attrNameLst>
                                          <p:attrName>style.visibility</p:attrName>
                                        </p:attrNameLst>
                                      </p:cBhvr>
                                      <p:to>
                                        <p:strVal val="visible"/>
                                      </p:to>
                                    </p:set>
                                    <p:animEffect transition="in" filter="fade">
                                      <p:cBhvr>
                                        <p:cTn id="7" dur="1000"/>
                                        <p:tgtEl>
                                          <p:spTgt spid="99334"/>
                                        </p:tgtEl>
                                      </p:cBhvr>
                                    </p:animEffect>
                                    <p:anim calcmode="lin" valueType="num">
                                      <p:cBhvr>
                                        <p:cTn id="8" dur="1000" fill="hold"/>
                                        <p:tgtEl>
                                          <p:spTgt spid="99334"/>
                                        </p:tgtEl>
                                        <p:attrNameLst>
                                          <p:attrName>ppt_x</p:attrName>
                                        </p:attrNameLst>
                                      </p:cBhvr>
                                      <p:tavLst>
                                        <p:tav tm="0">
                                          <p:val>
                                            <p:strVal val="#ppt_x"/>
                                          </p:val>
                                        </p:tav>
                                        <p:tav tm="100000">
                                          <p:val>
                                            <p:strVal val="#ppt_x"/>
                                          </p:val>
                                        </p:tav>
                                      </p:tavLst>
                                    </p:anim>
                                    <p:anim calcmode="lin" valueType="num">
                                      <p:cBhvr>
                                        <p:cTn id="9" dur="1000" fill="hold"/>
                                        <p:tgtEl>
                                          <p:spTgt spid="9933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9334" grpId="0"/>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5" name="Content Placeholder 2"/>
          <p:cNvSpPr>
            <a:spLocks noGrp="1"/>
          </p:cNvSpPr>
          <p:nvPr>
            <p:ph type="body" sz="half" idx="4294967295"/>
          </p:nvPr>
        </p:nvSpPr>
        <p:spPr>
          <a:xfrm>
            <a:off x="574293" y="5079982"/>
            <a:ext cx="10933735" cy="885825"/>
          </a:xfrm>
        </p:spPr>
        <p:txBody>
          <a:bodyPr>
            <a:noAutofit/>
          </a:bodyPr>
          <a:lstStyle/>
          <a:p>
            <a:pPr marL="0" indent="0">
              <a:buNone/>
            </a:pPr>
            <a:r>
              <a:rPr lang="tr-TR" sz="4400">
                <a:solidFill>
                  <a:schemeClr val="tx2"/>
                </a:solidFill>
              </a:rPr>
              <a:t>Sınıf Örneklerini İnceleme</a:t>
            </a:r>
          </a:p>
        </p:txBody>
      </p:sp>
      <p:pic>
        <p:nvPicPr>
          <p:cNvPr id="4" name="Picture Placeholder 3" descr="Screenshot 2015-09-16 15.08.22.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42429" y="507019"/>
            <a:ext cx="7175260" cy="4036084"/>
          </a:xfrm>
          <a:prstGeom prst="rect">
            <a:avLst/>
          </a:prstGeom>
        </p:spPr>
      </p:pic>
      <p:cxnSp>
        <p:nvCxnSpPr>
          <p:cNvPr id="5" name="Straight Connector 4"/>
          <p:cNvCxnSpPr/>
          <p:nvPr/>
        </p:nvCxnSpPr>
        <p:spPr>
          <a:xfrm>
            <a:off x="728522" y="5977988"/>
            <a:ext cx="10625278"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6" name="Subtitle 2">
            <a:extLst>
              <a:ext uri="{FF2B5EF4-FFF2-40B4-BE49-F238E27FC236}">
                <a16:creationId xmlns:a16="http://schemas.microsoft.com/office/drawing/2014/main" id="{913E204F-6A44-4B55-926F-2B96E8DDF751}"/>
              </a:ext>
            </a:extLst>
          </p:cNvPr>
          <p:cNvSpPr txBox="1">
            <a:spLocks/>
          </p:cNvSpPr>
          <p:nvPr/>
        </p:nvSpPr>
        <p:spPr>
          <a:xfrm>
            <a:off x="6413427" y="6460760"/>
            <a:ext cx="5685183" cy="397239"/>
          </a:xfrm>
          <a:prstGeom prst="rect">
            <a:avLst/>
          </a:prstGeom>
          <a:solidFill>
            <a:schemeClr val="bg1"/>
          </a:solidFill>
        </p:spPr>
        <p:txBody>
          <a:bodyPr vert="horz" lIns="91440" tIns="45720" rIns="91440" bIns="45720" rtlCol="0">
            <a:noAutofit/>
          </a:bodyPr>
          <a:lstStyle>
            <a:lvl1pPr marL="0" indent="0" algn="l" defTabSz="914400" rtl="0" eaLnBrk="1" latinLnBrk="0" hangingPunct="1">
              <a:lnSpc>
                <a:spcPct val="90000"/>
              </a:lnSpc>
              <a:spcBef>
                <a:spcPts val="1000"/>
              </a:spcBef>
              <a:buFont typeface="Arial"/>
              <a:buNone/>
              <a:defRPr sz="32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9pPr>
          </a:lstStyle>
          <a:p>
            <a:pPr>
              <a:lnSpc>
                <a:spcPct val="100000"/>
              </a:lnSpc>
              <a:spcBef>
                <a:spcPts val="400"/>
              </a:spcBef>
              <a:defRPr/>
            </a:pPr>
            <a:r>
              <a:rPr lang="tr-TR" sz="1400" dirty="0">
                <a:latin typeface="+mj-lt"/>
              </a:rPr>
              <a:t>Kaynak:  </a:t>
            </a:r>
            <a:r>
              <a:rPr lang="tr-TR" sz="1400" dirty="0" err="1">
                <a:latin typeface="+mj-lt"/>
              </a:rPr>
              <a:t>The</a:t>
            </a:r>
            <a:r>
              <a:rPr lang="tr-TR" sz="1400" dirty="0">
                <a:latin typeface="+mj-lt"/>
              </a:rPr>
              <a:t> Right </a:t>
            </a:r>
            <a:r>
              <a:rPr lang="tr-TR" sz="1400" dirty="0" err="1">
                <a:latin typeface="+mj-lt"/>
              </a:rPr>
              <a:t>Question</a:t>
            </a:r>
            <a:r>
              <a:rPr lang="tr-TR" sz="1400" dirty="0">
                <a:latin typeface="+mj-lt"/>
              </a:rPr>
              <a:t> </a:t>
            </a:r>
            <a:r>
              <a:rPr lang="tr-TR" sz="1400" dirty="0" err="1">
                <a:latin typeface="+mj-lt"/>
              </a:rPr>
              <a:t>Institute</a:t>
            </a:r>
            <a:r>
              <a:rPr lang="tr-TR" sz="1400" dirty="0">
                <a:latin typeface="+mj-lt"/>
              </a:rPr>
              <a:t> – rightquestion.org</a:t>
            </a:r>
            <a:endParaRPr lang="en-US" sz="1400" dirty="0">
              <a:latin typeface="+mj-lt"/>
            </a:endParaRPr>
          </a:p>
        </p:txBody>
      </p:sp>
    </p:spTree>
    <p:extLst>
      <p:ext uri="{BB962C8B-B14F-4D97-AF65-F5344CB8AC3E}">
        <p14:creationId xmlns:p14="http://schemas.microsoft.com/office/powerpoint/2010/main" val="1286502734"/>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Shape 1043"/>
        <p:cNvGrpSpPr/>
        <p:nvPr/>
      </p:nvGrpSpPr>
      <p:grpSpPr>
        <a:xfrm>
          <a:off x="0" y="0"/>
          <a:ext cx="0" cy="0"/>
          <a:chOff x="0" y="0"/>
          <a:chExt cx="0" cy="0"/>
        </a:xfrm>
      </p:grpSpPr>
      <p:sp>
        <p:nvSpPr>
          <p:cNvPr id="1044" name="Google Shape;1044;p116"/>
          <p:cNvSpPr txBox="1">
            <a:spLocks noGrp="1"/>
          </p:cNvSpPr>
          <p:nvPr>
            <p:ph type="title"/>
          </p:nvPr>
        </p:nvSpPr>
        <p:spPr>
          <a:xfrm>
            <a:off x="719418" y="353388"/>
            <a:ext cx="10515600" cy="1325563"/>
          </a:xfrm>
          <a:prstGeom prst="rect">
            <a:avLst/>
          </a:prstGeom>
          <a:noFill/>
          <a:ln>
            <a:noFill/>
          </a:ln>
        </p:spPr>
        <p:txBody>
          <a:bodyPr spcFirstLastPara="1" vert="horz" wrap="square" lIns="91425" tIns="45700" rIns="91425" bIns="45700" rtlCol="0" anchor="t" anchorCtr="0">
            <a:noAutofit/>
          </a:bodyPr>
          <a:lstStyle/>
          <a:p>
            <a:pPr algn="ctr">
              <a:lnSpc>
                <a:spcPct val="100000"/>
              </a:lnSpc>
              <a:buSzPts val="4400"/>
            </a:pPr>
            <a:r>
              <a:rPr lang="tr-TR" sz="4400" b="0"/>
              <a:t>Sınıf Örneği: Anaokulu</a:t>
            </a:r>
          </a:p>
        </p:txBody>
      </p:sp>
      <p:sp>
        <p:nvSpPr>
          <p:cNvPr id="1045" name="Google Shape;1045;p116"/>
          <p:cNvSpPr txBox="1">
            <a:spLocks noGrp="1"/>
          </p:cNvSpPr>
          <p:nvPr>
            <p:ph type="body" idx="4294967295"/>
          </p:nvPr>
        </p:nvSpPr>
        <p:spPr>
          <a:xfrm>
            <a:off x="1377387" y="2112923"/>
            <a:ext cx="9190299" cy="2868612"/>
          </a:xfrm>
          <a:prstGeom prst="rect">
            <a:avLst/>
          </a:prstGeom>
          <a:noFill/>
          <a:ln>
            <a:noFill/>
          </a:ln>
        </p:spPr>
        <p:txBody>
          <a:bodyPr spcFirstLastPara="1" vert="horz" wrap="square" lIns="91425" tIns="45700" rIns="91425" bIns="45700" rtlCol="0" anchor="t" anchorCtr="0">
            <a:noAutofit/>
          </a:bodyPr>
          <a:lstStyle/>
          <a:p>
            <a:pPr marL="0" indent="0">
              <a:lnSpc>
                <a:spcPct val="100000"/>
              </a:lnSpc>
              <a:spcBef>
                <a:spcPts val="0"/>
              </a:spcBef>
              <a:spcAft>
                <a:spcPts val="600"/>
              </a:spcAft>
              <a:buSzPts val="2250"/>
              <a:buNone/>
            </a:pPr>
            <a:r>
              <a:rPr lang="tr-TR" sz="3000" u="sng">
                <a:solidFill>
                  <a:schemeClr val="dk1"/>
                </a:solidFill>
              </a:rPr>
              <a:t>Öğretmen</a:t>
            </a:r>
            <a:r>
              <a:rPr lang="tr-TR" sz="3000">
                <a:solidFill>
                  <a:schemeClr val="dk1"/>
                </a:solidFill>
              </a:rPr>
              <a:t>: Jennifer Shaffer, Walkersville, Maryland</a:t>
            </a:r>
          </a:p>
          <a:p>
            <a:pPr marL="0" indent="0">
              <a:lnSpc>
                <a:spcPct val="100000"/>
              </a:lnSpc>
              <a:spcAft>
                <a:spcPts val="600"/>
              </a:spcAft>
              <a:buSzPts val="2250"/>
              <a:buNone/>
            </a:pPr>
            <a:r>
              <a:rPr lang="tr-TR" sz="3000" u="sng">
                <a:solidFill>
                  <a:schemeClr val="dk1"/>
                </a:solidFill>
              </a:rPr>
              <a:t>Konu</a:t>
            </a:r>
            <a:r>
              <a:rPr lang="tr-TR" sz="3000">
                <a:solidFill>
                  <a:schemeClr val="dk1"/>
                </a:solidFill>
              </a:rPr>
              <a:t>: Kurgusal olmayan okuryazarlık</a:t>
            </a:r>
          </a:p>
          <a:p>
            <a:pPr marL="0" indent="0">
              <a:lnSpc>
                <a:spcPct val="100000"/>
              </a:lnSpc>
              <a:spcAft>
                <a:spcPts val="600"/>
              </a:spcAft>
              <a:buSzPts val="2250"/>
              <a:buNone/>
            </a:pPr>
            <a:r>
              <a:rPr lang="tr-TR" sz="3000" u="sng">
                <a:solidFill>
                  <a:schemeClr val="dk1"/>
                </a:solidFill>
              </a:rPr>
              <a:t>Amaç</a:t>
            </a:r>
            <a:r>
              <a:rPr lang="tr-TR" sz="3000">
                <a:solidFill>
                  <a:schemeClr val="dk1"/>
                </a:solidFill>
              </a:rPr>
              <a:t>: Timsahlar hakkında kurgusal olmayan bir metni okumadan önce öğrencilerle etkileşime geçmek</a:t>
            </a:r>
          </a:p>
          <a:p>
            <a:pPr marL="228600" indent="-85725">
              <a:lnSpc>
                <a:spcPct val="100000"/>
              </a:lnSpc>
              <a:buSzPts val="2250"/>
              <a:buNone/>
            </a:pPr>
            <a:endParaRPr sz="3000" dirty="0"/>
          </a:p>
        </p:txBody>
      </p:sp>
      <p:sp>
        <p:nvSpPr>
          <p:cNvPr id="4" name="Subtitle 2">
            <a:extLst>
              <a:ext uri="{FF2B5EF4-FFF2-40B4-BE49-F238E27FC236}">
                <a16:creationId xmlns:a16="http://schemas.microsoft.com/office/drawing/2014/main" id="{005F74AB-4497-49E7-8EC2-72010C6D7FDE}"/>
              </a:ext>
            </a:extLst>
          </p:cNvPr>
          <p:cNvSpPr txBox="1">
            <a:spLocks/>
          </p:cNvSpPr>
          <p:nvPr/>
        </p:nvSpPr>
        <p:spPr>
          <a:xfrm>
            <a:off x="6413427" y="6460760"/>
            <a:ext cx="5685183" cy="397239"/>
          </a:xfrm>
          <a:prstGeom prst="rect">
            <a:avLst/>
          </a:prstGeom>
          <a:solidFill>
            <a:schemeClr val="bg1"/>
          </a:solidFill>
        </p:spPr>
        <p:txBody>
          <a:bodyPr vert="horz" lIns="91440" tIns="45720" rIns="91440" bIns="45720" rtlCol="0">
            <a:noAutofit/>
          </a:bodyPr>
          <a:lstStyle>
            <a:lvl1pPr marL="0" indent="0" algn="l" defTabSz="914400" rtl="0" eaLnBrk="1" latinLnBrk="0" hangingPunct="1">
              <a:lnSpc>
                <a:spcPct val="90000"/>
              </a:lnSpc>
              <a:spcBef>
                <a:spcPts val="1000"/>
              </a:spcBef>
              <a:buFont typeface="Arial"/>
              <a:buNone/>
              <a:defRPr sz="32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9pPr>
          </a:lstStyle>
          <a:p>
            <a:pPr>
              <a:lnSpc>
                <a:spcPct val="100000"/>
              </a:lnSpc>
              <a:spcBef>
                <a:spcPts val="400"/>
              </a:spcBef>
              <a:defRPr/>
            </a:pPr>
            <a:r>
              <a:rPr lang="tr-TR" sz="1400" dirty="0">
                <a:latin typeface="+mj-lt"/>
              </a:rPr>
              <a:t>Kaynak:  </a:t>
            </a:r>
            <a:r>
              <a:rPr lang="tr-TR" sz="1400" dirty="0" err="1">
                <a:latin typeface="+mj-lt"/>
              </a:rPr>
              <a:t>The</a:t>
            </a:r>
            <a:r>
              <a:rPr lang="tr-TR" sz="1400" dirty="0">
                <a:latin typeface="+mj-lt"/>
              </a:rPr>
              <a:t> Right </a:t>
            </a:r>
            <a:r>
              <a:rPr lang="tr-TR" sz="1400" dirty="0" err="1">
                <a:latin typeface="+mj-lt"/>
              </a:rPr>
              <a:t>Question</a:t>
            </a:r>
            <a:r>
              <a:rPr lang="tr-TR" sz="1400" dirty="0">
                <a:latin typeface="+mj-lt"/>
              </a:rPr>
              <a:t> </a:t>
            </a:r>
            <a:r>
              <a:rPr lang="tr-TR" sz="1400" dirty="0" err="1">
                <a:latin typeface="+mj-lt"/>
              </a:rPr>
              <a:t>Institute</a:t>
            </a:r>
            <a:r>
              <a:rPr lang="tr-TR" sz="1400" dirty="0">
                <a:latin typeface="+mj-lt"/>
              </a:rPr>
              <a:t> – rightquestion.org</a:t>
            </a:r>
            <a:endParaRPr lang="en-US" sz="1400" dirty="0">
              <a:latin typeface="+mj-lt"/>
            </a:endParaRPr>
          </a:p>
        </p:txBody>
      </p:sp>
    </p:spTree>
    <p:extLst>
      <p:ext uri="{BB962C8B-B14F-4D97-AF65-F5344CB8AC3E}">
        <p14:creationId xmlns:p14="http://schemas.microsoft.com/office/powerpoint/2010/main" val="956178394"/>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Shape 1049"/>
        <p:cNvGrpSpPr/>
        <p:nvPr/>
      </p:nvGrpSpPr>
      <p:grpSpPr>
        <a:xfrm>
          <a:off x="0" y="0"/>
          <a:ext cx="0" cy="0"/>
          <a:chOff x="0" y="0"/>
          <a:chExt cx="0" cy="0"/>
        </a:xfrm>
      </p:grpSpPr>
      <p:sp>
        <p:nvSpPr>
          <p:cNvPr id="1050" name="Google Shape;1050;p117"/>
          <p:cNvSpPr txBox="1">
            <a:spLocks noGrp="1"/>
          </p:cNvSpPr>
          <p:nvPr>
            <p:ph type="title"/>
          </p:nvPr>
        </p:nvSpPr>
        <p:spPr>
          <a:xfrm>
            <a:off x="904613" y="330239"/>
            <a:ext cx="10515600" cy="1325563"/>
          </a:xfrm>
          <a:prstGeom prst="rect">
            <a:avLst/>
          </a:prstGeom>
          <a:noFill/>
          <a:ln>
            <a:noFill/>
          </a:ln>
        </p:spPr>
        <p:txBody>
          <a:bodyPr spcFirstLastPara="1" vert="horz" wrap="square" lIns="91425" tIns="45700" rIns="91425" bIns="45700" rtlCol="0" anchor="t" anchorCtr="0">
            <a:noAutofit/>
          </a:bodyPr>
          <a:lstStyle/>
          <a:p>
            <a:pPr>
              <a:lnSpc>
                <a:spcPct val="100000"/>
              </a:lnSpc>
              <a:buClr>
                <a:srgbClr val="629DD1"/>
              </a:buClr>
              <a:buSzPts val="4000"/>
            </a:pPr>
            <a:r>
              <a:rPr lang="tr-TR" b="0"/>
              <a:t>Soru Odağı</a:t>
            </a:r>
          </a:p>
        </p:txBody>
      </p:sp>
      <p:pic>
        <p:nvPicPr>
          <p:cNvPr id="1051" name="Google Shape;1051;p117" descr="\\fcps.org\fcps\Redirection\Central Offices\Professional Dev\jay.corrigan\My Documents\My Pictures\alligator-babies-texas_62971_990x742.jpg"/>
          <p:cNvPicPr preferRelativeResize="0">
            <a:picLocks noGrp="1"/>
          </p:cNvPicPr>
          <p:nvPr>
            <p:ph type="body" idx="4294967295"/>
          </p:nvPr>
        </p:nvPicPr>
        <p:blipFill rotWithShape="1">
          <a:blip r:embed="rId3">
            <a:alphaModFix/>
          </a:blip>
          <a:srcRect/>
          <a:stretch/>
        </p:blipFill>
        <p:spPr>
          <a:xfrm>
            <a:off x="1701478" y="1472878"/>
            <a:ext cx="7847636" cy="4719577"/>
          </a:xfrm>
          <a:prstGeom prst="rect">
            <a:avLst/>
          </a:prstGeom>
          <a:noFill/>
          <a:ln>
            <a:noFill/>
          </a:ln>
        </p:spPr>
      </p:pic>
      <p:sp>
        <p:nvSpPr>
          <p:cNvPr id="1052" name="Google Shape;1052;p117"/>
          <p:cNvSpPr txBox="1"/>
          <p:nvPr/>
        </p:nvSpPr>
        <p:spPr>
          <a:xfrm>
            <a:off x="7416101" y="6391948"/>
            <a:ext cx="4887300" cy="369300"/>
          </a:xfrm>
          <a:prstGeom prst="rect">
            <a:avLst/>
          </a:prstGeom>
          <a:noFill/>
          <a:ln>
            <a:noFill/>
          </a:ln>
        </p:spPr>
        <p:txBody>
          <a:bodyPr spcFirstLastPara="1" wrap="square" lIns="91425" tIns="45700" rIns="91425" bIns="45700" anchor="t" anchorCtr="0">
            <a:noAutofit/>
          </a:bodyPr>
          <a:lstStyle/>
          <a:p>
            <a:pPr>
              <a:buClr>
                <a:srgbClr val="000000"/>
              </a:buClr>
              <a:buSzPts val="1800"/>
            </a:pPr>
            <a:r>
              <a:rPr lang="tr-TR" u="sng">
                <a:solidFill>
                  <a:schemeClr val="hlink"/>
                </a:solidFill>
                <a:latin typeface="Rockwell"/>
                <a:ea typeface="Rockwell"/>
                <a:cs typeface="Rockwell"/>
                <a:sym typeface="Rockwell"/>
                <a:hlinkClick r:id="rId4"/>
              </a:rPr>
              <a:t>Fotoğraf Nuwan Samaranayake, 2013</a:t>
            </a:r>
          </a:p>
        </p:txBody>
      </p:sp>
      <p:sp>
        <p:nvSpPr>
          <p:cNvPr id="5" name="Subtitle 2">
            <a:extLst>
              <a:ext uri="{FF2B5EF4-FFF2-40B4-BE49-F238E27FC236}">
                <a16:creationId xmlns:a16="http://schemas.microsoft.com/office/drawing/2014/main" id="{528A6A8C-7A7A-48D6-B14E-157EAD90B818}"/>
              </a:ext>
            </a:extLst>
          </p:cNvPr>
          <p:cNvSpPr txBox="1">
            <a:spLocks/>
          </p:cNvSpPr>
          <p:nvPr/>
        </p:nvSpPr>
        <p:spPr>
          <a:xfrm>
            <a:off x="6413427" y="6460760"/>
            <a:ext cx="5685183" cy="397239"/>
          </a:xfrm>
          <a:prstGeom prst="rect">
            <a:avLst/>
          </a:prstGeom>
          <a:solidFill>
            <a:schemeClr val="bg1"/>
          </a:solidFill>
        </p:spPr>
        <p:txBody>
          <a:bodyPr vert="horz" lIns="91440" tIns="45720" rIns="91440" bIns="45720" rtlCol="0">
            <a:noAutofit/>
          </a:bodyPr>
          <a:lstStyle>
            <a:lvl1pPr marL="0" indent="0" algn="l" defTabSz="914400" rtl="0" eaLnBrk="1" latinLnBrk="0" hangingPunct="1">
              <a:lnSpc>
                <a:spcPct val="90000"/>
              </a:lnSpc>
              <a:spcBef>
                <a:spcPts val="1000"/>
              </a:spcBef>
              <a:buFont typeface="Arial"/>
              <a:buNone/>
              <a:defRPr sz="32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9pPr>
          </a:lstStyle>
          <a:p>
            <a:pPr>
              <a:lnSpc>
                <a:spcPct val="100000"/>
              </a:lnSpc>
              <a:spcBef>
                <a:spcPts val="400"/>
              </a:spcBef>
              <a:defRPr/>
            </a:pPr>
            <a:r>
              <a:rPr lang="tr-TR" sz="1400" dirty="0">
                <a:latin typeface="+mj-lt"/>
              </a:rPr>
              <a:t>Kaynak:  </a:t>
            </a:r>
            <a:r>
              <a:rPr lang="tr-TR" sz="1400" dirty="0" err="1">
                <a:latin typeface="+mj-lt"/>
              </a:rPr>
              <a:t>The</a:t>
            </a:r>
            <a:r>
              <a:rPr lang="tr-TR" sz="1400" dirty="0">
                <a:latin typeface="+mj-lt"/>
              </a:rPr>
              <a:t> Right </a:t>
            </a:r>
            <a:r>
              <a:rPr lang="tr-TR" sz="1400" dirty="0" err="1">
                <a:latin typeface="+mj-lt"/>
              </a:rPr>
              <a:t>Question</a:t>
            </a:r>
            <a:r>
              <a:rPr lang="tr-TR" sz="1400" dirty="0">
                <a:latin typeface="+mj-lt"/>
              </a:rPr>
              <a:t> </a:t>
            </a:r>
            <a:r>
              <a:rPr lang="tr-TR" sz="1400" dirty="0" err="1">
                <a:latin typeface="+mj-lt"/>
              </a:rPr>
              <a:t>Institute</a:t>
            </a:r>
            <a:r>
              <a:rPr lang="tr-TR" sz="1400" dirty="0">
                <a:latin typeface="+mj-lt"/>
              </a:rPr>
              <a:t> – rightquestion.org</a:t>
            </a:r>
            <a:endParaRPr lang="en-US" sz="1400" dirty="0">
              <a:latin typeface="+mj-lt"/>
            </a:endParaRPr>
          </a:p>
        </p:txBody>
      </p:sp>
    </p:spTree>
    <p:extLst>
      <p:ext uri="{BB962C8B-B14F-4D97-AF65-F5344CB8AC3E}">
        <p14:creationId xmlns:p14="http://schemas.microsoft.com/office/powerpoint/2010/main" val="36603729"/>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Title 1"/>
          <p:cNvSpPr>
            <a:spLocks noGrp="1"/>
          </p:cNvSpPr>
          <p:nvPr>
            <p:ph type="title"/>
          </p:nvPr>
        </p:nvSpPr>
        <p:spPr/>
        <p:txBody>
          <a:bodyPr>
            <a:normAutofit/>
          </a:bodyPr>
          <a:lstStyle/>
          <a:p>
            <a:r>
              <a:rPr lang="tr-TR" b="0">
                <a:latin typeface="Rockwell" charset="0"/>
              </a:rPr>
              <a:t>Öğrenci Soruları</a:t>
            </a:r>
          </a:p>
        </p:txBody>
      </p:sp>
      <p:sp>
        <p:nvSpPr>
          <p:cNvPr id="58370" name="Content Placeholder 2"/>
          <p:cNvSpPr>
            <a:spLocks noGrp="1"/>
          </p:cNvSpPr>
          <p:nvPr>
            <p:ph sz="half" idx="4294967295"/>
          </p:nvPr>
        </p:nvSpPr>
        <p:spPr>
          <a:xfrm>
            <a:off x="893039" y="1685020"/>
            <a:ext cx="4324210" cy="4553733"/>
          </a:xfrm>
        </p:spPr>
        <p:txBody>
          <a:bodyPr>
            <a:noAutofit/>
          </a:bodyPr>
          <a:lstStyle/>
          <a:p>
            <a:pPr marL="514350" indent="-514350">
              <a:spcBef>
                <a:spcPts val="800"/>
              </a:spcBef>
              <a:buSzPct val="100000"/>
              <a:buFont typeface="Arial" charset="0"/>
              <a:buAutoNum type="arabicPeriod"/>
              <a:defRPr/>
            </a:pPr>
            <a:r>
              <a:rPr lang="tr-TR" sz="2400">
                <a:cs typeface="Gill Sans"/>
              </a:rPr>
              <a:t>Timsah kamufle mi olmuş?</a:t>
            </a:r>
          </a:p>
          <a:p>
            <a:pPr marL="514350" indent="-514350">
              <a:spcBef>
                <a:spcPts val="800"/>
              </a:spcBef>
              <a:buSzPct val="100000"/>
              <a:buFont typeface="Arial" charset="0"/>
              <a:buAutoNum type="arabicPeriod"/>
              <a:defRPr/>
            </a:pPr>
            <a:r>
              <a:rPr lang="tr-TR" sz="2400">
                <a:cs typeface="Gill Sans"/>
              </a:rPr>
              <a:t>Yavruların neden çizgileri var?</a:t>
            </a:r>
          </a:p>
          <a:p>
            <a:pPr marL="514350" indent="-514350">
              <a:spcBef>
                <a:spcPts val="800"/>
              </a:spcBef>
              <a:buSzPct val="100000"/>
              <a:buFont typeface="Arial" charset="0"/>
              <a:buAutoNum type="arabicPeriod"/>
              <a:defRPr/>
            </a:pPr>
            <a:r>
              <a:rPr lang="tr-TR" sz="2400">
                <a:cs typeface="Gill Sans"/>
              </a:rPr>
              <a:t>Onlar yavru timsahlar mı?</a:t>
            </a:r>
          </a:p>
          <a:p>
            <a:pPr marL="514350" indent="-514350">
              <a:spcBef>
                <a:spcPts val="800"/>
              </a:spcBef>
              <a:buSzPct val="100000"/>
              <a:buFont typeface="Arial" charset="0"/>
              <a:buAutoNum type="arabicPeriod"/>
              <a:defRPr/>
            </a:pPr>
            <a:r>
              <a:rPr lang="tr-TR" sz="2400">
                <a:cs typeface="Gill Sans"/>
              </a:rPr>
              <a:t>O anne mi yoksa baba timsah mı?</a:t>
            </a:r>
          </a:p>
          <a:p>
            <a:pPr marL="514350" indent="-514350">
              <a:spcBef>
                <a:spcPts val="800"/>
              </a:spcBef>
              <a:buSzPct val="100000"/>
              <a:buFont typeface="Arial" charset="0"/>
              <a:buAutoNum type="arabicPeriod"/>
              <a:defRPr/>
            </a:pPr>
            <a:r>
              <a:rPr lang="tr-TR" sz="2400">
                <a:cs typeface="Gill Sans"/>
              </a:rPr>
              <a:t>Yeşil şey nedir?</a:t>
            </a:r>
          </a:p>
          <a:p>
            <a:pPr marL="514350" indent="-514350">
              <a:spcBef>
                <a:spcPts val="800"/>
              </a:spcBef>
              <a:buSzPct val="100000"/>
              <a:buFont typeface="Arial" charset="0"/>
              <a:buAutoNum type="arabicPeriod"/>
              <a:defRPr/>
            </a:pPr>
            <a:r>
              <a:rPr lang="tr-TR" sz="2400">
                <a:cs typeface="Gill Sans"/>
              </a:rPr>
              <a:t>Neden suda bu kadar alçaktalar?</a:t>
            </a:r>
          </a:p>
          <a:p>
            <a:pPr marL="514350" indent="-514350">
              <a:spcBef>
                <a:spcPts val="800"/>
              </a:spcBef>
              <a:buFont typeface="Arial" charset="0"/>
              <a:buAutoNum type="arabicPeriod"/>
              <a:defRPr/>
            </a:pPr>
            <a:endParaRPr lang="en-US" sz="2400" dirty="0">
              <a:solidFill>
                <a:srgbClr val="595959"/>
              </a:solidFill>
              <a:latin typeface="Gill Sans"/>
              <a:cs typeface="Gill Sans"/>
            </a:endParaRPr>
          </a:p>
        </p:txBody>
      </p:sp>
      <p:sp>
        <p:nvSpPr>
          <p:cNvPr id="2" name="Content Placeholder 1"/>
          <p:cNvSpPr>
            <a:spLocks noGrp="1"/>
          </p:cNvSpPr>
          <p:nvPr>
            <p:ph sz="half" idx="4294967295"/>
          </p:nvPr>
        </p:nvSpPr>
        <p:spPr>
          <a:xfrm>
            <a:off x="6065134" y="2686375"/>
            <a:ext cx="4575858" cy="4140200"/>
          </a:xfrm>
        </p:spPr>
        <p:txBody>
          <a:bodyPr>
            <a:noAutofit/>
          </a:bodyPr>
          <a:lstStyle/>
          <a:p>
            <a:pPr marL="457200" indent="-457200">
              <a:spcBef>
                <a:spcPts val="800"/>
              </a:spcBef>
              <a:buSzPct val="100000"/>
              <a:buFont typeface="+mj-lt"/>
              <a:buAutoNum type="arabicPeriod" startAt="7"/>
              <a:defRPr/>
            </a:pPr>
            <a:r>
              <a:rPr lang="tr-TR" sz="2400">
                <a:cs typeface="Gill Sans"/>
              </a:rPr>
              <a:t>Nereye gidiyorlar?</a:t>
            </a:r>
          </a:p>
          <a:p>
            <a:pPr marL="457200" indent="-457200">
              <a:spcBef>
                <a:spcPts val="800"/>
              </a:spcBef>
              <a:buSzPct val="100000"/>
              <a:buFont typeface="+mj-lt"/>
              <a:buAutoNum type="arabicPeriod" startAt="7"/>
              <a:defRPr/>
            </a:pPr>
            <a:r>
              <a:rPr lang="tr-TR" sz="2400">
                <a:cs typeface="Gill Sans"/>
              </a:rPr>
              <a:t>Neden yavru timsahın gözleri beyaz, annesininki siyah?</a:t>
            </a:r>
          </a:p>
          <a:p>
            <a:pPr marL="457200" indent="-457200">
              <a:spcBef>
                <a:spcPts val="800"/>
              </a:spcBef>
              <a:buSzPct val="100000"/>
              <a:buFont typeface="+mj-lt"/>
              <a:buAutoNum type="arabicPeriod" startAt="7"/>
              <a:defRPr/>
            </a:pPr>
            <a:r>
              <a:rPr lang="tr-TR" sz="2400">
                <a:cs typeface="Gill Sans"/>
              </a:rPr>
              <a:t>Neden yavru timsahlar anne timsahın üstünde?</a:t>
            </a:r>
          </a:p>
          <a:p>
            <a:pPr marL="457200" indent="-457200">
              <a:spcBef>
                <a:spcPts val="800"/>
              </a:spcBef>
              <a:buSzPct val="100000"/>
              <a:buFont typeface="+mj-lt"/>
              <a:buAutoNum type="arabicPeriod" startAt="7"/>
              <a:defRPr/>
            </a:pPr>
            <a:r>
              <a:rPr lang="tr-TR" sz="2400">
                <a:cs typeface="Gill Sans"/>
              </a:rPr>
              <a:t>Neden anne ya da babanın üzerinde yumrular var?</a:t>
            </a:r>
          </a:p>
        </p:txBody>
      </p:sp>
      <p:pic>
        <p:nvPicPr>
          <p:cNvPr id="38916" name="Picture 2" descr="\\fcps.org\fcps\Redirection\Central Offices\Professional Dev\jay.corrigan\My Documents\My Pictures\alligator-babies-texas_62971_990x742.jpg"/>
          <p:cNvPicPr>
            <a:picLocks noChangeAspect="1" noChangeArrowheads="1"/>
          </p:cNvPicPr>
          <p:nvPr/>
        </p:nvPicPr>
        <p:blipFill>
          <a:blip r:embed="rId2">
            <a:extLst>
              <a:ext uri="{28A0092B-C50C-407E-A947-70E740481C1C}">
                <a14:useLocalDpi xmlns:a14="http://schemas.microsoft.com/office/drawing/2010/main" val="0"/>
              </a:ext>
            </a:extLst>
          </a:blip>
          <a:srcRect t="13406" b="13406"/>
          <a:stretch>
            <a:fillRect/>
          </a:stretch>
        </p:blipFill>
        <p:spPr bwMode="auto">
          <a:xfrm>
            <a:off x="6249988" y="146051"/>
            <a:ext cx="4125912" cy="2263775"/>
          </a:xfrm>
          <a:prstGeom prst="rect">
            <a:avLst/>
          </a:prstGeom>
          <a:noFill/>
          <a:ln>
            <a:noFill/>
          </a:ln>
          <a:extLst>
            <a:ext uri="{FAA26D3D-D897-4be2-8F04-BA451C77F1D7}">
              <ma14:placeholderFlag xmlns:ma14="http://schemas.microsoft.com/office/mac/drawingml/2011/main" xmlns=""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6" name="Subtitle 2">
            <a:extLst>
              <a:ext uri="{FF2B5EF4-FFF2-40B4-BE49-F238E27FC236}">
                <a16:creationId xmlns:a16="http://schemas.microsoft.com/office/drawing/2014/main" id="{16AC1A2C-6E05-437B-9A3C-8B115D4C24CE}"/>
              </a:ext>
            </a:extLst>
          </p:cNvPr>
          <p:cNvSpPr txBox="1">
            <a:spLocks/>
          </p:cNvSpPr>
          <p:nvPr/>
        </p:nvSpPr>
        <p:spPr>
          <a:xfrm>
            <a:off x="6413427" y="6460760"/>
            <a:ext cx="5685183" cy="397239"/>
          </a:xfrm>
          <a:prstGeom prst="rect">
            <a:avLst/>
          </a:prstGeom>
          <a:solidFill>
            <a:schemeClr val="bg1"/>
          </a:solidFill>
        </p:spPr>
        <p:txBody>
          <a:bodyPr vert="horz" lIns="91440" tIns="45720" rIns="91440" bIns="45720" rtlCol="0">
            <a:noAutofit/>
          </a:bodyPr>
          <a:lstStyle>
            <a:lvl1pPr marL="0" indent="0" algn="l" defTabSz="914400" rtl="0" eaLnBrk="1" latinLnBrk="0" hangingPunct="1">
              <a:lnSpc>
                <a:spcPct val="90000"/>
              </a:lnSpc>
              <a:spcBef>
                <a:spcPts val="1000"/>
              </a:spcBef>
              <a:buFont typeface="Arial"/>
              <a:buNone/>
              <a:defRPr sz="32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9pPr>
          </a:lstStyle>
          <a:p>
            <a:pPr>
              <a:lnSpc>
                <a:spcPct val="100000"/>
              </a:lnSpc>
              <a:spcBef>
                <a:spcPts val="400"/>
              </a:spcBef>
              <a:defRPr/>
            </a:pPr>
            <a:r>
              <a:rPr lang="tr-TR" sz="1400" dirty="0">
                <a:latin typeface="+mj-lt"/>
              </a:rPr>
              <a:t>Kaynak:  </a:t>
            </a:r>
            <a:r>
              <a:rPr lang="tr-TR" sz="1400" dirty="0" err="1">
                <a:latin typeface="+mj-lt"/>
              </a:rPr>
              <a:t>The</a:t>
            </a:r>
            <a:r>
              <a:rPr lang="tr-TR" sz="1400" dirty="0">
                <a:latin typeface="+mj-lt"/>
              </a:rPr>
              <a:t> Right </a:t>
            </a:r>
            <a:r>
              <a:rPr lang="tr-TR" sz="1400" dirty="0" err="1">
                <a:latin typeface="+mj-lt"/>
              </a:rPr>
              <a:t>Question</a:t>
            </a:r>
            <a:r>
              <a:rPr lang="tr-TR" sz="1400" dirty="0">
                <a:latin typeface="+mj-lt"/>
              </a:rPr>
              <a:t> </a:t>
            </a:r>
            <a:r>
              <a:rPr lang="tr-TR" sz="1400" dirty="0" err="1">
                <a:latin typeface="+mj-lt"/>
              </a:rPr>
              <a:t>Institute</a:t>
            </a:r>
            <a:r>
              <a:rPr lang="tr-TR" sz="1400" dirty="0">
                <a:latin typeface="+mj-lt"/>
              </a:rPr>
              <a:t> – rightquestion.org</a:t>
            </a:r>
            <a:endParaRPr lang="en-US" sz="1400" dirty="0">
              <a:latin typeface="+mj-lt"/>
            </a:endParaRPr>
          </a:p>
        </p:txBody>
      </p:sp>
    </p:spTree>
    <p:extLst>
      <p:ext uri="{BB962C8B-B14F-4D97-AF65-F5344CB8AC3E}">
        <p14:creationId xmlns:p14="http://schemas.microsoft.com/office/powerpoint/2010/main" val="954738333"/>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8370">
                                            <p:txEl>
                                              <p:pRg st="0" end="0"/>
                                            </p:txEl>
                                          </p:spTgt>
                                        </p:tgtEl>
                                        <p:attrNameLst>
                                          <p:attrName>style.visibility</p:attrName>
                                        </p:attrNameLst>
                                      </p:cBhvr>
                                      <p:to>
                                        <p:strVal val="visible"/>
                                      </p:to>
                                    </p:set>
                                    <p:animEffect transition="in" filter="fade">
                                      <p:cBhvr>
                                        <p:cTn id="7" dur="1000"/>
                                        <p:tgtEl>
                                          <p:spTgt spid="58370">
                                            <p:txEl>
                                              <p:pRg st="0" end="0"/>
                                            </p:txEl>
                                          </p:spTgt>
                                        </p:tgtEl>
                                      </p:cBhvr>
                                    </p:animEffect>
                                    <p:anim calcmode="lin" valueType="num">
                                      <p:cBhvr>
                                        <p:cTn id="8" dur="1000" fill="hold"/>
                                        <p:tgtEl>
                                          <p:spTgt spid="58370">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58370">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58370">
                                            <p:txEl>
                                              <p:pRg st="1" end="1"/>
                                            </p:txEl>
                                          </p:spTgt>
                                        </p:tgtEl>
                                        <p:attrNameLst>
                                          <p:attrName>style.visibility</p:attrName>
                                        </p:attrNameLst>
                                      </p:cBhvr>
                                      <p:to>
                                        <p:strVal val="visible"/>
                                      </p:to>
                                    </p:set>
                                    <p:animEffect transition="in" filter="fade">
                                      <p:cBhvr>
                                        <p:cTn id="12" dur="1000"/>
                                        <p:tgtEl>
                                          <p:spTgt spid="58370">
                                            <p:txEl>
                                              <p:pRg st="1" end="1"/>
                                            </p:txEl>
                                          </p:spTgt>
                                        </p:tgtEl>
                                      </p:cBhvr>
                                    </p:animEffect>
                                    <p:anim calcmode="lin" valueType="num">
                                      <p:cBhvr>
                                        <p:cTn id="13" dur="1000" fill="hold"/>
                                        <p:tgtEl>
                                          <p:spTgt spid="58370">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58370">
                                            <p:txEl>
                                              <p:pRg st="1" end="1"/>
                                            </p:txEl>
                                          </p:spTgt>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58370">
                                            <p:txEl>
                                              <p:pRg st="2" end="2"/>
                                            </p:txEl>
                                          </p:spTgt>
                                        </p:tgtEl>
                                        <p:attrNameLst>
                                          <p:attrName>style.visibility</p:attrName>
                                        </p:attrNameLst>
                                      </p:cBhvr>
                                      <p:to>
                                        <p:strVal val="visible"/>
                                      </p:to>
                                    </p:set>
                                    <p:animEffect transition="in" filter="fade">
                                      <p:cBhvr>
                                        <p:cTn id="17" dur="1000"/>
                                        <p:tgtEl>
                                          <p:spTgt spid="58370">
                                            <p:txEl>
                                              <p:pRg st="2" end="2"/>
                                            </p:txEl>
                                          </p:spTgt>
                                        </p:tgtEl>
                                      </p:cBhvr>
                                    </p:animEffect>
                                    <p:anim calcmode="lin" valueType="num">
                                      <p:cBhvr>
                                        <p:cTn id="18" dur="1000" fill="hold"/>
                                        <p:tgtEl>
                                          <p:spTgt spid="58370">
                                            <p:txEl>
                                              <p:pRg st="2" end="2"/>
                                            </p:txEl>
                                          </p:spTgt>
                                        </p:tgtEl>
                                        <p:attrNameLst>
                                          <p:attrName>ppt_x</p:attrName>
                                        </p:attrNameLst>
                                      </p:cBhvr>
                                      <p:tavLst>
                                        <p:tav tm="0">
                                          <p:val>
                                            <p:strVal val="#ppt_x"/>
                                          </p:val>
                                        </p:tav>
                                        <p:tav tm="100000">
                                          <p:val>
                                            <p:strVal val="#ppt_x"/>
                                          </p:val>
                                        </p:tav>
                                      </p:tavLst>
                                    </p:anim>
                                    <p:anim calcmode="lin" valueType="num">
                                      <p:cBhvr>
                                        <p:cTn id="19" dur="1000" fill="hold"/>
                                        <p:tgtEl>
                                          <p:spTgt spid="58370">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nodeType="clickEffect">
                                  <p:stCondLst>
                                    <p:cond delay="0"/>
                                  </p:stCondLst>
                                  <p:childTnLst>
                                    <p:set>
                                      <p:cBhvr>
                                        <p:cTn id="23" dur="1" fill="hold">
                                          <p:stCondLst>
                                            <p:cond delay="0"/>
                                          </p:stCondLst>
                                        </p:cTn>
                                        <p:tgtEl>
                                          <p:spTgt spid="58370">
                                            <p:txEl>
                                              <p:pRg st="3" end="3"/>
                                            </p:txEl>
                                          </p:spTgt>
                                        </p:tgtEl>
                                        <p:attrNameLst>
                                          <p:attrName>style.visibility</p:attrName>
                                        </p:attrNameLst>
                                      </p:cBhvr>
                                      <p:to>
                                        <p:strVal val="visible"/>
                                      </p:to>
                                    </p:set>
                                    <p:animEffect transition="in" filter="fade">
                                      <p:cBhvr>
                                        <p:cTn id="24" dur="1000"/>
                                        <p:tgtEl>
                                          <p:spTgt spid="58370">
                                            <p:txEl>
                                              <p:pRg st="3" end="3"/>
                                            </p:txEl>
                                          </p:spTgt>
                                        </p:tgtEl>
                                      </p:cBhvr>
                                    </p:animEffect>
                                    <p:anim calcmode="lin" valueType="num">
                                      <p:cBhvr>
                                        <p:cTn id="25" dur="1000" fill="hold"/>
                                        <p:tgtEl>
                                          <p:spTgt spid="58370">
                                            <p:txEl>
                                              <p:pRg st="3" end="3"/>
                                            </p:txEl>
                                          </p:spTgt>
                                        </p:tgtEl>
                                        <p:attrNameLst>
                                          <p:attrName>ppt_x</p:attrName>
                                        </p:attrNameLst>
                                      </p:cBhvr>
                                      <p:tavLst>
                                        <p:tav tm="0">
                                          <p:val>
                                            <p:strVal val="#ppt_x"/>
                                          </p:val>
                                        </p:tav>
                                        <p:tav tm="100000">
                                          <p:val>
                                            <p:strVal val="#ppt_x"/>
                                          </p:val>
                                        </p:tav>
                                      </p:tavLst>
                                    </p:anim>
                                    <p:anim calcmode="lin" valueType="num">
                                      <p:cBhvr>
                                        <p:cTn id="26" dur="1000" fill="hold"/>
                                        <p:tgtEl>
                                          <p:spTgt spid="58370">
                                            <p:txEl>
                                              <p:pRg st="3" end="3"/>
                                            </p:txEl>
                                          </p:spTgt>
                                        </p:tgtEl>
                                        <p:attrNameLst>
                                          <p:attrName>ppt_y</p:attrName>
                                        </p:attrNameLst>
                                      </p:cBhvr>
                                      <p:tavLst>
                                        <p:tav tm="0">
                                          <p:val>
                                            <p:strVal val="#ppt_y+.1"/>
                                          </p:val>
                                        </p:tav>
                                        <p:tav tm="100000">
                                          <p:val>
                                            <p:strVal val="#ppt_y"/>
                                          </p:val>
                                        </p:tav>
                                      </p:tavLst>
                                    </p:anim>
                                  </p:childTnLst>
                                </p:cTn>
                              </p:par>
                              <p:par>
                                <p:cTn id="27" presetID="42" presetClass="entr" presetSubtype="0" fill="hold" nodeType="withEffect">
                                  <p:stCondLst>
                                    <p:cond delay="0"/>
                                  </p:stCondLst>
                                  <p:childTnLst>
                                    <p:set>
                                      <p:cBhvr>
                                        <p:cTn id="28" dur="1" fill="hold">
                                          <p:stCondLst>
                                            <p:cond delay="0"/>
                                          </p:stCondLst>
                                        </p:cTn>
                                        <p:tgtEl>
                                          <p:spTgt spid="58370">
                                            <p:txEl>
                                              <p:pRg st="4" end="4"/>
                                            </p:txEl>
                                          </p:spTgt>
                                        </p:tgtEl>
                                        <p:attrNameLst>
                                          <p:attrName>style.visibility</p:attrName>
                                        </p:attrNameLst>
                                      </p:cBhvr>
                                      <p:to>
                                        <p:strVal val="visible"/>
                                      </p:to>
                                    </p:set>
                                    <p:animEffect transition="in" filter="fade">
                                      <p:cBhvr>
                                        <p:cTn id="29" dur="1000"/>
                                        <p:tgtEl>
                                          <p:spTgt spid="58370">
                                            <p:txEl>
                                              <p:pRg st="4" end="4"/>
                                            </p:txEl>
                                          </p:spTgt>
                                        </p:tgtEl>
                                      </p:cBhvr>
                                    </p:animEffect>
                                    <p:anim calcmode="lin" valueType="num">
                                      <p:cBhvr>
                                        <p:cTn id="30" dur="1000" fill="hold"/>
                                        <p:tgtEl>
                                          <p:spTgt spid="58370">
                                            <p:txEl>
                                              <p:pRg st="4" end="4"/>
                                            </p:txEl>
                                          </p:spTgt>
                                        </p:tgtEl>
                                        <p:attrNameLst>
                                          <p:attrName>ppt_x</p:attrName>
                                        </p:attrNameLst>
                                      </p:cBhvr>
                                      <p:tavLst>
                                        <p:tav tm="0">
                                          <p:val>
                                            <p:strVal val="#ppt_x"/>
                                          </p:val>
                                        </p:tav>
                                        <p:tav tm="100000">
                                          <p:val>
                                            <p:strVal val="#ppt_x"/>
                                          </p:val>
                                        </p:tav>
                                      </p:tavLst>
                                    </p:anim>
                                    <p:anim calcmode="lin" valueType="num">
                                      <p:cBhvr>
                                        <p:cTn id="31" dur="1000" fill="hold"/>
                                        <p:tgtEl>
                                          <p:spTgt spid="58370">
                                            <p:txEl>
                                              <p:pRg st="4" end="4"/>
                                            </p:txEl>
                                          </p:spTgt>
                                        </p:tgtEl>
                                        <p:attrNameLst>
                                          <p:attrName>ppt_y</p:attrName>
                                        </p:attrNameLst>
                                      </p:cBhvr>
                                      <p:tavLst>
                                        <p:tav tm="0">
                                          <p:val>
                                            <p:strVal val="#ppt_y+.1"/>
                                          </p:val>
                                        </p:tav>
                                        <p:tav tm="100000">
                                          <p:val>
                                            <p:strVal val="#ppt_y"/>
                                          </p:val>
                                        </p:tav>
                                      </p:tavLst>
                                    </p:anim>
                                  </p:childTnLst>
                                </p:cTn>
                              </p:par>
                              <p:par>
                                <p:cTn id="32" presetID="42" presetClass="entr" presetSubtype="0" fill="hold" nodeType="withEffect">
                                  <p:stCondLst>
                                    <p:cond delay="0"/>
                                  </p:stCondLst>
                                  <p:childTnLst>
                                    <p:set>
                                      <p:cBhvr>
                                        <p:cTn id="33" dur="1" fill="hold">
                                          <p:stCondLst>
                                            <p:cond delay="0"/>
                                          </p:stCondLst>
                                        </p:cTn>
                                        <p:tgtEl>
                                          <p:spTgt spid="58370">
                                            <p:txEl>
                                              <p:pRg st="5" end="5"/>
                                            </p:txEl>
                                          </p:spTgt>
                                        </p:tgtEl>
                                        <p:attrNameLst>
                                          <p:attrName>style.visibility</p:attrName>
                                        </p:attrNameLst>
                                      </p:cBhvr>
                                      <p:to>
                                        <p:strVal val="visible"/>
                                      </p:to>
                                    </p:set>
                                    <p:animEffect transition="in" filter="fade">
                                      <p:cBhvr>
                                        <p:cTn id="34" dur="1000"/>
                                        <p:tgtEl>
                                          <p:spTgt spid="58370">
                                            <p:txEl>
                                              <p:pRg st="5" end="5"/>
                                            </p:txEl>
                                          </p:spTgt>
                                        </p:tgtEl>
                                      </p:cBhvr>
                                    </p:animEffect>
                                    <p:anim calcmode="lin" valueType="num">
                                      <p:cBhvr>
                                        <p:cTn id="35" dur="1000" fill="hold"/>
                                        <p:tgtEl>
                                          <p:spTgt spid="58370">
                                            <p:txEl>
                                              <p:pRg st="5" end="5"/>
                                            </p:txEl>
                                          </p:spTgt>
                                        </p:tgtEl>
                                        <p:attrNameLst>
                                          <p:attrName>ppt_x</p:attrName>
                                        </p:attrNameLst>
                                      </p:cBhvr>
                                      <p:tavLst>
                                        <p:tav tm="0">
                                          <p:val>
                                            <p:strVal val="#ppt_x"/>
                                          </p:val>
                                        </p:tav>
                                        <p:tav tm="100000">
                                          <p:val>
                                            <p:strVal val="#ppt_x"/>
                                          </p:val>
                                        </p:tav>
                                      </p:tavLst>
                                    </p:anim>
                                    <p:anim calcmode="lin" valueType="num">
                                      <p:cBhvr>
                                        <p:cTn id="36" dur="1000" fill="hold"/>
                                        <p:tgtEl>
                                          <p:spTgt spid="58370">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42" presetClass="entr" presetSubtype="0" fill="hold" nodeType="clickEffect">
                                  <p:stCondLst>
                                    <p:cond delay="0"/>
                                  </p:stCondLst>
                                  <p:childTnLst>
                                    <p:set>
                                      <p:cBhvr>
                                        <p:cTn id="40" dur="1" fill="hold">
                                          <p:stCondLst>
                                            <p:cond delay="0"/>
                                          </p:stCondLst>
                                        </p:cTn>
                                        <p:tgtEl>
                                          <p:spTgt spid="2">
                                            <p:txEl>
                                              <p:pRg st="0" end="0"/>
                                            </p:txEl>
                                          </p:spTgt>
                                        </p:tgtEl>
                                        <p:attrNameLst>
                                          <p:attrName>style.visibility</p:attrName>
                                        </p:attrNameLst>
                                      </p:cBhvr>
                                      <p:to>
                                        <p:strVal val="visible"/>
                                      </p:to>
                                    </p:set>
                                    <p:animEffect transition="in" filter="fade">
                                      <p:cBhvr>
                                        <p:cTn id="41" dur="1000"/>
                                        <p:tgtEl>
                                          <p:spTgt spid="2">
                                            <p:txEl>
                                              <p:pRg st="0" end="0"/>
                                            </p:txEl>
                                          </p:spTgt>
                                        </p:tgtEl>
                                      </p:cBhvr>
                                    </p:animEffect>
                                    <p:anim calcmode="lin" valueType="num">
                                      <p:cBhvr>
                                        <p:cTn id="42" dur="1000" fill="hold"/>
                                        <p:tgtEl>
                                          <p:spTgt spid="2">
                                            <p:txEl>
                                              <p:pRg st="0" end="0"/>
                                            </p:txEl>
                                          </p:spTgt>
                                        </p:tgtEl>
                                        <p:attrNameLst>
                                          <p:attrName>ppt_x</p:attrName>
                                        </p:attrNameLst>
                                      </p:cBhvr>
                                      <p:tavLst>
                                        <p:tav tm="0">
                                          <p:val>
                                            <p:strVal val="#ppt_x"/>
                                          </p:val>
                                        </p:tav>
                                        <p:tav tm="100000">
                                          <p:val>
                                            <p:strVal val="#ppt_x"/>
                                          </p:val>
                                        </p:tav>
                                      </p:tavLst>
                                    </p:anim>
                                    <p:anim calcmode="lin" valueType="num">
                                      <p:cBhvr>
                                        <p:cTn id="43" dur="1000" fill="hold"/>
                                        <p:tgtEl>
                                          <p:spTgt spid="2">
                                            <p:txEl>
                                              <p:pRg st="0" end="0"/>
                                            </p:txEl>
                                          </p:spTgt>
                                        </p:tgtEl>
                                        <p:attrNameLst>
                                          <p:attrName>ppt_y</p:attrName>
                                        </p:attrNameLst>
                                      </p:cBhvr>
                                      <p:tavLst>
                                        <p:tav tm="0">
                                          <p:val>
                                            <p:strVal val="#ppt_y+.1"/>
                                          </p:val>
                                        </p:tav>
                                        <p:tav tm="100000">
                                          <p:val>
                                            <p:strVal val="#ppt_y"/>
                                          </p:val>
                                        </p:tav>
                                      </p:tavLst>
                                    </p:anim>
                                  </p:childTnLst>
                                </p:cTn>
                              </p:par>
                              <p:par>
                                <p:cTn id="44" presetID="42" presetClass="entr" presetSubtype="0" fill="hold" nodeType="withEffect">
                                  <p:stCondLst>
                                    <p:cond delay="0"/>
                                  </p:stCondLst>
                                  <p:childTnLst>
                                    <p:set>
                                      <p:cBhvr>
                                        <p:cTn id="45" dur="1" fill="hold">
                                          <p:stCondLst>
                                            <p:cond delay="0"/>
                                          </p:stCondLst>
                                        </p:cTn>
                                        <p:tgtEl>
                                          <p:spTgt spid="2">
                                            <p:txEl>
                                              <p:pRg st="1" end="1"/>
                                            </p:txEl>
                                          </p:spTgt>
                                        </p:tgtEl>
                                        <p:attrNameLst>
                                          <p:attrName>style.visibility</p:attrName>
                                        </p:attrNameLst>
                                      </p:cBhvr>
                                      <p:to>
                                        <p:strVal val="visible"/>
                                      </p:to>
                                    </p:set>
                                    <p:animEffect transition="in" filter="fade">
                                      <p:cBhvr>
                                        <p:cTn id="46" dur="1000"/>
                                        <p:tgtEl>
                                          <p:spTgt spid="2">
                                            <p:txEl>
                                              <p:pRg st="1" end="1"/>
                                            </p:txEl>
                                          </p:spTgt>
                                        </p:tgtEl>
                                      </p:cBhvr>
                                    </p:animEffect>
                                    <p:anim calcmode="lin" valueType="num">
                                      <p:cBhvr>
                                        <p:cTn id="47" dur="1000" fill="hold"/>
                                        <p:tgtEl>
                                          <p:spTgt spid="2">
                                            <p:txEl>
                                              <p:pRg st="1" end="1"/>
                                            </p:txEl>
                                          </p:spTgt>
                                        </p:tgtEl>
                                        <p:attrNameLst>
                                          <p:attrName>ppt_x</p:attrName>
                                        </p:attrNameLst>
                                      </p:cBhvr>
                                      <p:tavLst>
                                        <p:tav tm="0">
                                          <p:val>
                                            <p:strVal val="#ppt_x"/>
                                          </p:val>
                                        </p:tav>
                                        <p:tav tm="100000">
                                          <p:val>
                                            <p:strVal val="#ppt_x"/>
                                          </p:val>
                                        </p:tav>
                                      </p:tavLst>
                                    </p:anim>
                                    <p:anim calcmode="lin" valueType="num">
                                      <p:cBhvr>
                                        <p:cTn id="48" dur="1000" fill="hold"/>
                                        <p:tgtEl>
                                          <p:spTgt spid="2">
                                            <p:txEl>
                                              <p:pRg st="1" end="1"/>
                                            </p:txEl>
                                          </p:spTgt>
                                        </p:tgtEl>
                                        <p:attrNameLst>
                                          <p:attrName>ppt_y</p:attrName>
                                        </p:attrNameLst>
                                      </p:cBhvr>
                                      <p:tavLst>
                                        <p:tav tm="0">
                                          <p:val>
                                            <p:strVal val="#ppt_y+.1"/>
                                          </p:val>
                                        </p:tav>
                                        <p:tav tm="100000">
                                          <p:val>
                                            <p:strVal val="#ppt_y"/>
                                          </p:val>
                                        </p:tav>
                                      </p:tavLst>
                                    </p:anim>
                                  </p:childTnLst>
                                </p:cTn>
                              </p:par>
                              <p:par>
                                <p:cTn id="49" presetID="42" presetClass="entr" presetSubtype="0" fill="hold" nodeType="withEffect">
                                  <p:stCondLst>
                                    <p:cond delay="0"/>
                                  </p:stCondLst>
                                  <p:childTnLst>
                                    <p:set>
                                      <p:cBhvr>
                                        <p:cTn id="50" dur="1" fill="hold">
                                          <p:stCondLst>
                                            <p:cond delay="0"/>
                                          </p:stCondLst>
                                        </p:cTn>
                                        <p:tgtEl>
                                          <p:spTgt spid="2">
                                            <p:txEl>
                                              <p:pRg st="2" end="2"/>
                                            </p:txEl>
                                          </p:spTgt>
                                        </p:tgtEl>
                                        <p:attrNameLst>
                                          <p:attrName>style.visibility</p:attrName>
                                        </p:attrNameLst>
                                      </p:cBhvr>
                                      <p:to>
                                        <p:strVal val="visible"/>
                                      </p:to>
                                    </p:set>
                                    <p:animEffect transition="in" filter="fade">
                                      <p:cBhvr>
                                        <p:cTn id="51" dur="1000"/>
                                        <p:tgtEl>
                                          <p:spTgt spid="2">
                                            <p:txEl>
                                              <p:pRg st="2" end="2"/>
                                            </p:txEl>
                                          </p:spTgt>
                                        </p:tgtEl>
                                      </p:cBhvr>
                                    </p:animEffect>
                                    <p:anim calcmode="lin" valueType="num">
                                      <p:cBhvr>
                                        <p:cTn id="52" dur="1000" fill="hold"/>
                                        <p:tgtEl>
                                          <p:spTgt spid="2">
                                            <p:txEl>
                                              <p:pRg st="2" end="2"/>
                                            </p:txEl>
                                          </p:spTgt>
                                        </p:tgtEl>
                                        <p:attrNameLst>
                                          <p:attrName>ppt_x</p:attrName>
                                        </p:attrNameLst>
                                      </p:cBhvr>
                                      <p:tavLst>
                                        <p:tav tm="0">
                                          <p:val>
                                            <p:strVal val="#ppt_x"/>
                                          </p:val>
                                        </p:tav>
                                        <p:tav tm="100000">
                                          <p:val>
                                            <p:strVal val="#ppt_x"/>
                                          </p:val>
                                        </p:tav>
                                      </p:tavLst>
                                    </p:anim>
                                    <p:anim calcmode="lin" valueType="num">
                                      <p:cBhvr>
                                        <p:cTn id="53" dur="1000" fill="hold"/>
                                        <p:tgtEl>
                                          <p:spTgt spid="2">
                                            <p:txEl>
                                              <p:pRg st="2" end="2"/>
                                            </p:txEl>
                                          </p:spTgt>
                                        </p:tgtEl>
                                        <p:attrNameLst>
                                          <p:attrName>ppt_y</p:attrName>
                                        </p:attrNameLst>
                                      </p:cBhvr>
                                      <p:tavLst>
                                        <p:tav tm="0">
                                          <p:val>
                                            <p:strVal val="#ppt_y+.1"/>
                                          </p:val>
                                        </p:tav>
                                        <p:tav tm="100000">
                                          <p:val>
                                            <p:strVal val="#ppt_y"/>
                                          </p:val>
                                        </p:tav>
                                      </p:tavLst>
                                    </p:anim>
                                  </p:childTnLst>
                                </p:cTn>
                              </p:par>
                              <p:par>
                                <p:cTn id="54" presetID="42" presetClass="entr" presetSubtype="0" fill="hold" nodeType="withEffect">
                                  <p:stCondLst>
                                    <p:cond delay="0"/>
                                  </p:stCondLst>
                                  <p:childTnLst>
                                    <p:set>
                                      <p:cBhvr>
                                        <p:cTn id="55" dur="1" fill="hold">
                                          <p:stCondLst>
                                            <p:cond delay="0"/>
                                          </p:stCondLst>
                                        </p:cTn>
                                        <p:tgtEl>
                                          <p:spTgt spid="2">
                                            <p:txEl>
                                              <p:pRg st="3" end="3"/>
                                            </p:txEl>
                                          </p:spTgt>
                                        </p:tgtEl>
                                        <p:attrNameLst>
                                          <p:attrName>style.visibility</p:attrName>
                                        </p:attrNameLst>
                                      </p:cBhvr>
                                      <p:to>
                                        <p:strVal val="visible"/>
                                      </p:to>
                                    </p:set>
                                    <p:animEffect transition="in" filter="fade">
                                      <p:cBhvr>
                                        <p:cTn id="56" dur="1000"/>
                                        <p:tgtEl>
                                          <p:spTgt spid="2">
                                            <p:txEl>
                                              <p:pRg st="3" end="3"/>
                                            </p:txEl>
                                          </p:spTgt>
                                        </p:tgtEl>
                                      </p:cBhvr>
                                    </p:animEffect>
                                    <p:anim calcmode="lin" valueType="num">
                                      <p:cBhvr>
                                        <p:cTn id="57" dur="1000" fill="hold"/>
                                        <p:tgtEl>
                                          <p:spTgt spid="2">
                                            <p:txEl>
                                              <p:pRg st="3" end="3"/>
                                            </p:txEl>
                                          </p:spTgt>
                                        </p:tgtEl>
                                        <p:attrNameLst>
                                          <p:attrName>ppt_x</p:attrName>
                                        </p:attrNameLst>
                                      </p:cBhvr>
                                      <p:tavLst>
                                        <p:tav tm="0">
                                          <p:val>
                                            <p:strVal val="#ppt_x"/>
                                          </p:val>
                                        </p:tav>
                                        <p:tav tm="100000">
                                          <p:val>
                                            <p:strVal val="#ppt_x"/>
                                          </p:val>
                                        </p:tav>
                                      </p:tavLst>
                                    </p:anim>
                                    <p:anim calcmode="lin" valueType="num">
                                      <p:cBhvr>
                                        <p:cTn id="58" dur="1000" fill="hold"/>
                                        <p:tgtEl>
                                          <p:spTgt spid="2">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Shape 448"/>
        <p:cNvGrpSpPr/>
        <p:nvPr/>
      </p:nvGrpSpPr>
      <p:grpSpPr>
        <a:xfrm>
          <a:off x="0" y="0"/>
          <a:ext cx="0" cy="0"/>
          <a:chOff x="0" y="0"/>
          <a:chExt cx="0" cy="0"/>
        </a:xfrm>
      </p:grpSpPr>
      <p:sp>
        <p:nvSpPr>
          <p:cNvPr id="449" name="Shape 449"/>
          <p:cNvSpPr txBox="1">
            <a:spLocks noGrp="1"/>
          </p:cNvSpPr>
          <p:nvPr>
            <p:ph type="title"/>
          </p:nvPr>
        </p:nvSpPr>
        <p:spPr>
          <a:xfrm>
            <a:off x="591766" y="222454"/>
            <a:ext cx="10515600" cy="1325563"/>
          </a:xfrm>
          <a:prstGeom prst="rect">
            <a:avLst/>
          </a:prstGeom>
          <a:noFill/>
          <a:ln>
            <a:noFill/>
          </a:ln>
        </p:spPr>
        <p:txBody>
          <a:bodyPr vert="horz" lIns="91425" tIns="45700" rIns="91425" bIns="45700" rtlCol="0" anchor="t" anchorCtr="0">
            <a:noAutofit/>
          </a:bodyPr>
          <a:lstStyle/>
          <a:p>
            <a:pPr algn="ctr">
              <a:lnSpc>
                <a:spcPct val="100000"/>
              </a:lnSpc>
              <a:spcBef>
                <a:spcPts val="0"/>
              </a:spcBef>
              <a:buClr>
                <a:schemeClr val="accent1"/>
              </a:buClr>
              <a:buSzPct val="25000"/>
            </a:pPr>
            <a:r>
              <a:rPr lang="tr-TR"/>
              <a:t>Sınıf Örneği: </a:t>
            </a:r>
            <a:br>
              <a:rPr lang="tr-TR"/>
            </a:br>
            <a:r>
              <a:rPr lang="tr-TR"/>
              <a:t>4. Sınıf</a:t>
            </a:r>
          </a:p>
        </p:txBody>
      </p:sp>
      <p:sp>
        <p:nvSpPr>
          <p:cNvPr id="450" name="Shape 450"/>
          <p:cNvSpPr txBox="1">
            <a:spLocks noGrp="1"/>
          </p:cNvSpPr>
          <p:nvPr>
            <p:ph idx="1"/>
          </p:nvPr>
        </p:nvSpPr>
        <p:spPr>
          <a:xfrm>
            <a:off x="1802859" y="1988569"/>
            <a:ext cx="8923508" cy="4237916"/>
          </a:xfrm>
          <a:prstGeom prst="rect">
            <a:avLst/>
          </a:prstGeom>
          <a:noFill/>
          <a:ln>
            <a:noFill/>
          </a:ln>
        </p:spPr>
        <p:txBody>
          <a:bodyPr vert="horz" lIns="91425" tIns="45700" rIns="91425" bIns="45700" rtlCol="0" anchor="t" anchorCtr="0">
            <a:noAutofit/>
          </a:bodyPr>
          <a:lstStyle/>
          <a:p>
            <a:pPr marL="0" indent="0">
              <a:lnSpc>
                <a:spcPct val="100000"/>
              </a:lnSpc>
              <a:spcAft>
                <a:spcPts val="1000"/>
              </a:spcAft>
              <a:buNone/>
            </a:pPr>
            <a:r>
              <a:rPr lang="tr-TR" sz="3200" u="sng">
                <a:latin typeface="Rockwell" panose="02060603020205020403" pitchFamily="18" charset="0"/>
              </a:rPr>
              <a:t>Öğretmen:</a:t>
            </a:r>
            <a:r>
              <a:rPr lang="tr-TR" sz="3200">
                <a:latin typeface="Rockwell" panose="02060603020205020403" pitchFamily="18" charset="0"/>
              </a:rPr>
              <a:t> Deirdre Brotherson, Hooksett, New Hampshire</a:t>
            </a:r>
          </a:p>
          <a:p>
            <a:pPr marL="0" indent="0">
              <a:lnSpc>
                <a:spcPct val="100000"/>
              </a:lnSpc>
              <a:spcAft>
                <a:spcPts val="1000"/>
              </a:spcAft>
              <a:buNone/>
            </a:pPr>
            <a:r>
              <a:rPr lang="tr-TR" sz="3200" u="sng">
                <a:latin typeface="Rockwell" panose="02060603020205020403" pitchFamily="18" charset="0"/>
              </a:rPr>
              <a:t>Konu:</a:t>
            </a:r>
            <a:r>
              <a:rPr lang="tr-TR" sz="3200">
                <a:latin typeface="Rockwell" panose="02060603020205020403" pitchFamily="18" charset="0"/>
              </a:rPr>
              <a:t> Değişkenler hakkında matematik ünitesi</a:t>
            </a:r>
          </a:p>
          <a:p>
            <a:pPr marL="0" indent="0">
              <a:lnSpc>
                <a:spcPct val="100000"/>
              </a:lnSpc>
              <a:spcAft>
                <a:spcPts val="1000"/>
              </a:spcAft>
              <a:buNone/>
            </a:pPr>
            <a:r>
              <a:rPr lang="tr-TR" sz="3200" u="sng">
                <a:latin typeface="Rockwell" panose="02060603020205020403" pitchFamily="18" charset="0"/>
              </a:rPr>
              <a:t>Amaç:</a:t>
            </a:r>
            <a:r>
              <a:rPr lang="tr-TR" sz="3200">
                <a:latin typeface="Rockwell" panose="02060603020205020403" pitchFamily="18" charset="0"/>
              </a:rPr>
              <a:t> Değişkenler hakkındaki bir ünitenin başlangıcında öğrencilerle etkileşime geçmek ve mevcut beceri düzeylerini değerlendirmek</a:t>
            </a:r>
          </a:p>
          <a:p>
            <a:pPr>
              <a:lnSpc>
                <a:spcPct val="150000"/>
              </a:lnSpc>
              <a:spcBef>
                <a:spcPts val="2000"/>
              </a:spcBef>
              <a:buClr>
                <a:schemeClr val="accent1"/>
              </a:buClr>
              <a:buSzPct val="75000"/>
              <a:buNone/>
            </a:pPr>
            <a:endParaRPr sz="3200" dirty="0">
              <a:solidFill>
                <a:schemeClr val="dk1"/>
              </a:solidFill>
              <a:latin typeface="Rockwell" panose="02060603020205020403" pitchFamily="18" charset="0"/>
              <a:ea typeface="Rokkitt"/>
              <a:cs typeface="Rokkitt"/>
              <a:sym typeface="Rokkitt"/>
            </a:endParaRPr>
          </a:p>
        </p:txBody>
      </p:sp>
      <p:sp>
        <p:nvSpPr>
          <p:cNvPr id="4" name="Subtitle 2">
            <a:extLst>
              <a:ext uri="{FF2B5EF4-FFF2-40B4-BE49-F238E27FC236}">
                <a16:creationId xmlns:a16="http://schemas.microsoft.com/office/drawing/2014/main" id="{4E3DF51A-B0BC-490A-BDA3-C09E083C0F4A}"/>
              </a:ext>
            </a:extLst>
          </p:cNvPr>
          <p:cNvSpPr txBox="1">
            <a:spLocks/>
          </p:cNvSpPr>
          <p:nvPr/>
        </p:nvSpPr>
        <p:spPr>
          <a:xfrm>
            <a:off x="6413427" y="6460760"/>
            <a:ext cx="5685183" cy="397239"/>
          </a:xfrm>
          <a:prstGeom prst="rect">
            <a:avLst/>
          </a:prstGeom>
          <a:solidFill>
            <a:schemeClr val="bg1"/>
          </a:solidFill>
        </p:spPr>
        <p:txBody>
          <a:bodyPr vert="horz" lIns="91440" tIns="45720" rIns="91440" bIns="45720" rtlCol="0">
            <a:noAutofit/>
          </a:bodyPr>
          <a:lstStyle>
            <a:lvl1pPr marL="0" indent="0" algn="l" defTabSz="914400" rtl="0" eaLnBrk="1" latinLnBrk="0" hangingPunct="1">
              <a:lnSpc>
                <a:spcPct val="90000"/>
              </a:lnSpc>
              <a:spcBef>
                <a:spcPts val="1000"/>
              </a:spcBef>
              <a:buFont typeface="Arial"/>
              <a:buNone/>
              <a:defRPr sz="32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9pPr>
          </a:lstStyle>
          <a:p>
            <a:pPr>
              <a:lnSpc>
                <a:spcPct val="100000"/>
              </a:lnSpc>
              <a:spcBef>
                <a:spcPts val="400"/>
              </a:spcBef>
              <a:defRPr/>
            </a:pPr>
            <a:r>
              <a:rPr lang="tr-TR" sz="1400" dirty="0">
                <a:latin typeface="+mj-lt"/>
              </a:rPr>
              <a:t>Kaynak:  </a:t>
            </a:r>
            <a:r>
              <a:rPr lang="tr-TR" sz="1400" dirty="0" err="1">
                <a:latin typeface="+mj-lt"/>
              </a:rPr>
              <a:t>The</a:t>
            </a:r>
            <a:r>
              <a:rPr lang="tr-TR" sz="1400" dirty="0">
                <a:latin typeface="+mj-lt"/>
              </a:rPr>
              <a:t> Right </a:t>
            </a:r>
            <a:r>
              <a:rPr lang="tr-TR" sz="1400" dirty="0" err="1">
                <a:latin typeface="+mj-lt"/>
              </a:rPr>
              <a:t>Question</a:t>
            </a:r>
            <a:r>
              <a:rPr lang="tr-TR" sz="1400" dirty="0">
                <a:latin typeface="+mj-lt"/>
              </a:rPr>
              <a:t> </a:t>
            </a:r>
            <a:r>
              <a:rPr lang="tr-TR" sz="1400" dirty="0" err="1">
                <a:latin typeface="+mj-lt"/>
              </a:rPr>
              <a:t>Institute</a:t>
            </a:r>
            <a:r>
              <a:rPr lang="tr-TR" sz="1400" dirty="0">
                <a:latin typeface="+mj-lt"/>
              </a:rPr>
              <a:t> – rightquestion.org</a:t>
            </a:r>
            <a:endParaRPr lang="en-US" sz="1400" dirty="0">
              <a:latin typeface="+mj-lt"/>
            </a:endParaRPr>
          </a:p>
        </p:txBody>
      </p:sp>
    </p:spTree>
    <p:extLst>
      <p:ext uri="{BB962C8B-B14F-4D97-AF65-F5344CB8AC3E}">
        <p14:creationId xmlns:p14="http://schemas.microsoft.com/office/powerpoint/2010/main" val="57243789"/>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Shape 454"/>
        <p:cNvGrpSpPr/>
        <p:nvPr/>
      </p:nvGrpSpPr>
      <p:grpSpPr>
        <a:xfrm>
          <a:off x="0" y="0"/>
          <a:ext cx="0" cy="0"/>
          <a:chOff x="0" y="0"/>
          <a:chExt cx="0" cy="0"/>
        </a:xfrm>
      </p:grpSpPr>
      <p:sp>
        <p:nvSpPr>
          <p:cNvPr id="455" name="Shape 455"/>
          <p:cNvSpPr txBox="1">
            <a:spLocks noGrp="1"/>
          </p:cNvSpPr>
          <p:nvPr>
            <p:ph type="title"/>
          </p:nvPr>
        </p:nvSpPr>
        <p:spPr>
          <a:xfrm>
            <a:off x="786319" y="259406"/>
            <a:ext cx="10515600" cy="758757"/>
          </a:xfrm>
          <a:prstGeom prst="rect">
            <a:avLst/>
          </a:prstGeom>
          <a:noFill/>
          <a:ln>
            <a:noFill/>
          </a:ln>
        </p:spPr>
        <p:txBody>
          <a:bodyPr vert="horz" lIns="91425" tIns="45700" rIns="91425" bIns="45700" rtlCol="0" anchor="t" anchorCtr="0">
            <a:noAutofit/>
          </a:bodyPr>
          <a:lstStyle/>
          <a:p>
            <a:pPr>
              <a:lnSpc>
                <a:spcPct val="100000"/>
              </a:lnSpc>
              <a:spcBef>
                <a:spcPts val="0"/>
              </a:spcBef>
              <a:buClr>
                <a:schemeClr val="accent1"/>
              </a:buClr>
              <a:buSzPct val="25000"/>
            </a:pPr>
            <a:r>
              <a:rPr lang="tr-TR"/>
              <a:t>Soru Odağı</a:t>
            </a:r>
          </a:p>
        </p:txBody>
      </p:sp>
      <p:sp>
        <p:nvSpPr>
          <p:cNvPr id="4" name="Subtitle 2">
            <a:extLst>
              <a:ext uri="{FF2B5EF4-FFF2-40B4-BE49-F238E27FC236}">
                <a16:creationId xmlns:a16="http://schemas.microsoft.com/office/drawing/2014/main" id="{F7D2010B-AB40-4894-86DA-8F1A7E021120}"/>
              </a:ext>
            </a:extLst>
          </p:cNvPr>
          <p:cNvSpPr txBox="1">
            <a:spLocks/>
          </p:cNvSpPr>
          <p:nvPr/>
        </p:nvSpPr>
        <p:spPr>
          <a:xfrm>
            <a:off x="6413427" y="6460760"/>
            <a:ext cx="5685183" cy="397239"/>
          </a:xfrm>
          <a:prstGeom prst="rect">
            <a:avLst/>
          </a:prstGeom>
          <a:solidFill>
            <a:schemeClr val="bg1"/>
          </a:solidFill>
        </p:spPr>
        <p:txBody>
          <a:bodyPr vert="horz" lIns="91440" tIns="45720" rIns="91440" bIns="45720" rtlCol="0">
            <a:noAutofit/>
          </a:bodyPr>
          <a:lstStyle>
            <a:lvl1pPr marL="0" indent="0" algn="l" defTabSz="914400" rtl="0" eaLnBrk="1" latinLnBrk="0" hangingPunct="1">
              <a:lnSpc>
                <a:spcPct val="90000"/>
              </a:lnSpc>
              <a:spcBef>
                <a:spcPts val="1000"/>
              </a:spcBef>
              <a:buFont typeface="Arial"/>
              <a:buNone/>
              <a:defRPr sz="32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9pPr>
          </a:lstStyle>
          <a:p>
            <a:pPr>
              <a:lnSpc>
                <a:spcPct val="100000"/>
              </a:lnSpc>
              <a:spcBef>
                <a:spcPts val="400"/>
              </a:spcBef>
              <a:defRPr/>
            </a:pPr>
            <a:r>
              <a:rPr lang="tr-TR" sz="1400" dirty="0">
                <a:latin typeface="+mj-lt"/>
              </a:rPr>
              <a:t>Kaynak:  </a:t>
            </a:r>
            <a:r>
              <a:rPr lang="tr-TR" sz="1400" dirty="0" err="1">
                <a:latin typeface="+mj-lt"/>
              </a:rPr>
              <a:t>The</a:t>
            </a:r>
            <a:r>
              <a:rPr lang="tr-TR" sz="1400" dirty="0">
                <a:latin typeface="+mj-lt"/>
              </a:rPr>
              <a:t> Right </a:t>
            </a:r>
            <a:r>
              <a:rPr lang="tr-TR" sz="1400" dirty="0" err="1">
                <a:latin typeface="+mj-lt"/>
              </a:rPr>
              <a:t>Question</a:t>
            </a:r>
            <a:r>
              <a:rPr lang="tr-TR" sz="1400" dirty="0">
                <a:latin typeface="+mj-lt"/>
              </a:rPr>
              <a:t> </a:t>
            </a:r>
            <a:r>
              <a:rPr lang="tr-TR" sz="1400" dirty="0" err="1">
                <a:latin typeface="+mj-lt"/>
              </a:rPr>
              <a:t>Institute</a:t>
            </a:r>
            <a:r>
              <a:rPr lang="tr-TR" sz="1400" dirty="0">
                <a:latin typeface="+mj-lt"/>
              </a:rPr>
              <a:t> – rightquestion.org</a:t>
            </a:r>
            <a:endParaRPr lang="en-US" sz="1400" dirty="0">
              <a:latin typeface="+mj-lt"/>
            </a:endParaRPr>
          </a:p>
        </p:txBody>
      </p:sp>
      <p:sp>
        <p:nvSpPr>
          <p:cNvPr id="5" name="Shape 456">
            <a:extLst>
              <a:ext uri="{FF2B5EF4-FFF2-40B4-BE49-F238E27FC236}">
                <a16:creationId xmlns:a16="http://schemas.microsoft.com/office/drawing/2014/main" id="{C5402234-5348-44ED-993E-60F4D2AD625C}"/>
              </a:ext>
            </a:extLst>
          </p:cNvPr>
          <p:cNvSpPr txBox="1"/>
          <p:nvPr/>
        </p:nvSpPr>
        <p:spPr>
          <a:xfrm>
            <a:off x="2314578" y="2698750"/>
            <a:ext cx="7264399" cy="1016000"/>
          </a:xfrm>
          <a:prstGeom prst="rect">
            <a:avLst/>
          </a:prstGeom>
          <a:noFill/>
          <a:ln>
            <a:noFill/>
          </a:ln>
        </p:spPr>
        <p:txBody>
          <a:bodyPr lIns="91425" tIns="45700" rIns="91425" bIns="45700" anchor="t" anchorCtr="0">
            <a:noAutofit/>
          </a:bodyPr>
          <a:lstStyle/>
          <a:p>
            <a:pPr algn="ctr" defTabSz="457200">
              <a:buClr>
                <a:prstClr val="black"/>
              </a:buClr>
              <a:buSzPct val="25000"/>
              <a:defRPr/>
            </a:pPr>
            <a:r>
              <a:rPr lang="en-US" sz="6000" dirty="0">
                <a:solidFill>
                  <a:prstClr val="black"/>
                </a:solidFill>
                <a:latin typeface="Rockwell" panose="02060603020205020403" pitchFamily="18" charset="0"/>
                <a:ea typeface="Rokkitt"/>
                <a:cs typeface="Rokkitt"/>
                <a:sym typeface="Rokkitt"/>
              </a:rPr>
              <a:t>24 = </a:t>
            </a:r>
            <a:r>
              <a:rPr lang="en-US" sz="6000" dirty="0">
                <a:solidFill>
                  <a:prstClr val="black"/>
                </a:solidFill>
                <a:latin typeface="Rockwell" panose="02060603020205020403" pitchFamily="18" charset="0"/>
                <a:ea typeface="Rokkitt"/>
                <a:cs typeface="Rokkitt"/>
                <a:sym typeface="Wingdings" panose="05000000000000000000" pitchFamily="2" charset="2"/>
              </a:rPr>
              <a:t></a:t>
            </a:r>
            <a:r>
              <a:rPr lang="en-US" sz="6000" dirty="0">
                <a:solidFill>
                  <a:prstClr val="black"/>
                </a:solidFill>
                <a:latin typeface="Rockwell" panose="02060603020205020403" pitchFamily="18" charset="0"/>
                <a:ea typeface="Rokkitt"/>
                <a:cs typeface="Rokkitt"/>
                <a:sym typeface="Rokkitt"/>
              </a:rPr>
              <a:t> + </a:t>
            </a:r>
            <a:r>
              <a:rPr lang="en-US" sz="6000" dirty="0">
                <a:solidFill>
                  <a:prstClr val="black"/>
                </a:solidFill>
                <a:latin typeface="Rockwell" panose="02060603020205020403" pitchFamily="18" charset="0"/>
                <a:ea typeface="Rokkitt"/>
                <a:cs typeface="Rokkitt"/>
                <a:sym typeface="Wingdings" panose="05000000000000000000" pitchFamily="2" charset="2"/>
              </a:rPr>
              <a:t></a:t>
            </a:r>
            <a:r>
              <a:rPr lang="en-US" sz="6000" dirty="0">
                <a:solidFill>
                  <a:prstClr val="black"/>
                </a:solidFill>
                <a:latin typeface="Rockwell" panose="02060603020205020403" pitchFamily="18" charset="0"/>
                <a:ea typeface="Rokkitt"/>
                <a:cs typeface="Rokkitt"/>
                <a:sym typeface="Rokkitt"/>
              </a:rPr>
              <a:t> + </a:t>
            </a:r>
            <a:r>
              <a:rPr lang="en-US" sz="6000" dirty="0">
                <a:solidFill>
                  <a:prstClr val="black"/>
                </a:solidFill>
                <a:latin typeface="Rockwell" panose="02060603020205020403" pitchFamily="18" charset="0"/>
                <a:ea typeface="Rokkitt"/>
                <a:cs typeface="Rokkitt"/>
                <a:sym typeface="Wingdings" panose="05000000000000000000" pitchFamily="2" charset="2"/>
              </a:rPr>
              <a:t></a:t>
            </a:r>
            <a:r>
              <a:rPr lang="en-US" sz="6000" dirty="0">
                <a:solidFill>
                  <a:prstClr val="black"/>
                </a:solidFill>
                <a:latin typeface="Rockwell" panose="02060603020205020403" pitchFamily="18" charset="0"/>
                <a:ea typeface="Rokkitt"/>
                <a:cs typeface="Rokkitt"/>
                <a:sym typeface="Rokkitt"/>
              </a:rPr>
              <a:t> </a:t>
            </a:r>
          </a:p>
        </p:txBody>
      </p:sp>
    </p:spTree>
    <p:extLst>
      <p:ext uri="{BB962C8B-B14F-4D97-AF65-F5344CB8AC3E}">
        <p14:creationId xmlns:p14="http://schemas.microsoft.com/office/powerpoint/2010/main" val="2410199409"/>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49" name="Title 1"/>
          <p:cNvSpPr>
            <a:spLocks noGrp="1"/>
          </p:cNvSpPr>
          <p:nvPr>
            <p:ph type="title"/>
          </p:nvPr>
        </p:nvSpPr>
        <p:spPr/>
        <p:txBody>
          <a:bodyPr>
            <a:normAutofit/>
          </a:bodyPr>
          <a:lstStyle/>
          <a:p>
            <a:r>
              <a:rPr lang="tr-TR"/>
              <a:t>Öğrenci Soruları</a:t>
            </a:r>
          </a:p>
        </p:txBody>
      </p:sp>
      <p:sp>
        <p:nvSpPr>
          <p:cNvPr id="3" name="Content Placeholder 2"/>
          <p:cNvSpPr>
            <a:spLocks noGrp="1"/>
          </p:cNvSpPr>
          <p:nvPr>
            <p:ph idx="1"/>
          </p:nvPr>
        </p:nvSpPr>
        <p:spPr>
          <a:xfrm>
            <a:off x="838200" y="1418315"/>
            <a:ext cx="5130337" cy="4999110"/>
          </a:xfrm>
        </p:spPr>
        <p:txBody>
          <a:bodyPr>
            <a:noAutofit/>
          </a:bodyPr>
          <a:lstStyle/>
          <a:p>
            <a:pPr marL="341313" indent="-341313">
              <a:spcBef>
                <a:spcPts val="600"/>
              </a:spcBef>
              <a:buFont typeface="Calibri" charset="0"/>
              <a:buAutoNum type="arabicPeriod"/>
              <a:defRPr/>
            </a:pPr>
            <a:r>
              <a:rPr lang="tr-TR" sz="2400" dirty="0">
                <a:solidFill>
                  <a:srgbClr val="000000"/>
                </a:solidFill>
                <a:cs typeface="Gill Sans" charset="0"/>
              </a:rPr>
              <a:t>Neden 24 önce yazılmış?</a:t>
            </a:r>
          </a:p>
          <a:p>
            <a:pPr marL="341313" indent="-341313">
              <a:spcBef>
                <a:spcPts val="600"/>
              </a:spcBef>
              <a:buFont typeface="Calibri" charset="0"/>
              <a:buAutoNum type="arabicPeriod"/>
              <a:defRPr/>
            </a:pPr>
            <a:r>
              <a:rPr lang="tr-TR" sz="2400" dirty="0">
                <a:solidFill>
                  <a:srgbClr val="000000"/>
                </a:solidFill>
                <a:cs typeface="Gill Sans" charset="0"/>
              </a:rPr>
              <a:t>Gülen yüzler ne anlama geliyor?</a:t>
            </a:r>
          </a:p>
          <a:p>
            <a:pPr marL="341313" indent="-341313">
              <a:spcBef>
                <a:spcPts val="600"/>
              </a:spcBef>
              <a:buFont typeface="Calibri" charset="0"/>
              <a:buAutoNum type="arabicPeriod"/>
              <a:defRPr/>
            </a:pPr>
            <a:r>
              <a:rPr lang="tr-TR" sz="2400" b="1" dirty="0">
                <a:solidFill>
                  <a:srgbClr val="000000"/>
                </a:solidFill>
                <a:cs typeface="Gill Sans" charset="0"/>
              </a:rPr>
              <a:t>Neden 3 gülen yüz var?</a:t>
            </a:r>
          </a:p>
          <a:p>
            <a:pPr marL="341313" indent="-341313">
              <a:spcBef>
                <a:spcPts val="600"/>
              </a:spcBef>
              <a:buFont typeface="Calibri" charset="0"/>
              <a:buAutoNum type="arabicPeriod"/>
              <a:defRPr/>
            </a:pPr>
            <a:r>
              <a:rPr lang="tr-TR" sz="2400" dirty="0">
                <a:solidFill>
                  <a:srgbClr val="000000"/>
                </a:solidFill>
                <a:cs typeface="Gill Sans" charset="0"/>
              </a:rPr>
              <a:t>Bunu nasıl çözeceğim?</a:t>
            </a:r>
          </a:p>
          <a:p>
            <a:pPr marL="341313" indent="-341313">
              <a:spcBef>
                <a:spcPts val="600"/>
              </a:spcBef>
              <a:buFont typeface="Calibri" charset="0"/>
              <a:buAutoNum type="arabicPeriod"/>
              <a:defRPr/>
            </a:pPr>
            <a:r>
              <a:rPr lang="tr-TR" sz="2400" dirty="0">
                <a:solidFill>
                  <a:srgbClr val="000000"/>
                </a:solidFill>
                <a:cs typeface="Gill Sans" charset="0"/>
              </a:rPr>
              <a:t>Cevap 12 mi?</a:t>
            </a:r>
          </a:p>
          <a:p>
            <a:pPr marL="341313" indent="-341313">
              <a:spcBef>
                <a:spcPts val="600"/>
              </a:spcBef>
              <a:buFont typeface="Calibri" charset="0"/>
              <a:buAutoNum type="arabicPeriod"/>
              <a:defRPr/>
            </a:pPr>
            <a:r>
              <a:rPr lang="tr-TR" sz="2400" dirty="0">
                <a:solidFill>
                  <a:srgbClr val="000000"/>
                </a:solidFill>
                <a:cs typeface="Gill Sans" charset="0"/>
              </a:rPr>
              <a:t>Gülen yüz için herhangi bir sayı koyabilir miyim?</a:t>
            </a:r>
          </a:p>
          <a:p>
            <a:pPr marL="341313" indent="-341313">
              <a:spcBef>
                <a:spcPts val="600"/>
              </a:spcBef>
              <a:buFont typeface="Calibri" charset="0"/>
              <a:buAutoNum type="arabicPeriod"/>
              <a:defRPr/>
            </a:pPr>
            <a:r>
              <a:rPr lang="tr-TR" sz="2400" b="1" dirty="0">
                <a:solidFill>
                  <a:srgbClr val="000000"/>
                </a:solidFill>
                <a:cs typeface="Gill Sans" charset="0"/>
              </a:rPr>
              <a:t>Üç yüzün bir anlamı var mı?</a:t>
            </a:r>
          </a:p>
          <a:p>
            <a:pPr marL="341313" indent="-341313">
              <a:spcBef>
                <a:spcPts val="600"/>
              </a:spcBef>
              <a:buFont typeface="Calibri" charset="0"/>
              <a:buAutoNum type="arabicPeriod"/>
              <a:defRPr/>
            </a:pPr>
            <a:r>
              <a:rPr lang="tr-TR" sz="2400" b="1" dirty="0">
                <a:solidFill>
                  <a:srgbClr val="000000"/>
                </a:solidFill>
                <a:cs typeface="Gill Sans" charset="0"/>
              </a:rPr>
              <a:t>Gülen yüzler aynı olduğu için sayılar da aynı olmak zorunda mı?</a:t>
            </a:r>
          </a:p>
          <a:p>
            <a:pPr marL="341313" indent="-341313">
              <a:spcBef>
                <a:spcPts val="600"/>
              </a:spcBef>
              <a:buFont typeface="Calibri" charset="0"/>
              <a:buAutoNum type="arabicPeriod"/>
              <a:defRPr/>
            </a:pPr>
            <a:r>
              <a:rPr lang="tr-TR" sz="2400" dirty="0">
                <a:solidFill>
                  <a:srgbClr val="000000"/>
                </a:solidFill>
                <a:cs typeface="Gill Sans" charset="0"/>
              </a:rPr>
              <a:t>Burada hangi sayılar işe yarayacak?</a:t>
            </a:r>
          </a:p>
        </p:txBody>
      </p:sp>
      <p:sp>
        <p:nvSpPr>
          <p:cNvPr id="2" name="TextBox 1"/>
          <p:cNvSpPr txBox="1"/>
          <p:nvPr/>
        </p:nvSpPr>
        <p:spPr>
          <a:xfrm>
            <a:off x="6447411" y="1648018"/>
            <a:ext cx="4906389" cy="4539704"/>
          </a:xfrm>
          <a:prstGeom prst="rect">
            <a:avLst/>
          </a:prstGeom>
          <a:noFill/>
        </p:spPr>
        <p:txBody>
          <a:bodyPr wrap="square" rtlCol="0">
            <a:spAutoFit/>
          </a:bodyPr>
          <a:lstStyle/>
          <a:p>
            <a:pPr marL="457200" indent="-457200" defTabSz="457200">
              <a:spcBef>
                <a:spcPts val="600"/>
              </a:spcBef>
              <a:buSzPct val="75000"/>
              <a:buFont typeface="+mj-lt"/>
              <a:buAutoNum type="arabicPeriod" startAt="10"/>
              <a:defRPr/>
            </a:pPr>
            <a:r>
              <a:rPr lang="tr-TR" sz="2400" dirty="0">
                <a:solidFill>
                  <a:srgbClr val="000000"/>
                </a:solidFill>
                <a:latin typeface="Rockwell" panose="02060603020205020403" pitchFamily="18" charset="0"/>
                <a:cs typeface="Gill Sans" charset="0"/>
              </a:rPr>
              <a:t>Bu 24'ün gerçekten mutlu bir sayı olduğu anlamına mı geliyor?</a:t>
            </a:r>
          </a:p>
          <a:p>
            <a:pPr marL="457200" indent="-457200" defTabSz="457200">
              <a:spcBef>
                <a:spcPts val="600"/>
              </a:spcBef>
              <a:buSzPct val="75000"/>
              <a:buFont typeface="+mj-lt"/>
              <a:buAutoNum type="arabicPeriod" startAt="10"/>
              <a:defRPr/>
            </a:pPr>
            <a:r>
              <a:rPr lang="tr-TR" sz="2400" b="1" dirty="0">
                <a:solidFill>
                  <a:srgbClr val="000000"/>
                </a:solidFill>
                <a:latin typeface="Rockwell" panose="02060603020205020403" pitchFamily="18" charset="0"/>
                <a:cs typeface="Gill Sans" charset="0"/>
              </a:rPr>
              <a:t>Her gülen yüzün yerine 8 koyabilir miyiz?</a:t>
            </a:r>
          </a:p>
          <a:p>
            <a:pPr marL="341313" indent="-341313" defTabSz="457200">
              <a:spcBef>
                <a:spcPts val="600"/>
              </a:spcBef>
              <a:buSzPct val="75000"/>
              <a:buFont typeface="Calibri" charset="0"/>
              <a:buAutoNum type="arabicPeriod" startAt="10"/>
              <a:defRPr/>
            </a:pPr>
            <a:r>
              <a:rPr lang="tr-TR" sz="2400" dirty="0">
                <a:solidFill>
                  <a:srgbClr val="000000"/>
                </a:solidFill>
                <a:latin typeface="Rockwell" panose="02060603020205020403" pitchFamily="18" charset="0"/>
                <a:cs typeface="Gill Sans" charset="0"/>
              </a:rPr>
              <a:t>Başka sayılar işe yarıyor mu?</a:t>
            </a:r>
          </a:p>
          <a:p>
            <a:pPr marL="341313" indent="-341313" defTabSz="457200">
              <a:spcBef>
                <a:spcPts val="600"/>
              </a:spcBef>
              <a:buSzPct val="75000"/>
              <a:buFont typeface="Calibri" charset="0"/>
              <a:buAutoNum type="arabicPeriod" startAt="10"/>
              <a:defRPr/>
            </a:pPr>
            <a:r>
              <a:rPr lang="tr-TR" sz="2400" dirty="0">
                <a:solidFill>
                  <a:srgbClr val="000000"/>
                </a:solidFill>
                <a:latin typeface="Rockwell" panose="02060603020205020403" pitchFamily="18" charset="0"/>
                <a:cs typeface="Gill Sans" charset="0"/>
              </a:rPr>
              <a:t>Bunu herhangi bir sayı için yapabilir miyiz?</a:t>
            </a:r>
          </a:p>
          <a:p>
            <a:pPr marL="341313" indent="-341313" defTabSz="457200">
              <a:spcBef>
                <a:spcPts val="600"/>
              </a:spcBef>
              <a:buSzPct val="75000"/>
              <a:buFont typeface="Calibri" charset="0"/>
              <a:buAutoNum type="arabicPeriod" startAt="10"/>
              <a:defRPr/>
            </a:pPr>
            <a:r>
              <a:rPr lang="tr-TR" sz="2400" b="1" dirty="0">
                <a:solidFill>
                  <a:srgbClr val="000000"/>
                </a:solidFill>
                <a:latin typeface="Rockwell" panose="02060603020205020403" pitchFamily="18" charset="0"/>
                <a:cs typeface="Gill Sans" charset="0"/>
              </a:rPr>
              <a:t>Her zaman gülen yüzler olmak zorunda mı?</a:t>
            </a:r>
          </a:p>
          <a:p>
            <a:pPr marL="341313" indent="-341313" defTabSz="457200">
              <a:spcBef>
                <a:spcPts val="600"/>
              </a:spcBef>
              <a:buSzPct val="75000"/>
              <a:buFont typeface="Calibri" charset="0"/>
              <a:buAutoNum type="arabicPeriod" startAt="10"/>
              <a:defRPr/>
            </a:pPr>
            <a:r>
              <a:rPr lang="tr-TR" sz="2400" b="1" dirty="0">
                <a:solidFill>
                  <a:srgbClr val="000000"/>
                </a:solidFill>
                <a:latin typeface="Rockwell" panose="02060603020205020403" pitchFamily="18" charset="0"/>
                <a:cs typeface="Gill Sans" charset="0"/>
              </a:rPr>
              <a:t>Her zaman üç şey kullanmak zorunda mıyız?</a:t>
            </a:r>
          </a:p>
        </p:txBody>
      </p:sp>
      <p:sp>
        <p:nvSpPr>
          <p:cNvPr id="5" name="Subtitle 2">
            <a:extLst>
              <a:ext uri="{FF2B5EF4-FFF2-40B4-BE49-F238E27FC236}">
                <a16:creationId xmlns:a16="http://schemas.microsoft.com/office/drawing/2014/main" id="{37D53321-FDFC-4FEF-B1E5-8832A54B1F0D}"/>
              </a:ext>
            </a:extLst>
          </p:cNvPr>
          <p:cNvSpPr txBox="1">
            <a:spLocks/>
          </p:cNvSpPr>
          <p:nvPr/>
        </p:nvSpPr>
        <p:spPr>
          <a:xfrm>
            <a:off x="6413427" y="6460760"/>
            <a:ext cx="5685183" cy="397239"/>
          </a:xfrm>
          <a:prstGeom prst="rect">
            <a:avLst/>
          </a:prstGeom>
          <a:solidFill>
            <a:schemeClr val="bg1"/>
          </a:solidFill>
        </p:spPr>
        <p:txBody>
          <a:bodyPr vert="horz" lIns="91440" tIns="45720" rIns="91440" bIns="45720" rtlCol="0">
            <a:noAutofit/>
          </a:bodyPr>
          <a:lstStyle>
            <a:lvl1pPr marL="0" indent="0" algn="l" defTabSz="914400" rtl="0" eaLnBrk="1" latinLnBrk="0" hangingPunct="1">
              <a:lnSpc>
                <a:spcPct val="90000"/>
              </a:lnSpc>
              <a:spcBef>
                <a:spcPts val="1000"/>
              </a:spcBef>
              <a:buFont typeface="Arial"/>
              <a:buNone/>
              <a:defRPr sz="32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9pPr>
          </a:lstStyle>
          <a:p>
            <a:pPr>
              <a:lnSpc>
                <a:spcPct val="100000"/>
              </a:lnSpc>
              <a:spcBef>
                <a:spcPts val="400"/>
              </a:spcBef>
              <a:defRPr/>
            </a:pPr>
            <a:r>
              <a:rPr lang="tr-TR" sz="1400" dirty="0">
                <a:latin typeface="+mj-lt"/>
              </a:rPr>
              <a:t>Kaynak:  </a:t>
            </a:r>
            <a:r>
              <a:rPr lang="tr-TR" sz="1400" dirty="0" err="1">
                <a:latin typeface="+mj-lt"/>
              </a:rPr>
              <a:t>The</a:t>
            </a:r>
            <a:r>
              <a:rPr lang="tr-TR" sz="1400" dirty="0">
                <a:latin typeface="+mj-lt"/>
              </a:rPr>
              <a:t> Right </a:t>
            </a:r>
            <a:r>
              <a:rPr lang="tr-TR" sz="1400" dirty="0" err="1">
                <a:latin typeface="+mj-lt"/>
              </a:rPr>
              <a:t>Question</a:t>
            </a:r>
            <a:r>
              <a:rPr lang="tr-TR" sz="1400" dirty="0">
                <a:latin typeface="+mj-lt"/>
              </a:rPr>
              <a:t> </a:t>
            </a:r>
            <a:r>
              <a:rPr lang="tr-TR" sz="1400" dirty="0" err="1">
                <a:latin typeface="+mj-lt"/>
              </a:rPr>
              <a:t>Institute</a:t>
            </a:r>
            <a:r>
              <a:rPr lang="tr-TR" sz="1400" dirty="0">
                <a:latin typeface="+mj-lt"/>
              </a:rPr>
              <a:t> – rightquestion.org</a:t>
            </a:r>
            <a:endParaRPr lang="en-US" sz="1400" dirty="0">
              <a:latin typeface="+mj-lt"/>
            </a:endParaRPr>
          </a:p>
        </p:txBody>
      </p:sp>
    </p:spTree>
    <p:extLst>
      <p:ext uri="{BB962C8B-B14F-4D97-AF65-F5344CB8AC3E}">
        <p14:creationId xmlns:p14="http://schemas.microsoft.com/office/powerpoint/2010/main" val="7557381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xEl>
                                              <p:pRg st="7" end="7"/>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2">
                                            <p:txEl>
                                              <p:pRg st="1" end="1"/>
                                            </p:txEl>
                                          </p:spTgt>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2">
                                            <p:txEl>
                                              <p:pRg st="2" end="2"/>
                                            </p:txEl>
                                          </p:spTgt>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2">
                                            <p:txEl>
                                              <p:pRg st="3" end="3"/>
                                            </p:txEl>
                                          </p:spTgt>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2">
                                            <p:txEl>
                                              <p:pRg st="4" end="4"/>
                                            </p:txEl>
                                          </p:spTgt>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2">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t>Öğrenci Sorularıyla Sonraki Adımlar</a:t>
            </a:r>
          </a:p>
        </p:txBody>
      </p:sp>
      <p:sp>
        <p:nvSpPr>
          <p:cNvPr id="3" name="Content Placeholder 2"/>
          <p:cNvSpPr>
            <a:spLocks noGrp="1"/>
          </p:cNvSpPr>
          <p:nvPr>
            <p:ph idx="1"/>
          </p:nvPr>
        </p:nvSpPr>
        <p:spPr>
          <a:xfrm>
            <a:off x="899160" y="2031365"/>
            <a:ext cx="10515600" cy="2792095"/>
          </a:xfrm>
        </p:spPr>
        <p:txBody>
          <a:bodyPr/>
          <a:lstStyle/>
          <a:p>
            <a:r>
              <a:rPr lang="tr-TR"/>
              <a:t>Sorular odanın etrafına asıldı.</a:t>
            </a:r>
          </a:p>
          <a:p>
            <a:r>
              <a:rPr lang="tr-TR"/>
              <a:t>Öğrenciler, ünitenin geri kalanı sırasında cevapladıkları soruları kontrol ettiler.</a:t>
            </a:r>
          </a:p>
          <a:p>
            <a:r>
              <a:rPr lang="tr-TR"/>
              <a:t>Ünitenin sonunda öğrenciler orijinal soru listelerini analiz ederek ne öğrendiklerini ve hala neyi bilmek istediklerini tartıştılar.</a:t>
            </a:r>
          </a:p>
        </p:txBody>
      </p:sp>
      <p:sp>
        <p:nvSpPr>
          <p:cNvPr id="4" name="Subtitle 2">
            <a:extLst>
              <a:ext uri="{FF2B5EF4-FFF2-40B4-BE49-F238E27FC236}">
                <a16:creationId xmlns:a16="http://schemas.microsoft.com/office/drawing/2014/main" id="{CDE15CF8-0AD1-4680-9D67-EE880C19759F}"/>
              </a:ext>
            </a:extLst>
          </p:cNvPr>
          <p:cNvSpPr txBox="1">
            <a:spLocks/>
          </p:cNvSpPr>
          <p:nvPr/>
        </p:nvSpPr>
        <p:spPr>
          <a:xfrm>
            <a:off x="6413427" y="6460760"/>
            <a:ext cx="5685183" cy="397239"/>
          </a:xfrm>
          <a:prstGeom prst="rect">
            <a:avLst/>
          </a:prstGeom>
          <a:solidFill>
            <a:schemeClr val="bg1"/>
          </a:solidFill>
        </p:spPr>
        <p:txBody>
          <a:bodyPr vert="horz" lIns="91440" tIns="45720" rIns="91440" bIns="45720" rtlCol="0">
            <a:noAutofit/>
          </a:bodyPr>
          <a:lstStyle>
            <a:lvl1pPr marL="0" indent="0" algn="l" defTabSz="914400" rtl="0" eaLnBrk="1" latinLnBrk="0" hangingPunct="1">
              <a:lnSpc>
                <a:spcPct val="90000"/>
              </a:lnSpc>
              <a:spcBef>
                <a:spcPts val="1000"/>
              </a:spcBef>
              <a:buFont typeface="Arial"/>
              <a:buNone/>
              <a:defRPr sz="32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9pPr>
          </a:lstStyle>
          <a:p>
            <a:pPr>
              <a:lnSpc>
                <a:spcPct val="100000"/>
              </a:lnSpc>
              <a:spcBef>
                <a:spcPts val="400"/>
              </a:spcBef>
              <a:defRPr/>
            </a:pPr>
            <a:r>
              <a:rPr lang="tr-TR" sz="1400" dirty="0">
                <a:latin typeface="+mj-lt"/>
              </a:rPr>
              <a:t>Kaynak:  </a:t>
            </a:r>
            <a:r>
              <a:rPr lang="tr-TR" sz="1400" dirty="0" err="1">
                <a:latin typeface="+mj-lt"/>
              </a:rPr>
              <a:t>The</a:t>
            </a:r>
            <a:r>
              <a:rPr lang="tr-TR" sz="1400" dirty="0">
                <a:latin typeface="+mj-lt"/>
              </a:rPr>
              <a:t> Right </a:t>
            </a:r>
            <a:r>
              <a:rPr lang="tr-TR" sz="1400" dirty="0" err="1">
                <a:latin typeface="+mj-lt"/>
              </a:rPr>
              <a:t>Question</a:t>
            </a:r>
            <a:r>
              <a:rPr lang="tr-TR" sz="1400" dirty="0">
                <a:latin typeface="+mj-lt"/>
              </a:rPr>
              <a:t> </a:t>
            </a:r>
            <a:r>
              <a:rPr lang="tr-TR" sz="1400" dirty="0" err="1">
                <a:latin typeface="+mj-lt"/>
              </a:rPr>
              <a:t>Institute</a:t>
            </a:r>
            <a:r>
              <a:rPr lang="tr-TR" sz="1400" dirty="0">
                <a:latin typeface="+mj-lt"/>
              </a:rPr>
              <a:t> – rightquestion.org</a:t>
            </a:r>
            <a:endParaRPr lang="en-US" sz="1400" dirty="0">
              <a:latin typeface="+mj-lt"/>
            </a:endParaRPr>
          </a:p>
        </p:txBody>
      </p:sp>
    </p:spTree>
    <p:extLst>
      <p:ext uri="{BB962C8B-B14F-4D97-AF65-F5344CB8AC3E}">
        <p14:creationId xmlns:p14="http://schemas.microsoft.com/office/powerpoint/2010/main" val="797190673"/>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tr-TR" b="0"/>
              <a:t>Sınıf Örneği: 7. Sınıf</a:t>
            </a:r>
          </a:p>
        </p:txBody>
      </p:sp>
      <p:sp>
        <p:nvSpPr>
          <p:cNvPr id="3" name="Content Placeholder 2"/>
          <p:cNvSpPr>
            <a:spLocks noGrp="1"/>
          </p:cNvSpPr>
          <p:nvPr>
            <p:ph idx="4294967295"/>
          </p:nvPr>
        </p:nvSpPr>
        <p:spPr>
          <a:xfrm>
            <a:off x="1900780" y="1792307"/>
            <a:ext cx="8277225" cy="4360863"/>
          </a:xfrm>
        </p:spPr>
        <p:txBody>
          <a:bodyPr>
            <a:noAutofit/>
          </a:bodyPr>
          <a:lstStyle/>
          <a:p>
            <a:pPr marL="0" indent="0">
              <a:spcAft>
                <a:spcPts val="1200"/>
              </a:spcAft>
              <a:buNone/>
            </a:pPr>
            <a:r>
              <a:rPr lang="tr-TR" sz="3200" u="sng" dirty="0">
                <a:latin typeface="Rockwell" charset="0"/>
              </a:rPr>
              <a:t>Öğretmen</a:t>
            </a:r>
            <a:r>
              <a:rPr lang="tr-TR" sz="3200" dirty="0">
                <a:latin typeface="Rockwell" charset="0"/>
              </a:rPr>
              <a:t>: Nicole </a:t>
            </a:r>
            <a:r>
              <a:rPr lang="tr-TR" sz="3200" dirty="0" err="1">
                <a:latin typeface="Rockwell" charset="0"/>
              </a:rPr>
              <a:t>Bolduc</a:t>
            </a:r>
            <a:r>
              <a:rPr lang="tr-TR" sz="3200" dirty="0">
                <a:latin typeface="Rockwell" charset="0"/>
              </a:rPr>
              <a:t>, </a:t>
            </a:r>
            <a:r>
              <a:rPr lang="tr-TR" sz="3200" dirty="0" err="1">
                <a:latin typeface="Rockwell" charset="0"/>
              </a:rPr>
              <a:t>Ellington</a:t>
            </a:r>
            <a:r>
              <a:rPr lang="tr-TR" sz="3200" dirty="0">
                <a:latin typeface="Rockwell" charset="0"/>
              </a:rPr>
              <a:t>, Connecticut</a:t>
            </a:r>
          </a:p>
          <a:p>
            <a:pPr marL="0" indent="0">
              <a:spcAft>
                <a:spcPts val="1200"/>
              </a:spcAft>
              <a:buNone/>
            </a:pPr>
            <a:r>
              <a:rPr lang="tr-TR" sz="3200" u="sng" dirty="0">
                <a:latin typeface="Rockwell" charset="0"/>
              </a:rPr>
              <a:t>Konu</a:t>
            </a:r>
            <a:r>
              <a:rPr lang="tr-TR" sz="3200" dirty="0">
                <a:latin typeface="Rockwell" charset="0"/>
              </a:rPr>
              <a:t>: "Evren ve Yıldızlar" Ünitesi </a:t>
            </a:r>
          </a:p>
          <a:p>
            <a:pPr marL="0" indent="0">
              <a:spcAft>
                <a:spcPts val="1200"/>
              </a:spcAft>
              <a:buNone/>
            </a:pPr>
            <a:r>
              <a:rPr lang="tr-TR" sz="3200" u="sng" dirty="0">
                <a:latin typeface="Rockwell" charset="0"/>
              </a:rPr>
              <a:t>Amaç</a:t>
            </a:r>
            <a:r>
              <a:rPr lang="tr-TR" sz="3200" dirty="0">
                <a:latin typeface="Rockwell" charset="0"/>
              </a:rPr>
              <a:t>: Öğrencilerle ünitenin öğrenme gündemini belirlerken etkileşime geçmek</a:t>
            </a:r>
          </a:p>
        </p:txBody>
      </p:sp>
      <p:sp>
        <p:nvSpPr>
          <p:cNvPr id="4" name="Subtitle 2">
            <a:extLst>
              <a:ext uri="{FF2B5EF4-FFF2-40B4-BE49-F238E27FC236}">
                <a16:creationId xmlns:a16="http://schemas.microsoft.com/office/drawing/2014/main" id="{08691EAF-A4BB-474E-8971-4FA0E7075AF5}"/>
              </a:ext>
            </a:extLst>
          </p:cNvPr>
          <p:cNvSpPr txBox="1">
            <a:spLocks/>
          </p:cNvSpPr>
          <p:nvPr/>
        </p:nvSpPr>
        <p:spPr>
          <a:xfrm>
            <a:off x="6413427" y="6460760"/>
            <a:ext cx="5685183" cy="397239"/>
          </a:xfrm>
          <a:prstGeom prst="rect">
            <a:avLst/>
          </a:prstGeom>
          <a:solidFill>
            <a:schemeClr val="bg1"/>
          </a:solidFill>
        </p:spPr>
        <p:txBody>
          <a:bodyPr vert="horz" lIns="91440" tIns="45720" rIns="91440" bIns="45720" rtlCol="0">
            <a:noAutofit/>
          </a:bodyPr>
          <a:lstStyle>
            <a:lvl1pPr marL="0" indent="0" algn="l" defTabSz="914400" rtl="0" eaLnBrk="1" latinLnBrk="0" hangingPunct="1">
              <a:lnSpc>
                <a:spcPct val="90000"/>
              </a:lnSpc>
              <a:spcBef>
                <a:spcPts val="1000"/>
              </a:spcBef>
              <a:buFont typeface="Arial"/>
              <a:buNone/>
              <a:defRPr sz="32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9pPr>
          </a:lstStyle>
          <a:p>
            <a:pPr>
              <a:lnSpc>
                <a:spcPct val="100000"/>
              </a:lnSpc>
              <a:spcBef>
                <a:spcPts val="400"/>
              </a:spcBef>
              <a:defRPr/>
            </a:pPr>
            <a:r>
              <a:rPr lang="tr-TR" sz="1400" dirty="0">
                <a:latin typeface="+mj-lt"/>
              </a:rPr>
              <a:t>Kaynak:  </a:t>
            </a:r>
            <a:r>
              <a:rPr lang="tr-TR" sz="1400" dirty="0" err="1">
                <a:latin typeface="+mj-lt"/>
              </a:rPr>
              <a:t>The</a:t>
            </a:r>
            <a:r>
              <a:rPr lang="tr-TR" sz="1400" dirty="0">
                <a:latin typeface="+mj-lt"/>
              </a:rPr>
              <a:t> Right </a:t>
            </a:r>
            <a:r>
              <a:rPr lang="tr-TR" sz="1400" dirty="0" err="1">
                <a:latin typeface="+mj-lt"/>
              </a:rPr>
              <a:t>Question</a:t>
            </a:r>
            <a:r>
              <a:rPr lang="tr-TR" sz="1400" dirty="0">
                <a:latin typeface="+mj-lt"/>
              </a:rPr>
              <a:t> </a:t>
            </a:r>
            <a:r>
              <a:rPr lang="tr-TR" sz="1400" dirty="0" err="1">
                <a:latin typeface="+mj-lt"/>
              </a:rPr>
              <a:t>Institute</a:t>
            </a:r>
            <a:r>
              <a:rPr lang="tr-TR" sz="1400" dirty="0">
                <a:latin typeface="+mj-lt"/>
              </a:rPr>
              <a:t> – rightquestion.org</a:t>
            </a:r>
            <a:endParaRPr lang="en-US" sz="1400" dirty="0">
              <a:latin typeface="+mj-lt"/>
            </a:endParaRPr>
          </a:p>
        </p:txBody>
      </p:sp>
    </p:spTree>
    <p:extLst>
      <p:ext uri="{BB962C8B-B14F-4D97-AF65-F5344CB8AC3E}">
        <p14:creationId xmlns:p14="http://schemas.microsoft.com/office/powerpoint/2010/main" val="77648372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36231" y="164088"/>
            <a:ext cx="10515600" cy="1325563"/>
          </a:xfrm>
        </p:spPr>
        <p:txBody>
          <a:bodyPr>
            <a:normAutofit/>
          </a:bodyPr>
          <a:lstStyle/>
          <a:p>
            <a:r>
              <a:rPr lang="tr-TR" sz="4800">
                <a:solidFill>
                  <a:schemeClr val="tx1"/>
                </a:solidFill>
              </a:rPr>
              <a:t>Hoş geldiniz</a:t>
            </a:r>
          </a:p>
        </p:txBody>
      </p:sp>
      <p:sp>
        <p:nvSpPr>
          <p:cNvPr id="3" name="TextBox 2"/>
          <p:cNvSpPr txBox="1"/>
          <p:nvPr/>
        </p:nvSpPr>
        <p:spPr>
          <a:xfrm>
            <a:off x="2531657" y="2085301"/>
            <a:ext cx="6924748" cy="3554819"/>
          </a:xfrm>
          <a:prstGeom prst="rect">
            <a:avLst/>
          </a:prstGeom>
          <a:noFill/>
        </p:spPr>
        <p:txBody>
          <a:bodyPr wrap="square" rtlCol="0">
            <a:spAutoFit/>
          </a:bodyPr>
          <a:lstStyle/>
          <a:p>
            <a:pPr>
              <a:lnSpc>
                <a:spcPts val="4500"/>
              </a:lnSpc>
            </a:pPr>
            <a:r>
              <a:rPr lang="tr-TR" sz="3200">
                <a:latin typeface="Rockwell" panose="02060603020205020403" pitchFamily="18" charset="0"/>
              </a:rPr>
              <a:t>Araştırmaktan vazgeçmeyeceğiz </a:t>
            </a:r>
          </a:p>
          <a:p>
            <a:pPr>
              <a:lnSpc>
                <a:spcPts val="4500"/>
              </a:lnSpc>
            </a:pPr>
            <a:r>
              <a:rPr lang="tr-TR" sz="3200">
                <a:latin typeface="Rockwell" panose="02060603020205020403" pitchFamily="18" charset="0"/>
              </a:rPr>
              <a:t>Ve araştırmamızın sonunda </a:t>
            </a:r>
          </a:p>
          <a:p>
            <a:pPr>
              <a:lnSpc>
                <a:spcPts val="4500"/>
              </a:lnSpc>
            </a:pPr>
            <a:r>
              <a:rPr lang="tr-TR" sz="3200">
                <a:latin typeface="Rockwell" panose="02060603020205020403" pitchFamily="18" charset="0"/>
              </a:rPr>
              <a:t>Başladığımız yere tekrar dönecek</a:t>
            </a:r>
          </a:p>
          <a:p>
            <a:pPr>
              <a:lnSpc>
                <a:spcPts val="4500"/>
              </a:lnSpc>
            </a:pPr>
            <a:r>
              <a:rPr lang="tr-TR" sz="3200">
                <a:latin typeface="Rockwell" panose="02060603020205020403" pitchFamily="18" charset="0"/>
              </a:rPr>
              <a:t>Ve burayı </a:t>
            </a:r>
          </a:p>
          <a:p>
            <a:pPr>
              <a:lnSpc>
                <a:spcPts val="4500"/>
              </a:lnSpc>
            </a:pPr>
            <a:r>
              <a:rPr lang="tr-TR" sz="3200">
                <a:latin typeface="Rockwell" panose="02060603020205020403" pitchFamily="18" charset="0"/>
              </a:rPr>
              <a:t>Yeniden keşfedeceğiz</a:t>
            </a:r>
          </a:p>
          <a:p>
            <a:pPr algn="r">
              <a:lnSpc>
                <a:spcPts val="4500"/>
              </a:lnSpc>
            </a:pPr>
            <a:r>
              <a:rPr lang="tr-TR" sz="3200">
                <a:latin typeface="Rockwell" panose="02060603020205020403" pitchFamily="18" charset="0"/>
              </a:rPr>
              <a:t>				-T.S. Eliot</a:t>
            </a:r>
          </a:p>
        </p:txBody>
      </p:sp>
      <p:sp>
        <p:nvSpPr>
          <p:cNvPr id="4" name="Subtitle 2">
            <a:extLst>
              <a:ext uri="{FF2B5EF4-FFF2-40B4-BE49-F238E27FC236}">
                <a16:creationId xmlns:a16="http://schemas.microsoft.com/office/drawing/2014/main" id="{EE055E74-830A-46AC-911F-100AC024B942}"/>
              </a:ext>
            </a:extLst>
          </p:cNvPr>
          <p:cNvSpPr txBox="1">
            <a:spLocks/>
          </p:cNvSpPr>
          <p:nvPr/>
        </p:nvSpPr>
        <p:spPr>
          <a:xfrm>
            <a:off x="6413427" y="6216790"/>
            <a:ext cx="5685183" cy="641210"/>
          </a:xfrm>
          <a:prstGeom prst="rect">
            <a:avLst/>
          </a:prstGeom>
          <a:solidFill>
            <a:schemeClr val="bg1"/>
          </a:solidFill>
        </p:spPr>
        <p:txBody>
          <a:bodyPr vert="horz" lIns="91440" tIns="45720" rIns="91440" bIns="45720" rtlCol="0">
            <a:noAutofit/>
          </a:bodyPr>
          <a:lstStyle>
            <a:lvl1pPr marL="0" indent="0" algn="l" defTabSz="914400" rtl="0" eaLnBrk="1" latinLnBrk="0" hangingPunct="1">
              <a:lnSpc>
                <a:spcPct val="90000"/>
              </a:lnSpc>
              <a:spcBef>
                <a:spcPts val="1000"/>
              </a:spcBef>
              <a:buFont typeface="Arial"/>
              <a:buNone/>
              <a:defRPr sz="32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9pPr>
          </a:lstStyle>
          <a:p>
            <a:pPr>
              <a:lnSpc>
                <a:spcPct val="100000"/>
              </a:lnSpc>
              <a:spcBef>
                <a:spcPts val="400"/>
              </a:spcBef>
              <a:defRPr/>
            </a:pPr>
            <a:r>
              <a:rPr lang="tr-TR" sz="1400" dirty="0">
                <a:latin typeface="+mj-lt"/>
              </a:rPr>
              <a:t>Kaynak:  </a:t>
            </a:r>
            <a:r>
              <a:rPr lang="tr-TR" sz="1400" dirty="0" err="1">
                <a:latin typeface="+mj-lt"/>
              </a:rPr>
              <a:t>The</a:t>
            </a:r>
            <a:r>
              <a:rPr lang="tr-TR" sz="1400" dirty="0">
                <a:latin typeface="+mj-lt"/>
              </a:rPr>
              <a:t> Right </a:t>
            </a:r>
            <a:r>
              <a:rPr lang="tr-TR" sz="1400" dirty="0" err="1">
                <a:latin typeface="+mj-lt"/>
              </a:rPr>
              <a:t>Question</a:t>
            </a:r>
            <a:r>
              <a:rPr lang="tr-TR" sz="1400" dirty="0">
                <a:latin typeface="+mj-lt"/>
              </a:rPr>
              <a:t> </a:t>
            </a:r>
            <a:r>
              <a:rPr lang="tr-TR" sz="1400" dirty="0" err="1">
                <a:latin typeface="+mj-lt"/>
              </a:rPr>
              <a:t>Institute</a:t>
            </a:r>
            <a:r>
              <a:rPr lang="tr-TR" sz="1400" dirty="0">
                <a:latin typeface="+mj-lt"/>
              </a:rPr>
              <a:t> – rightquestion.org</a:t>
            </a:r>
            <a:endParaRPr lang="en-US" sz="1400" dirty="0">
              <a:latin typeface="+mj-lt"/>
            </a:endParaRPr>
          </a:p>
        </p:txBody>
      </p:sp>
    </p:spTree>
    <p:extLst>
      <p:ext uri="{BB962C8B-B14F-4D97-AF65-F5344CB8AC3E}">
        <p14:creationId xmlns:p14="http://schemas.microsoft.com/office/powerpoint/2010/main" val="2083467230"/>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tr-TR" b="0" dirty="0"/>
              <a:t>Soru Odağı</a:t>
            </a:r>
          </a:p>
        </p:txBody>
      </p:sp>
      <p:sp>
        <p:nvSpPr>
          <p:cNvPr id="5" name="Content Placeholder 4"/>
          <p:cNvSpPr>
            <a:spLocks noGrp="1"/>
          </p:cNvSpPr>
          <p:nvPr>
            <p:ph idx="4294967295"/>
          </p:nvPr>
        </p:nvSpPr>
        <p:spPr>
          <a:xfrm>
            <a:off x="2033444" y="5236875"/>
            <a:ext cx="7842250" cy="1523998"/>
          </a:xfrm>
        </p:spPr>
        <p:txBody>
          <a:bodyPr>
            <a:normAutofit/>
          </a:bodyPr>
          <a:lstStyle/>
          <a:p>
            <a:pPr marL="0" indent="0">
              <a:spcBef>
                <a:spcPts val="0"/>
              </a:spcBef>
              <a:buNone/>
            </a:pPr>
            <a:r>
              <a:rPr lang="tr-TR" sz="2400" dirty="0" smtClean="0"/>
              <a:t>Öğrenciler </a:t>
            </a:r>
            <a:r>
              <a:rPr lang="tr-TR" sz="2400" dirty="0"/>
              <a:t>Cape Cod, Alaska ve Kanada'daki etkileyici gelgit değişimi videolarını </a:t>
            </a:r>
            <a:r>
              <a:rPr lang="tr-TR" sz="2400" dirty="0" smtClean="0"/>
              <a:t>izlediler</a:t>
            </a:r>
            <a:endParaRPr lang="en-US" sz="1600" dirty="0">
              <a:hlinkClick r:id="" action="ppaction://noaction"/>
            </a:endParaRPr>
          </a:p>
          <a:p>
            <a:pPr marL="0" indent="0" algn="ctr">
              <a:spcBef>
                <a:spcPts val="0"/>
              </a:spcBef>
              <a:buNone/>
            </a:pPr>
            <a:r>
              <a:rPr lang="tr-TR" sz="1600" dirty="0">
                <a:hlinkClick r:id="" action="ppaction://noaction"/>
              </a:rPr>
              <a:t>https</a:t>
            </a:r>
            <a:r>
              <a:rPr lang="tr-TR" sz="1600" dirty="0">
                <a:hlinkClick r:id="rId4"/>
              </a:rPr>
              <a:t>://www.youtube.com/watch?v=mAYXZzKUAX4</a:t>
            </a:r>
          </a:p>
          <a:p>
            <a:pPr marL="0" indent="0" algn="ctr">
              <a:spcBef>
                <a:spcPts val="0"/>
              </a:spcBef>
              <a:buNone/>
            </a:pPr>
            <a:r>
              <a:rPr lang="tr-TR" sz="1600" dirty="0">
                <a:hlinkClick r:id="rId5"/>
              </a:rPr>
              <a:t>https://www.youtube.com/watch?v=53EEDisloME</a:t>
            </a:r>
          </a:p>
        </p:txBody>
      </p:sp>
      <p:pic>
        <p:nvPicPr>
          <p:cNvPr id="6" name="mAYXZzKUAX4"/>
          <p:cNvPicPr>
            <a:picLocks noRot="1" noChangeAspect="1"/>
          </p:cNvPicPr>
          <p:nvPr>
            <a:videoFile r:link="rId1"/>
          </p:nvPr>
        </p:nvPicPr>
        <p:blipFill>
          <a:blip r:embed="rId6"/>
          <a:stretch>
            <a:fillRect/>
          </a:stretch>
        </p:blipFill>
        <p:spPr>
          <a:xfrm>
            <a:off x="2395490" y="1232911"/>
            <a:ext cx="7118158" cy="4003964"/>
          </a:xfrm>
          <a:prstGeom prst="rect">
            <a:avLst/>
          </a:prstGeom>
        </p:spPr>
      </p:pic>
      <p:sp>
        <p:nvSpPr>
          <p:cNvPr id="7" name="Subtitle 2">
            <a:extLst>
              <a:ext uri="{FF2B5EF4-FFF2-40B4-BE49-F238E27FC236}">
                <a16:creationId xmlns:a16="http://schemas.microsoft.com/office/drawing/2014/main" id="{E90D8334-A865-4281-ABB5-3F5CD18DB438}"/>
              </a:ext>
            </a:extLst>
          </p:cNvPr>
          <p:cNvSpPr txBox="1">
            <a:spLocks/>
          </p:cNvSpPr>
          <p:nvPr/>
        </p:nvSpPr>
        <p:spPr>
          <a:xfrm>
            <a:off x="7286435" y="6460760"/>
            <a:ext cx="4939960" cy="397239"/>
          </a:xfrm>
          <a:prstGeom prst="rect">
            <a:avLst/>
          </a:prstGeom>
          <a:solidFill>
            <a:schemeClr val="bg1"/>
          </a:solidFill>
        </p:spPr>
        <p:txBody>
          <a:bodyPr vert="horz" lIns="91440" tIns="45720" rIns="91440" bIns="45720" rtlCol="0">
            <a:noAutofit/>
          </a:bodyPr>
          <a:lstStyle>
            <a:lvl1pPr marL="0" indent="0" algn="l" defTabSz="914400" rtl="0" eaLnBrk="1" latinLnBrk="0" hangingPunct="1">
              <a:lnSpc>
                <a:spcPct val="90000"/>
              </a:lnSpc>
              <a:spcBef>
                <a:spcPts val="1000"/>
              </a:spcBef>
              <a:buFont typeface="Arial"/>
              <a:buNone/>
              <a:defRPr sz="32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9pPr>
          </a:lstStyle>
          <a:p>
            <a:pPr>
              <a:lnSpc>
                <a:spcPct val="100000"/>
              </a:lnSpc>
              <a:spcBef>
                <a:spcPts val="400"/>
              </a:spcBef>
              <a:defRPr/>
            </a:pPr>
            <a:r>
              <a:rPr lang="tr-TR" sz="1400" dirty="0">
                <a:latin typeface="+mj-lt"/>
              </a:rPr>
              <a:t>Kaynak:  </a:t>
            </a:r>
            <a:r>
              <a:rPr lang="tr-TR" sz="1400" dirty="0" err="1">
                <a:latin typeface="+mj-lt"/>
              </a:rPr>
              <a:t>The</a:t>
            </a:r>
            <a:r>
              <a:rPr lang="tr-TR" sz="1400" dirty="0">
                <a:latin typeface="+mj-lt"/>
              </a:rPr>
              <a:t> Right </a:t>
            </a:r>
            <a:r>
              <a:rPr lang="tr-TR" sz="1400" dirty="0" err="1">
                <a:latin typeface="+mj-lt"/>
              </a:rPr>
              <a:t>Question</a:t>
            </a:r>
            <a:r>
              <a:rPr lang="tr-TR" sz="1400" dirty="0">
                <a:latin typeface="+mj-lt"/>
              </a:rPr>
              <a:t> </a:t>
            </a:r>
            <a:r>
              <a:rPr lang="tr-TR" sz="1400" dirty="0" err="1">
                <a:latin typeface="+mj-lt"/>
              </a:rPr>
              <a:t>Institute</a:t>
            </a:r>
            <a:r>
              <a:rPr lang="tr-TR" sz="1400" dirty="0">
                <a:latin typeface="+mj-lt"/>
              </a:rPr>
              <a:t> – rightquestion.org</a:t>
            </a:r>
            <a:endParaRPr lang="en-US" sz="1400" dirty="0">
              <a:latin typeface="+mj-lt"/>
            </a:endParaRPr>
          </a:p>
        </p:txBody>
      </p:sp>
    </p:spTree>
    <p:extLst>
      <p:ext uri="{BB962C8B-B14F-4D97-AF65-F5344CB8AC3E}">
        <p14:creationId xmlns:p14="http://schemas.microsoft.com/office/powerpoint/2010/main" val="103876870"/>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b="0"/>
              <a:t>Seçilmiş Öğrenci Soruları</a:t>
            </a:r>
          </a:p>
        </p:txBody>
      </p:sp>
      <p:sp>
        <p:nvSpPr>
          <p:cNvPr id="3" name="Content Placeholder 2"/>
          <p:cNvSpPr>
            <a:spLocks noGrp="1"/>
          </p:cNvSpPr>
          <p:nvPr>
            <p:ph idx="4294967295"/>
          </p:nvPr>
        </p:nvSpPr>
        <p:spPr>
          <a:xfrm>
            <a:off x="893039" y="1366435"/>
            <a:ext cx="10515600" cy="5322041"/>
          </a:xfrm>
        </p:spPr>
        <p:txBody>
          <a:bodyPr numCol="2" spcCol="274320">
            <a:noAutofit/>
          </a:bodyPr>
          <a:lstStyle/>
          <a:p>
            <a:pPr marL="342900" indent="-342900" fontAlgn="base">
              <a:spcBef>
                <a:spcPts val="0"/>
              </a:spcBef>
              <a:buFont typeface="+mj-lt"/>
              <a:buAutoNum type="arabicPeriod"/>
            </a:pPr>
            <a:r>
              <a:rPr lang="tr-TR" sz="2000" dirty="0"/>
              <a:t>Gelgit neden değişir?</a:t>
            </a:r>
          </a:p>
          <a:p>
            <a:pPr marL="342900" indent="-342900" fontAlgn="base">
              <a:spcBef>
                <a:spcPts val="0"/>
              </a:spcBef>
              <a:buFont typeface="+mj-lt"/>
              <a:buAutoNum type="arabicPeriod"/>
            </a:pPr>
            <a:r>
              <a:rPr lang="tr-TR" sz="2000" dirty="0"/>
              <a:t>Gelgit nasıl oluşur?</a:t>
            </a:r>
          </a:p>
          <a:p>
            <a:pPr marL="342900" indent="-342900" fontAlgn="base">
              <a:spcBef>
                <a:spcPts val="0"/>
              </a:spcBef>
              <a:buFont typeface="+mj-lt"/>
              <a:buAutoNum type="arabicPeriod"/>
            </a:pPr>
            <a:r>
              <a:rPr lang="tr-TR" sz="2000" dirty="0"/>
              <a:t>Dünya'nın dönüşü nasıl gelgitin değişmesine neden olur?</a:t>
            </a:r>
          </a:p>
          <a:p>
            <a:pPr marL="342900" indent="-342900" fontAlgn="base">
              <a:spcBef>
                <a:spcPts val="0"/>
              </a:spcBef>
              <a:buFont typeface="+mj-lt"/>
              <a:buAutoNum type="arabicPeriod"/>
            </a:pPr>
            <a:r>
              <a:rPr lang="tr-TR" sz="2000" dirty="0"/>
              <a:t>Gelgitlerin yükselmesinde ve geri çekilmesinde güneşin bir payı var mı?</a:t>
            </a:r>
          </a:p>
          <a:p>
            <a:pPr marL="342900" indent="-342900" fontAlgn="base">
              <a:spcBef>
                <a:spcPts val="0"/>
              </a:spcBef>
              <a:buFont typeface="+mj-lt"/>
              <a:buAutoNum type="arabicPeriod"/>
            </a:pPr>
            <a:r>
              <a:rPr lang="tr-TR" sz="2000" dirty="0"/>
              <a:t>Gelgitler ayın çekim gücü yüzünden mi meydana gelir?</a:t>
            </a:r>
          </a:p>
          <a:p>
            <a:pPr marL="342900" indent="-342900" fontAlgn="base">
              <a:spcBef>
                <a:spcPts val="0"/>
              </a:spcBef>
              <a:buFont typeface="+mj-lt"/>
              <a:buAutoNum type="arabicPeriod"/>
            </a:pPr>
            <a:r>
              <a:rPr lang="tr-TR" sz="2000" dirty="0"/>
              <a:t>Ayın evreleri gelgitlerle birlikte mi etkili olur?</a:t>
            </a:r>
          </a:p>
          <a:p>
            <a:pPr marL="342900" indent="-342900" fontAlgn="base">
              <a:spcBef>
                <a:spcPts val="0"/>
              </a:spcBef>
              <a:buFont typeface="+mj-lt"/>
              <a:buAutoNum type="arabicPeriod"/>
            </a:pPr>
            <a:r>
              <a:rPr lang="tr-TR" sz="2000" dirty="0"/>
              <a:t>Diğer gezegenler onu nasıl etkiler?</a:t>
            </a:r>
          </a:p>
          <a:p>
            <a:pPr marL="342900" indent="-342900" fontAlgn="base">
              <a:spcBef>
                <a:spcPts val="0"/>
              </a:spcBef>
              <a:buFont typeface="+mj-lt"/>
              <a:buAutoNum type="arabicPeriod"/>
            </a:pPr>
            <a:r>
              <a:rPr lang="tr-TR" sz="2000" dirty="0"/>
              <a:t>Florida ve Meksika'da gelgitler zıt yönde mi? (b/c Meksika Körfezi'ni paylaşıyorlar)</a:t>
            </a:r>
          </a:p>
          <a:p>
            <a:pPr marL="342900" indent="-342900" fontAlgn="base">
              <a:spcBef>
                <a:spcPts val="0"/>
              </a:spcBef>
              <a:buFont typeface="+mj-lt"/>
              <a:buAutoNum type="arabicPeriod"/>
            </a:pPr>
            <a:r>
              <a:rPr lang="tr-TR" sz="2000" dirty="0"/>
              <a:t>Nasıl oluyor da gelgit bazı yerlerde büyük ölçüde değişiyor da bazılarında değişmiyor?</a:t>
            </a:r>
          </a:p>
          <a:p>
            <a:pPr marL="342900" indent="-342900" fontAlgn="base">
              <a:spcBef>
                <a:spcPts val="0"/>
              </a:spcBef>
              <a:buFont typeface="+mj-lt"/>
              <a:buAutoNum type="arabicPeriod"/>
            </a:pPr>
            <a:r>
              <a:rPr lang="tr-TR" sz="2000" dirty="0"/>
              <a:t>Yüksek gelgit ne kadar uzağa gidebilir?</a:t>
            </a:r>
          </a:p>
          <a:p>
            <a:pPr marL="342900" indent="-342900" fontAlgn="base">
              <a:spcBef>
                <a:spcPts val="0"/>
              </a:spcBef>
              <a:buFont typeface="+mj-lt"/>
              <a:buAutoNum type="arabicPeriod"/>
            </a:pPr>
            <a:endParaRPr lang="en-US" sz="2200" dirty="0"/>
          </a:p>
          <a:p>
            <a:pPr marL="342900" indent="-342900" fontAlgn="base">
              <a:spcBef>
                <a:spcPts val="0"/>
              </a:spcBef>
              <a:buFont typeface="+mj-lt"/>
              <a:buAutoNum type="arabicPeriod"/>
            </a:pPr>
            <a:endParaRPr lang="tr-TR" sz="2200" dirty="0"/>
          </a:p>
          <a:p>
            <a:pPr marL="0" indent="0" fontAlgn="base">
              <a:spcBef>
                <a:spcPts val="0"/>
              </a:spcBef>
              <a:buNone/>
            </a:pPr>
            <a:endParaRPr lang="en-US" sz="2200" dirty="0"/>
          </a:p>
          <a:p>
            <a:pPr marL="0" indent="0" fontAlgn="base">
              <a:spcBef>
                <a:spcPts val="0"/>
              </a:spcBef>
              <a:buNone/>
            </a:pPr>
            <a:r>
              <a:rPr lang="tr-TR" sz="2200" dirty="0"/>
              <a:t>11. Gelgitler insanları nasıl etkiler? </a:t>
            </a:r>
          </a:p>
          <a:p>
            <a:pPr marL="0" indent="0" fontAlgn="base">
              <a:spcBef>
                <a:spcPts val="0"/>
              </a:spcBef>
              <a:buNone/>
            </a:pPr>
            <a:r>
              <a:rPr lang="tr-TR" sz="2200" dirty="0"/>
              <a:t>12. Gelgit değişimi gelecekte bir sorun olabilir mi?</a:t>
            </a:r>
          </a:p>
          <a:p>
            <a:pPr marL="0" indent="0" fontAlgn="base">
              <a:spcBef>
                <a:spcPts val="0"/>
              </a:spcBef>
              <a:buNone/>
            </a:pPr>
            <a:r>
              <a:rPr lang="tr-TR" sz="2200" dirty="0"/>
              <a:t>13. Küresel ısınma gelgitleri etkiler mi?</a:t>
            </a:r>
          </a:p>
          <a:p>
            <a:pPr marL="0" indent="0" fontAlgn="base">
              <a:spcBef>
                <a:spcPts val="0"/>
              </a:spcBef>
              <a:buNone/>
            </a:pPr>
            <a:r>
              <a:rPr lang="tr-TR" sz="2200" dirty="0"/>
              <a:t>14. Su nereye gidiyor?</a:t>
            </a:r>
          </a:p>
          <a:p>
            <a:pPr marL="0" indent="0" fontAlgn="base">
              <a:spcBef>
                <a:spcPts val="0"/>
              </a:spcBef>
              <a:buNone/>
            </a:pPr>
            <a:r>
              <a:rPr lang="tr-TR" sz="2200" dirty="0"/>
              <a:t>15. Sıcaklığın gelgitlerle bir ilgisi var mı? </a:t>
            </a:r>
            <a:r>
              <a:rPr lang="tr-TR" sz="2200" i="1" dirty="0"/>
              <a:t> </a:t>
            </a:r>
          </a:p>
          <a:p>
            <a:pPr marL="0" indent="0" fontAlgn="base">
              <a:spcBef>
                <a:spcPts val="0"/>
              </a:spcBef>
              <a:buNone/>
            </a:pPr>
            <a:r>
              <a:rPr lang="tr-TR" sz="2200" dirty="0"/>
              <a:t>16. Eğimin gelgitlerle bir ilgisi var mı?</a:t>
            </a:r>
          </a:p>
          <a:p>
            <a:pPr marL="0" indent="0" fontAlgn="base">
              <a:spcBef>
                <a:spcPts val="0"/>
              </a:spcBef>
              <a:buNone/>
            </a:pPr>
            <a:r>
              <a:rPr lang="tr-TR" sz="2200" dirty="0"/>
              <a:t>17. Gelgit her zaman değişirken balıklar ve yaban hayatı nasıl hayatta kalır?</a:t>
            </a:r>
          </a:p>
          <a:p>
            <a:pPr marL="0" indent="0" fontAlgn="base">
              <a:spcBef>
                <a:spcPts val="0"/>
              </a:spcBef>
              <a:buNone/>
            </a:pPr>
            <a:r>
              <a:rPr lang="tr-TR" sz="2200" dirty="0"/>
              <a:t>18. Ay kaybolsaydı, gelgit olmaz mıydı?</a:t>
            </a:r>
          </a:p>
          <a:p>
            <a:pPr marL="0" indent="0" fontAlgn="base">
              <a:spcBef>
                <a:spcPts val="0"/>
              </a:spcBef>
              <a:buNone/>
            </a:pPr>
            <a:r>
              <a:rPr lang="tr-TR" sz="2200" dirty="0"/>
              <a:t>19. Gelgit </a:t>
            </a:r>
            <a:r>
              <a:rPr lang="tr-TR" sz="2200" i="1" dirty="0"/>
              <a:t>değişmeseydi</a:t>
            </a:r>
            <a:r>
              <a:rPr lang="tr-TR" sz="2200" dirty="0"/>
              <a:t> ne olurdu?</a:t>
            </a:r>
          </a:p>
          <a:p>
            <a:pPr marL="0" indent="0" fontAlgn="base">
              <a:spcBef>
                <a:spcPts val="0"/>
              </a:spcBef>
              <a:buNone/>
            </a:pPr>
            <a:r>
              <a:rPr lang="tr-TR" sz="2200" dirty="0"/>
              <a:t>20. Gelgitler dünya için neden önemlidir?</a:t>
            </a:r>
          </a:p>
          <a:p>
            <a:pPr marL="342900" indent="-342900" fontAlgn="base">
              <a:spcBef>
                <a:spcPts val="0"/>
              </a:spcBef>
              <a:buFont typeface="+mj-lt"/>
              <a:buAutoNum type="arabicPeriod"/>
            </a:pPr>
            <a:endParaRPr lang="en-US" sz="1800" b="1" dirty="0"/>
          </a:p>
          <a:p>
            <a:pPr>
              <a:buFont typeface="Wingdings" panose="05000000000000000000" pitchFamily="2" charset="2"/>
              <a:buChar char="v"/>
            </a:pPr>
            <a:endParaRPr lang="en-US" dirty="0"/>
          </a:p>
        </p:txBody>
      </p:sp>
      <p:sp>
        <p:nvSpPr>
          <p:cNvPr id="4" name="Subtitle 2">
            <a:extLst>
              <a:ext uri="{FF2B5EF4-FFF2-40B4-BE49-F238E27FC236}">
                <a16:creationId xmlns:a16="http://schemas.microsoft.com/office/drawing/2014/main" id="{26486264-425E-4EDD-BA45-E3A8ADBB3466}"/>
              </a:ext>
            </a:extLst>
          </p:cNvPr>
          <p:cNvSpPr txBox="1">
            <a:spLocks/>
          </p:cNvSpPr>
          <p:nvPr/>
        </p:nvSpPr>
        <p:spPr>
          <a:xfrm>
            <a:off x="6506817" y="6487895"/>
            <a:ext cx="5685183" cy="397239"/>
          </a:xfrm>
          <a:prstGeom prst="rect">
            <a:avLst/>
          </a:prstGeom>
          <a:solidFill>
            <a:schemeClr val="bg1"/>
          </a:solidFill>
        </p:spPr>
        <p:txBody>
          <a:bodyPr vert="horz" lIns="91440" tIns="45720" rIns="91440" bIns="45720" rtlCol="0">
            <a:noAutofit/>
          </a:bodyPr>
          <a:lstStyle>
            <a:lvl1pPr marL="0" indent="0" algn="l" defTabSz="914400" rtl="0" eaLnBrk="1" latinLnBrk="0" hangingPunct="1">
              <a:lnSpc>
                <a:spcPct val="90000"/>
              </a:lnSpc>
              <a:spcBef>
                <a:spcPts val="1000"/>
              </a:spcBef>
              <a:buFont typeface="Arial"/>
              <a:buNone/>
              <a:defRPr sz="32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9pPr>
          </a:lstStyle>
          <a:p>
            <a:pPr>
              <a:lnSpc>
                <a:spcPct val="100000"/>
              </a:lnSpc>
              <a:spcBef>
                <a:spcPts val="400"/>
              </a:spcBef>
              <a:defRPr/>
            </a:pPr>
            <a:r>
              <a:rPr lang="tr-TR" sz="1400" dirty="0">
                <a:latin typeface="+mj-lt"/>
              </a:rPr>
              <a:t>Kaynak:  </a:t>
            </a:r>
            <a:r>
              <a:rPr lang="tr-TR" sz="1400" dirty="0" err="1">
                <a:latin typeface="+mj-lt"/>
              </a:rPr>
              <a:t>The</a:t>
            </a:r>
            <a:r>
              <a:rPr lang="tr-TR" sz="1400" dirty="0">
                <a:latin typeface="+mj-lt"/>
              </a:rPr>
              <a:t> Right </a:t>
            </a:r>
            <a:r>
              <a:rPr lang="tr-TR" sz="1400" dirty="0" err="1">
                <a:latin typeface="+mj-lt"/>
              </a:rPr>
              <a:t>Question</a:t>
            </a:r>
            <a:r>
              <a:rPr lang="tr-TR" sz="1400" dirty="0">
                <a:latin typeface="+mj-lt"/>
              </a:rPr>
              <a:t> </a:t>
            </a:r>
            <a:r>
              <a:rPr lang="tr-TR" sz="1400" dirty="0" err="1">
                <a:latin typeface="+mj-lt"/>
              </a:rPr>
              <a:t>Institute</a:t>
            </a:r>
            <a:r>
              <a:rPr lang="tr-TR" sz="1400" dirty="0">
                <a:latin typeface="+mj-lt"/>
              </a:rPr>
              <a:t> – rightquestion.org</a:t>
            </a:r>
            <a:endParaRPr lang="en-US" sz="1400" dirty="0">
              <a:latin typeface="+mj-lt"/>
            </a:endParaRPr>
          </a:p>
        </p:txBody>
      </p:sp>
    </p:spTree>
    <p:extLst>
      <p:ext uri="{BB962C8B-B14F-4D97-AF65-F5344CB8AC3E}">
        <p14:creationId xmlns:p14="http://schemas.microsoft.com/office/powerpoint/2010/main" val="15441163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5" presetClass="emph" presetSubtype="0" nodeType="clickEffect">
                                  <p:stCondLst>
                                    <p:cond delay="0"/>
                                  </p:stCondLst>
                                  <p:endCondLst>
                                    <p:cond evt="onNext" delay="0">
                                      <p:tgtEl>
                                        <p:sldTgt/>
                                      </p:tgtEl>
                                    </p:cond>
                                  </p:endCondLst>
                                  <p:iterate type="lt">
                                    <p:tmAbs val="25"/>
                                  </p:iterate>
                                  <p:childTnLst>
                                    <p:set>
                                      <p:cBhvr override="childStyle">
                                        <p:cTn id="6" dur="indefinite"/>
                                        <p:tgtEl>
                                          <p:spTgt spid="3">
                                            <p:txEl>
                                              <p:pRg st="0" end="0"/>
                                            </p:txEl>
                                          </p:spTgt>
                                        </p:tgtEl>
                                        <p:attrNameLst>
                                          <p:attrName>style.fontWeight</p:attrName>
                                        </p:attrNameLst>
                                      </p:cBhvr>
                                      <p:to>
                                        <p:strVal val="bold"/>
                                      </p:to>
                                    </p:set>
                                  </p:childTnLst>
                                </p:cTn>
                              </p:par>
                              <p:par>
                                <p:cTn id="7" presetID="15" presetClass="emph" presetSubtype="0" nodeType="withEffect">
                                  <p:stCondLst>
                                    <p:cond delay="0"/>
                                  </p:stCondLst>
                                  <p:endCondLst>
                                    <p:cond evt="onNext" delay="0">
                                      <p:tgtEl>
                                        <p:sldTgt/>
                                      </p:tgtEl>
                                    </p:cond>
                                  </p:endCondLst>
                                  <p:iterate type="lt">
                                    <p:tmAbs val="25"/>
                                  </p:iterate>
                                  <p:childTnLst>
                                    <p:set>
                                      <p:cBhvr override="childStyle">
                                        <p:cTn id="8" dur="indefinite"/>
                                        <p:tgtEl>
                                          <p:spTgt spid="3">
                                            <p:txEl>
                                              <p:pRg st="1" end="1"/>
                                            </p:txEl>
                                          </p:spTgt>
                                        </p:tgtEl>
                                        <p:attrNameLst>
                                          <p:attrName>style.fontWeight</p:attrName>
                                        </p:attrNameLst>
                                      </p:cBhvr>
                                      <p:to>
                                        <p:strVal val="bold"/>
                                      </p:to>
                                    </p:set>
                                  </p:childTnLst>
                                </p:cTn>
                              </p:par>
                              <p:par>
                                <p:cTn id="9" presetID="15" presetClass="emph" presetSubtype="0" nodeType="withEffect">
                                  <p:stCondLst>
                                    <p:cond delay="0"/>
                                  </p:stCondLst>
                                  <p:endCondLst>
                                    <p:cond evt="onNext" delay="0">
                                      <p:tgtEl>
                                        <p:sldTgt/>
                                      </p:tgtEl>
                                    </p:cond>
                                  </p:endCondLst>
                                  <p:iterate type="lt">
                                    <p:tmAbs val="25"/>
                                  </p:iterate>
                                  <p:childTnLst>
                                    <p:set>
                                      <p:cBhvr override="childStyle">
                                        <p:cTn id="10" dur="indefinite"/>
                                        <p:tgtEl>
                                          <p:spTgt spid="3">
                                            <p:txEl>
                                              <p:pRg st="13" end="13"/>
                                            </p:txEl>
                                          </p:spTgt>
                                        </p:tgtEl>
                                        <p:attrNameLst>
                                          <p:attrName>style.fontWeight</p:attrName>
                                        </p:attrNameLst>
                                      </p:cBhvr>
                                      <p:to>
                                        <p:strVal val="bold"/>
                                      </p:to>
                                    </p:set>
                                  </p:childTnLst>
                                </p:cTn>
                              </p:par>
                              <p:par>
                                <p:cTn id="11" presetID="15" presetClass="emph" presetSubtype="0" nodeType="withEffect">
                                  <p:stCondLst>
                                    <p:cond delay="0"/>
                                  </p:stCondLst>
                                  <p:endCondLst>
                                    <p:cond evt="onNext" delay="0">
                                      <p:tgtEl>
                                        <p:sldTgt/>
                                      </p:tgtEl>
                                    </p:cond>
                                  </p:endCondLst>
                                  <p:iterate type="lt">
                                    <p:tmAbs val="25"/>
                                  </p:iterate>
                                  <p:childTnLst>
                                    <p:set>
                                      <p:cBhvr override="childStyle">
                                        <p:cTn id="12" dur="indefinite"/>
                                        <p:tgtEl>
                                          <p:spTgt spid="3">
                                            <p:txEl>
                                              <p:pRg st="22" end="22"/>
                                            </p:txEl>
                                          </p:spTgt>
                                        </p:tgtEl>
                                        <p:attrNameLst>
                                          <p:attrName>style.fontWeight</p:attrName>
                                        </p:attrNameLst>
                                      </p:cBhvr>
                                      <p:to>
                                        <p:strVal val="bold"/>
                                      </p:to>
                                    </p:set>
                                  </p:childTnLst>
                                </p:cTn>
                              </p:par>
                            </p:childTnLst>
                          </p:cTn>
                        </p:par>
                      </p:childTnLst>
                    </p:cTn>
                  </p:par>
                  <p:par>
                    <p:cTn id="13" fill="hold">
                      <p:stCondLst>
                        <p:cond delay="indefinite"/>
                      </p:stCondLst>
                      <p:childTnLst>
                        <p:par>
                          <p:cTn id="14" fill="hold">
                            <p:stCondLst>
                              <p:cond delay="0"/>
                            </p:stCondLst>
                            <p:childTnLst>
                              <p:par>
                                <p:cTn id="15" presetID="15" presetClass="emph" presetSubtype="0" nodeType="clickEffect">
                                  <p:stCondLst>
                                    <p:cond delay="0"/>
                                  </p:stCondLst>
                                  <p:endCondLst>
                                    <p:cond evt="onNext" delay="0">
                                      <p:tgtEl>
                                        <p:sldTgt/>
                                      </p:tgtEl>
                                    </p:cond>
                                  </p:endCondLst>
                                  <p:iterate type="lt">
                                    <p:tmAbs val="25"/>
                                  </p:iterate>
                                  <p:childTnLst>
                                    <p:set>
                                      <p:cBhvr override="childStyle">
                                        <p:cTn id="16" dur="indefinite"/>
                                        <p:tgtEl>
                                          <p:spTgt spid="3">
                                            <p:txEl>
                                              <p:pRg st="2" end="2"/>
                                            </p:txEl>
                                          </p:spTgt>
                                        </p:tgtEl>
                                        <p:attrNameLst>
                                          <p:attrName>style.fontWeight</p:attrName>
                                        </p:attrNameLst>
                                      </p:cBhvr>
                                      <p:to>
                                        <p:strVal val="bold"/>
                                      </p:to>
                                    </p:set>
                                  </p:childTnLst>
                                </p:cTn>
                              </p:par>
                              <p:par>
                                <p:cTn id="17" presetID="15" presetClass="emph" presetSubtype="0" nodeType="withEffect">
                                  <p:stCondLst>
                                    <p:cond delay="0"/>
                                  </p:stCondLst>
                                  <p:endCondLst>
                                    <p:cond evt="onNext" delay="0">
                                      <p:tgtEl>
                                        <p:sldTgt/>
                                      </p:tgtEl>
                                    </p:cond>
                                  </p:endCondLst>
                                  <p:iterate type="lt">
                                    <p:tmAbs val="25"/>
                                  </p:iterate>
                                  <p:childTnLst>
                                    <p:set>
                                      <p:cBhvr override="childStyle">
                                        <p:cTn id="18" dur="indefinite"/>
                                        <p:tgtEl>
                                          <p:spTgt spid="3">
                                            <p:txEl>
                                              <p:pRg st="3" end="3"/>
                                            </p:txEl>
                                          </p:spTgt>
                                        </p:tgtEl>
                                        <p:attrNameLst>
                                          <p:attrName>style.fontWeight</p:attrName>
                                        </p:attrNameLst>
                                      </p:cBhvr>
                                      <p:to>
                                        <p:strVal val="bold"/>
                                      </p:to>
                                    </p:set>
                                  </p:childTnLst>
                                </p:cTn>
                              </p:par>
                              <p:par>
                                <p:cTn id="19" presetID="15" presetClass="emph" presetSubtype="0" nodeType="withEffect">
                                  <p:stCondLst>
                                    <p:cond delay="0"/>
                                  </p:stCondLst>
                                  <p:endCondLst>
                                    <p:cond evt="onNext" delay="0">
                                      <p:tgtEl>
                                        <p:sldTgt/>
                                      </p:tgtEl>
                                    </p:cond>
                                  </p:endCondLst>
                                  <p:iterate type="lt">
                                    <p:tmAbs val="25"/>
                                  </p:iterate>
                                  <p:childTnLst>
                                    <p:set>
                                      <p:cBhvr override="childStyle">
                                        <p:cTn id="20" dur="indefinite"/>
                                        <p:tgtEl>
                                          <p:spTgt spid="3">
                                            <p:txEl>
                                              <p:pRg st="4" end="4"/>
                                            </p:txEl>
                                          </p:spTgt>
                                        </p:tgtEl>
                                        <p:attrNameLst>
                                          <p:attrName>style.fontWeight</p:attrName>
                                        </p:attrNameLst>
                                      </p:cBhvr>
                                      <p:to>
                                        <p:strVal val="bold"/>
                                      </p:to>
                                    </p:set>
                                  </p:childTnLst>
                                </p:cTn>
                              </p:par>
                              <p:par>
                                <p:cTn id="21" presetID="15" presetClass="emph" presetSubtype="0" nodeType="withEffect">
                                  <p:stCondLst>
                                    <p:cond delay="0"/>
                                  </p:stCondLst>
                                  <p:endCondLst>
                                    <p:cond evt="onNext" delay="0">
                                      <p:tgtEl>
                                        <p:sldTgt/>
                                      </p:tgtEl>
                                    </p:cond>
                                  </p:endCondLst>
                                  <p:iterate type="lt">
                                    <p:tmAbs val="25"/>
                                  </p:iterate>
                                  <p:childTnLst>
                                    <p:set>
                                      <p:cBhvr override="childStyle">
                                        <p:cTn id="22" dur="indefinite"/>
                                        <p:tgtEl>
                                          <p:spTgt spid="3">
                                            <p:txEl>
                                              <p:pRg st="5" end="5"/>
                                            </p:txEl>
                                          </p:spTgt>
                                        </p:tgtEl>
                                        <p:attrNameLst>
                                          <p:attrName>style.fontWeight</p:attrName>
                                        </p:attrNameLst>
                                      </p:cBhvr>
                                      <p:to>
                                        <p:strVal val="bold"/>
                                      </p:to>
                                    </p:set>
                                  </p:childTnLst>
                                </p:cTn>
                              </p:par>
                              <p:par>
                                <p:cTn id="23" presetID="15" presetClass="emph" presetSubtype="0" nodeType="withEffect">
                                  <p:stCondLst>
                                    <p:cond delay="0"/>
                                  </p:stCondLst>
                                  <p:endCondLst>
                                    <p:cond evt="onNext" delay="0">
                                      <p:tgtEl>
                                        <p:sldTgt/>
                                      </p:tgtEl>
                                    </p:cond>
                                  </p:endCondLst>
                                  <p:iterate type="lt">
                                    <p:tmAbs val="25"/>
                                  </p:iterate>
                                  <p:childTnLst>
                                    <p:set>
                                      <p:cBhvr override="childStyle">
                                        <p:cTn id="24" dur="indefinite"/>
                                        <p:tgtEl>
                                          <p:spTgt spid="3">
                                            <p:txEl>
                                              <p:pRg st="17" end="17"/>
                                            </p:txEl>
                                          </p:spTgt>
                                        </p:tgtEl>
                                        <p:attrNameLst>
                                          <p:attrName>style.fontWeight</p:attrName>
                                        </p:attrNameLst>
                                      </p:cBhvr>
                                      <p:to>
                                        <p:strVal val="bold"/>
                                      </p:to>
                                    </p:set>
                                  </p:childTnLst>
                                </p:cTn>
                              </p:par>
                              <p:par>
                                <p:cTn id="25" presetID="15" presetClass="emph" presetSubtype="0" nodeType="withEffect">
                                  <p:stCondLst>
                                    <p:cond delay="0"/>
                                  </p:stCondLst>
                                  <p:endCondLst>
                                    <p:cond evt="onNext" delay="0">
                                      <p:tgtEl>
                                        <p:sldTgt/>
                                      </p:tgtEl>
                                    </p:cond>
                                  </p:endCondLst>
                                  <p:iterate type="lt">
                                    <p:tmAbs val="25"/>
                                  </p:iterate>
                                  <p:childTnLst>
                                    <p:set>
                                      <p:cBhvr override="childStyle">
                                        <p:cTn id="26" dur="indefinite"/>
                                        <p:tgtEl>
                                          <p:spTgt spid="3">
                                            <p:txEl>
                                              <p:pRg st="18" end="18"/>
                                            </p:txEl>
                                          </p:spTgt>
                                        </p:tgtEl>
                                        <p:attrNameLst>
                                          <p:attrName>style.fontWeight</p:attrName>
                                        </p:attrNameLst>
                                      </p:cBhvr>
                                      <p:to>
                                        <p:strVal val="bold"/>
                                      </p:to>
                                    </p:set>
                                  </p:childTnLst>
                                </p:cTn>
                              </p:par>
                              <p:par>
                                <p:cTn id="27" presetID="15" presetClass="emph" presetSubtype="0" nodeType="withEffect">
                                  <p:stCondLst>
                                    <p:cond delay="0"/>
                                  </p:stCondLst>
                                  <p:endCondLst>
                                    <p:cond evt="onNext" delay="0">
                                      <p:tgtEl>
                                        <p:sldTgt/>
                                      </p:tgtEl>
                                    </p:cond>
                                  </p:endCondLst>
                                  <p:iterate type="lt">
                                    <p:tmAbs val="25"/>
                                  </p:iterate>
                                  <p:childTnLst>
                                    <p:set>
                                      <p:cBhvr override="childStyle">
                                        <p:cTn id="28" dur="indefinite"/>
                                        <p:tgtEl>
                                          <p:spTgt spid="3">
                                            <p:txEl>
                                              <p:pRg st="15" end="15"/>
                                            </p:txEl>
                                          </p:spTgt>
                                        </p:tgtEl>
                                        <p:attrNameLst>
                                          <p:attrName>style.fontWeight</p:attrName>
                                        </p:attrNameLst>
                                      </p:cBhvr>
                                      <p:to>
                                        <p:strVal val="bold"/>
                                      </p:to>
                                    </p:set>
                                  </p:childTnLst>
                                </p:cTn>
                              </p:par>
                            </p:childTnLst>
                          </p:cTn>
                        </p:par>
                      </p:childTnLst>
                    </p:cTn>
                  </p:par>
                  <p:par>
                    <p:cTn id="29" fill="hold">
                      <p:stCondLst>
                        <p:cond delay="indefinite"/>
                      </p:stCondLst>
                      <p:childTnLst>
                        <p:par>
                          <p:cTn id="30" fill="hold">
                            <p:stCondLst>
                              <p:cond delay="0"/>
                            </p:stCondLst>
                            <p:childTnLst>
                              <p:par>
                                <p:cTn id="31" presetID="15" presetClass="emph" presetSubtype="0" nodeType="clickEffect">
                                  <p:stCondLst>
                                    <p:cond delay="0"/>
                                  </p:stCondLst>
                                  <p:endCondLst>
                                    <p:cond evt="onNext" delay="0">
                                      <p:tgtEl>
                                        <p:sldTgt/>
                                      </p:tgtEl>
                                    </p:cond>
                                  </p:endCondLst>
                                  <p:iterate type="lt">
                                    <p:tmAbs val="25"/>
                                  </p:iterate>
                                  <p:childTnLst>
                                    <p:set>
                                      <p:cBhvr override="childStyle">
                                        <p:cTn id="32" dur="indefinite"/>
                                        <p:tgtEl>
                                          <p:spTgt spid="3">
                                            <p:txEl>
                                              <p:pRg st="7" end="7"/>
                                            </p:txEl>
                                          </p:spTgt>
                                        </p:tgtEl>
                                        <p:attrNameLst>
                                          <p:attrName>style.fontWeight</p:attrName>
                                        </p:attrNameLst>
                                      </p:cBhvr>
                                      <p:to>
                                        <p:strVal val="bold"/>
                                      </p:to>
                                    </p:set>
                                  </p:childTnLst>
                                </p:cTn>
                              </p:par>
                              <p:par>
                                <p:cTn id="33" presetID="15" presetClass="emph" presetSubtype="0" nodeType="withEffect">
                                  <p:stCondLst>
                                    <p:cond delay="0"/>
                                  </p:stCondLst>
                                  <p:endCondLst>
                                    <p:cond evt="onNext" delay="0">
                                      <p:tgtEl>
                                        <p:sldTgt/>
                                      </p:tgtEl>
                                    </p:cond>
                                  </p:endCondLst>
                                  <p:iterate type="lt">
                                    <p:tmAbs val="25"/>
                                  </p:iterate>
                                  <p:childTnLst>
                                    <p:set>
                                      <p:cBhvr override="childStyle">
                                        <p:cTn id="34" dur="indefinite"/>
                                        <p:tgtEl>
                                          <p:spTgt spid="3">
                                            <p:txEl>
                                              <p:pRg st="20" end="20"/>
                                            </p:txEl>
                                          </p:spTgt>
                                        </p:tgtEl>
                                        <p:attrNameLst>
                                          <p:attrName>style.fontWeight</p:attrName>
                                        </p:attrNameLst>
                                      </p:cBhvr>
                                      <p:to>
                                        <p:strVal val="bold"/>
                                      </p:to>
                                    </p:set>
                                  </p:childTnLst>
                                </p:cTn>
                              </p:par>
                              <p:par>
                                <p:cTn id="35" presetID="15" presetClass="emph" presetSubtype="0" nodeType="withEffect">
                                  <p:stCondLst>
                                    <p:cond delay="0"/>
                                  </p:stCondLst>
                                  <p:endCondLst>
                                    <p:cond evt="onNext" delay="0">
                                      <p:tgtEl>
                                        <p:sldTgt/>
                                      </p:tgtEl>
                                    </p:cond>
                                  </p:endCondLst>
                                  <p:iterate type="lt">
                                    <p:tmAbs val="25"/>
                                  </p:iterate>
                                  <p:childTnLst>
                                    <p:set>
                                      <p:cBhvr override="childStyle">
                                        <p:cTn id="36" dur="indefinite"/>
                                        <p:tgtEl>
                                          <p:spTgt spid="3">
                                            <p:txEl>
                                              <p:pRg st="21" end="21"/>
                                            </p:txEl>
                                          </p:spTgt>
                                        </p:tgtEl>
                                        <p:attrNameLst>
                                          <p:attrName>style.fontWeight</p:attrName>
                                        </p:attrNameLst>
                                      </p:cBhvr>
                                      <p:to>
                                        <p:strVal val="bold"/>
                                      </p:to>
                                    </p:set>
                                  </p:childTnLst>
                                </p:cTn>
                              </p:par>
                              <p:par>
                                <p:cTn id="37" presetID="30" presetClass="emph" presetSubtype="0" fill="hold" nodeType="withEffect">
                                  <p:stCondLst>
                                    <p:cond delay="0"/>
                                  </p:stCondLst>
                                  <p:iterate type="lt">
                                    <p:tmPct val="0"/>
                                  </p:iterate>
                                  <p:childTnLst>
                                    <p:animClr clrSpc="hsl" dir="cw">
                                      <p:cBhvr override="childStyle">
                                        <p:cTn id="38" dur="500" fill="hold"/>
                                        <p:tgtEl>
                                          <p:spTgt spid="3">
                                            <p:txEl>
                                              <p:pRg st="1" end="1"/>
                                            </p:txEl>
                                          </p:spTgt>
                                        </p:tgtEl>
                                        <p:attrNameLst>
                                          <p:attrName>style.color</p:attrName>
                                        </p:attrNameLst>
                                      </p:cBhvr>
                                      <p:by>
                                        <p:hsl h="0" s="12549" l="25098"/>
                                      </p:by>
                                    </p:animClr>
                                    <p:animClr clrSpc="hsl" dir="cw">
                                      <p:cBhvr>
                                        <p:cTn id="39" dur="500" fill="hold"/>
                                        <p:tgtEl>
                                          <p:spTgt spid="3">
                                            <p:txEl>
                                              <p:pRg st="1" end="1"/>
                                            </p:txEl>
                                          </p:spTgt>
                                        </p:tgtEl>
                                        <p:attrNameLst>
                                          <p:attrName>fillcolor</p:attrName>
                                        </p:attrNameLst>
                                      </p:cBhvr>
                                      <p:by>
                                        <p:hsl h="0" s="12549" l="25098"/>
                                      </p:by>
                                    </p:animClr>
                                    <p:animClr clrSpc="hsl" dir="cw">
                                      <p:cBhvr>
                                        <p:cTn id="40" dur="500" fill="hold"/>
                                        <p:tgtEl>
                                          <p:spTgt spid="3">
                                            <p:txEl>
                                              <p:pRg st="1" end="1"/>
                                            </p:txEl>
                                          </p:spTgt>
                                        </p:tgtEl>
                                        <p:attrNameLst>
                                          <p:attrName>stroke.color</p:attrName>
                                        </p:attrNameLst>
                                      </p:cBhvr>
                                      <p:by>
                                        <p:hsl h="0" s="12549" l="25098"/>
                                      </p:by>
                                    </p:animClr>
                                    <p:set>
                                      <p:cBhvr>
                                        <p:cTn id="41" dur="500" fill="hold"/>
                                        <p:tgtEl>
                                          <p:spTgt spid="3">
                                            <p:txEl>
                                              <p:pRg st="1" end="1"/>
                                            </p:txEl>
                                          </p:spTgt>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b="0"/>
              <a:t>Öğrenci Sorularıyla Sonraki Adımlar</a:t>
            </a:r>
          </a:p>
        </p:txBody>
      </p:sp>
      <p:sp>
        <p:nvSpPr>
          <p:cNvPr id="3" name="TextBox 2"/>
          <p:cNvSpPr txBox="1"/>
          <p:nvPr/>
        </p:nvSpPr>
        <p:spPr>
          <a:xfrm>
            <a:off x="893039" y="1600202"/>
            <a:ext cx="5757143" cy="3877985"/>
          </a:xfrm>
          <a:prstGeom prst="rect">
            <a:avLst/>
          </a:prstGeom>
          <a:noFill/>
        </p:spPr>
        <p:txBody>
          <a:bodyPr wrap="square" rtlCol="0">
            <a:spAutoFit/>
          </a:bodyPr>
          <a:lstStyle/>
          <a:p>
            <a:pPr marL="342900" indent="-342900">
              <a:spcAft>
                <a:spcPts val="1200"/>
              </a:spcAft>
              <a:buClr>
                <a:schemeClr val="accent1"/>
              </a:buClr>
              <a:buFont typeface="Arial" charset="0"/>
              <a:buChar char="•"/>
            </a:pPr>
            <a:r>
              <a:rPr lang="tr-TR" sz="2400"/>
              <a:t>Teşvik Edici Sorular Panosu ve "Park Yeri”</a:t>
            </a:r>
          </a:p>
          <a:p>
            <a:pPr marL="342900" indent="-342900">
              <a:spcAft>
                <a:spcPts val="1200"/>
              </a:spcAft>
              <a:buClr>
                <a:schemeClr val="accent1"/>
              </a:buClr>
              <a:buFont typeface="Arial" charset="0"/>
              <a:buChar char="•"/>
            </a:pPr>
            <a:r>
              <a:rPr lang="tr-TR" sz="2400"/>
              <a:t>Öğrenciler ilk modelleri çizer, geri bildirim verir ve tahminlerde bulunur.</a:t>
            </a:r>
          </a:p>
          <a:p>
            <a:pPr marL="342900" indent="-342900">
              <a:spcAft>
                <a:spcPts val="1200"/>
              </a:spcAft>
              <a:buClr>
                <a:schemeClr val="accent1"/>
              </a:buClr>
              <a:buFont typeface="Arial" charset="0"/>
              <a:buChar char="•"/>
            </a:pPr>
            <a:r>
              <a:rPr lang="tr-TR" sz="2400"/>
              <a:t>Öğrenciler bir dizi bilimsel araştırma deneyimi elde ederler. </a:t>
            </a:r>
          </a:p>
          <a:p>
            <a:pPr marL="342900" indent="-342900">
              <a:spcAft>
                <a:spcPts val="1200"/>
              </a:spcAft>
              <a:buClr>
                <a:schemeClr val="accent1"/>
              </a:buClr>
              <a:buFont typeface="Arial" charset="0"/>
              <a:buChar char="•"/>
            </a:pPr>
            <a:r>
              <a:rPr lang="tr-TR" sz="2400"/>
              <a:t>Ünitenin sonunda, Teşvik Edici Soru panosu poster formatında "yayınlanır".</a:t>
            </a:r>
          </a:p>
        </p:txBody>
      </p:sp>
      <p:pic>
        <p:nvPicPr>
          <p:cNvPr id="4" name="Picture 3"/>
          <p:cNvPicPr>
            <a:picLocks noChangeAspect="1"/>
          </p:cNvPicPr>
          <p:nvPr/>
        </p:nvPicPr>
        <p:blipFill>
          <a:blip r:embed="rId3"/>
          <a:stretch>
            <a:fillRect/>
          </a:stretch>
        </p:blipFill>
        <p:spPr>
          <a:xfrm>
            <a:off x="7006651" y="1988128"/>
            <a:ext cx="3401863" cy="4529721"/>
          </a:xfrm>
          <a:prstGeom prst="rect">
            <a:avLst/>
          </a:prstGeom>
        </p:spPr>
      </p:pic>
      <p:sp>
        <p:nvSpPr>
          <p:cNvPr id="5" name="Rectangle 4"/>
          <p:cNvSpPr/>
          <p:nvPr/>
        </p:nvSpPr>
        <p:spPr>
          <a:xfrm>
            <a:off x="5974813" y="3244334"/>
            <a:ext cx="242374" cy="369332"/>
          </a:xfrm>
          <a:prstGeom prst="rect">
            <a:avLst/>
          </a:prstGeom>
        </p:spPr>
        <p:txBody>
          <a:bodyPr wrap="none">
            <a:spAutoFit/>
          </a:bodyPr>
          <a:lstStyle/>
          <a:p>
            <a:r>
              <a:rPr lang="tr-TR"/>
              <a:t> </a:t>
            </a:r>
          </a:p>
        </p:txBody>
      </p:sp>
      <p:sp>
        <p:nvSpPr>
          <p:cNvPr id="6" name="Subtitle 2">
            <a:extLst>
              <a:ext uri="{FF2B5EF4-FFF2-40B4-BE49-F238E27FC236}">
                <a16:creationId xmlns:a16="http://schemas.microsoft.com/office/drawing/2014/main" id="{6AFE19F2-D069-488F-8EFB-1949BB56B093}"/>
              </a:ext>
            </a:extLst>
          </p:cNvPr>
          <p:cNvSpPr txBox="1">
            <a:spLocks/>
          </p:cNvSpPr>
          <p:nvPr/>
        </p:nvSpPr>
        <p:spPr>
          <a:xfrm>
            <a:off x="6413427" y="6460760"/>
            <a:ext cx="5685183" cy="397239"/>
          </a:xfrm>
          <a:prstGeom prst="rect">
            <a:avLst/>
          </a:prstGeom>
          <a:solidFill>
            <a:schemeClr val="bg1"/>
          </a:solidFill>
        </p:spPr>
        <p:txBody>
          <a:bodyPr vert="horz" lIns="91440" tIns="45720" rIns="91440" bIns="45720" rtlCol="0">
            <a:noAutofit/>
          </a:bodyPr>
          <a:lstStyle>
            <a:lvl1pPr marL="0" indent="0" algn="l" defTabSz="914400" rtl="0" eaLnBrk="1" latinLnBrk="0" hangingPunct="1">
              <a:lnSpc>
                <a:spcPct val="90000"/>
              </a:lnSpc>
              <a:spcBef>
                <a:spcPts val="1000"/>
              </a:spcBef>
              <a:buFont typeface="Arial"/>
              <a:buNone/>
              <a:defRPr sz="32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9pPr>
          </a:lstStyle>
          <a:p>
            <a:pPr>
              <a:lnSpc>
                <a:spcPct val="100000"/>
              </a:lnSpc>
              <a:spcBef>
                <a:spcPts val="400"/>
              </a:spcBef>
              <a:defRPr/>
            </a:pPr>
            <a:r>
              <a:rPr lang="tr-TR" sz="1400" dirty="0">
                <a:latin typeface="+mj-lt"/>
              </a:rPr>
              <a:t>Kaynak:  </a:t>
            </a:r>
            <a:r>
              <a:rPr lang="tr-TR" sz="1400" dirty="0" err="1">
                <a:latin typeface="+mj-lt"/>
              </a:rPr>
              <a:t>The</a:t>
            </a:r>
            <a:r>
              <a:rPr lang="tr-TR" sz="1400" dirty="0">
                <a:latin typeface="+mj-lt"/>
              </a:rPr>
              <a:t> Right </a:t>
            </a:r>
            <a:r>
              <a:rPr lang="tr-TR" sz="1400" dirty="0" err="1">
                <a:latin typeface="+mj-lt"/>
              </a:rPr>
              <a:t>Question</a:t>
            </a:r>
            <a:r>
              <a:rPr lang="tr-TR" sz="1400" dirty="0">
                <a:latin typeface="+mj-lt"/>
              </a:rPr>
              <a:t> </a:t>
            </a:r>
            <a:r>
              <a:rPr lang="tr-TR" sz="1400" dirty="0" err="1">
                <a:latin typeface="+mj-lt"/>
              </a:rPr>
              <a:t>Institute</a:t>
            </a:r>
            <a:r>
              <a:rPr lang="tr-TR" sz="1400" dirty="0">
                <a:latin typeface="+mj-lt"/>
              </a:rPr>
              <a:t> – rightquestion.org</a:t>
            </a:r>
            <a:endParaRPr lang="en-US" sz="1400" dirty="0">
              <a:latin typeface="+mj-lt"/>
            </a:endParaRPr>
          </a:p>
        </p:txBody>
      </p:sp>
    </p:spTree>
    <p:extLst>
      <p:ext uri="{BB962C8B-B14F-4D97-AF65-F5344CB8AC3E}">
        <p14:creationId xmlns:p14="http://schemas.microsoft.com/office/powerpoint/2010/main" val="2776588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t>Öğrenci Üzerindeki Etkiler</a:t>
            </a:r>
          </a:p>
        </p:txBody>
      </p:sp>
      <p:sp>
        <p:nvSpPr>
          <p:cNvPr id="6" name="Content Placeholder 5"/>
          <p:cNvSpPr>
            <a:spLocks noGrp="1"/>
          </p:cNvSpPr>
          <p:nvPr>
            <p:ph idx="1"/>
          </p:nvPr>
        </p:nvSpPr>
        <p:spPr>
          <a:prstGeom prst="rect">
            <a:avLst/>
          </a:prstGeom>
        </p:spPr>
        <p:txBody>
          <a:bodyPr wrap="square">
            <a:spAutoFit/>
          </a:bodyPr>
          <a:lstStyle/>
          <a:p>
            <a:pPr marL="0" indent="0">
              <a:buNone/>
            </a:pPr>
            <a:r>
              <a:rPr lang="tr-TR" sz="2400"/>
              <a:t>"Bilimin temellerini ve neden var olduğunu öğrendim. </a:t>
            </a:r>
            <a:r>
              <a:rPr lang="tr-TR" sz="2400" b="1"/>
              <a:t>Bilim adamları sorulara cevap bulmak zorunda.</a:t>
            </a:r>
            <a:r>
              <a:rPr lang="tr-TR" sz="2400"/>
              <a:t> Tüm hayatları büyük soruyu çözecek sorular sormak." </a:t>
            </a:r>
          </a:p>
          <a:p>
            <a:pPr marL="0" indent="0">
              <a:buNone/>
            </a:pPr>
            <a:endParaRPr lang="en-US" sz="2400" dirty="0"/>
          </a:p>
          <a:p>
            <a:pPr marL="0" indent="0">
              <a:buNone/>
            </a:pPr>
            <a:r>
              <a:rPr lang="tr-TR" sz="2400" b="1"/>
              <a:t>"Bu deneyim aynı zamanda bilim adamı olma tutkumu da körükledi, beni uzun süredir ilgilendiren şeylerin cevabını bulmak istiyorum.</a:t>
            </a:r>
            <a:r>
              <a:rPr lang="tr-TR" sz="2400"/>
              <a:t> Beklediğimden fazlasını öğrendim, çünkü tek yaptığımız bazı sorular sormaktı."</a:t>
            </a:r>
          </a:p>
          <a:p>
            <a:pPr marL="0" indent="0">
              <a:buNone/>
            </a:pPr>
            <a:r>
              <a:rPr lang="tr-TR" sz="2400" b="1">
                <a:solidFill>
                  <a:schemeClr val="accent2"/>
                </a:solidFill>
              </a:rPr>
              <a:t> </a:t>
            </a:r>
          </a:p>
        </p:txBody>
      </p:sp>
      <p:sp>
        <p:nvSpPr>
          <p:cNvPr id="4" name="Subtitle 2">
            <a:extLst>
              <a:ext uri="{FF2B5EF4-FFF2-40B4-BE49-F238E27FC236}">
                <a16:creationId xmlns:a16="http://schemas.microsoft.com/office/drawing/2014/main" id="{C66AB8A7-B78C-4795-A3A4-891A25B70841}"/>
              </a:ext>
            </a:extLst>
          </p:cNvPr>
          <p:cNvSpPr txBox="1">
            <a:spLocks/>
          </p:cNvSpPr>
          <p:nvPr/>
        </p:nvSpPr>
        <p:spPr>
          <a:xfrm>
            <a:off x="6413427" y="6460760"/>
            <a:ext cx="5685183" cy="397239"/>
          </a:xfrm>
          <a:prstGeom prst="rect">
            <a:avLst/>
          </a:prstGeom>
          <a:solidFill>
            <a:schemeClr val="bg1"/>
          </a:solidFill>
        </p:spPr>
        <p:txBody>
          <a:bodyPr vert="horz" lIns="91440" tIns="45720" rIns="91440" bIns="45720" rtlCol="0">
            <a:noAutofit/>
          </a:bodyPr>
          <a:lstStyle>
            <a:lvl1pPr marL="0" indent="0" algn="l" defTabSz="914400" rtl="0" eaLnBrk="1" latinLnBrk="0" hangingPunct="1">
              <a:lnSpc>
                <a:spcPct val="90000"/>
              </a:lnSpc>
              <a:spcBef>
                <a:spcPts val="1000"/>
              </a:spcBef>
              <a:buFont typeface="Arial"/>
              <a:buNone/>
              <a:defRPr sz="32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9pPr>
          </a:lstStyle>
          <a:p>
            <a:pPr>
              <a:lnSpc>
                <a:spcPct val="100000"/>
              </a:lnSpc>
              <a:spcBef>
                <a:spcPts val="400"/>
              </a:spcBef>
              <a:defRPr/>
            </a:pPr>
            <a:r>
              <a:rPr lang="tr-TR" sz="1400" dirty="0">
                <a:latin typeface="+mj-lt"/>
              </a:rPr>
              <a:t>Kaynak:  </a:t>
            </a:r>
            <a:r>
              <a:rPr lang="tr-TR" sz="1400" dirty="0" err="1">
                <a:latin typeface="+mj-lt"/>
              </a:rPr>
              <a:t>The</a:t>
            </a:r>
            <a:r>
              <a:rPr lang="tr-TR" sz="1400" dirty="0">
                <a:latin typeface="+mj-lt"/>
              </a:rPr>
              <a:t> Right </a:t>
            </a:r>
            <a:r>
              <a:rPr lang="tr-TR" sz="1400" dirty="0" err="1">
                <a:latin typeface="+mj-lt"/>
              </a:rPr>
              <a:t>Question</a:t>
            </a:r>
            <a:r>
              <a:rPr lang="tr-TR" sz="1400" dirty="0">
                <a:latin typeface="+mj-lt"/>
              </a:rPr>
              <a:t> </a:t>
            </a:r>
            <a:r>
              <a:rPr lang="tr-TR" sz="1400" dirty="0" err="1">
                <a:latin typeface="+mj-lt"/>
              </a:rPr>
              <a:t>Institute</a:t>
            </a:r>
            <a:r>
              <a:rPr lang="tr-TR" sz="1400" dirty="0">
                <a:latin typeface="+mj-lt"/>
              </a:rPr>
              <a:t> – rightquestion.org</a:t>
            </a:r>
            <a:endParaRPr lang="en-US" sz="1400" dirty="0">
              <a:latin typeface="+mj-lt"/>
            </a:endParaRPr>
          </a:p>
        </p:txBody>
      </p:sp>
    </p:spTree>
    <p:extLst>
      <p:ext uri="{BB962C8B-B14F-4D97-AF65-F5344CB8AC3E}">
        <p14:creationId xmlns:p14="http://schemas.microsoft.com/office/powerpoint/2010/main" val="1070524164"/>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Shape 218"/>
        <p:cNvGrpSpPr/>
        <p:nvPr/>
      </p:nvGrpSpPr>
      <p:grpSpPr>
        <a:xfrm>
          <a:off x="0" y="0"/>
          <a:ext cx="0" cy="0"/>
          <a:chOff x="0" y="0"/>
          <a:chExt cx="0" cy="0"/>
        </a:xfrm>
      </p:grpSpPr>
      <p:sp>
        <p:nvSpPr>
          <p:cNvPr id="219" name="Shape 219"/>
          <p:cNvSpPr txBox="1">
            <a:spLocks noGrp="1"/>
          </p:cNvSpPr>
          <p:nvPr>
            <p:ph type="title"/>
          </p:nvPr>
        </p:nvSpPr>
        <p:spPr>
          <a:xfrm>
            <a:off x="893039" y="307572"/>
            <a:ext cx="10515600" cy="1325563"/>
          </a:xfrm>
          <a:prstGeom prst="rect">
            <a:avLst/>
          </a:prstGeom>
          <a:noFill/>
          <a:ln>
            <a:noFill/>
          </a:ln>
        </p:spPr>
        <p:txBody>
          <a:bodyPr vert="horz" wrap="square" lIns="91425" tIns="45700" rIns="91425" bIns="45700" rtlCol="0" anchor="t" anchorCtr="0">
            <a:noAutofit/>
          </a:bodyPr>
          <a:lstStyle/>
          <a:p>
            <a:pPr algn="ctr">
              <a:spcBef>
                <a:spcPts val="0"/>
              </a:spcBef>
              <a:buClr>
                <a:schemeClr val="accent1"/>
              </a:buClr>
              <a:buSzPct val="25000"/>
            </a:pPr>
            <a:r>
              <a:rPr lang="tr-TR" b="0"/>
              <a:t>Sınıf Örneği:11. Sınıf</a:t>
            </a:r>
            <a:r>
              <a:rPr lang="tr-TR" sz="4000">
                <a:solidFill>
                  <a:schemeClr val="accent1"/>
                </a:solidFill>
                <a:latin typeface="Rockwell"/>
                <a:ea typeface="Rockwell"/>
                <a:cs typeface="Rockwell"/>
                <a:sym typeface="Rockwell"/>
              </a:rPr>
              <a:t/>
            </a:r>
            <a:br>
              <a:rPr lang="tr-TR" sz="4000">
                <a:solidFill>
                  <a:schemeClr val="accent1"/>
                </a:solidFill>
                <a:latin typeface="Rockwell"/>
                <a:ea typeface="Rockwell"/>
                <a:cs typeface="Rockwell"/>
                <a:sym typeface="Rockwell"/>
              </a:rPr>
            </a:br>
            <a:endParaRPr lang="tr-TR" sz="4000">
              <a:solidFill>
                <a:schemeClr val="accent1"/>
              </a:solidFill>
              <a:latin typeface="Rockwell"/>
              <a:ea typeface="Rockwell"/>
              <a:cs typeface="Rockwell"/>
              <a:sym typeface="Rockwell"/>
            </a:endParaRPr>
          </a:p>
        </p:txBody>
      </p:sp>
      <p:sp>
        <p:nvSpPr>
          <p:cNvPr id="220" name="Shape 220"/>
          <p:cNvSpPr txBox="1">
            <a:spLocks noGrp="1"/>
          </p:cNvSpPr>
          <p:nvPr>
            <p:ph idx="4294967295"/>
          </p:nvPr>
        </p:nvSpPr>
        <p:spPr>
          <a:xfrm>
            <a:off x="1498600" y="1838325"/>
            <a:ext cx="9779000" cy="4351338"/>
          </a:xfrm>
          <a:prstGeom prst="rect">
            <a:avLst/>
          </a:prstGeom>
          <a:noFill/>
          <a:ln>
            <a:noFill/>
          </a:ln>
        </p:spPr>
        <p:txBody>
          <a:bodyPr vert="horz" wrap="square" lIns="91425" tIns="45700" rIns="91425" bIns="45700" rtlCol="0" anchor="t" anchorCtr="0">
            <a:noAutofit/>
          </a:bodyPr>
          <a:lstStyle/>
          <a:p>
            <a:pPr marL="0" indent="0">
              <a:spcBef>
                <a:spcPts val="0"/>
              </a:spcBef>
              <a:buClr>
                <a:schemeClr val="accent1"/>
              </a:buClr>
              <a:buSzPct val="25000"/>
              <a:buNone/>
            </a:pPr>
            <a:r>
              <a:rPr lang="tr-TR" u="sng">
                <a:solidFill>
                  <a:schemeClr val="dk1"/>
                </a:solidFill>
                <a:latin typeface="Rockwell"/>
                <a:ea typeface="Rockwell"/>
                <a:cs typeface="Rockwell"/>
                <a:sym typeface="Rockwell"/>
              </a:rPr>
              <a:t>Öğretmen</a:t>
            </a:r>
            <a:r>
              <a:rPr lang="tr-TR">
                <a:solidFill>
                  <a:schemeClr val="dk1"/>
                </a:solidFill>
                <a:latin typeface="Rockwell"/>
                <a:ea typeface="Rockwell"/>
                <a:cs typeface="Rockwell"/>
                <a:sym typeface="Rockwell"/>
              </a:rPr>
              <a:t>: </a:t>
            </a:r>
            <a:r>
              <a:rPr lang="tr-TR">
                <a:solidFill>
                  <a:schemeClr val="dk1"/>
                </a:solidFill>
              </a:rPr>
              <a:t>Isabel Morales, Los Angeles, Kaliforniya</a:t>
            </a:r>
          </a:p>
          <a:p>
            <a:pPr marL="0" indent="0">
              <a:spcBef>
                <a:spcPts val="2000"/>
              </a:spcBef>
              <a:buClr>
                <a:schemeClr val="accent1"/>
              </a:buClr>
              <a:buSzPct val="25000"/>
              <a:buNone/>
            </a:pPr>
            <a:r>
              <a:rPr lang="tr-TR" u="sng">
                <a:solidFill>
                  <a:schemeClr val="dk1"/>
                </a:solidFill>
                <a:latin typeface="Rockwell"/>
                <a:ea typeface="Rockwell"/>
                <a:cs typeface="Rockwell"/>
                <a:sym typeface="Rockwell"/>
              </a:rPr>
              <a:t>Konu</a:t>
            </a:r>
            <a:r>
              <a:rPr lang="tr-TR">
                <a:solidFill>
                  <a:schemeClr val="dk1"/>
                </a:solidFill>
                <a:latin typeface="Rockwell"/>
                <a:ea typeface="Rockwell"/>
                <a:cs typeface="Rockwell"/>
                <a:sym typeface="Rockwell"/>
              </a:rPr>
              <a:t>:  Sosyal Adalet</a:t>
            </a:r>
          </a:p>
          <a:p>
            <a:pPr marL="0" indent="0">
              <a:lnSpc>
                <a:spcPct val="120000"/>
              </a:lnSpc>
              <a:spcBef>
                <a:spcPts val="2000"/>
              </a:spcBef>
              <a:buClr>
                <a:schemeClr val="accent1"/>
              </a:buClr>
              <a:buSzPct val="25000"/>
              <a:buNone/>
            </a:pPr>
            <a:r>
              <a:rPr lang="tr-TR" u="sng">
                <a:solidFill>
                  <a:schemeClr val="dk1"/>
                </a:solidFill>
                <a:latin typeface="Rockwell"/>
                <a:ea typeface="Rockwell"/>
                <a:cs typeface="Rockwell"/>
                <a:sym typeface="Rockwell"/>
              </a:rPr>
              <a:t>Amaç</a:t>
            </a:r>
            <a:r>
              <a:rPr lang="tr-TR">
                <a:solidFill>
                  <a:schemeClr val="dk1"/>
                </a:solidFill>
                <a:latin typeface="Rockwell"/>
                <a:ea typeface="Rockwell"/>
                <a:cs typeface="Rockwell"/>
                <a:sym typeface="Rockwell"/>
              </a:rPr>
              <a:t>: Yarıyılda çeşitli kurgu ve kurgusal olmayan metinleri incelemeden önce öğrencileri sistemsel adaletsizlik hakkında düşünmeye teşvik edin</a:t>
            </a:r>
          </a:p>
        </p:txBody>
      </p:sp>
      <p:sp>
        <p:nvSpPr>
          <p:cNvPr id="4" name="Subtitle 2">
            <a:extLst>
              <a:ext uri="{FF2B5EF4-FFF2-40B4-BE49-F238E27FC236}">
                <a16:creationId xmlns:a16="http://schemas.microsoft.com/office/drawing/2014/main" id="{225AE05A-297B-4D3B-9A14-14AF4832C67D}"/>
              </a:ext>
            </a:extLst>
          </p:cNvPr>
          <p:cNvSpPr txBox="1">
            <a:spLocks/>
          </p:cNvSpPr>
          <p:nvPr/>
        </p:nvSpPr>
        <p:spPr>
          <a:xfrm>
            <a:off x="6413427" y="6460760"/>
            <a:ext cx="5685183" cy="397239"/>
          </a:xfrm>
          <a:prstGeom prst="rect">
            <a:avLst/>
          </a:prstGeom>
          <a:solidFill>
            <a:schemeClr val="bg1"/>
          </a:solidFill>
        </p:spPr>
        <p:txBody>
          <a:bodyPr vert="horz" lIns="91440" tIns="45720" rIns="91440" bIns="45720" rtlCol="0">
            <a:noAutofit/>
          </a:bodyPr>
          <a:lstStyle>
            <a:lvl1pPr marL="0" indent="0" algn="l" defTabSz="914400" rtl="0" eaLnBrk="1" latinLnBrk="0" hangingPunct="1">
              <a:lnSpc>
                <a:spcPct val="90000"/>
              </a:lnSpc>
              <a:spcBef>
                <a:spcPts val="1000"/>
              </a:spcBef>
              <a:buFont typeface="Arial"/>
              <a:buNone/>
              <a:defRPr sz="32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9pPr>
          </a:lstStyle>
          <a:p>
            <a:pPr>
              <a:lnSpc>
                <a:spcPct val="100000"/>
              </a:lnSpc>
              <a:spcBef>
                <a:spcPts val="400"/>
              </a:spcBef>
              <a:defRPr/>
            </a:pPr>
            <a:r>
              <a:rPr lang="tr-TR" sz="1400" dirty="0">
                <a:latin typeface="+mj-lt"/>
              </a:rPr>
              <a:t>Kaynak:  </a:t>
            </a:r>
            <a:r>
              <a:rPr lang="tr-TR" sz="1400" dirty="0" err="1">
                <a:latin typeface="+mj-lt"/>
              </a:rPr>
              <a:t>The</a:t>
            </a:r>
            <a:r>
              <a:rPr lang="tr-TR" sz="1400" dirty="0">
                <a:latin typeface="+mj-lt"/>
              </a:rPr>
              <a:t> Right </a:t>
            </a:r>
            <a:r>
              <a:rPr lang="tr-TR" sz="1400" dirty="0" err="1">
                <a:latin typeface="+mj-lt"/>
              </a:rPr>
              <a:t>Question</a:t>
            </a:r>
            <a:r>
              <a:rPr lang="tr-TR" sz="1400" dirty="0">
                <a:latin typeface="+mj-lt"/>
              </a:rPr>
              <a:t> </a:t>
            </a:r>
            <a:r>
              <a:rPr lang="tr-TR" sz="1400" dirty="0" err="1">
                <a:latin typeface="+mj-lt"/>
              </a:rPr>
              <a:t>Institute</a:t>
            </a:r>
            <a:r>
              <a:rPr lang="tr-TR" sz="1400" dirty="0">
                <a:latin typeface="+mj-lt"/>
              </a:rPr>
              <a:t> – rightquestion.org</a:t>
            </a:r>
            <a:endParaRPr lang="en-US" sz="1400" dirty="0">
              <a:latin typeface="+mj-lt"/>
            </a:endParaRPr>
          </a:p>
        </p:txBody>
      </p:sp>
    </p:spTree>
    <p:extLst>
      <p:ext uri="{BB962C8B-B14F-4D97-AF65-F5344CB8AC3E}">
        <p14:creationId xmlns:p14="http://schemas.microsoft.com/office/powerpoint/2010/main" val="1942026912"/>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Shape 224"/>
        <p:cNvGrpSpPr/>
        <p:nvPr/>
      </p:nvGrpSpPr>
      <p:grpSpPr>
        <a:xfrm>
          <a:off x="0" y="0"/>
          <a:ext cx="0" cy="0"/>
          <a:chOff x="0" y="0"/>
          <a:chExt cx="0" cy="0"/>
        </a:xfrm>
      </p:grpSpPr>
      <p:sp>
        <p:nvSpPr>
          <p:cNvPr id="225" name="Shape 225"/>
          <p:cNvSpPr txBox="1">
            <a:spLocks noGrp="1"/>
          </p:cNvSpPr>
          <p:nvPr>
            <p:ph type="title"/>
          </p:nvPr>
        </p:nvSpPr>
        <p:spPr>
          <a:xfrm>
            <a:off x="838199" y="294967"/>
            <a:ext cx="10515600" cy="1325563"/>
          </a:xfrm>
          <a:prstGeom prst="rect">
            <a:avLst/>
          </a:prstGeom>
          <a:noFill/>
          <a:ln>
            <a:noFill/>
          </a:ln>
        </p:spPr>
        <p:txBody>
          <a:bodyPr vert="horz" wrap="square" lIns="91425" tIns="45700" rIns="91425" bIns="45700" rtlCol="0" anchor="t" anchorCtr="0">
            <a:noAutofit/>
          </a:bodyPr>
          <a:lstStyle/>
          <a:p>
            <a:pPr>
              <a:spcBef>
                <a:spcPts val="0"/>
              </a:spcBef>
              <a:buClr>
                <a:srgbClr val="629DD1"/>
              </a:buClr>
              <a:buSzPct val="25000"/>
            </a:pPr>
            <a:r>
              <a:rPr lang="tr-TR" b="0">
                <a:latin typeface="Rockwell"/>
                <a:ea typeface="Rockwell"/>
                <a:cs typeface="Rockwell"/>
                <a:sym typeface="Rockwell"/>
              </a:rPr>
              <a:t>Soru Odağı</a:t>
            </a:r>
          </a:p>
        </p:txBody>
      </p:sp>
      <p:pic>
        <p:nvPicPr>
          <p:cNvPr id="5" name="Picture 3" descr="School to Prison.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687886" y="2352344"/>
            <a:ext cx="2816225" cy="35893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3" name="Rectangle 2"/>
          <p:cNvSpPr/>
          <p:nvPr/>
        </p:nvSpPr>
        <p:spPr>
          <a:xfrm>
            <a:off x="2366104" y="1311704"/>
            <a:ext cx="7632750" cy="954107"/>
          </a:xfrm>
          <a:prstGeom prst="rect">
            <a:avLst/>
          </a:prstGeom>
        </p:spPr>
        <p:txBody>
          <a:bodyPr wrap="square">
            <a:spAutoFit/>
          </a:bodyPr>
          <a:lstStyle/>
          <a:p>
            <a:pPr algn="ctr">
              <a:spcBef>
                <a:spcPts val="600"/>
              </a:spcBef>
            </a:pPr>
            <a:r>
              <a:rPr lang="tr-TR" sz="2800" dirty="0">
                <a:latin typeface="+mj-lt"/>
              </a:rPr>
              <a:t>"Toplumumuzun disiplin politikaları adaletsizliği sürdürmektedir."</a:t>
            </a:r>
          </a:p>
        </p:txBody>
      </p:sp>
      <p:sp>
        <p:nvSpPr>
          <p:cNvPr id="6" name="Subtitle 2">
            <a:extLst>
              <a:ext uri="{FF2B5EF4-FFF2-40B4-BE49-F238E27FC236}">
                <a16:creationId xmlns:a16="http://schemas.microsoft.com/office/drawing/2014/main" id="{0B03A963-85BB-4D81-A5D9-80B9B997AF26}"/>
              </a:ext>
            </a:extLst>
          </p:cNvPr>
          <p:cNvSpPr txBox="1">
            <a:spLocks/>
          </p:cNvSpPr>
          <p:nvPr/>
        </p:nvSpPr>
        <p:spPr>
          <a:xfrm>
            <a:off x="6413427" y="6460760"/>
            <a:ext cx="5685183" cy="397239"/>
          </a:xfrm>
          <a:prstGeom prst="rect">
            <a:avLst/>
          </a:prstGeom>
          <a:solidFill>
            <a:schemeClr val="bg1"/>
          </a:solidFill>
        </p:spPr>
        <p:txBody>
          <a:bodyPr vert="horz" lIns="91440" tIns="45720" rIns="91440" bIns="45720" rtlCol="0">
            <a:noAutofit/>
          </a:bodyPr>
          <a:lstStyle>
            <a:lvl1pPr marL="0" indent="0" algn="l" defTabSz="914400" rtl="0" eaLnBrk="1" latinLnBrk="0" hangingPunct="1">
              <a:lnSpc>
                <a:spcPct val="90000"/>
              </a:lnSpc>
              <a:spcBef>
                <a:spcPts val="1000"/>
              </a:spcBef>
              <a:buFont typeface="Arial"/>
              <a:buNone/>
              <a:defRPr sz="32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9pPr>
          </a:lstStyle>
          <a:p>
            <a:pPr>
              <a:lnSpc>
                <a:spcPct val="100000"/>
              </a:lnSpc>
              <a:spcBef>
                <a:spcPts val="400"/>
              </a:spcBef>
              <a:defRPr/>
            </a:pPr>
            <a:r>
              <a:rPr lang="tr-TR" sz="1400" dirty="0">
                <a:latin typeface="+mj-lt"/>
              </a:rPr>
              <a:t>Kaynak:  </a:t>
            </a:r>
            <a:r>
              <a:rPr lang="tr-TR" sz="1400" dirty="0" err="1">
                <a:latin typeface="+mj-lt"/>
              </a:rPr>
              <a:t>The</a:t>
            </a:r>
            <a:r>
              <a:rPr lang="tr-TR" sz="1400" dirty="0">
                <a:latin typeface="+mj-lt"/>
              </a:rPr>
              <a:t> Right </a:t>
            </a:r>
            <a:r>
              <a:rPr lang="tr-TR" sz="1400" dirty="0" err="1">
                <a:latin typeface="+mj-lt"/>
              </a:rPr>
              <a:t>Question</a:t>
            </a:r>
            <a:r>
              <a:rPr lang="tr-TR" sz="1400" dirty="0">
                <a:latin typeface="+mj-lt"/>
              </a:rPr>
              <a:t> </a:t>
            </a:r>
            <a:r>
              <a:rPr lang="tr-TR" sz="1400" dirty="0" err="1">
                <a:latin typeface="+mj-lt"/>
              </a:rPr>
              <a:t>Institute</a:t>
            </a:r>
            <a:r>
              <a:rPr lang="tr-TR" sz="1400" dirty="0">
                <a:latin typeface="+mj-lt"/>
              </a:rPr>
              <a:t> – rightquestion.org</a:t>
            </a:r>
            <a:endParaRPr lang="en-US" sz="1400" dirty="0">
              <a:latin typeface="+mj-lt"/>
            </a:endParaRPr>
          </a:p>
        </p:txBody>
      </p:sp>
    </p:spTree>
    <p:extLst>
      <p:ext uri="{BB962C8B-B14F-4D97-AF65-F5344CB8AC3E}">
        <p14:creationId xmlns:p14="http://schemas.microsoft.com/office/powerpoint/2010/main" val="1114508260"/>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Shape 232"/>
        <p:cNvGrpSpPr/>
        <p:nvPr/>
      </p:nvGrpSpPr>
      <p:grpSpPr>
        <a:xfrm>
          <a:off x="0" y="0"/>
          <a:ext cx="0" cy="0"/>
          <a:chOff x="0" y="0"/>
          <a:chExt cx="0" cy="0"/>
        </a:xfrm>
      </p:grpSpPr>
      <p:sp>
        <p:nvSpPr>
          <p:cNvPr id="233" name="Shape 233"/>
          <p:cNvSpPr txBox="1">
            <a:spLocks noGrp="1"/>
          </p:cNvSpPr>
          <p:nvPr>
            <p:ph type="title"/>
          </p:nvPr>
        </p:nvSpPr>
        <p:spPr>
          <a:xfrm>
            <a:off x="893039" y="307572"/>
            <a:ext cx="10515600" cy="1325563"/>
          </a:xfrm>
          <a:prstGeom prst="rect">
            <a:avLst/>
          </a:prstGeom>
          <a:noFill/>
          <a:ln>
            <a:noFill/>
          </a:ln>
        </p:spPr>
        <p:txBody>
          <a:bodyPr vert="horz" wrap="square" lIns="91425" tIns="45700" rIns="91425" bIns="45700" rtlCol="0" anchor="t" anchorCtr="0">
            <a:noAutofit/>
          </a:bodyPr>
          <a:lstStyle/>
          <a:p>
            <a:pPr>
              <a:spcBef>
                <a:spcPts val="0"/>
              </a:spcBef>
              <a:buClr>
                <a:schemeClr val="accent1"/>
              </a:buClr>
              <a:buSzPct val="25000"/>
            </a:pPr>
            <a:r>
              <a:rPr lang="tr-TR" b="0">
                <a:latin typeface="Rockwell"/>
                <a:ea typeface="Rockwell"/>
                <a:cs typeface="Rockwell"/>
                <a:sym typeface="Rockwell"/>
              </a:rPr>
              <a:t>Öğrenci Soruları</a:t>
            </a:r>
          </a:p>
        </p:txBody>
      </p:sp>
      <p:sp>
        <p:nvSpPr>
          <p:cNvPr id="234" name="Shape 234"/>
          <p:cNvSpPr txBox="1">
            <a:spLocks noGrp="1"/>
          </p:cNvSpPr>
          <p:nvPr>
            <p:ph idx="4294967295"/>
          </p:nvPr>
        </p:nvSpPr>
        <p:spPr>
          <a:xfrm>
            <a:off x="647700" y="1203324"/>
            <a:ext cx="11049000" cy="4672819"/>
          </a:xfrm>
          <a:prstGeom prst="rect">
            <a:avLst/>
          </a:prstGeom>
          <a:noFill/>
          <a:ln>
            <a:noFill/>
          </a:ln>
        </p:spPr>
        <p:txBody>
          <a:bodyPr vert="horz" wrap="square" lIns="91425" tIns="45700" rIns="91425" bIns="45700" numCol="2" spcCol="274320" rtlCol="0" anchor="t" anchorCtr="0">
            <a:noAutofit/>
          </a:bodyPr>
          <a:lstStyle/>
          <a:p>
            <a:pPr marL="457200" indent="-457200">
              <a:spcBef>
                <a:spcPts val="600"/>
              </a:spcBef>
              <a:buSzPct val="85000"/>
              <a:buFont typeface="+mj-lt"/>
              <a:buAutoNum type="arabicPeriod"/>
            </a:pPr>
            <a:r>
              <a:rPr lang="tr-TR" sz="2000" b="1" dirty="0">
                <a:solidFill>
                  <a:schemeClr val="tx1"/>
                </a:solidFill>
              </a:rPr>
              <a:t>Neden en çok beyaz olmayan öğrenciler hedef alınıyor?</a:t>
            </a:r>
          </a:p>
          <a:p>
            <a:pPr marL="457200" indent="-457200">
              <a:spcBef>
                <a:spcPts val="600"/>
              </a:spcBef>
              <a:buSzPct val="85000"/>
              <a:buFont typeface="+mj-lt"/>
              <a:buAutoNum type="arabicPeriod"/>
            </a:pPr>
            <a:r>
              <a:rPr lang="tr-TR" sz="2000" b="1" dirty="0">
                <a:solidFill>
                  <a:schemeClr val="tx1"/>
                </a:solidFill>
              </a:rPr>
              <a:t>Disiplin politikaları belirli ırk gruplarını nasıl hedef alıyor?</a:t>
            </a:r>
          </a:p>
          <a:p>
            <a:pPr marL="457200" indent="-457200">
              <a:spcBef>
                <a:spcPts val="600"/>
              </a:spcBef>
              <a:buSzPct val="85000"/>
              <a:buFont typeface="+mj-lt"/>
              <a:buAutoNum type="arabicPeriod"/>
            </a:pPr>
            <a:r>
              <a:rPr lang="tr-TR" sz="2000" dirty="0">
                <a:solidFill>
                  <a:schemeClr val="tx1"/>
                </a:solidFill>
              </a:rPr>
              <a:t>Ülke genelinde öğretmenler bu istatistikleri dikkate alıyor mu?</a:t>
            </a:r>
          </a:p>
          <a:p>
            <a:pPr marL="457200" indent="-457200">
              <a:spcBef>
                <a:spcPts val="600"/>
              </a:spcBef>
              <a:buSzPct val="85000"/>
              <a:buFont typeface="+mj-lt"/>
              <a:buAutoNum type="arabicPeriod"/>
            </a:pPr>
            <a:r>
              <a:rPr lang="tr-TR" sz="2000" b="1" dirty="0">
                <a:solidFill>
                  <a:schemeClr val="tx1"/>
                </a:solidFill>
              </a:rPr>
              <a:t>Öğretmenler nasıl daha iyi ve etkili disiplin politikaları geliştirebilir?</a:t>
            </a:r>
          </a:p>
          <a:p>
            <a:pPr marL="457200" indent="-457200">
              <a:spcBef>
                <a:spcPts val="600"/>
              </a:spcBef>
              <a:buSzPct val="85000"/>
              <a:buFont typeface="+mj-lt"/>
              <a:buAutoNum type="arabicPeriod"/>
            </a:pPr>
            <a:r>
              <a:rPr lang="tr-TR" sz="2000" dirty="0">
                <a:solidFill>
                  <a:schemeClr val="tx1"/>
                </a:solidFill>
              </a:rPr>
              <a:t>İnsanlar istatistikleri ve verileri neden bir tesadüf olarak görüyorlar?</a:t>
            </a:r>
          </a:p>
          <a:p>
            <a:pPr marL="457200" indent="-457200">
              <a:spcBef>
                <a:spcPts val="600"/>
              </a:spcBef>
              <a:buSzPct val="85000"/>
              <a:buFont typeface="+mj-lt"/>
              <a:buAutoNum type="arabicPeriod"/>
            </a:pPr>
            <a:r>
              <a:rPr lang="tr-TR" sz="2000" dirty="0">
                <a:solidFill>
                  <a:schemeClr val="tx1"/>
                </a:solidFill>
              </a:rPr>
              <a:t>Bir çocuk hapisteyken sistem hakkında ne öğrenir?</a:t>
            </a:r>
          </a:p>
          <a:p>
            <a:pPr marL="457200" indent="-457200">
              <a:spcBef>
                <a:spcPts val="600"/>
              </a:spcBef>
              <a:buSzPct val="85000"/>
              <a:buFont typeface="+mj-lt"/>
              <a:buAutoNum type="arabicPeriod"/>
            </a:pPr>
            <a:r>
              <a:rPr lang="tr-TR" sz="2000" dirty="0">
                <a:solidFill>
                  <a:schemeClr val="tx1"/>
                </a:solidFill>
              </a:rPr>
              <a:t>İnsanlar okuldan atılmanın öğrencilere ne öğreteceğine inanıyor?</a:t>
            </a:r>
          </a:p>
          <a:p>
            <a:pPr marL="457200" indent="-457200">
              <a:spcBef>
                <a:spcPts val="600"/>
              </a:spcBef>
              <a:buSzPct val="85000"/>
              <a:buFont typeface="+mj-lt"/>
              <a:buAutoNum type="arabicPeriod"/>
            </a:pPr>
            <a:r>
              <a:rPr lang="tr-TR" sz="2000" dirty="0"/>
              <a:t>Islahevine gitmenin küçük öğrenciler üzerinde eğitim konusunda uzun vadeli bir etkisi var mı?</a:t>
            </a:r>
          </a:p>
          <a:p>
            <a:pPr marL="457200" indent="-457200">
              <a:spcBef>
                <a:spcPts val="600"/>
              </a:spcBef>
              <a:buSzPct val="85000"/>
              <a:buFont typeface="+mj-lt"/>
              <a:buAutoNum type="arabicPeriod"/>
            </a:pPr>
            <a:r>
              <a:rPr lang="tr-TR" sz="2000" dirty="0">
                <a:solidFill>
                  <a:schemeClr val="tx1"/>
                </a:solidFill>
              </a:rPr>
              <a:t>Bu durum ne zaman düzelecek?</a:t>
            </a:r>
          </a:p>
          <a:p>
            <a:pPr marL="457200" indent="-457200">
              <a:spcBef>
                <a:spcPts val="600"/>
              </a:spcBef>
              <a:buSzPct val="85000"/>
              <a:buFont typeface="+mj-lt"/>
              <a:buAutoNum type="arabicPeriod"/>
            </a:pPr>
            <a:r>
              <a:rPr lang="tr-TR" sz="2000" dirty="0">
                <a:solidFill>
                  <a:schemeClr val="tx1"/>
                </a:solidFill>
              </a:rPr>
              <a:t>Davranışı iyileştirmek için bazı yollar nelerdir?</a:t>
            </a:r>
          </a:p>
          <a:p>
            <a:pPr marL="457200" indent="-457200">
              <a:spcBef>
                <a:spcPts val="600"/>
              </a:spcBef>
              <a:buSzPct val="85000"/>
              <a:buFont typeface="+mj-lt"/>
              <a:buAutoNum type="arabicPeriod"/>
            </a:pPr>
            <a:r>
              <a:rPr lang="tr-TR" sz="2000" b="1" dirty="0">
                <a:solidFill>
                  <a:schemeClr val="tx1"/>
                </a:solidFill>
              </a:rPr>
              <a:t>Öğretmenler sınıflara adalet getirecek ne tür bir eğitimden geçecek? </a:t>
            </a:r>
          </a:p>
          <a:p>
            <a:pPr marL="457200" indent="-457200">
              <a:spcBef>
                <a:spcPts val="600"/>
              </a:spcBef>
              <a:buSzPct val="85000"/>
              <a:buFont typeface="+mj-lt"/>
              <a:buAutoNum type="arabicPeriod"/>
            </a:pPr>
            <a:r>
              <a:rPr lang="tr-TR" sz="2000" dirty="0">
                <a:solidFill>
                  <a:schemeClr val="tx1"/>
                </a:solidFill>
              </a:rPr>
              <a:t>Okul polislerinin öğretmenler gibi eğitilmesi gerekmez mi?</a:t>
            </a:r>
          </a:p>
          <a:p>
            <a:pPr marL="457200" indent="-457200">
              <a:spcBef>
                <a:spcPts val="600"/>
              </a:spcBef>
              <a:buSzPct val="85000"/>
              <a:buFont typeface="+mj-lt"/>
              <a:buAutoNum type="arabicPeriod"/>
            </a:pPr>
            <a:r>
              <a:rPr lang="tr-TR" sz="2000" b="1" dirty="0">
                <a:solidFill>
                  <a:schemeClr val="tx1"/>
                </a:solidFill>
              </a:rPr>
              <a:t>Okulda cezai suç olarak kabul edilen şeyler nelerdir?</a:t>
            </a:r>
          </a:p>
          <a:p>
            <a:pPr marL="457200" indent="-457200">
              <a:spcBef>
                <a:spcPts val="600"/>
              </a:spcBef>
              <a:buSzPct val="85000"/>
              <a:buFont typeface="+mj-lt"/>
              <a:buAutoNum type="arabicPeriod"/>
            </a:pPr>
            <a:r>
              <a:rPr lang="tr-TR" sz="2000" dirty="0">
                <a:solidFill>
                  <a:schemeClr val="tx1"/>
                </a:solidFill>
              </a:rPr>
              <a:t>Öğrencilerin "uslu durmasını” sağlamak öğretmenin işi değil mi?</a:t>
            </a:r>
          </a:p>
          <a:p>
            <a:pPr marL="457200" indent="-457200">
              <a:spcBef>
                <a:spcPts val="600"/>
              </a:spcBef>
              <a:buSzPct val="85000"/>
              <a:buFont typeface="+mj-lt"/>
              <a:buAutoNum type="arabicPeriod"/>
            </a:pPr>
            <a:r>
              <a:rPr lang="tr-TR" sz="2000" dirty="0">
                <a:solidFill>
                  <a:schemeClr val="tx1"/>
                </a:solidFill>
              </a:rPr>
              <a:t>Sınıftaki karmaşa nasıl ele alınmalı?</a:t>
            </a:r>
          </a:p>
          <a:p>
            <a:pPr marL="457200" indent="-457200">
              <a:spcBef>
                <a:spcPts val="600"/>
              </a:spcBef>
              <a:buSzPct val="85000"/>
              <a:buFont typeface="+mj-lt"/>
              <a:buAutoNum type="arabicPeriod"/>
            </a:pPr>
            <a:r>
              <a:rPr lang="tr-TR" sz="2000" b="1" dirty="0">
                <a:solidFill>
                  <a:schemeClr val="tx1"/>
                </a:solidFill>
              </a:rPr>
              <a:t>Nasıl oluyor da öğrencileri hapisten uzak tutan politikalar bulunmuyor?</a:t>
            </a:r>
          </a:p>
        </p:txBody>
      </p:sp>
      <p:sp>
        <p:nvSpPr>
          <p:cNvPr id="4" name="Subtitle 2">
            <a:extLst>
              <a:ext uri="{FF2B5EF4-FFF2-40B4-BE49-F238E27FC236}">
                <a16:creationId xmlns:a16="http://schemas.microsoft.com/office/drawing/2014/main" id="{4EBB1AE4-EC50-43B4-B9EA-CF56E565129C}"/>
              </a:ext>
            </a:extLst>
          </p:cNvPr>
          <p:cNvSpPr txBox="1">
            <a:spLocks/>
          </p:cNvSpPr>
          <p:nvPr/>
        </p:nvSpPr>
        <p:spPr>
          <a:xfrm>
            <a:off x="6506817" y="6452172"/>
            <a:ext cx="5685183" cy="495496"/>
          </a:xfrm>
          <a:prstGeom prst="rect">
            <a:avLst/>
          </a:prstGeom>
          <a:solidFill>
            <a:schemeClr val="bg1"/>
          </a:solidFill>
        </p:spPr>
        <p:txBody>
          <a:bodyPr vert="horz" lIns="91440" tIns="45720" rIns="91440" bIns="45720" rtlCol="0">
            <a:noAutofit/>
          </a:bodyPr>
          <a:lstStyle>
            <a:lvl1pPr marL="0" indent="0" algn="l" defTabSz="914400" rtl="0" eaLnBrk="1" latinLnBrk="0" hangingPunct="1">
              <a:lnSpc>
                <a:spcPct val="90000"/>
              </a:lnSpc>
              <a:spcBef>
                <a:spcPts val="1000"/>
              </a:spcBef>
              <a:buFont typeface="Arial"/>
              <a:buNone/>
              <a:defRPr sz="32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9pPr>
          </a:lstStyle>
          <a:p>
            <a:pPr>
              <a:lnSpc>
                <a:spcPct val="100000"/>
              </a:lnSpc>
              <a:spcBef>
                <a:spcPts val="400"/>
              </a:spcBef>
              <a:defRPr/>
            </a:pPr>
            <a:r>
              <a:rPr lang="tr-TR" sz="1400" dirty="0">
                <a:latin typeface="+mj-lt"/>
              </a:rPr>
              <a:t>Kaynak:  </a:t>
            </a:r>
            <a:r>
              <a:rPr lang="tr-TR" sz="1400" dirty="0" err="1">
                <a:latin typeface="+mj-lt"/>
              </a:rPr>
              <a:t>The</a:t>
            </a:r>
            <a:r>
              <a:rPr lang="tr-TR" sz="1400" dirty="0">
                <a:latin typeface="+mj-lt"/>
              </a:rPr>
              <a:t> Right </a:t>
            </a:r>
            <a:r>
              <a:rPr lang="tr-TR" sz="1400" dirty="0" err="1">
                <a:latin typeface="+mj-lt"/>
              </a:rPr>
              <a:t>Question</a:t>
            </a:r>
            <a:r>
              <a:rPr lang="tr-TR" sz="1400" dirty="0">
                <a:latin typeface="+mj-lt"/>
              </a:rPr>
              <a:t> </a:t>
            </a:r>
            <a:r>
              <a:rPr lang="tr-TR" sz="1400" dirty="0" err="1">
                <a:latin typeface="+mj-lt"/>
              </a:rPr>
              <a:t>Institute</a:t>
            </a:r>
            <a:r>
              <a:rPr lang="tr-TR" sz="1400" dirty="0">
                <a:latin typeface="+mj-lt"/>
              </a:rPr>
              <a:t> – rightquestion.org</a:t>
            </a:r>
            <a:endParaRPr lang="en-US" sz="1400" dirty="0">
              <a:latin typeface="+mj-lt"/>
            </a:endParaRPr>
          </a:p>
        </p:txBody>
      </p:sp>
    </p:spTree>
    <p:extLst>
      <p:ext uri="{BB962C8B-B14F-4D97-AF65-F5344CB8AC3E}">
        <p14:creationId xmlns:p14="http://schemas.microsoft.com/office/powerpoint/2010/main" val="19033702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iterate type="lt">
                                    <p:tmPct val="0"/>
                                  </p:iterate>
                                  <p:childTnLst>
                                    <p:set>
                                      <p:cBhvr>
                                        <p:cTn id="6" dur="1" fill="hold">
                                          <p:stCondLst>
                                            <p:cond delay="0"/>
                                          </p:stCondLst>
                                        </p:cTn>
                                        <p:tgtEl>
                                          <p:spTgt spid="234">
                                            <p:txEl>
                                              <p:pRg st="0" end="0"/>
                                            </p:txEl>
                                          </p:spTgt>
                                        </p:tgtEl>
                                        <p:attrNameLst>
                                          <p:attrName>style.visibility</p:attrName>
                                        </p:attrNameLst>
                                      </p:cBhvr>
                                      <p:to>
                                        <p:strVal val="visible"/>
                                      </p:to>
                                    </p:set>
                                    <p:animEffect transition="in" filter="fade">
                                      <p:cBhvr>
                                        <p:cTn id="7" dur="1000"/>
                                        <p:tgtEl>
                                          <p:spTgt spid="234">
                                            <p:txEl>
                                              <p:pRg st="0" end="0"/>
                                            </p:txEl>
                                          </p:spTgt>
                                        </p:tgtEl>
                                      </p:cBhvr>
                                    </p:animEffect>
                                  </p:childTnLst>
                                </p:cTn>
                              </p:par>
                              <p:par>
                                <p:cTn id="8" presetID="10" presetClass="entr" presetSubtype="0" fill="hold" nodeType="withEffect">
                                  <p:stCondLst>
                                    <p:cond delay="0"/>
                                  </p:stCondLst>
                                  <p:iterate type="lt">
                                    <p:tmPct val="0"/>
                                  </p:iterate>
                                  <p:childTnLst>
                                    <p:set>
                                      <p:cBhvr>
                                        <p:cTn id="9" dur="1" fill="hold">
                                          <p:stCondLst>
                                            <p:cond delay="0"/>
                                          </p:stCondLst>
                                        </p:cTn>
                                        <p:tgtEl>
                                          <p:spTgt spid="234">
                                            <p:txEl>
                                              <p:pRg st="1" end="1"/>
                                            </p:txEl>
                                          </p:spTgt>
                                        </p:tgtEl>
                                        <p:attrNameLst>
                                          <p:attrName>style.visibility</p:attrName>
                                        </p:attrNameLst>
                                      </p:cBhvr>
                                      <p:to>
                                        <p:strVal val="visible"/>
                                      </p:to>
                                    </p:set>
                                    <p:animEffect transition="in" filter="fade">
                                      <p:cBhvr>
                                        <p:cTn id="10" dur="1000"/>
                                        <p:tgtEl>
                                          <p:spTgt spid="234">
                                            <p:txEl>
                                              <p:pRg st="1" end="1"/>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234">
                                            <p:txEl>
                                              <p:pRg st="2" end="2"/>
                                            </p:txEl>
                                          </p:spTgt>
                                        </p:tgtEl>
                                        <p:attrNameLst>
                                          <p:attrName>style.visibility</p:attrName>
                                        </p:attrNameLst>
                                      </p:cBhvr>
                                      <p:to>
                                        <p:strVal val="visible"/>
                                      </p:to>
                                    </p:set>
                                    <p:animEffect transition="in" filter="fade">
                                      <p:cBhvr>
                                        <p:cTn id="13" dur="1000"/>
                                        <p:tgtEl>
                                          <p:spTgt spid="234">
                                            <p:txEl>
                                              <p:pRg st="2" end="2"/>
                                            </p:txEl>
                                          </p:spTgt>
                                        </p:tgtEl>
                                      </p:cBhvr>
                                    </p:animEffect>
                                  </p:childTnLst>
                                </p:cTn>
                              </p:par>
                              <p:par>
                                <p:cTn id="14" presetID="10" presetClass="entr" presetSubtype="0" fill="hold" nodeType="withEffect">
                                  <p:stCondLst>
                                    <p:cond delay="0"/>
                                  </p:stCondLst>
                                  <p:iterate type="lt">
                                    <p:tmPct val="0"/>
                                  </p:iterate>
                                  <p:childTnLst>
                                    <p:set>
                                      <p:cBhvr>
                                        <p:cTn id="15" dur="1" fill="hold">
                                          <p:stCondLst>
                                            <p:cond delay="0"/>
                                          </p:stCondLst>
                                        </p:cTn>
                                        <p:tgtEl>
                                          <p:spTgt spid="234">
                                            <p:txEl>
                                              <p:pRg st="3" end="3"/>
                                            </p:txEl>
                                          </p:spTgt>
                                        </p:tgtEl>
                                        <p:attrNameLst>
                                          <p:attrName>style.visibility</p:attrName>
                                        </p:attrNameLst>
                                      </p:cBhvr>
                                      <p:to>
                                        <p:strVal val="visible"/>
                                      </p:to>
                                    </p:set>
                                    <p:animEffect transition="in" filter="fade">
                                      <p:cBhvr>
                                        <p:cTn id="16" dur="1000"/>
                                        <p:tgtEl>
                                          <p:spTgt spid="234">
                                            <p:txEl>
                                              <p:pRg st="3" end="3"/>
                                            </p:txEl>
                                          </p:spTgt>
                                        </p:tgtEl>
                                      </p:cBhvr>
                                    </p:animEffect>
                                  </p:childTnLst>
                                </p:cTn>
                              </p:par>
                              <p:par>
                                <p:cTn id="17" presetID="10" presetClass="entr" presetSubtype="0" fill="hold" nodeType="withEffect">
                                  <p:stCondLst>
                                    <p:cond delay="0"/>
                                  </p:stCondLst>
                                  <p:childTnLst>
                                    <p:set>
                                      <p:cBhvr>
                                        <p:cTn id="18" dur="1" fill="hold">
                                          <p:stCondLst>
                                            <p:cond delay="0"/>
                                          </p:stCondLst>
                                        </p:cTn>
                                        <p:tgtEl>
                                          <p:spTgt spid="234">
                                            <p:txEl>
                                              <p:pRg st="4" end="4"/>
                                            </p:txEl>
                                          </p:spTgt>
                                        </p:tgtEl>
                                        <p:attrNameLst>
                                          <p:attrName>style.visibility</p:attrName>
                                        </p:attrNameLst>
                                      </p:cBhvr>
                                      <p:to>
                                        <p:strVal val="visible"/>
                                      </p:to>
                                    </p:set>
                                    <p:animEffect transition="in" filter="fade">
                                      <p:cBhvr>
                                        <p:cTn id="19" dur="1000"/>
                                        <p:tgtEl>
                                          <p:spTgt spid="234">
                                            <p:txEl>
                                              <p:pRg st="4" end="4"/>
                                            </p:txEl>
                                          </p:spTgt>
                                        </p:tgtEl>
                                      </p:cBhvr>
                                    </p:animEffect>
                                  </p:childTnLst>
                                </p:cTn>
                              </p:par>
                              <p:par>
                                <p:cTn id="20" presetID="10" presetClass="entr" presetSubtype="0" fill="hold" nodeType="withEffect">
                                  <p:stCondLst>
                                    <p:cond delay="0"/>
                                  </p:stCondLst>
                                  <p:childTnLst>
                                    <p:set>
                                      <p:cBhvr>
                                        <p:cTn id="21" dur="1" fill="hold">
                                          <p:stCondLst>
                                            <p:cond delay="0"/>
                                          </p:stCondLst>
                                        </p:cTn>
                                        <p:tgtEl>
                                          <p:spTgt spid="234">
                                            <p:txEl>
                                              <p:pRg st="5" end="5"/>
                                            </p:txEl>
                                          </p:spTgt>
                                        </p:tgtEl>
                                        <p:attrNameLst>
                                          <p:attrName>style.visibility</p:attrName>
                                        </p:attrNameLst>
                                      </p:cBhvr>
                                      <p:to>
                                        <p:strVal val="visible"/>
                                      </p:to>
                                    </p:set>
                                    <p:animEffect transition="in" filter="fade">
                                      <p:cBhvr>
                                        <p:cTn id="22" dur="1000"/>
                                        <p:tgtEl>
                                          <p:spTgt spid="234">
                                            <p:txEl>
                                              <p:pRg st="5" end="5"/>
                                            </p:txEl>
                                          </p:spTgt>
                                        </p:tgtEl>
                                      </p:cBhvr>
                                    </p:animEffect>
                                  </p:childTnLst>
                                </p:cTn>
                              </p:par>
                              <p:par>
                                <p:cTn id="23" presetID="10" presetClass="entr" presetSubtype="0" fill="hold" nodeType="withEffect">
                                  <p:stCondLst>
                                    <p:cond delay="0"/>
                                  </p:stCondLst>
                                  <p:childTnLst>
                                    <p:set>
                                      <p:cBhvr>
                                        <p:cTn id="24" dur="1" fill="hold">
                                          <p:stCondLst>
                                            <p:cond delay="0"/>
                                          </p:stCondLst>
                                        </p:cTn>
                                        <p:tgtEl>
                                          <p:spTgt spid="234">
                                            <p:txEl>
                                              <p:pRg st="6" end="6"/>
                                            </p:txEl>
                                          </p:spTgt>
                                        </p:tgtEl>
                                        <p:attrNameLst>
                                          <p:attrName>style.visibility</p:attrName>
                                        </p:attrNameLst>
                                      </p:cBhvr>
                                      <p:to>
                                        <p:strVal val="visible"/>
                                      </p:to>
                                    </p:set>
                                    <p:animEffect transition="in" filter="fade">
                                      <p:cBhvr>
                                        <p:cTn id="25" dur="1000"/>
                                        <p:tgtEl>
                                          <p:spTgt spid="234">
                                            <p:txEl>
                                              <p:pRg st="6" end="6"/>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nodeType="clickEffect">
                                  <p:stCondLst>
                                    <p:cond delay="0"/>
                                  </p:stCondLst>
                                  <p:childTnLst>
                                    <p:set>
                                      <p:cBhvr>
                                        <p:cTn id="29" dur="1" fill="hold">
                                          <p:stCondLst>
                                            <p:cond delay="0"/>
                                          </p:stCondLst>
                                        </p:cTn>
                                        <p:tgtEl>
                                          <p:spTgt spid="234">
                                            <p:txEl>
                                              <p:pRg st="7" end="7"/>
                                            </p:txEl>
                                          </p:spTgt>
                                        </p:tgtEl>
                                        <p:attrNameLst>
                                          <p:attrName>style.visibility</p:attrName>
                                        </p:attrNameLst>
                                      </p:cBhvr>
                                      <p:to>
                                        <p:strVal val="visible"/>
                                      </p:to>
                                    </p:set>
                                    <p:animEffect transition="in" filter="fade">
                                      <p:cBhvr>
                                        <p:cTn id="30" dur="1000"/>
                                        <p:tgtEl>
                                          <p:spTgt spid="234">
                                            <p:txEl>
                                              <p:pRg st="7" end="7"/>
                                            </p:txEl>
                                          </p:spTgt>
                                        </p:tgtEl>
                                      </p:cBhvr>
                                    </p:animEffect>
                                  </p:childTnLst>
                                </p:cTn>
                              </p:par>
                              <p:par>
                                <p:cTn id="31" presetID="10" presetClass="entr" presetSubtype="0" fill="hold" nodeType="withEffect">
                                  <p:stCondLst>
                                    <p:cond delay="0"/>
                                  </p:stCondLst>
                                  <p:childTnLst>
                                    <p:set>
                                      <p:cBhvr>
                                        <p:cTn id="32" dur="1" fill="hold">
                                          <p:stCondLst>
                                            <p:cond delay="0"/>
                                          </p:stCondLst>
                                        </p:cTn>
                                        <p:tgtEl>
                                          <p:spTgt spid="234">
                                            <p:txEl>
                                              <p:pRg st="8" end="8"/>
                                            </p:txEl>
                                          </p:spTgt>
                                        </p:tgtEl>
                                        <p:attrNameLst>
                                          <p:attrName>style.visibility</p:attrName>
                                        </p:attrNameLst>
                                      </p:cBhvr>
                                      <p:to>
                                        <p:strVal val="visible"/>
                                      </p:to>
                                    </p:set>
                                    <p:animEffect transition="in" filter="fade">
                                      <p:cBhvr>
                                        <p:cTn id="33" dur="1000"/>
                                        <p:tgtEl>
                                          <p:spTgt spid="234">
                                            <p:txEl>
                                              <p:pRg st="8" end="8"/>
                                            </p:txEl>
                                          </p:spTgt>
                                        </p:tgtEl>
                                      </p:cBhvr>
                                    </p:animEffect>
                                  </p:childTnLst>
                                </p:cTn>
                              </p:par>
                              <p:par>
                                <p:cTn id="34" presetID="10" presetClass="entr" presetSubtype="0" fill="hold" nodeType="withEffect">
                                  <p:stCondLst>
                                    <p:cond delay="0"/>
                                  </p:stCondLst>
                                  <p:childTnLst>
                                    <p:set>
                                      <p:cBhvr>
                                        <p:cTn id="35" dur="1" fill="hold">
                                          <p:stCondLst>
                                            <p:cond delay="0"/>
                                          </p:stCondLst>
                                        </p:cTn>
                                        <p:tgtEl>
                                          <p:spTgt spid="234">
                                            <p:txEl>
                                              <p:pRg st="9" end="9"/>
                                            </p:txEl>
                                          </p:spTgt>
                                        </p:tgtEl>
                                        <p:attrNameLst>
                                          <p:attrName>style.visibility</p:attrName>
                                        </p:attrNameLst>
                                      </p:cBhvr>
                                      <p:to>
                                        <p:strVal val="visible"/>
                                      </p:to>
                                    </p:set>
                                    <p:animEffect transition="in" filter="fade">
                                      <p:cBhvr>
                                        <p:cTn id="36" dur="1000"/>
                                        <p:tgtEl>
                                          <p:spTgt spid="234">
                                            <p:txEl>
                                              <p:pRg st="9" end="9"/>
                                            </p:txEl>
                                          </p:spTgt>
                                        </p:tgtEl>
                                      </p:cBhvr>
                                    </p:animEffect>
                                  </p:childTnLst>
                                </p:cTn>
                              </p:par>
                              <p:par>
                                <p:cTn id="37" presetID="10" presetClass="entr" presetSubtype="0" fill="hold" nodeType="withEffect">
                                  <p:stCondLst>
                                    <p:cond delay="0"/>
                                  </p:stCondLst>
                                  <p:iterate type="lt">
                                    <p:tmPct val="0"/>
                                  </p:iterate>
                                  <p:childTnLst>
                                    <p:set>
                                      <p:cBhvr>
                                        <p:cTn id="38" dur="1" fill="hold">
                                          <p:stCondLst>
                                            <p:cond delay="0"/>
                                          </p:stCondLst>
                                        </p:cTn>
                                        <p:tgtEl>
                                          <p:spTgt spid="234">
                                            <p:txEl>
                                              <p:pRg st="10" end="10"/>
                                            </p:txEl>
                                          </p:spTgt>
                                        </p:tgtEl>
                                        <p:attrNameLst>
                                          <p:attrName>style.visibility</p:attrName>
                                        </p:attrNameLst>
                                      </p:cBhvr>
                                      <p:to>
                                        <p:strVal val="visible"/>
                                      </p:to>
                                    </p:set>
                                    <p:animEffect transition="in" filter="fade">
                                      <p:cBhvr>
                                        <p:cTn id="39" dur="1000"/>
                                        <p:tgtEl>
                                          <p:spTgt spid="234">
                                            <p:txEl>
                                              <p:pRg st="10" end="10"/>
                                            </p:txEl>
                                          </p:spTgt>
                                        </p:tgtEl>
                                      </p:cBhvr>
                                    </p:animEffect>
                                  </p:childTnLst>
                                </p:cTn>
                              </p:par>
                              <p:par>
                                <p:cTn id="40" presetID="10" presetClass="entr" presetSubtype="0" fill="hold" nodeType="withEffect">
                                  <p:stCondLst>
                                    <p:cond delay="0"/>
                                  </p:stCondLst>
                                  <p:childTnLst>
                                    <p:set>
                                      <p:cBhvr>
                                        <p:cTn id="41" dur="1" fill="hold">
                                          <p:stCondLst>
                                            <p:cond delay="0"/>
                                          </p:stCondLst>
                                        </p:cTn>
                                        <p:tgtEl>
                                          <p:spTgt spid="234">
                                            <p:txEl>
                                              <p:pRg st="11" end="11"/>
                                            </p:txEl>
                                          </p:spTgt>
                                        </p:tgtEl>
                                        <p:attrNameLst>
                                          <p:attrName>style.visibility</p:attrName>
                                        </p:attrNameLst>
                                      </p:cBhvr>
                                      <p:to>
                                        <p:strVal val="visible"/>
                                      </p:to>
                                    </p:set>
                                    <p:animEffect transition="in" filter="fade">
                                      <p:cBhvr>
                                        <p:cTn id="42" dur="1000"/>
                                        <p:tgtEl>
                                          <p:spTgt spid="234">
                                            <p:txEl>
                                              <p:pRg st="11" end="11"/>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iterate type="lt">
                                    <p:tmPct val="0"/>
                                  </p:iterate>
                                  <p:childTnLst>
                                    <p:set>
                                      <p:cBhvr>
                                        <p:cTn id="46" dur="1" fill="hold">
                                          <p:stCondLst>
                                            <p:cond delay="0"/>
                                          </p:stCondLst>
                                        </p:cTn>
                                        <p:tgtEl>
                                          <p:spTgt spid="234">
                                            <p:txEl>
                                              <p:pRg st="12" end="12"/>
                                            </p:txEl>
                                          </p:spTgt>
                                        </p:tgtEl>
                                        <p:attrNameLst>
                                          <p:attrName>style.visibility</p:attrName>
                                        </p:attrNameLst>
                                      </p:cBhvr>
                                      <p:to>
                                        <p:strVal val="visible"/>
                                      </p:to>
                                    </p:set>
                                    <p:animEffect transition="in" filter="fade">
                                      <p:cBhvr>
                                        <p:cTn id="47" dur="1000"/>
                                        <p:tgtEl>
                                          <p:spTgt spid="234">
                                            <p:txEl>
                                              <p:pRg st="12" end="12"/>
                                            </p:txEl>
                                          </p:spTgt>
                                        </p:tgtEl>
                                      </p:cBhvr>
                                    </p:animEffect>
                                  </p:childTnLst>
                                </p:cTn>
                              </p:par>
                              <p:par>
                                <p:cTn id="48" presetID="10" presetClass="entr" presetSubtype="0" fill="hold" nodeType="withEffect">
                                  <p:stCondLst>
                                    <p:cond delay="0"/>
                                  </p:stCondLst>
                                  <p:childTnLst>
                                    <p:set>
                                      <p:cBhvr>
                                        <p:cTn id="49" dur="1" fill="hold">
                                          <p:stCondLst>
                                            <p:cond delay="0"/>
                                          </p:stCondLst>
                                        </p:cTn>
                                        <p:tgtEl>
                                          <p:spTgt spid="234">
                                            <p:txEl>
                                              <p:pRg st="13" end="13"/>
                                            </p:txEl>
                                          </p:spTgt>
                                        </p:tgtEl>
                                        <p:attrNameLst>
                                          <p:attrName>style.visibility</p:attrName>
                                        </p:attrNameLst>
                                      </p:cBhvr>
                                      <p:to>
                                        <p:strVal val="visible"/>
                                      </p:to>
                                    </p:set>
                                    <p:animEffect transition="in" filter="fade">
                                      <p:cBhvr>
                                        <p:cTn id="50" dur="1000"/>
                                        <p:tgtEl>
                                          <p:spTgt spid="234">
                                            <p:txEl>
                                              <p:pRg st="13" end="13"/>
                                            </p:txEl>
                                          </p:spTgt>
                                        </p:tgtEl>
                                      </p:cBhvr>
                                    </p:animEffect>
                                  </p:childTnLst>
                                </p:cTn>
                              </p:par>
                              <p:par>
                                <p:cTn id="51" presetID="10" presetClass="entr" presetSubtype="0" fill="hold" nodeType="withEffect">
                                  <p:stCondLst>
                                    <p:cond delay="0"/>
                                  </p:stCondLst>
                                  <p:childTnLst>
                                    <p:set>
                                      <p:cBhvr>
                                        <p:cTn id="52" dur="1" fill="hold">
                                          <p:stCondLst>
                                            <p:cond delay="0"/>
                                          </p:stCondLst>
                                        </p:cTn>
                                        <p:tgtEl>
                                          <p:spTgt spid="234">
                                            <p:txEl>
                                              <p:pRg st="14" end="14"/>
                                            </p:txEl>
                                          </p:spTgt>
                                        </p:tgtEl>
                                        <p:attrNameLst>
                                          <p:attrName>style.visibility</p:attrName>
                                        </p:attrNameLst>
                                      </p:cBhvr>
                                      <p:to>
                                        <p:strVal val="visible"/>
                                      </p:to>
                                    </p:set>
                                    <p:animEffect transition="in" filter="fade">
                                      <p:cBhvr>
                                        <p:cTn id="53" dur="1000"/>
                                        <p:tgtEl>
                                          <p:spTgt spid="234">
                                            <p:txEl>
                                              <p:pRg st="14" end="14"/>
                                            </p:txEl>
                                          </p:spTgt>
                                        </p:tgtEl>
                                      </p:cBhvr>
                                    </p:animEffect>
                                  </p:childTnLst>
                                </p:cTn>
                              </p:par>
                              <p:par>
                                <p:cTn id="54" presetID="10" presetClass="entr" presetSubtype="0" fill="hold" nodeType="withEffect">
                                  <p:stCondLst>
                                    <p:cond delay="0"/>
                                  </p:stCondLst>
                                  <p:iterate type="lt">
                                    <p:tmPct val="0"/>
                                  </p:iterate>
                                  <p:childTnLst>
                                    <p:set>
                                      <p:cBhvr>
                                        <p:cTn id="55" dur="1" fill="hold">
                                          <p:stCondLst>
                                            <p:cond delay="0"/>
                                          </p:stCondLst>
                                        </p:cTn>
                                        <p:tgtEl>
                                          <p:spTgt spid="234">
                                            <p:txEl>
                                              <p:pRg st="15" end="15"/>
                                            </p:txEl>
                                          </p:spTgt>
                                        </p:tgtEl>
                                        <p:attrNameLst>
                                          <p:attrName>style.visibility</p:attrName>
                                        </p:attrNameLst>
                                      </p:cBhvr>
                                      <p:to>
                                        <p:strVal val="visible"/>
                                      </p:to>
                                    </p:set>
                                    <p:animEffect transition="in" filter="fade">
                                      <p:cBhvr>
                                        <p:cTn id="56" dur="1000"/>
                                        <p:tgtEl>
                                          <p:spTgt spid="234">
                                            <p:txEl>
                                              <p:pRg st="15" end="15"/>
                                            </p:txEl>
                                          </p:spTgt>
                                        </p:tgtEl>
                                      </p:cBhvr>
                                    </p:animEffect>
                                  </p:childTnLst>
                                </p:cTn>
                              </p:par>
                            </p:childTnLst>
                          </p:cTn>
                        </p:par>
                      </p:childTnLst>
                    </p:cTn>
                  </p:par>
                  <p:par>
                    <p:cTn id="57" fill="hold">
                      <p:stCondLst>
                        <p:cond delay="indefinite"/>
                      </p:stCondLst>
                      <p:childTnLst>
                        <p:par>
                          <p:cTn id="58" fill="hold">
                            <p:stCondLst>
                              <p:cond delay="0"/>
                            </p:stCondLst>
                            <p:childTnLst>
                              <p:par>
                                <p:cTn id="59" presetID="15" presetClass="emph" presetSubtype="0" nodeType="clickEffect">
                                  <p:stCondLst>
                                    <p:cond delay="0"/>
                                  </p:stCondLst>
                                  <p:iterate type="lt">
                                    <p:tmAbs val="25"/>
                                  </p:iterate>
                                  <p:childTnLst>
                                    <p:set>
                                      <p:cBhvr override="childStyle">
                                        <p:cTn id="60" dur="indefinite"/>
                                        <p:tgtEl>
                                          <p:spTgt spid="234">
                                            <p:txEl>
                                              <p:pRg st="0" end="0"/>
                                            </p:txEl>
                                          </p:spTgt>
                                        </p:tgtEl>
                                        <p:attrNameLst>
                                          <p:attrName>style.fontWeight</p:attrName>
                                        </p:attrNameLst>
                                      </p:cBhvr>
                                      <p:to>
                                        <p:strVal val="bold"/>
                                      </p:to>
                                    </p:set>
                                  </p:childTnLst>
                                </p:cTn>
                              </p:par>
                              <p:par>
                                <p:cTn id="61" presetID="15" presetClass="emph" presetSubtype="0" nodeType="withEffect">
                                  <p:stCondLst>
                                    <p:cond delay="0"/>
                                  </p:stCondLst>
                                  <p:iterate type="lt">
                                    <p:tmAbs val="25"/>
                                  </p:iterate>
                                  <p:childTnLst>
                                    <p:set>
                                      <p:cBhvr override="childStyle">
                                        <p:cTn id="62" dur="indefinite"/>
                                        <p:tgtEl>
                                          <p:spTgt spid="234">
                                            <p:txEl>
                                              <p:pRg st="1" end="1"/>
                                            </p:txEl>
                                          </p:spTgt>
                                        </p:tgtEl>
                                        <p:attrNameLst>
                                          <p:attrName>style.fontWeight</p:attrName>
                                        </p:attrNameLst>
                                      </p:cBhvr>
                                      <p:to>
                                        <p:strVal val="bold"/>
                                      </p:to>
                                    </p:set>
                                  </p:childTnLst>
                                </p:cTn>
                              </p:par>
                              <p:par>
                                <p:cTn id="63" presetID="15" presetClass="emph" presetSubtype="0" nodeType="withEffect">
                                  <p:stCondLst>
                                    <p:cond delay="0"/>
                                  </p:stCondLst>
                                  <p:iterate type="lt">
                                    <p:tmAbs val="25"/>
                                  </p:iterate>
                                  <p:childTnLst>
                                    <p:set>
                                      <p:cBhvr override="childStyle">
                                        <p:cTn id="64" dur="indefinite"/>
                                        <p:tgtEl>
                                          <p:spTgt spid="234">
                                            <p:txEl>
                                              <p:pRg st="3" end="3"/>
                                            </p:txEl>
                                          </p:spTgt>
                                        </p:tgtEl>
                                        <p:attrNameLst>
                                          <p:attrName>style.fontWeight</p:attrName>
                                        </p:attrNameLst>
                                      </p:cBhvr>
                                      <p:to>
                                        <p:strVal val="bold"/>
                                      </p:to>
                                    </p:set>
                                  </p:childTnLst>
                                </p:cTn>
                              </p:par>
                              <p:par>
                                <p:cTn id="65" presetID="15" presetClass="emph" presetSubtype="0" nodeType="withEffect">
                                  <p:stCondLst>
                                    <p:cond delay="0"/>
                                  </p:stCondLst>
                                  <p:iterate type="lt">
                                    <p:tmAbs val="25"/>
                                  </p:iterate>
                                  <p:childTnLst>
                                    <p:set>
                                      <p:cBhvr override="childStyle">
                                        <p:cTn id="66" dur="indefinite"/>
                                        <p:tgtEl>
                                          <p:spTgt spid="234">
                                            <p:txEl>
                                              <p:pRg st="10" end="10"/>
                                            </p:txEl>
                                          </p:spTgt>
                                        </p:tgtEl>
                                        <p:attrNameLst>
                                          <p:attrName>style.fontWeight</p:attrName>
                                        </p:attrNameLst>
                                      </p:cBhvr>
                                      <p:to>
                                        <p:strVal val="bold"/>
                                      </p:to>
                                    </p:set>
                                  </p:childTnLst>
                                </p:cTn>
                              </p:par>
                              <p:par>
                                <p:cTn id="67" presetID="15" presetClass="emph" presetSubtype="0" nodeType="withEffect">
                                  <p:stCondLst>
                                    <p:cond delay="0"/>
                                  </p:stCondLst>
                                  <p:iterate type="lt">
                                    <p:tmAbs val="25"/>
                                  </p:iterate>
                                  <p:childTnLst>
                                    <p:set>
                                      <p:cBhvr override="childStyle">
                                        <p:cTn id="68" dur="indefinite"/>
                                        <p:tgtEl>
                                          <p:spTgt spid="234">
                                            <p:txEl>
                                              <p:pRg st="12" end="12"/>
                                            </p:txEl>
                                          </p:spTgt>
                                        </p:tgtEl>
                                        <p:attrNameLst>
                                          <p:attrName>style.fontWeight</p:attrName>
                                        </p:attrNameLst>
                                      </p:cBhvr>
                                      <p:to>
                                        <p:strVal val="bold"/>
                                      </p:to>
                                    </p:set>
                                  </p:childTnLst>
                                </p:cTn>
                              </p:par>
                              <p:par>
                                <p:cTn id="69" presetID="15" presetClass="emph" presetSubtype="0" nodeType="withEffect">
                                  <p:stCondLst>
                                    <p:cond delay="0"/>
                                  </p:stCondLst>
                                  <p:iterate type="lt">
                                    <p:tmAbs val="25"/>
                                  </p:iterate>
                                  <p:childTnLst>
                                    <p:set>
                                      <p:cBhvr override="childStyle">
                                        <p:cTn id="70" dur="indefinite"/>
                                        <p:tgtEl>
                                          <p:spTgt spid="234">
                                            <p:txEl>
                                              <p:pRg st="15" end="15"/>
                                            </p:txEl>
                                          </p:spTgt>
                                        </p:tgtEl>
                                        <p:attrNameLst>
                                          <p:attrName>style.fontWeight</p:attrName>
                                        </p:attrNameLst>
                                      </p:cBhvr>
                                      <p:to>
                                        <p:strVal val="bol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t>Öğrenci Sorularıyla Sonraki Adımlar</a:t>
            </a:r>
          </a:p>
        </p:txBody>
      </p:sp>
      <p:sp>
        <p:nvSpPr>
          <p:cNvPr id="3" name="Content Placeholder 2"/>
          <p:cNvSpPr>
            <a:spLocks noGrp="1"/>
          </p:cNvSpPr>
          <p:nvPr>
            <p:ph idx="1"/>
          </p:nvPr>
        </p:nvSpPr>
        <p:spPr/>
        <p:txBody>
          <a:bodyPr>
            <a:normAutofit/>
          </a:bodyPr>
          <a:lstStyle/>
          <a:p>
            <a:r>
              <a:rPr lang="tr-TR"/>
              <a:t>Öğrenciler istatistikleri araştırma ve öğrenci ve öğretmenlerle anket yapma kararı aldı.</a:t>
            </a:r>
          </a:p>
          <a:p>
            <a:r>
              <a:rPr lang="tr-TR"/>
              <a:t>Öğrenciler, sorular sormak ve endişelerini gidermek için okul yönetimiyle bir araya geldi.</a:t>
            </a:r>
          </a:p>
          <a:p>
            <a:r>
              <a:rPr lang="tr-TR"/>
              <a:t>Okul müdürü, öğrencilere yeni politikalarda söz hakkı vermek için birçok öğrencinin katıldığı bir öğrenci danışma konseyi kurdu.</a:t>
            </a:r>
          </a:p>
        </p:txBody>
      </p:sp>
      <p:sp>
        <p:nvSpPr>
          <p:cNvPr id="4" name="Subtitle 2">
            <a:extLst>
              <a:ext uri="{FF2B5EF4-FFF2-40B4-BE49-F238E27FC236}">
                <a16:creationId xmlns:a16="http://schemas.microsoft.com/office/drawing/2014/main" id="{0A121E87-0BB3-40AB-BA45-193A1A8E9715}"/>
              </a:ext>
            </a:extLst>
          </p:cNvPr>
          <p:cNvSpPr txBox="1">
            <a:spLocks/>
          </p:cNvSpPr>
          <p:nvPr/>
        </p:nvSpPr>
        <p:spPr>
          <a:xfrm>
            <a:off x="6413427" y="6460760"/>
            <a:ext cx="5685183" cy="397239"/>
          </a:xfrm>
          <a:prstGeom prst="rect">
            <a:avLst/>
          </a:prstGeom>
          <a:solidFill>
            <a:schemeClr val="bg1"/>
          </a:solidFill>
        </p:spPr>
        <p:txBody>
          <a:bodyPr vert="horz" lIns="91440" tIns="45720" rIns="91440" bIns="45720" rtlCol="0">
            <a:noAutofit/>
          </a:bodyPr>
          <a:lstStyle>
            <a:lvl1pPr marL="0" indent="0" algn="l" defTabSz="914400" rtl="0" eaLnBrk="1" latinLnBrk="0" hangingPunct="1">
              <a:lnSpc>
                <a:spcPct val="90000"/>
              </a:lnSpc>
              <a:spcBef>
                <a:spcPts val="1000"/>
              </a:spcBef>
              <a:buFont typeface="Arial"/>
              <a:buNone/>
              <a:defRPr sz="32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9pPr>
          </a:lstStyle>
          <a:p>
            <a:pPr>
              <a:lnSpc>
                <a:spcPct val="100000"/>
              </a:lnSpc>
              <a:spcBef>
                <a:spcPts val="400"/>
              </a:spcBef>
              <a:defRPr/>
            </a:pPr>
            <a:r>
              <a:rPr lang="tr-TR" sz="1400" dirty="0">
                <a:latin typeface="+mj-lt"/>
              </a:rPr>
              <a:t>Kaynak:  </a:t>
            </a:r>
            <a:r>
              <a:rPr lang="tr-TR" sz="1400" dirty="0" err="1">
                <a:latin typeface="+mj-lt"/>
              </a:rPr>
              <a:t>The</a:t>
            </a:r>
            <a:r>
              <a:rPr lang="tr-TR" sz="1400" dirty="0">
                <a:latin typeface="+mj-lt"/>
              </a:rPr>
              <a:t> Right </a:t>
            </a:r>
            <a:r>
              <a:rPr lang="tr-TR" sz="1400" dirty="0" err="1">
                <a:latin typeface="+mj-lt"/>
              </a:rPr>
              <a:t>Question</a:t>
            </a:r>
            <a:r>
              <a:rPr lang="tr-TR" sz="1400" dirty="0">
                <a:latin typeface="+mj-lt"/>
              </a:rPr>
              <a:t> </a:t>
            </a:r>
            <a:r>
              <a:rPr lang="tr-TR" sz="1400" dirty="0" err="1">
                <a:latin typeface="+mj-lt"/>
              </a:rPr>
              <a:t>Institute</a:t>
            </a:r>
            <a:r>
              <a:rPr lang="tr-TR" sz="1400" dirty="0">
                <a:latin typeface="+mj-lt"/>
              </a:rPr>
              <a:t> – rightquestion.org</a:t>
            </a:r>
            <a:endParaRPr lang="en-US" sz="1400" dirty="0">
              <a:latin typeface="+mj-lt"/>
            </a:endParaRPr>
          </a:p>
        </p:txBody>
      </p:sp>
    </p:spTree>
    <p:extLst>
      <p:ext uri="{BB962C8B-B14F-4D97-AF65-F5344CB8AC3E}">
        <p14:creationId xmlns:p14="http://schemas.microsoft.com/office/powerpoint/2010/main" val="16175783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a:bodyPr>
          <a:lstStyle/>
          <a:p>
            <a:pPr>
              <a:defRPr/>
            </a:pPr>
            <a:r>
              <a:rPr lang="tr-TR"/>
              <a:t>Öğrenci Üzerindeki Etkiler</a:t>
            </a:r>
          </a:p>
        </p:txBody>
      </p:sp>
      <p:sp>
        <p:nvSpPr>
          <p:cNvPr id="3" name="Content Placeholder 2"/>
          <p:cNvSpPr>
            <a:spLocks noGrp="1"/>
          </p:cNvSpPr>
          <p:nvPr>
            <p:ph idx="1"/>
          </p:nvPr>
        </p:nvSpPr>
        <p:spPr/>
        <p:txBody>
          <a:bodyPr rtlCol="0">
            <a:normAutofit/>
          </a:bodyPr>
          <a:lstStyle/>
          <a:p>
            <a:pPr marL="0" indent="0">
              <a:spcBef>
                <a:spcPts val="1200"/>
              </a:spcBef>
              <a:buNone/>
              <a:defRPr/>
            </a:pPr>
            <a:r>
              <a:rPr lang="tr-TR" dirty="0"/>
              <a:t>"Soru sormak değişim yaratmanın bir adımıdır."</a:t>
            </a:r>
          </a:p>
          <a:p>
            <a:pPr marL="0" indent="0">
              <a:spcBef>
                <a:spcPts val="600"/>
              </a:spcBef>
              <a:buNone/>
              <a:defRPr/>
            </a:pPr>
            <a:r>
              <a:rPr lang="tr-TR" dirty="0"/>
              <a:t>    - Jonathan S., 11. Sınıf</a:t>
            </a:r>
          </a:p>
          <a:p>
            <a:pPr marL="0" indent="0">
              <a:spcBef>
                <a:spcPts val="600"/>
              </a:spcBef>
              <a:buNone/>
              <a:defRPr/>
            </a:pPr>
            <a:endParaRPr lang="en-US" b="1" dirty="0"/>
          </a:p>
          <a:p>
            <a:pPr marL="0" indent="0">
              <a:spcBef>
                <a:spcPts val="600"/>
              </a:spcBef>
              <a:buNone/>
              <a:defRPr/>
            </a:pPr>
            <a:r>
              <a:rPr lang="tr-TR" dirty="0"/>
              <a:t>"Öğrencilerin soru sormak için ne kadar isteksiz olduklarını öğrendim. </a:t>
            </a:r>
            <a:r>
              <a:rPr lang="tr-TR" b="1" dirty="0"/>
              <a:t>Toplumumuzda ve okul çevremizde soru sormaktan utanıyoruz. </a:t>
            </a:r>
            <a:r>
              <a:rPr lang="tr-TR" dirty="0"/>
              <a:t>Açık açık sormak kendimi iyi hissettirdi."</a:t>
            </a:r>
          </a:p>
          <a:p>
            <a:pPr marL="0" indent="0">
              <a:spcBef>
                <a:spcPts val="600"/>
              </a:spcBef>
              <a:buNone/>
              <a:defRPr/>
            </a:pPr>
            <a:r>
              <a:rPr lang="en-US" dirty="0"/>
              <a:t> </a:t>
            </a:r>
            <a:r>
              <a:rPr lang="en-US" dirty="0" smtClean="0"/>
              <a:t>   </a:t>
            </a:r>
            <a:r>
              <a:rPr lang="tr-TR" dirty="0" smtClean="0"/>
              <a:t>- </a:t>
            </a:r>
            <a:r>
              <a:rPr lang="tr-TR" dirty="0"/>
              <a:t>Leslie, 11. Sınıf</a:t>
            </a:r>
          </a:p>
          <a:p>
            <a:pPr marL="0" indent="0">
              <a:spcBef>
                <a:spcPts val="600"/>
              </a:spcBef>
              <a:buNone/>
              <a:defRPr/>
            </a:pPr>
            <a:endParaRPr lang="en-US" sz="2400" b="1" dirty="0"/>
          </a:p>
          <a:p>
            <a:pPr marL="0" indent="0">
              <a:spcBef>
                <a:spcPts val="600"/>
              </a:spcBef>
              <a:buNone/>
              <a:defRPr/>
            </a:pPr>
            <a:endParaRPr lang="en-US" sz="2400" b="1" dirty="0"/>
          </a:p>
          <a:p>
            <a:pPr marL="0" indent="0">
              <a:spcBef>
                <a:spcPts val="600"/>
              </a:spcBef>
              <a:buNone/>
              <a:defRPr/>
            </a:pPr>
            <a:endParaRPr lang="en-US" sz="2400" b="1" dirty="0"/>
          </a:p>
        </p:txBody>
      </p:sp>
      <p:sp>
        <p:nvSpPr>
          <p:cNvPr id="4" name="Subtitle 2">
            <a:extLst>
              <a:ext uri="{FF2B5EF4-FFF2-40B4-BE49-F238E27FC236}">
                <a16:creationId xmlns:a16="http://schemas.microsoft.com/office/drawing/2014/main" id="{8C3D8A00-4DAB-47A2-9A1C-3F3101D03BDB}"/>
              </a:ext>
            </a:extLst>
          </p:cNvPr>
          <p:cNvSpPr txBox="1">
            <a:spLocks/>
          </p:cNvSpPr>
          <p:nvPr/>
        </p:nvSpPr>
        <p:spPr>
          <a:xfrm>
            <a:off x="6413427" y="6460760"/>
            <a:ext cx="5685183" cy="397239"/>
          </a:xfrm>
          <a:prstGeom prst="rect">
            <a:avLst/>
          </a:prstGeom>
          <a:solidFill>
            <a:schemeClr val="bg1"/>
          </a:solidFill>
        </p:spPr>
        <p:txBody>
          <a:bodyPr vert="horz" lIns="91440" tIns="45720" rIns="91440" bIns="45720" rtlCol="0">
            <a:noAutofit/>
          </a:bodyPr>
          <a:lstStyle>
            <a:lvl1pPr marL="0" indent="0" algn="l" defTabSz="914400" rtl="0" eaLnBrk="1" latinLnBrk="0" hangingPunct="1">
              <a:lnSpc>
                <a:spcPct val="90000"/>
              </a:lnSpc>
              <a:spcBef>
                <a:spcPts val="1000"/>
              </a:spcBef>
              <a:buFont typeface="Arial"/>
              <a:buNone/>
              <a:defRPr sz="32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9pPr>
          </a:lstStyle>
          <a:p>
            <a:pPr>
              <a:lnSpc>
                <a:spcPct val="100000"/>
              </a:lnSpc>
              <a:spcBef>
                <a:spcPts val="400"/>
              </a:spcBef>
              <a:defRPr/>
            </a:pPr>
            <a:r>
              <a:rPr lang="tr-TR" sz="1400" dirty="0">
                <a:latin typeface="+mj-lt"/>
              </a:rPr>
              <a:t>Kaynak:  </a:t>
            </a:r>
            <a:r>
              <a:rPr lang="tr-TR" sz="1400" dirty="0" err="1">
                <a:latin typeface="+mj-lt"/>
              </a:rPr>
              <a:t>The</a:t>
            </a:r>
            <a:r>
              <a:rPr lang="tr-TR" sz="1400" dirty="0">
                <a:latin typeface="+mj-lt"/>
              </a:rPr>
              <a:t> Right </a:t>
            </a:r>
            <a:r>
              <a:rPr lang="tr-TR" sz="1400" dirty="0" err="1">
                <a:latin typeface="+mj-lt"/>
              </a:rPr>
              <a:t>Question</a:t>
            </a:r>
            <a:r>
              <a:rPr lang="tr-TR" sz="1400" dirty="0">
                <a:latin typeface="+mj-lt"/>
              </a:rPr>
              <a:t> </a:t>
            </a:r>
            <a:r>
              <a:rPr lang="tr-TR" sz="1400" dirty="0" err="1">
                <a:latin typeface="+mj-lt"/>
              </a:rPr>
              <a:t>Institute</a:t>
            </a:r>
            <a:r>
              <a:rPr lang="tr-TR" sz="1400" dirty="0">
                <a:latin typeface="+mj-lt"/>
              </a:rPr>
              <a:t> – rightquestion.org</a:t>
            </a:r>
            <a:endParaRPr lang="en-US" sz="1400" dirty="0">
              <a:latin typeface="+mj-lt"/>
            </a:endParaRPr>
          </a:p>
        </p:txBody>
      </p:sp>
    </p:spTree>
    <p:extLst>
      <p:ext uri="{BB962C8B-B14F-4D97-AF65-F5344CB8AC3E}">
        <p14:creationId xmlns:p14="http://schemas.microsoft.com/office/powerpoint/2010/main" val="16439755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500"/>
                                        <p:tgtEl>
                                          <p:spTgt spid="3">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animEffect transition="in" filter="fade">
                                      <p:cBhvr>
                                        <p:cTn id="15" dur="500"/>
                                        <p:tgtEl>
                                          <p:spTgt spid="3">
                                            <p:txEl>
                                              <p:pRg st="3" end="3"/>
                                            </p:txEl>
                                          </p:spTgt>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3">
                                            <p:txEl>
                                              <p:pRg st="4" end="4"/>
                                            </p:txEl>
                                          </p:spTgt>
                                        </p:tgtEl>
                                        <p:attrNameLst>
                                          <p:attrName>style.visibility</p:attrName>
                                        </p:attrNameLst>
                                      </p:cBhvr>
                                      <p:to>
                                        <p:strVal val="visible"/>
                                      </p:to>
                                    </p:set>
                                    <p:animEffect transition="in" filter="fade">
                                      <p:cBhvr>
                                        <p:cTn id="18"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482" name="Title 1"/>
          <p:cNvSpPr>
            <a:spLocks noGrp="1"/>
          </p:cNvSpPr>
          <p:nvPr>
            <p:ph type="title"/>
          </p:nvPr>
        </p:nvSpPr>
        <p:spPr/>
        <p:txBody>
          <a:bodyPr/>
          <a:lstStyle/>
          <a:p>
            <a:pPr algn="ctr" eaLnBrk="1" hangingPunct="1"/>
            <a:r>
              <a:rPr lang="tr-TR"/>
              <a:t>Sınıf Örneği: 12. Sınıf</a:t>
            </a:r>
          </a:p>
        </p:txBody>
      </p:sp>
      <p:sp>
        <p:nvSpPr>
          <p:cNvPr id="148483" name="Content Placeholder 2"/>
          <p:cNvSpPr>
            <a:spLocks noGrp="1"/>
          </p:cNvSpPr>
          <p:nvPr>
            <p:ph idx="1"/>
          </p:nvPr>
        </p:nvSpPr>
        <p:spPr>
          <a:xfrm>
            <a:off x="1181100" y="2107565"/>
            <a:ext cx="10515600" cy="2738755"/>
          </a:xfrm>
        </p:spPr>
        <p:txBody>
          <a:bodyPr>
            <a:normAutofit fontScale="92500"/>
          </a:bodyPr>
          <a:lstStyle/>
          <a:p>
            <a:pPr marL="0" indent="0">
              <a:spcBef>
                <a:spcPts val="1200"/>
              </a:spcBef>
              <a:spcAft>
                <a:spcPts val="1200"/>
              </a:spcAft>
              <a:buNone/>
            </a:pPr>
            <a:r>
              <a:rPr lang="tr-TR" u="sng"/>
              <a:t>Öğretmen</a:t>
            </a:r>
            <a:r>
              <a:rPr lang="tr-TR"/>
              <a:t>: Daniel Fouts, Des Plaines, Illinois</a:t>
            </a:r>
          </a:p>
          <a:p>
            <a:pPr marL="0" indent="0">
              <a:spcBef>
                <a:spcPts val="1200"/>
              </a:spcBef>
              <a:spcAft>
                <a:spcPts val="1200"/>
              </a:spcAft>
              <a:buNone/>
            </a:pPr>
            <a:r>
              <a:rPr lang="tr-TR" u="sng"/>
              <a:t>Konu</a:t>
            </a:r>
            <a:r>
              <a:rPr lang="tr-TR"/>
              <a:t>: 12. Sınıf Kriz anlarında Amerikan başkanlığı hakkında AP Hükümeti ünitesi </a:t>
            </a:r>
          </a:p>
          <a:p>
            <a:pPr marL="0" indent="0">
              <a:spcBef>
                <a:spcPts val="1200"/>
              </a:spcBef>
              <a:spcAft>
                <a:spcPts val="1200"/>
              </a:spcAft>
              <a:buNone/>
            </a:pPr>
            <a:r>
              <a:rPr lang="tr-TR" u="sng"/>
              <a:t>Amaç</a:t>
            </a:r>
            <a:r>
              <a:rPr lang="tr-TR"/>
              <a:t>: Ünitenin başında öğrencilerle etkileşime geçmek ve öğrencilerin bağımsız proje için konu seçmelerine yardımcı olmak</a:t>
            </a:r>
          </a:p>
        </p:txBody>
      </p:sp>
      <p:sp>
        <p:nvSpPr>
          <p:cNvPr id="4" name="Subtitle 2">
            <a:extLst>
              <a:ext uri="{FF2B5EF4-FFF2-40B4-BE49-F238E27FC236}">
                <a16:creationId xmlns:a16="http://schemas.microsoft.com/office/drawing/2014/main" id="{BCDB5750-6E22-4802-891E-0D06C217B78A}"/>
              </a:ext>
            </a:extLst>
          </p:cNvPr>
          <p:cNvSpPr txBox="1">
            <a:spLocks/>
          </p:cNvSpPr>
          <p:nvPr/>
        </p:nvSpPr>
        <p:spPr>
          <a:xfrm>
            <a:off x="6413427" y="6460760"/>
            <a:ext cx="5685183" cy="397239"/>
          </a:xfrm>
          <a:prstGeom prst="rect">
            <a:avLst/>
          </a:prstGeom>
          <a:solidFill>
            <a:schemeClr val="bg1"/>
          </a:solidFill>
        </p:spPr>
        <p:txBody>
          <a:bodyPr vert="horz" lIns="91440" tIns="45720" rIns="91440" bIns="45720" rtlCol="0">
            <a:noAutofit/>
          </a:bodyPr>
          <a:lstStyle>
            <a:lvl1pPr marL="0" indent="0" algn="l" defTabSz="914400" rtl="0" eaLnBrk="1" latinLnBrk="0" hangingPunct="1">
              <a:lnSpc>
                <a:spcPct val="90000"/>
              </a:lnSpc>
              <a:spcBef>
                <a:spcPts val="1000"/>
              </a:spcBef>
              <a:buFont typeface="Arial"/>
              <a:buNone/>
              <a:defRPr sz="32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9pPr>
          </a:lstStyle>
          <a:p>
            <a:pPr>
              <a:lnSpc>
                <a:spcPct val="100000"/>
              </a:lnSpc>
              <a:spcBef>
                <a:spcPts val="400"/>
              </a:spcBef>
              <a:defRPr/>
            </a:pPr>
            <a:r>
              <a:rPr lang="tr-TR" sz="1400" dirty="0">
                <a:latin typeface="+mj-lt"/>
              </a:rPr>
              <a:t>Kaynak:  </a:t>
            </a:r>
            <a:r>
              <a:rPr lang="tr-TR" sz="1400" dirty="0" err="1">
                <a:latin typeface="+mj-lt"/>
              </a:rPr>
              <a:t>The</a:t>
            </a:r>
            <a:r>
              <a:rPr lang="tr-TR" sz="1400" dirty="0">
                <a:latin typeface="+mj-lt"/>
              </a:rPr>
              <a:t> Right </a:t>
            </a:r>
            <a:r>
              <a:rPr lang="tr-TR" sz="1400" dirty="0" err="1">
                <a:latin typeface="+mj-lt"/>
              </a:rPr>
              <a:t>Question</a:t>
            </a:r>
            <a:r>
              <a:rPr lang="tr-TR" sz="1400" dirty="0">
                <a:latin typeface="+mj-lt"/>
              </a:rPr>
              <a:t> </a:t>
            </a:r>
            <a:r>
              <a:rPr lang="tr-TR" sz="1400" dirty="0" err="1">
                <a:latin typeface="+mj-lt"/>
              </a:rPr>
              <a:t>Institute</a:t>
            </a:r>
            <a:r>
              <a:rPr lang="tr-TR" sz="1400" dirty="0">
                <a:latin typeface="+mj-lt"/>
              </a:rPr>
              <a:t> – rightquestion.org</a:t>
            </a:r>
            <a:endParaRPr lang="en-US" sz="1400" dirty="0">
              <a:latin typeface="+mj-lt"/>
            </a:endParaRPr>
          </a:p>
        </p:txBody>
      </p:sp>
    </p:spTree>
    <p:extLst>
      <p:ext uri="{BB962C8B-B14F-4D97-AF65-F5344CB8AC3E}">
        <p14:creationId xmlns:p14="http://schemas.microsoft.com/office/powerpoint/2010/main" val="161325728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Title 1"/>
          <p:cNvSpPr>
            <a:spLocks noGrp="1"/>
          </p:cNvSpPr>
          <p:nvPr>
            <p:ph type="title"/>
          </p:nvPr>
        </p:nvSpPr>
        <p:spPr/>
        <p:txBody>
          <a:bodyPr>
            <a:noAutofit/>
          </a:bodyPr>
          <a:lstStyle/>
          <a:p>
            <a:r>
              <a:rPr lang="tr-TR" sz="4800"/>
              <a:t>Bugünün Gündemi</a:t>
            </a:r>
          </a:p>
        </p:txBody>
      </p:sp>
      <p:sp>
        <p:nvSpPr>
          <p:cNvPr id="3" name="Content Placeholder 2"/>
          <p:cNvSpPr>
            <a:spLocks noGrp="1"/>
          </p:cNvSpPr>
          <p:nvPr>
            <p:ph idx="1"/>
          </p:nvPr>
        </p:nvSpPr>
        <p:spPr>
          <a:xfrm>
            <a:off x="838200" y="1388830"/>
            <a:ext cx="10515600" cy="5439685"/>
          </a:xfrm>
        </p:spPr>
        <p:txBody>
          <a:bodyPr>
            <a:noAutofit/>
          </a:bodyPr>
          <a:lstStyle/>
          <a:p>
            <a:pPr marL="742950" indent="-742950">
              <a:buFont typeface="+mj-lt"/>
              <a:buAutoNum type="arabicParenR"/>
              <a:defRPr/>
            </a:pPr>
            <a:r>
              <a:rPr lang="tr-TR">
                <a:latin typeface="Rockwell" panose="02060603020205020403" pitchFamily="18" charset="0"/>
              </a:rPr>
              <a:t>Hoş Geldiniz ve Topluluk Oluşturma</a:t>
            </a:r>
          </a:p>
          <a:p>
            <a:pPr marL="742950" indent="-742950">
              <a:buFont typeface="+mj-lt"/>
              <a:buAutoNum type="arabicParenR"/>
              <a:defRPr/>
            </a:pPr>
            <a:r>
              <a:rPr lang="tr-TR" b="1">
                <a:latin typeface="Rockwell" panose="02060603020205020403" pitchFamily="18" charset="0"/>
              </a:rPr>
              <a:t>Soru Oluşturmayı Öğretmeye Neden Zaman Harcamalıyız? </a:t>
            </a:r>
          </a:p>
          <a:p>
            <a:pPr marL="742950" indent="-742950">
              <a:buFont typeface="+mj-lt"/>
              <a:buAutoNum type="arabicParenR"/>
              <a:defRPr/>
            </a:pPr>
            <a:r>
              <a:rPr lang="tr-TR">
                <a:latin typeface="Rockwell" panose="02060603020205020403" pitchFamily="18" charset="0"/>
              </a:rPr>
              <a:t>Soru Oluşturma Tekniği (SOT) ile Katılımcı Öğrenme</a:t>
            </a:r>
          </a:p>
          <a:p>
            <a:pPr marL="742950" indent="-742950">
              <a:buFont typeface="+mj-lt"/>
              <a:buAutoNum type="arabicParenR"/>
              <a:defRPr/>
            </a:pPr>
            <a:r>
              <a:rPr lang="tr-TR">
                <a:latin typeface="Rockwell" panose="02060603020205020403" pitchFamily="18" charset="0"/>
              </a:rPr>
              <a:t>Sınıf Uygulamalarını ve Öğrenci Çalışmalarını Keşfedin</a:t>
            </a:r>
          </a:p>
          <a:p>
            <a:pPr marL="742950" indent="-742950">
              <a:buFont typeface="+mj-lt"/>
              <a:buAutoNum type="arabicParenR"/>
              <a:defRPr/>
            </a:pPr>
            <a:r>
              <a:rPr lang="tr-TR">
                <a:latin typeface="Rockwell" panose="02060603020205020403" pitchFamily="18" charset="0"/>
              </a:rPr>
              <a:t>Kapanış Sözleri</a:t>
            </a:r>
          </a:p>
          <a:p>
            <a:pPr marL="0" indent="0">
              <a:buNone/>
              <a:defRPr/>
            </a:pPr>
            <a:endParaRPr lang="en-US" sz="3200" dirty="0">
              <a:latin typeface="Rockwell" panose="02060603020205020403" pitchFamily="18" charset="0"/>
            </a:endParaRPr>
          </a:p>
        </p:txBody>
      </p:sp>
      <p:sp>
        <p:nvSpPr>
          <p:cNvPr id="4" name="Subtitle 2">
            <a:extLst>
              <a:ext uri="{FF2B5EF4-FFF2-40B4-BE49-F238E27FC236}">
                <a16:creationId xmlns:a16="http://schemas.microsoft.com/office/drawing/2014/main" id="{F975C1B8-5CBB-485B-A885-F468EB13541B}"/>
              </a:ext>
            </a:extLst>
          </p:cNvPr>
          <p:cNvSpPr txBox="1">
            <a:spLocks/>
          </p:cNvSpPr>
          <p:nvPr/>
        </p:nvSpPr>
        <p:spPr>
          <a:xfrm>
            <a:off x="6413427" y="6216790"/>
            <a:ext cx="5685183" cy="641210"/>
          </a:xfrm>
          <a:prstGeom prst="rect">
            <a:avLst/>
          </a:prstGeom>
          <a:solidFill>
            <a:schemeClr val="bg1"/>
          </a:solidFill>
        </p:spPr>
        <p:txBody>
          <a:bodyPr vert="horz" lIns="91440" tIns="45720" rIns="91440" bIns="45720" rtlCol="0">
            <a:noAutofit/>
          </a:bodyPr>
          <a:lstStyle>
            <a:lvl1pPr marL="0" indent="0" algn="l" defTabSz="914400" rtl="0" eaLnBrk="1" latinLnBrk="0" hangingPunct="1">
              <a:lnSpc>
                <a:spcPct val="90000"/>
              </a:lnSpc>
              <a:spcBef>
                <a:spcPts val="1000"/>
              </a:spcBef>
              <a:buFont typeface="Arial"/>
              <a:buNone/>
              <a:defRPr sz="32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9pPr>
          </a:lstStyle>
          <a:p>
            <a:pPr>
              <a:lnSpc>
                <a:spcPct val="100000"/>
              </a:lnSpc>
              <a:spcBef>
                <a:spcPts val="400"/>
              </a:spcBef>
              <a:defRPr/>
            </a:pPr>
            <a:r>
              <a:rPr lang="tr-TR" sz="1400" dirty="0">
                <a:latin typeface="+mj-lt"/>
              </a:rPr>
              <a:t>Kaynak:  </a:t>
            </a:r>
            <a:r>
              <a:rPr lang="tr-TR" sz="1400" dirty="0" err="1">
                <a:latin typeface="+mj-lt"/>
              </a:rPr>
              <a:t>The</a:t>
            </a:r>
            <a:r>
              <a:rPr lang="tr-TR" sz="1400" dirty="0">
                <a:latin typeface="+mj-lt"/>
              </a:rPr>
              <a:t> Right </a:t>
            </a:r>
            <a:r>
              <a:rPr lang="tr-TR" sz="1400" dirty="0" err="1">
                <a:latin typeface="+mj-lt"/>
              </a:rPr>
              <a:t>Question</a:t>
            </a:r>
            <a:r>
              <a:rPr lang="tr-TR" sz="1400" dirty="0">
                <a:latin typeface="+mj-lt"/>
              </a:rPr>
              <a:t> </a:t>
            </a:r>
            <a:r>
              <a:rPr lang="tr-TR" sz="1400" dirty="0" err="1">
                <a:latin typeface="+mj-lt"/>
              </a:rPr>
              <a:t>Institute</a:t>
            </a:r>
            <a:r>
              <a:rPr lang="tr-TR" sz="1400" dirty="0">
                <a:latin typeface="+mj-lt"/>
              </a:rPr>
              <a:t> – rightquestion.org</a:t>
            </a:r>
            <a:endParaRPr lang="en-US" sz="1400" dirty="0">
              <a:latin typeface="+mj-lt"/>
            </a:endParaRPr>
          </a:p>
        </p:txBody>
      </p:sp>
    </p:spTree>
    <p:extLst>
      <p:ext uri="{BB962C8B-B14F-4D97-AF65-F5344CB8AC3E}">
        <p14:creationId xmlns:p14="http://schemas.microsoft.com/office/powerpoint/2010/main" val="2942140291"/>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506" name="Title 1"/>
          <p:cNvSpPr>
            <a:spLocks noGrp="1"/>
          </p:cNvSpPr>
          <p:nvPr>
            <p:ph type="title"/>
          </p:nvPr>
        </p:nvSpPr>
        <p:spPr/>
        <p:txBody>
          <a:bodyPr/>
          <a:lstStyle/>
          <a:p>
            <a:r>
              <a:rPr lang="tr-TR"/>
              <a:t>Soru Odağı</a:t>
            </a:r>
          </a:p>
        </p:txBody>
      </p:sp>
      <p:sp>
        <p:nvSpPr>
          <p:cNvPr id="149507" name="Content Placeholder 2"/>
          <p:cNvSpPr>
            <a:spLocks noGrp="1"/>
          </p:cNvSpPr>
          <p:nvPr>
            <p:ph idx="1"/>
          </p:nvPr>
        </p:nvSpPr>
        <p:spPr>
          <a:xfrm>
            <a:off x="838200" y="1642744"/>
            <a:ext cx="10515600" cy="4483735"/>
          </a:xfrm>
        </p:spPr>
        <p:txBody>
          <a:bodyPr>
            <a:normAutofit/>
          </a:bodyPr>
          <a:lstStyle/>
          <a:p>
            <a:pPr marL="0" indent="0">
              <a:buNone/>
            </a:pPr>
            <a:r>
              <a:rPr lang="tr-TR" sz="3600"/>
              <a:t>"Neredeyse tüm insanlar zorluklarla başa çıkabilir; ama bir insanın karakterini gerçekten test etmek istiyorsanız, ona güç verin." </a:t>
            </a:r>
          </a:p>
        </p:txBody>
      </p:sp>
      <p:pic>
        <p:nvPicPr>
          <p:cNvPr id="149508" name="Picture 3"/>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783139" y="3227319"/>
            <a:ext cx="2155824" cy="27210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9509" name="Rectangle 4"/>
          <p:cNvSpPr>
            <a:spLocks noChangeArrowheads="1"/>
          </p:cNvSpPr>
          <p:nvPr/>
        </p:nvSpPr>
        <p:spPr bwMode="auto">
          <a:xfrm>
            <a:off x="8445502" y="5731246"/>
            <a:ext cx="4876800" cy="277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2000"/>
              </a:spcBef>
              <a:buClr>
                <a:schemeClr val="accent1"/>
              </a:buClr>
              <a:buSzPct val="75000"/>
              <a:buFont typeface="Wingdings" panose="05000000000000000000" pitchFamily="2" charset="2"/>
              <a:buChar char="n"/>
              <a:defRPr sz="2000">
                <a:solidFill>
                  <a:srgbClr val="595959"/>
                </a:solidFill>
                <a:latin typeface="Rockwell" panose="02060603020205020403" pitchFamily="18" charset="0"/>
                <a:ea typeface="MS PGothic" panose="020B0600070205080204" pitchFamily="34" charset="-128"/>
              </a:defRPr>
            </a:lvl1pPr>
            <a:lvl2pPr marL="742950" indent="-285750">
              <a:spcBef>
                <a:spcPts val="600"/>
              </a:spcBef>
              <a:buClr>
                <a:srgbClr val="A1C4E3"/>
              </a:buClr>
              <a:buSzPct val="75000"/>
              <a:buFont typeface="Wingdings" panose="05000000000000000000" pitchFamily="2" charset="2"/>
              <a:buChar char="n"/>
              <a:defRPr>
                <a:solidFill>
                  <a:srgbClr val="595959"/>
                </a:solidFill>
                <a:latin typeface="Rockwell" panose="02060603020205020403" pitchFamily="18" charset="0"/>
                <a:ea typeface="MS PGothic" panose="020B0600070205080204" pitchFamily="34" charset="-128"/>
              </a:defRPr>
            </a:lvl2pPr>
            <a:lvl3pPr marL="1143000" indent="-228600">
              <a:spcBef>
                <a:spcPts val="600"/>
              </a:spcBef>
              <a:buClr>
                <a:schemeClr val="accent1"/>
              </a:buClr>
              <a:buSzPct val="75000"/>
              <a:buFont typeface="Wingdings" panose="05000000000000000000" pitchFamily="2" charset="2"/>
              <a:buChar char="n"/>
              <a:defRPr>
                <a:solidFill>
                  <a:srgbClr val="595959"/>
                </a:solidFill>
                <a:latin typeface="Rockwell" panose="02060603020205020403" pitchFamily="18" charset="0"/>
                <a:ea typeface="MS PGothic" panose="020B0600070205080204" pitchFamily="34" charset="-128"/>
              </a:defRPr>
            </a:lvl3pPr>
            <a:lvl4pPr marL="1600200" indent="-228600">
              <a:spcBef>
                <a:spcPts val="600"/>
              </a:spcBef>
              <a:buClr>
                <a:srgbClr val="A1C4E3"/>
              </a:buClr>
              <a:buSzPct val="75000"/>
              <a:buFont typeface="Wingdings" panose="05000000000000000000" pitchFamily="2" charset="2"/>
              <a:buChar char="n"/>
              <a:defRPr>
                <a:solidFill>
                  <a:srgbClr val="595959"/>
                </a:solidFill>
                <a:latin typeface="Rockwell" panose="02060603020205020403" pitchFamily="18" charset="0"/>
                <a:ea typeface="MS PGothic" panose="020B0600070205080204" pitchFamily="34" charset="-128"/>
              </a:defRPr>
            </a:lvl4pPr>
            <a:lvl5pPr marL="2057400" indent="-228600">
              <a:spcBef>
                <a:spcPts val="600"/>
              </a:spcBef>
              <a:buClr>
                <a:schemeClr val="accent1"/>
              </a:buClr>
              <a:buSzPct val="75000"/>
              <a:buFont typeface="Wingdings" panose="05000000000000000000" pitchFamily="2" charset="2"/>
              <a:buChar char="n"/>
              <a:defRPr>
                <a:solidFill>
                  <a:srgbClr val="595959"/>
                </a:solidFill>
                <a:latin typeface="Rockwell" panose="02060603020205020403" pitchFamily="18" charset="0"/>
                <a:ea typeface="MS PGothic" panose="020B0600070205080204" pitchFamily="34" charset="-128"/>
              </a:defRPr>
            </a:lvl5pPr>
            <a:lvl6pPr marL="2514600" indent="-228600" defTabSz="457200" eaLnBrk="0" fontAlgn="base" hangingPunct="0">
              <a:spcBef>
                <a:spcPts val="600"/>
              </a:spcBef>
              <a:spcAft>
                <a:spcPct val="0"/>
              </a:spcAft>
              <a:buClr>
                <a:schemeClr val="accent1"/>
              </a:buClr>
              <a:buSzPct val="75000"/>
              <a:buFont typeface="Wingdings" panose="05000000000000000000" pitchFamily="2" charset="2"/>
              <a:buChar char="n"/>
              <a:defRPr>
                <a:solidFill>
                  <a:srgbClr val="595959"/>
                </a:solidFill>
                <a:latin typeface="Rockwell" panose="02060603020205020403" pitchFamily="18" charset="0"/>
                <a:ea typeface="MS PGothic" panose="020B0600070205080204" pitchFamily="34" charset="-128"/>
              </a:defRPr>
            </a:lvl6pPr>
            <a:lvl7pPr marL="2971800" indent="-228600" defTabSz="457200" eaLnBrk="0" fontAlgn="base" hangingPunct="0">
              <a:spcBef>
                <a:spcPts val="600"/>
              </a:spcBef>
              <a:spcAft>
                <a:spcPct val="0"/>
              </a:spcAft>
              <a:buClr>
                <a:schemeClr val="accent1"/>
              </a:buClr>
              <a:buSzPct val="75000"/>
              <a:buFont typeface="Wingdings" panose="05000000000000000000" pitchFamily="2" charset="2"/>
              <a:buChar char="n"/>
              <a:defRPr>
                <a:solidFill>
                  <a:srgbClr val="595959"/>
                </a:solidFill>
                <a:latin typeface="Rockwell" panose="02060603020205020403" pitchFamily="18" charset="0"/>
                <a:ea typeface="MS PGothic" panose="020B0600070205080204" pitchFamily="34" charset="-128"/>
              </a:defRPr>
            </a:lvl7pPr>
            <a:lvl8pPr marL="3429000" indent="-228600" defTabSz="457200" eaLnBrk="0" fontAlgn="base" hangingPunct="0">
              <a:spcBef>
                <a:spcPts val="600"/>
              </a:spcBef>
              <a:spcAft>
                <a:spcPct val="0"/>
              </a:spcAft>
              <a:buClr>
                <a:schemeClr val="accent1"/>
              </a:buClr>
              <a:buSzPct val="75000"/>
              <a:buFont typeface="Wingdings" panose="05000000000000000000" pitchFamily="2" charset="2"/>
              <a:buChar char="n"/>
              <a:defRPr>
                <a:solidFill>
                  <a:srgbClr val="595959"/>
                </a:solidFill>
                <a:latin typeface="Rockwell" panose="02060603020205020403" pitchFamily="18" charset="0"/>
                <a:ea typeface="MS PGothic" panose="020B0600070205080204" pitchFamily="34" charset="-128"/>
              </a:defRPr>
            </a:lvl8pPr>
            <a:lvl9pPr marL="3886200" indent="-228600" defTabSz="457200" eaLnBrk="0" fontAlgn="base" hangingPunct="0">
              <a:spcBef>
                <a:spcPts val="600"/>
              </a:spcBef>
              <a:spcAft>
                <a:spcPct val="0"/>
              </a:spcAft>
              <a:buClr>
                <a:schemeClr val="accent1"/>
              </a:buClr>
              <a:buSzPct val="75000"/>
              <a:buFont typeface="Wingdings" panose="05000000000000000000" pitchFamily="2" charset="2"/>
              <a:buChar char="n"/>
              <a:defRPr>
                <a:solidFill>
                  <a:srgbClr val="595959"/>
                </a:solidFill>
                <a:latin typeface="Rockwell" panose="02060603020205020403" pitchFamily="18" charset="0"/>
                <a:ea typeface="MS PGothic" panose="020B0600070205080204" pitchFamily="34" charset="-128"/>
              </a:defRPr>
            </a:lvl9pPr>
          </a:lstStyle>
          <a:p>
            <a:pPr>
              <a:spcBef>
                <a:spcPct val="0"/>
              </a:spcBef>
              <a:buClrTx/>
              <a:buSzTx/>
              <a:buFontTx/>
              <a:buNone/>
            </a:pPr>
            <a:r>
              <a:rPr lang="tr-TR" sz="1200" dirty="0">
                <a:solidFill>
                  <a:srgbClr val="000000"/>
                </a:solidFill>
              </a:rPr>
              <a:t>https://www.loc.gov/pictures/item/96522529/</a:t>
            </a:r>
          </a:p>
        </p:txBody>
      </p:sp>
      <p:sp>
        <p:nvSpPr>
          <p:cNvPr id="7" name="Subtitle 2">
            <a:extLst>
              <a:ext uri="{FF2B5EF4-FFF2-40B4-BE49-F238E27FC236}">
                <a16:creationId xmlns:a16="http://schemas.microsoft.com/office/drawing/2014/main" id="{E55FF519-4905-45FA-9DAD-50EE3F7119A1}"/>
              </a:ext>
            </a:extLst>
          </p:cNvPr>
          <p:cNvSpPr txBox="1">
            <a:spLocks/>
          </p:cNvSpPr>
          <p:nvPr/>
        </p:nvSpPr>
        <p:spPr>
          <a:xfrm>
            <a:off x="7209505" y="6350908"/>
            <a:ext cx="4773490" cy="397239"/>
          </a:xfrm>
          <a:prstGeom prst="rect">
            <a:avLst/>
          </a:prstGeom>
          <a:solidFill>
            <a:schemeClr val="bg1"/>
          </a:solidFill>
        </p:spPr>
        <p:txBody>
          <a:bodyPr vert="horz" lIns="91440" tIns="45720" rIns="91440" bIns="45720" rtlCol="0">
            <a:noAutofit/>
          </a:bodyPr>
          <a:lstStyle>
            <a:lvl1pPr marL="0" indent="0" algn="l" defTabSz="914400" rtl="0" eaLnBrk="1" latinLnBrk="0" hangingPunct="1">
              <a:lnSpc>
                <a:spcPct val="90000"/>
              </a:lnSpc>
              <a:spcBef>
                <a:spcPts val="1000"/>
              </a:spcBef>
              <a:buFont typeface="Arial"/>
              <a:buNone/>
              <a:defRPr sz="32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9pPr>
          </a:lstStyle>
          <a:p>
            <a:pPr>
              <a:lnSpc>
                <a:spcPct val="100000"/>
              </a:lnSpc>
              <a:spcBef>
                <a:spcPts val="400"/>
              </a:spcBef>
              <a:defRPr/>
            </a:pPr>
            <a:r>
              <a:rPr lang="tr-TR" sz="1400" dirty="0">
                <a:latin typeface="+mj-lt"/>
              </a:rPr>
              <a:t>Kaynak:  </a:t>
            </a:r>
            <a:r>
              <a:rPr lang="tr-TR" sz="1400" dirty="0" err="1">
                <a:latin typeface="+mj-lt"/>
              </a:rPr>
              <a:t>The</a:t>
            </a:r>
            <a:r>
              <a:rPr lang="tr-TR" sz="1400" dirty="0">
                <a:latin typeface="+mj-lt"/>
              </a:rPr>
              <a:t> Right </a:t>
            </a:r>
            <a:r>
              <a:rPr lang="tr-TR" sz="1400" dirty="0" err="1">
                <a:latin typeface="+mj-lt"/>
              </a:rPr>
              <a:t>Question</a:t>
            </a:r>
            <a:r>
              <a:rPr lang="tr-TR" sz="1400" dirty="0">
                <a:latin typeface="+mj-lt"/>
              </a:rPr>
              <a:t> </a:t>
            </a:r>
            <a:r>
              <a:rPr lang="tr-TR" sz="1400" dirty="0" err="1">
                <a:latin typeface="+mj-lt"/>
              </a:rPr>
              <a:t>Institute</a:t>
            </a:r>
            <a:r>
              <a:rPr lang="tr-TR" sz="1400" dirty="0">
                <a:latin typeface="+mj-lt"/>
              </a:rPr>
              <a:t> – rightquestion.org</a:t>
            </a:r>
            <a:endParaRPr lang="en-US" sz="1400" dirty="0">
              <a:latin typeface="+mj-lt"/>
            </a:endParaRPr>
          </a:p>
        </p:txBody>
      </p:sp>
    </p:spTree>
    <p:extLst>
      <p:ext uri="{BB962C8B-B14F-4D97-AF65-F5344CB8AC3E}">
        <p14:creationId xmlns:p14="http://schemas.microsoft.com/office/powerpoint/2010/main" val="2034162427"/>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530" name="Title 1"/>
          <p:cNvSpPr>
            <a:spLocks noGrp="1"/>
          </p:cNvSpPr>
          <p:nvPr>
            <p:ph type="title"/>
          </p:nvPr>
        </p:nvSpPr>
        <p:spPr/>
        <p:txBody>
          <a:bodyPr/>
          <a:lstStyle/>
          <a:p>
            <a:r>
              <a:rPr lang="tr-TR"/>
              <a:t>Öğrenci Soruları</a:t>
            </a:r>
          </a:p>
        </p:txBody>
      </p:sp>
      <p:sp>
        <p:nvSpPr>
          <p:cNvPr id="3" name="Content Placeholder 2"/>
          <p:cNvSpPr>
            <a:spLocks noGrp="1"/>
          </p:cNvSpPr>
          <p:nvPr>
            <p:ph idx="1"/>
          </p:nvPr>
        </p:nvSpPr>
        <p:spPr>
          <a:xfrm>
            <a:off x="838200" y="1470799"/>
            <a:ext cx="10515600" cy="4351338"/>
          </a:xfrm>
        </p:spPr>
        <p:txBody>
          <a:bodyPr numCol="2">
            <a:noAutofit/>
          </a:bodyPr>
          <a:lstStyle/>
          <a:p>
            <a:pPr marL="341313" indent="-341313">
              <a:spcBef>
                <a:spcPts val="600"/>
              </a:spcBef>
              <a:buFont typeface="Calibri" charset="0"/>
              <a:buAutoNum type="arabicPeriod"/>
              <a:defRPr/>
            </a:pPr>
            <a:r>
              <a:rPr lang="tr-TR" sz="2400" dirty="0">
                <a:cs typeface="Rockwell (Body)"/>
              </a:rPr>
              <a:t>Güç, kişinin ahlakına nasıl meydan okur?	</a:t>
            </a:r>
          </a:p>
          <a:p>
            <a:pPr marL="341313" indent="-341313">
              <a:spcBef>
                <a:spcPts val="600"/>
              </a:spcBef>
              <a:buFont typeface="Calibri" charset="0"/>
              <a:buAutoNum type="arabicPeriod"/>
              <a:defRPr/>
            </a:pPr>
            <a:r>
              <a:rPr lang="tr-TR" sz="2400" dirty="0">
                <a:cs typeface="Rockwell (Body)"/>
              </a:rPr>
              <a:t>Herkes bir çeşit güce sahip olmalı mı? </a:t>
            </a:r>
          </a:p>
          <a:p>
            <a:pPr marL="341313" indent="-341313">
              <a:spcBef>
                <a:spcPts val="600"/>
              </a:spcBef>
              <a:buFont typeface="Calibri" charset="0"/>
              <a:buAutoNum type="arabicPeriod"/>
              <a:defRPr/>
            </a:pPr>
            <a:r>
              <a:rPr lang="tr-TR" sz="2400" dirty="0">
                <a:cs typeface="Rockwell (Body)"/>
              </a:rPr>
              <a:t>Güç insanları yozlaştırır mı?</a:t>
            </a:r>
          </a:p>
          <a:p>
            <a:pPr marL="341313" indent="-341313">
              <a:spcBef>
                <a:spcPts val="600"/>
              </a:spcBef>
              <a:buFont typeface="Calibri" charset="0"/>
              <a:buAutoNum type="arabicPeriod"/>
              <a:defRPr/>
            </a:pPr>
            <a:r>
              <a:rPr lang="tr-TR" sz="2400" dirty="0">
                <a:cs typeface="Rockwell (Body)"/>
              </a:rPr>
              <a:t>Ya güç için uygun olan kişi bunu elde edemezse?</a:t>
            </a:r>
          </a:p>
          <a:p>
            <a:pPr marL="341313" indent="-341313">
              <a:spcBef>
                <a:spcPts val="600"/>
              </a:spcBef>
              <a:buFont typeface="Calibri" charset="0"/>
              <a:buAutoNum type="arabicPeriod"/>
              <a:defRPr/>
            </a:pPr>
            <a:r>
              <a:rPr lang="tr-TR" sz="2400" dirty="0">
                <a:cs typeface="Rockwell (Body)"/>
              </a:rPr>
              <a:t>Bir insanın gücü nasıl test edilir?</a:t>
            </a:r>
          </a:p>
          <a:p>
            <a:pPr marL="341313" indent="-341313">
              <a:spcBef>
                <a:spcPts val="600"/>
              </a:spcBef>
              <a:buFont typeface="Calibri" charset="0"/>
              <a:buAutoNum type="arabicPeriod"/>
              <a:defRPr/>
            </a:pPr>
            <a:r>
              <a:rPr lang="tr-TR" sz="2400" dirty="0">
                <a:cs typeface="Rockwell (Body)"/>
              </a:rPr>
              <a:t>Güç olarak kabul edilen nedir?</a:t>
            </a:r>
          </a:p>
          <a:p>
            <a:pPr marL="341313" indent="-341313">
              <a:spcBef>
                <a:spcPts val="600"/>
              </a:spcBef>
              <a:buFont typeface="Calibri" charset="0"/>
              <a:buAutoNum type="arabicPeriod"/>
              <a:defRPr/>
            </a:pPr>
            <a:r>
              <a:rPr lang="tr-TR" sz="2400" dirty="0">
                <a:cs typeface="Rockwell (Body)"/>
              </a:rPr>
              <a:t>İyi karakteri ne tanımlar?</a:t>
            </a:r>
            <a:endParaRPr lang="en-US" sz="2400" dirty="0">
              <a:cs typeface="Rockwell (Body)"/>
            </a:endParaRPr>
          </a:p>
          <a:p>
            <a:pPr marL="341313" indent="-341313">
              <a:spcBef>
                <a:spcPts val="600"/>
              </a:spcBef>
              <a:buFont typeface="Calibri" charset="0"/>
              <a:buAutoNum type="arabicPeriod"/>
              <a:defRPr/>
            </a:pPr>
            <a:r>
              <a:rPr lang="tr-TR" sz="2400" dirty="0">
                <a:cs typeface="Rockwell (Body)"/>
              </a:rPr>
              <a:t>Gücü iyi insanların elde etmesini nasıl sağlayabiliriz?</a:t>
            </a:r>
          </a:p>
          <a:p>
            <a:pPr marL="341313" indent="-341313">
              <a:spcBef>
                <a:spcPts val="600"/>
              </a:spcBef>
              <a:buFont typeface="Calibri" charset="0"/>
              <a:buAutoNum type="arabicPeriod"/>
              <a:defRPr/>
            </a:pPr>
            <a:r>
              <a:rPr lang="tr-TR" sz="2400" dirty="0">
                <a:cs typeface="Rockwell (Body)"/>
              </a:rPr>
              <a:t>Nasıl bir insan zorluklarla başa çıkabilir?</a:t>
            </a:r>
          </a:p>
          <a:p>
            <a:pPr marL="341313" indent="-341313">
              <a:spcBef>
                <a:spcPts val="600"/>
              </a:spcBef>
              <a:buFont typeface="Calibri" charset="0"/>
              <a:buAutoNum type="arabicPeriod"/>
              <a:defRPr/>
            </a:pPr>
            <a:r>
              <a:rPr lang="tr-TR" sz="2400" dirty="0">
                <a:cs typeface="Rockwell (Body)"/>
              </a:rPr>
              <a:t>Güç bir insanın karakteri hakkında bize ne söyleyebilir?</a:t>
            </a:r>
          </a:p>
          <a:p>
            <a:pPr marL="341313" indent="-341313">
              <a:spcBef>
                <a:spcPts val="600"/>
              </a:spcBef>
              <a:buFont typeface="Calibri" charset="0"/>
              <a:buAutoNum type="arabicPeriod"/>
              <a:defRPr/>
            </a:pPr>
            <a:r>
              <a:rPr lang="tr-TR" sz="2400" dirty="0">
                <a:cs typeface="Rockwell (Body)"/>
              </a:rPr>
              <a:t>Zorluklarla güç nasıl elde edilebilir?</a:t>
            </a:r>
          </a:p>
          <a:p>
            <a:pPr marL="341313" indent="-341313">
              <a:spcBef>
                <a:spcPts val="600"/>
              </a:spcBef>
              <a:buFont typeface="Calibri" charset="0"/>
              <a:buAutoNum type="arabicPeriod"/>
              <a:defRPr/>
            </a:pPr>
            <a:r>
              <a:rPr lang="tr-TR" sz="2400" dirty="0">
                <a:cs typeface="Rockwell (Body)"/>
              </a:rPr>
              <a:t>Neden bazı insanlar güçten farklı şekilde etkileniyor?</a:t>
            </a:r>
          </a:p>
          <a:p>
            <a:pPr marL="341313" indent="-341313">
              <a:spcBef>
                <a:spcPts val="600"/>
              </a:spcBef>
              <a:buFont typeface="Calibri" charset="0"/>
              <a:buAutoNum type="arabicPeriod"/>
              <a:defRPr/>
            </a:pPr>
            <a:r>
              <a:rPr lang="tr-TR" sz="2400" dirty="0">
                <a:cs typeface="Rockwell (Body)"/>
              </a:rPr>
              <a:t>Söylendiğine göre zorluklar sizi daha güçlü yapıyorsa, bu gücün sizi daha zayıf yaptığı anlamına mı gelir?</a:t>
            </a:r>
          </a:p>
        </p:txBody>
      </p:sp>
      <p:sp>
        <p:nvSpPr>
          <p:cNvPr id="4" name="Subtitle 2">
            <a:extLst>
              <a:ext uri="{FF2B5EF4-FFF2-40B4-BE49-F238E27FC236}">
                <a16:creationId xmlns:a16="http://schemas.microsoft.com/office/drawing/2014/main" id="{ADE108CB-7930-46A5-AE12-F68ABAC317C6}"/>
              </a:ext>
            </a:extLst>
          </p:cNvPr>
          <p:cNvSpPr txBox="1">
            <a:spLocks/>
          </p:cNvSpPr>
          <p:nvPr/>
        </p:nvSpPr>
        <p:spPr>
          <a:xfrm>
            <a:off x="6413427" y="6460760"/>
            <a:ext cx="5685183" cy="397239"/>
          </a:xfrm>
          <a:prstGeom prst="rect">
            <a:avLst/>
          </a:prstGeom>
          <a:solidFill>
            <a:schemeClr val="bg1"/>
          </a:solidFill>
        </p:spPr>
        <p:txBody>
          <a:bodyPr vert="horz" lIns="91440" tIns="45720" rIns="91440" bIns="45720" rtlCol="0">
            <a:noAutofit/>
          </a:bodyPr>
          <a:lstStyle>
            <a:lvl1pPr marL="0" indent="0" algn="l" defTabSz="914400" rtl="0" eaLnBrk="1" latinLnBrk="0" hangingPunct="1">
              <a:lnSpc>
                <a:spcPct val="90000"/>
              </a:lnSpc>
              <a:spcBef>
                <a:spcPts val="1000"/>
              </a:spcBef>
              <a:buFont typeface="Arial"/>
              <a:buNone/>
              <a:defRPr sz="32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9pPr>
          </a:lstStyle>
          <a:p>
            <a:pPr>
              <a:lnSpc>
                <a:spcPct val="100000"/>
              </a:lnSpc>
              <a:spcBef>
                <a:spcPts val="400"/>
              </a:spcBef>
              <a:defRPr/>
            </a:pPr>
            <a:r>
              <a:rPr lang="tr-TR" sz="1400" dirty="0">
                <a:latin typeface="+mj-lt"/>
              </a:rPr>
              <a:t>Kaynak:  </a:t>
            </a:r>
            <a:r>
              <a:rPr lang="tr-TR" sz="1400" dirty="0" err="1">
                <a:latin typeface="+mj-lt"/>
              </a:rPr>
              <a:t>The</a:t>
            </a:r>
            <a:r>
              <a:rPr lang="tr-TR" sz="1400" dirty="0">
                <a:latin typeface="+mj-lt"/>
              </a:rPr>
              <a:t> Right </a:t>
            </a:r>
            <a:r>
              <a:rPr lang="tr-TR" sz="1400" dirty="0" err="1">
                <a:latin typeface="+mj-lt"/>
              </a:rPr>
              <a:t>Question</a:t>
            </a:r>
            <a:r>
              <a:rPr lang="tr-TR" sz="1400" dirty="0">
                <a:latin typeface="+mj-lt"/>
              </a:rPr>
              <a:t> </a:t>
            </a:r>
            <a:r>
              <a:rPr lang="tr-TR" sz="1400" dirty="0" err="1">
                <a:latin typeface="+mj-lt"/>
              </a:rPr>
              <a:t>Institute</a:t>
            </a:r>
            <a:r>
              <a:rPr lang="tr-TR" sz="1400" dirty="0">
                <a:latin typeface="+mj-lt"/>
              </a:rPr>
              <a:t> – rightquestion.org</a:t>
            </a:r>
            <a:endParaRPr lang="en-US" sz="1400" dirty="0">
              <a:latin typeface="+mj-lt"/>
            </a:endParaRPr>
          </a:p>
        </p:txBody>
      </p:sp>
    </p:spTree>
    <p:extLst>
      <p:ext uri="{BB962C8B-B14F-4D97-AF65-F5344CB8AC3E}">
        <p14:creationId xmlns:p14="http://schemas.microsoft.com/office/powerpoint/2010/main" val="2282503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8" end="8"/>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3">
                                            <p:txEl>
                                              <p:pRg st="9" end="9"/>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3">
                                            <p:txEl>
                                              <p:pRg st="10" end="10"/>
                                            </p:txEl>
                                          </p:spTgt>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3">
                                            <p:txEl>
                                              <p:pRg st="11" end="11"/>
                                            </p:txEl>
                                          </p:spTgt>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3">
                                            <p:txEl>
                                              <p:pRg st="12" end="1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554" name="Title 1"/>
          <p:cNvSpPr>
            <a:spLocks noGrp="1"/>
          </p:cNvSpPr>
          <p:nvPr>
            <p:ph type="title"/>
          </p:nvPr>
        </p:nvSpPr>
        <p:spPr/>
        <p:txBody>
          <a:bodyPr>
            <a:normAutofit/>
          </a:bodyPr>
          <a:lstStyle/>
          <a:p>
            <a:r>
              <a:rPr lang="tr-TR"/>
              <a:t>Öğrenci Sorularıyla Sonraki Adımlar</a:t>
            </a:r>
          </a:p>
        </p:txBody>
      </p:sp>
      <p:sp>
        <p:nvSpPr>
          <p:cNvPr id="151555" name="Content Placeholder 2"/>
          <p:cNvSpPr>
            <a:spLocks noGrp="1"/>
          </p:cNvSpPr>
          <p:nvPr>
            <p:ph idx="1"/>
          </p:nvPr>
        </p:nvSpPr>
        <p:spPr/>
        <p:txBody>
          <a:bodyPr>
            <a:normAutofit/>
          </a:bodyPr>
          <a:lstStyle/>
          <a:p>
            <a:pPr>
              <a:buFont typeface="Arial" charset="0"/>
              <a:buChar char="•"/>
            </a:pPr>
            <a:r>
              <a:rPr lang="tr-TR" dirty="0"/>
              <a:t>Her öğrenci, ünite boyunca üzerinde çalışmak üzere sınıf listesinden bir soru seçti </a:t>
            </a:r>
          </a:p>
          <a:p>
            <a:pPr>
              <a:buFont typeface="Arial" charset="0"/>
              <a:buChar char="•"/>
            </a:pPr>
            <a:r>
              <a:rPr lang="tr-TR" dirty="0"/>
              <a:t>Öğrenciler, ünitedeki araştırma ve bilgileri kullanarak sorularını fikirlerini içeren iki sayfalık bir makalede yanıtladılar.</a:t>
            </a:r>
          </a:p>
          <a:p>
            <a:pPr>
              <a:buFont typeface="Arial" charset="0"/>
              <a:buChar char="•"/>
            </a:pPr>
            <a:r>
              <a:rPr lang="tr-TR" dirty="0"/>
              <a:t>Öğrenciler ünitenin son gününde sınıf tartışmasında fikirlerini paylaştılar</a:t>
            </a:r>
          </a:p>
        </p:txBody>
      </p:sp>
      <p:sp>
        <p:nvSpPr>
          <p:cNvPr id="2" name="Rectangle 1"/>
          <p:cNvSpPr/>
          <p:nvPr/>
        </p:nvSpPr>
        <p:spPr>
          <a:xfrm>
            <a:off x="5974813" y="3244334"/>
            <a:ext cx="242374" cy="369332"/>
          </a:xfrm>
          <a:prstGeom prst="rect">
            <a:avLst/>
          </a:prstGeom>
        </p:spPr>
        <p:txBody>
          <a:bodyPr wrap="none">
            <a:spAutoFit/>
          </a:bodyPr>
          <a:lstStyle/>
          <a:p>
            <a:r>
              <a:rPr lang="tr-TR"/>
              <a:t> </a:t>
            </a:r>
          </a:p>
        </p:txBody>
      </p:sp>
      <p:sp>
        <p:nvSpPr>
          <p:cNvPr id="5" name="Subtitle 2">
            <a:extLst>
              <a:ext uri="{FF2B5EF4-FFF2-40B4-BE49-F238E27FC236}">
                <a16:creationId xmlns:a16="http://schemas.microsoft.com/office/drawing/2014/main" id="{5EC9D7EA-75BD-488D-A19C-E7C03B8C4A4F}"/>
              </a:ext>
            </a:extLst>
          </p:cNvPr>
          <p:cNvSpPr txBox="1">
            <a:spLocks/>
          </p:cNvSpPr>
          <p:nvPr/>
        </p:nvSpPr>
        <p:spPr>
          <a:xfrm>
            <a:off x="6413427" y="6460760"/>
            <a:ext cx="5685183" cy="397239"/>
          </a:xfrm>
          <a:prstGeom prst="rect">
            <a:avLst/>
          </a:prstGeom>
          <a:solidFill>
            <a:schemeClr val="bg1"/>
          </a:solidFill>
        </p:spPr>
        <p:txBody>
          <a:bodyPr vert="horz" lIns="91440" tIns="45720" rIns="91440" bIns="45720" rtlCol="0">
            <a:noAutofit/>
          </a:bodyPr>
          <a:lstStyle>
            <a:lvl1pPr marL="0" indent="0" algn="l" defTabSz="914400" rtl="0" eaLnBrk="1" latinLnBrk="0" hangingPunct="1">
              <a:lnSpc>
                <a:spcPct val="90000"/>
              </a:lnSpc>
              <a:spcBef>
                <a:spcPts val="1000"/>
              </a:spcBef>
              <a:buFont typeface="Arial"/>
              <a:buNone/>
              <a:defRPr sz="32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9pPr>
          </a:lstStyle>
          <a:p>
            <a:pPr>
              <a:lnSpc>
                <a:spcPct val="100000"/>
              </a:lnSpc>
              <a:spcBef>
                <a:spcPts val="400"/>
              </a:spcBef>
              <a:defRPr/>
            </a:pPr>
            <a:r>
              <a:rPr lang="tr-TR" sz="1400" dirty="0">
                <a:latin typeface="+mj-lt"/>
              </a:rPr>
              <a:t>Kaynak:  </a:t>
            </a:r>
            <a:r>
              <a:rPr lang="tr-TR" sz="1400" dirty="0" err="1">
                <a:latin typeface="+mj-lt"/>
              </a:rPr>
              <a:t>The</a:t>
            </a:r>
            <a:r>
              <a:rPr lang="tr-TR" sz="1400" dirty="0">
                <a:latin typeface="+mj-lt"/>
              </a:rPr>
              <a:t> Right </a:t>
            </a:r>
            <a:r>
              <a:rPr lang="tr-TR" sz="1400" dirty="0" err="1">
                <a:latin typeface="+mj-lt"/>
              </a:rPr>
              <a:t>Question</a:t>
            </a:r>
            <a:r>
              <a:rPr lang="tr-TR" sz="1400" dirty="0">
                <a:latin typeface="+mj-lt"/>
              </a:rPr>
              <a:t> </a:t>
            </a:r>
            <a:r>
              <a:rPr lang="tr-TR" sz="1400" dirty="0" err="1">
                <a:latin typeface="+mj-lt"/>
              </a:rPr>
              <a:t>Institute</a:t>
            </a:r>
            <a:r>
              <a:rPr lang="tr-TR" sz="1400" dirty="0">
                <a:latin typeface="+mj-lt"/>
              </a:rPr>
              <a:t> – rightquestion.org</a:t>
            </a:r>
            <a:endParaRPr lang="en-US" sz="1400" dirty="0">
              <a:latin typeface="+mj-lt"/>
            </a:endParaRPr>
          </a:p>
        </p:txBody>
      </p:sp>
    </p:spTree>
    <p:extLst>
      <p:ext uri="{BB962C8B-B14F-4D97-AF65-F5344CB8AC3E}">
        <p14:creationId xmlns:p14="http://schemas.microsoft.com/office/powerpoint/2010/main" val="7978221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5155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5155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51555">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1" name="Title 1"/>
          <p:cNvSpPr>
            <a:spLocks noGrp="1"/>
          </p:cNvSpPr>
          <p:nvPr>
            <p:ph type="title"/>
          </p:nvPr>
        </p:nvSpPr>
        <p:spPr>
          <a:xfrm>
            <a:off x="719938" y="4816194"/>
            <a:ext cx="10372070" cy="1243519"/>
          </a:xfrm>
        </p:spPr>
        <p:txBody>
          <a:bodyPr>
            <a:noAutofit/>
          </a:bodyPr>
          <a:lstStyle/>
          <a:p>
            <a:r>
              <a:rPr lang="tr-TR" sz="4400">
                <a:solidFill>
                  <a:schemeClr val="accent1"/>
                </a:solidFill>
              </a:rPr>
              <a:t>Soru oluşturma becerisi günümüzde neden bu kadar önemli?  </a:t>
            </a:r>
          </a:p>
        </p:txBody>
      </p:sp>
      <p:cxnSp>
        <p:nvCxnSpPr>
          <p:cNvPr id="4" name="Straight Connector 3"/>
          <p:cNvCxnSpPr/>
          <p:nvPr/>
        </p:nvCxnSpPr>
        <p:spPr>
          <a:xfrm>
            <a:off x="719938" y="6260621"/>
            <a:ext cx="10625278"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cxnSp>
        <p:nvCxnSpPr>
          <p:cNvPr id="5" name="Straight Connector 4"/>
          <p:cNvCxnSpPr/>
          <p:nvPr/>
        </p:nvCxnSpPr>
        <p:spPr>
          <a:xfrm>
            <a:off x="654206" y="4642270"/>
            <a:ext cx="10625278"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6" name="Subtitle 2">
            <a:extLst>
              <a:ext uri="{FF2B5EF4-FFF2-40B4-BE49-F238E27FC236}">
                <a16:creationId xmlns:a16="http://schemas.microsoft.com/office/drawing/2014/main" id="{FC9A96A6-08F6-4725-9C08-043B4C6B53FC}"/>
              </a:ext>
            </a:extLst>
          </p:cNvPr>
          <p:cNvSpPr txBox="1">
            <a:spLocks/>
          </p:cNvSpPr>
          <p:nvPr/>
        </p:nvSpPr>
        <p:spPr>
          <a:xfrm>
            <a:off x="6413427" y="6460760"/>
            <a:ext cx="5685183" cy="397239"/>
          </a:xfrm>
          <a:prstGeom prst="rect">
            <a:avLst/>
          </a:prstGeom>
          <a:solidFill>
            <a:schemeClr val="bg1"/>
          </a:solidFill>
        </p:spPr>
        <p:txBody>
          <a:bodyPr vert="horz" lIns="91440" tIns="45720" rIns="91440" bIns="45720" rtlCol="0">
            <a:noAutofit/>
          </a:bodyPr>
          <a:lstStyle>
            <a:lvl1pPr marL="0" indent="0" algn="l" defTabSz="914400" rtl="0" eaLnBrk="1" latinLnBrk="0" hangingPunct="1">
              <a:lnSpc>
                <a:spcPct val="90000"/>
              </a:lnSpc>
              <a:spcBef>
                <a:spcPts val="1000"/>
              </a:spcBef>
              <a:buFont typeface="Arial"/>
              <a:buNone/>
              <a:defRPr sz="32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9pPr>
          </a:lstStyle>
          <a:p>
            <a:pPr>
              <a:lnSpc>
                <a:spcPct val="100000"/>
              </a:lnSpc>
              <a:spcBef>
                <a:spcPts val="400"/>
              </a:spcBef>
              <a:defRPr/>
            </a:pPr>
            <a:r>
              <a:rPr lang="tr-TR" sz="1400" dirty="0">
                <a:latin typeface="+mj-lt"/>
              </a:rPr>
              <a:t>Kaynak:  </a:t>
            </a:r>
            <a:r>
              <a:rPr lang="tr-TR" sz="1400" dirty="0" err="1">
                <a:latin typeface="+mj-lt"/>
              </a:rPr>
              <a:t>The</a:t>
            </a:r>
            <a:r>
              <a:rPr lang="tr-TR" sz="1400" dirty="0">
                <a:latin typeface="+mj-lt"/>
              </a:rPr>
              <a:t> Right </a:t>
            </a:r>
            <a:r>
              <a:rPr lang="tr-TR" sz="1400" dirty="0" err="1">
                <a:latin typeface="+mj-lt"/>
              </a:rPr>
              <a:t>Question</a:t>
            </a:r>
            <a:r>
              <a:rPr lang="tr-TR" sz="1400" dirty="0">
                <a:latin typeface="+mj-lt"/>
              </a:rPr>
              <a:t> </a:t>
            </a:r>
            <a:r>
              <a:rPr lang="tr-TR" sz="1400" dirty="0" err="1">
                <a:latin typeface="+mj-lt"/>
              </a:rPr>
              <a:t>Institute</a:t>
            </a:r>
            <a:r>
              <a:rPr lang="tr-TR" sz="1400" dirty="0">
                <a:latin typeface="+mj-lt"/>
              </a:rPr>
              <a:t> – rightquestion.org</a:t>
            </a:r>
            <a:endParaRPr lang="en-US" sz="1400" dirty="0">
              <a:latin typeface="+mj-lt"/>
            </a:endParaRPr>
          </a:p>
        </p:txBody>
      </p:sp>
    </p:spTree>
    <p:extLst>
      <p:ext uri="{BB962C8B-B14F-4D97-AF65-F5344CB8AC3E}">
        <p14:creationId xmlns:p14="http://schemas.microsoft.com/office/powerpoint/2010/main" val="4168071804"/>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Placeholder 1"/>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837178" y="2192592"/>
            <a:ext cx="2921980" cy="4440351"/>
          </a:xfrm>
        </p:spPr>
      </p:pic>
      <p:sp>
        <p:nvSpPr>
          <p:cNvPr id="6" name="Text Placeholder 5"/>
          <p:cNvSpPr>
            <a:spLocks noGrp="1"/>
          </p:cNvSpPr>
          <p:nvPr>
            <p:ph type="body" sz="half" idx="4294967295"/>
          </p:nvPr>
        </p:nvSpPr>
        <p:spPr>
          <a:xfrm>
            <a:off x="6814150" y="5011325"/>
            <a:ext cx="5212611" cy="1046225"/>
          </a:xfrm>
        </p:spPr>
        <p:txBody>
          <a:bodyPr>
            <a:noAutofit/>
          </a:bodyPr>
          <a:lstStyle/>
          <a:p>
            <a:pPr marL="0" indent="0">
              <a:buNone/>
            </a:pPr>
            <a:r>
              <a:rPr lang="tr-TR" dirty="0">
                <a:latin typeface="Rockwell" panose="02060603020205020403" pitchFamily="18" charset="0"/>
              </a:rPr>
              <a:t>– Clive Thompson</a:t>
            </a:r>
          </a:p>
          <a:p>
            <a:pPr marL="0" indent="0">
              <a:buNone/>
            </a:pPr>
            <a:r>
              <a:rPr lang="tr-TR" sz="2400" dirty="0">
                <a:latin typeface="Rockwell" panose="02060603020205020403" pitchFamily="18" charset="0"/>
              </a:rPr>
              <a:t>Gazeteci ve Teknoloji Blog Yazarı</a:t>
            </a:r>
          </a:p>
        </p:txBody>
      </p:sp>
      <p:sp>
        <p:nvSpPr>
          <p:cNvPr id="5" name="Text Placeholder 4"/>
          <p:cNvSpPr>
            <a:spLocks noGrp="1"/>
          </p:cNvSpPr>
          <p:nvPr>
            <p:ph type="body" sz="half" idx="4294967295"/>
          </p:nvPr>
        </p:nvSpPr>
        <p:spPr>
          <a:xfrm>
            <a:off x="6028160" y="2087999"/>
            <a:ext cx="5407595" cy="2578100"/>
          </a:xfrm>
        </p:spPr>
        <p:txBody>
          <a:bodyPr>
            <a:noAutofit/>
          </a:bodyPr>
          <a:lstStyle/>
          <a:p>
            <a:pPr marL="0" indent="0">
              <a:buNone/>
            </a:pPr>
            <a:r>
              <a:rPr lang="tr-TR" sz="3200" dirty="0">
                <a:solidFill>
                  <a:schemeClr val="tx1"/>
                </a:solidFill>
                <a:latin typeface="Rockwell" panose="02060603020205020403" pitchFamily="18" charset="0"/>
              </a:rPr>
              <a:t>"Cevaplar bulmak için güçlü yeni araçlar elde ettiğinizde nasıl karşılık vermelisiniz?</a:t>
            </a:r>
          </a:p>
          <a:p>
            <a:pPr marL="0" indent="0">
              <a:buNone/>
            </a:pPr>
            <a:endParaRPr lang="en-US" sz="300" dirty="0">
              <a:solidFill>
                <a:schemeClr val="tx1"/>
              </a:solidFill>
              <a:latin typeface="Rockwell" panose="02060603020205020403" pitchFamily="18" charset="0"/>
            </a:endParaRPr>
          </a:p>
          <a:p>
            <a:pPr marL="0" indent="0">
              <a:buNone/>
            </a:pPr>
            <a:r>
              <a:rPr lang="tr-TR" sz="3200" dirty="0">
                <a:solidFill>
                  <a:schemeClr val="tx1"/>
                </a:solidFill>
                <a:latin typeface="Rockwell" panose="02060603020205020403" pitchFamily="18" charset="0"/>
              </a:rPr>
              <a:t>Daha zor sorular düşünün."</a:t>
            </a:r>
          </a:p>
        </p:txBody>
      </p:sp>
      <p:sp>
        <p:nvSpPr>
          <p:cNvPr id="8" name="Title 1"/>
          <p:cNvSpPr txBox="1">
            <a:spLocks/>
          </p:cNvSpPr>
          <p:nvPr/>
        </p:nvSpPr>
        <p:spPr>
          <a:xfrm>
            <a:off x="920155" y="293338"/>
            <a:ext cx="10515600" cy="743536"/>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DIN Next Rounded LT Pro" panose="020F0503020203050203" pitchFamily="34" charset="0"/>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tr-TR" sz="4400" b="0" i="0" u="none" strike="noStrike" kern="1200" cap="none" spc="0" normalizeH="0" baseline="0" noProof="0" dirty="0">
                <a:ln>
                  <a:noFill/>
                </a:ln>
                <a:solidFill>
                  <a:srgbClr val="000000"/>
                </a:solidFill>
                <a:effectLst/>
                <a:uLnTx/>
                <a:uFillTx/>
                <a:latin typeface="Rockwell"/>
                <a:ea typeface="MS Gothic"/>
                <a:cs typeface="+mj-cs"/>
              </a:rPr>
              <a:t>Google Çağında</a:t>
            </a:r>
          </a:p>
        </p:txBody>
      </p:sp>
      <p:sp>
        <p:nvSpPr>
          <p:cNvPr id="7" name="Subtitle 2">
            <a:extLst>
              <a:ext uri="{FF2B5EF4-FFF2-40B4-BE49-F238E27FC236}">
                <a16:creationId xmlns:a16="http://schemas.microsoft.com/office/drawing/2014/main" id="{BCE35422-DD4A-42BF-AB6A-468EA0EE2362}"/>
              </a:ext>
            </a:extLst>
          </p:cNvPr>
          <p:cNvSpPr txBox="1">
            <a:spLocks/>
          </p:cNvSpPr>
          <p:nvPr/>
        </p:nvSpPr>
        <p:spPr>
          <a:xfrm>
            <a:off x="6915999" y="6402776"/>
            <a:ext cx="5159666" cy="397239"/>
          </a:xfrm>
          <a:prstGeom prst="rect">
            <a:avLst/>
          </a:prstGeom>
          <a:solidFill>
            <a:schemeClr val="bg1"/>
          </a:solidFill>
        </p:spPr>
        <p:txBody>
          <a:bodyPr vert="horz" lIns="91440" tIns="45720" rIns="91440" bIns="45720" rtlCol="0">
            <a:noAutofit/>
          </a:bodyPr>
          <a:lstStyle>
            <a:lvl1pPr marL="0" indent="0" algn="l" defTabSz="914400" rtl="0" eaLnBrk="1" latinLnBrk="0" hangingPunct="1">
              <a:lnSpc>
                <a:spcPct val="90000"/>
              </a:lnSpc>
              <a:spcBef>
                <a:spcPts val="1000"/>
              </a:spcBef>
              <a:buFont typeface="Arial"/>
              <a:buNone/>
              <a:defRPr sz="32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400"/>
              </a:spcBef>
              <a:spcAft>
                <a:spcPts val="0"/>
              </a:spcAft>
              <a:buClrTx/>
              <a:buSzTx/>
              <a:buFont typeface="Arial"/>
              <a:buNone/>
              <a:tabLst/>
              <a:defRPr/>
            </a:pPr>
            <a:r>
              <a:rPr kumimoji="0" lang="tr-TR" sz="1400" b="0" i="0" u="none" strike="noStrike" kern="1200" cap="none" spc="0" normalizeH="0" baseline="0" noProof="0" dirty="0">
                <a:ln>
                  <a:noFill/>
                </a:ln>
                <a:solidFill>
                  <a:srgbClr val="000000"/>
                </a:solidFill>
                <a:effectLst/>
                <a:uLnTx/>
                <a:uFillTx/>
                <a:latin typeface="Rockwell"/>
                <a:ea typeface="Meiryo"/>
                <a:cs typeface="+mn-cs"/>
              </a:rPr>
              <a:t>Kaynak:  </a:t>
            </a:r>
            <a:r>
              <a:rPr kumimoji="0" lang="tr-TR" sz="1400" b="0" i="0" u="none" strike="noStrike" kern="1200" cap="none" spc="0" normalizeH="0" baseline="0" noProof="0" dirty="0" err="1">
                <a:ln>
                  <a:noFill/>
                </a:ln>
                <a:solidFill>
                  <a:srgbClr val="000000"/>
                </a:solidFill>
                <a:effectLst/>
                <a:uLnTx/>
                <a:uFillTx/>
                <a:latin typeface="Rockwell"/>
                <a:ea typeface="Meiryo"/>
                <a:cs typeface="+mn-cs"/>
              </a:rPr>
              <a:t>The</a:t>
            </a:r>
            <a:r>
              <a:rPr kumimoji="0" lang="tr-TR" sz="1400" b="0" i="0" u="none" strike="noStrike" kern="1200" cap="none" spc="0" normalizeH="0" baseline="0" noProof="0" dirty="0">
                <a:ln>
                  <a:noFill/>
                </a:ln>
                <a:solidFill>
                  <a:srgbClr val="000000"/>
                </a:solidFill>
                <a:effectLst/>
                <a:uLnTx/>
                <a:uFillTx/>
                <a:latin typeface="Rockwell"/>
                <a:ea typeface="Meiryo"/>
                <a:cs typeface="+mn-cs"/>
              </a:rPr>
              <a:t> Right </a:t>
            </a:r>
            <a:r>
              <a:rPr kumimoji="0" lang="tr-TR" sz="1400" b="0" i="0" u="none" strike="noStrike" kern="1200" cap="none" spc="0" normalizeH="0" baseline="0" noProof="0" dirty="0" err="1">
                <a:ln>
                  <a:noFill/>
                </a:ln>
                <a:solidFill>
                  <a:srgbClr val="000000"/>
                </a:solidFill>
                <a:effectLst/>
                <a:uLnTx/>
                <a:uFillTx/>
                <a:latin typeface="Rockwell"/>
                <a:ea typeface="Meiryo"/>
                <a:cs typeface="+mn-cs"/>
              </a:rPr>
              <a:t>Question</a:t>
            </a:r>
            <a:r>
              <a:rPr kumimoji="0" lang="tr-TR" sz="1400" b="0" i="0" u="none" strike="noStrike" kern="1200" cap="none" spc="0" normalizeH="0" baseline="0" noProof="0" dirty="0">
                <a:ln>
                  <a:noFill/>
                </a:ln>
                <a:solidFill>
                  <a:srgbClr val="000000"/>
                </a:solidFill>
                <a:effectLst/>
                <a:uLnTx/>
                <a:uFillTx/>
                <a:latin typeface="Rockwell"/>
                <a:ea typeface="Meiryo"/>
                <a:cs typeface="+mn-cs"/>
              </a:rPr>
              <a:t> </a:t>
            </a:r>
            <a:r>
              <a:rPr kumimoji="0" lang="tr-TR" sz="1400" b="0" i="0" u="none" strike="noStrike" kern="1200" cap="none" spc="0" normalizeH="0" baseline="0" noProof="0" dirty="0" err="1">
                <a:ln>
                  <a:noFill/>
                </a:ln>
                <a:solidFill>
                  <a:srgbClr val="000000"/>
                </a:solidFill>
                <a:effectLst/>
                <a:uLnTx/>
                <a:uFillTx/>
                <a:latin typeface="Rockwell"/>
                <a:ea typeface="Meiryo"/>
                <a:cs typeface="+mn-cs"/>
              </a:rPr>
              <a:t>Institute</a:t>
            </a:r>
            <a:r>
              <a:rPr kumimoji="0" lang="tr-TR" sz="1400" b="0" i="0" u="none" strike="noStrike" kern="1200" cap="none" spc="0" normalizeH="0" baseline="0" noProof="0" dirty="0">
                <a:ln>
                  <a:noFill/>
                </a:ln>
                <a:solidFill>
                  <a:srgbClr val="000000"/>
                </a:solidFill>
                <a:effectLst/>
                <a:uLnTx/>
                <a:uFillTx/>
                <a:latin typeface="Rockwell"/>
                <a:ea typeface="Meiryo"/>
                <a:cs typeface="+mn-cs"/>
              </a:rPr>
              <a:t> – rightquestion.org</a:t>
            </a:r>
            <a:endParaRPr kumimoji="0" lang="en-US" sz="1400" b="0" i="0" u="none" strike="noStrike" kern="1200" cap="none" spc="0" normalizeH="0" baseline="0" noProof="0" dirty="0">
              <a:ln>
                <a:noFill/>
              </a:ln>
              <a:solidFill>
                <a:srgbClr val="000000"/>
              </a:solidFill>
              <a:effectLst/>
              <a:uLnTx/>
              <a:uFillTx/>
              <a:latin typeface="Rockwell"/>
              <a:ea typeface="Meiryo"/>
              <a:cs typeface="+mn-cs"/>
            </a:endParaRPr>
          </a:p>
        </p:txBody>
      </p:sp>
      <p:sp>
        <p:nvSpPr>
          <p:cNvPr id="9" name="Subtitle 2">
            <a:extLst>
              <a:ext uri="{FF2B5EF4-FFF2-40B4-BE49-F238E27FC236}">
                <a16:creationId xmlns:a16="http://schemas.microsoft.com/office/drawing/2014/main" id="{66195BFC-22EC-4961-BB94-9EA88A3AB6AF}"/>
              </a:ext>
            </a:extLst>
          </p:cNvPr>
          <p:cNvSpPr txBox="1">
            <a:spLocks/>
          </p:cNvSpPr>
          <p:nvPr/>
        </p:nvSpPr>
        <p:spPr>
          <a:xfrm>
            <a:off x="917181" y="1292953"/>
            <a:ext cx="5496245" cy="899639"/>
          </a:xfrm>
          <a:prstGeom prst="rect">
            <a:avLst/>
          </a:prstGeom>
          <a:solidFill>
            <a:schemeClr val="bg1"/>
          </a:solidFill>
        </p:spPr>
        <p:txBody>
          <a:bodyPr vert="horz" lIns="91440" tIns="45720" rIns="91440" bIns="45720" rtlCol="0">
            <a:noAutofit/>
          </a:bodyPr>
          <a:lstStyle>
            <a:lvl1pPr marL="0" indent="0" algn="l" defTabSz="914400" rtl="0" eaLnBrk="1" latinLnBrk="0" hangingPunct="1">
              <a:lnSpc>
                <a:spcPct val="90000"/>
              </a:lnSpc>
              <a:spcBef>
                <a:spcPts val="1000"/>
              </a:spcBef>
              <a:buFont typeface="Arial"/>
              <a:buNone/>
              <a:defRPr sz="32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400"/>
              </a:spcBef>
              <a:spcAft>
                <a:spcPts val="0"/>
              </a:spcAft>
              <a:buClrTx/>
              <a:buSzTx/>
              <a:buFont typeface="Arial"/>
              <a:buNone/>
              <a:tabLst/>
              <a:defRPr/>
            </a:pPr>
            <a:r>
              <a:rPr kumimoji="0" lang="tr-TR" sz="1400" b="1" i="0" u="none" strike="noStrike" kern="1200" cap="none" spc="0" normalizeH="0" baseline="0" noProof="0" dirty="0">
                <a:ln>
                  <a:noFill/>
                </a:ln>
                <a:solidFill>
                  <a:srgbClr val="000000"/>
                </a:solidFill>
                <a:effectLst/>
                <a:uLnTx/>
                <a:uFillTx/>
                <a:latin typeface="Rockwell"/>
                <a:ea typeface="Meiryo"/>
                <a:cs typeface="+mn-cs"/>
              </a:rPr>
              <a:t>DÜŞÜNDÜĞÜNÜZDEN DAHA AKILLI</a:t>
            </a:r>
          </a:p>
          <a:p>
            <a:pPr marL="0" marR="0" lvl="0" indent="0" algn="l" defTabSz="914400" rtl="0" eaLnBrk="1" fontAlgn="auto" latinLnBrk="0" hangingPunct="1">
              <a:lnSpc>
                <a:spcPct val="100000"/>
              </a:lnSpc>
              <a:spcBef>
                <a:spcPts val="400"/>
              </a:spcBef>
              <a:spcAft>
                <a:spcPts val="0"/>
              </a:spcAft>
              <a:buClrTx/>
              <a:buSzTx/>
              <a:buFont typeface="Arial"/>
              <a:buNone/>
              <a:tabLst/>
              <a:defRPr/>
            </a:pPr>
            <a:endParaRPr kumimoji="0" lang="tr-TR" sz="100" b="1" i="0" u="none" strike="noStrike" kern="1200" cap="none" spc="0" normalizeH="0" baseline="0" noProof="0" dirty="0">
              <a:ln>
                <a:noFill/>
              </a:ln>
              <a:solidFill>
                <a:srgbClr val="000000"/>
              </a:solidFill>
              <a:effectLst/>
              <a:uLnTx/>
              <a:uFillTx/>
              <a:latin typeface="Rockwell"/>
              <a:ea typeface="Meiryo"/>
              <a:cs typeface="+mn-cs"/>
            </a:endParaRPr>
          </a:p>
          <a:p>
            <a:pPr marL="0" marR="0" lvl="0" indent="0" algn="l" defTabSz="914400" rtl="0" eaLnBrk="1" fontAlgn="auto" latinLnBrk="0" hangingPunct="1">
              <a:lnSpc>
                <a:spcPct val="100000"/>
              </a:lnSpc>
              <a:spcBef>
                <a:spcPts val="400"/>
              </a:spcBef>
              <a:spcAft>
                <a:spcPts val="0"/>
              </a:spcAft>
              <a:buClrTx/>
              <a:buSzTx/>
              <a:buFont typeface="Arial"/>
              <a:buNone/>
              <a:tabLst/>
              <a:defRPr/>
            </a:pPr>
            <a:r>
              <a:rPr kumimoji="0" lang="tr-TR" sz="1400" b="1" i="0" u="none" strike="noStrike" kern="1200" cap="none" spc="0" normalizeH="0" baseline="0" noProof="0" dirty="0">
                <a:ln>
                  <a:noFill/>
                </a:ln>
                <a:solidFill>
                  <a:srgbClr val="000000"/>
                </a:solidFill>
                <a:effectLst/>
                <a:uLnTx/>
                <a:uFillTx/>
                <a:latin typeface="Rockwell"/>
                <a:ea typeface="Meiryo"/>
                <a:cs typeface="+mn-cs"/>
              </a:rPr>
              <a:t>TEKNOLOJİ ZİHİNLERİMİZİ NASIL DAHA İYİYE DOĞRU GELİŞTİRİYOR </a:t>
            </a:r>
          </a:p>
          <a:p>
            <a:pPr marL="0" marR="0" lvl="0" indent="0" algn="l" defTabSz="914400" rtl="0" eaLnBrk="1" fontAlgn="auto" latinLnBrk="0" hangingPunct="1">
              <a:lnSpc>
                <a:spcPct val="100000"/>
              </a:lnSpc>
              <a:spcBef>
                <a:spcPts val="400"/>
              </a:spcBef>
              <a:spcAft>
                <a:spcPts val="0"/>
              </a:spcAft>
              <a:buClrTx/>
              <a:buSzTx/>
              <a:buFont typeface="Arial"/>
              <a:buNone/>
              <a:tabLst/>
              <a:defRPr/>
            </a:pPr>
            <a:endParaRPr kumimoji="0" lang="en-US" sz="1400" b="1" i="0" u="none" strike="noStrike" kern="1200" cap="none" spc="0" normalizeH="0" baseline="0" noProof="0" dirty="0">
              <a:ln>
                <a:noFill/>
              </a:ln>
              <a:solidFill>
                <a:srgbClr val="000000"/>
              </a:solidFill>
              <a:effectLst/>
              <a:uLnTx/>
              <a:uFillTx/>
              <a:latin typeface="Rockwell"/>
              <a:ea typeface="Meiryo"/>
              <a:cs typeface="+mn-cs"/>
            </a:endParaRPr>
          </a:p>
        </p:txBody>
      </p:sp>
    </p:spTree>
    <p:extLst>
      <p:ext uri="{BB962C8B-B14F-4D97-AF65-F5344CB8AC3E}">
        <p14:creationId xmlns:p14="http://schemas.microsoft.com/office/powerpoint/2010/main" val="23122265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1010" name="Title 1"/>
          <p:cNvSpPr>
            <a:spLocks noGrp="1"/>
          </p:cNvSpPr>
          <p:nvPr>
            <p:ph type="title"/>
          </p:nvPr>
        </p:nvSpPr>
        <p:spPr/>
        <p:txBody>
          <a:bodyPr>
            <a:normAutofit/>
          </a:bodyPr>
          <a:lstStyle/>
          <a:p>
            <a:r>
              <a:rPr lang="tr-TR">
                <a:solidFill>
                  <a:schemeClr val="tx1"/>
                </a:solidFill>
              </a:rPr>
              <a:t>Soru Sorma Becerisi</a:t>
            </a:r>
          </a:p>
        </p:txBody>
      </p:sp>
      <p:sp>
        <p:nvSpPr>
          <p:cNvPr id="73730" name="Content Placeholder 2"/>
          <p:cNvSpPr>
            <a:spLocks noGrp="1"/>
          </p:cNvSpPr>
          <p:nvPr>
            <p:ph idx="1"/>
          </p:nvPr>
        </p:nvSpPr>
        <p:spPr/>
        <p:txBody>
          <a:bodyPr/>
          <a:lstStyle/>
          <a:p>
            <a:pPr>
              <a:lnSpc>
                <a:spcPct val="90000"/>
              </a:lnSpc>
              <a:spcBef>
                <a:spcPts val="1200"/>
              </a:spcBef>
            </a:pPr>
            <a:r>
              <a:rPr lang="tr-TR"/>
              <a:t>Bilgisizlikten bilgiye geçmek için</a:t>
            </a:r>
          </a:p>
          <a:p>
            <a:pPr>
              <a:lnSpc>
                <a:spcPct val="90000"/>
              </a:lnSpc>
              <a:spcBef>
                <a:spcPts val="1200"/>
              </a:spcBef>
            </a:pPr>
            <a:r>
              <a:rPr lang="tr-TR"/>
              <a:t>Daha iyi cevaplara ulaşmak için</a:t>
            </a:r>
          </a:p>
          <a:p>
            <a:pPr>
              <a:lnSpc>
                <a:spcPct val="90000"/>
              </a:lnSpc>
              <a:spcBef>
                <a:spcPts val="1200"/>
              </a:spcBef>
            </a:pPr>
            <a:r>
              <a:rPr lang="tr-TR"/>
              <a:t>Katılımı ve sahipliği artırmak için</a:t>
            </a:r>
          </a:p>
          <a:p>
            <a:pPr>
              <a:lnSpc>
                <a:spcPct val="90000"/>
              </a:lnSpc>
              <a:spcBef>
                <a:spcPts val="1200"/>
              </a:spcBef>
            </a:pPr>
            <a:r>
              <a:rPr lang="tr-TR"/>
              <a:t>Sınıfta sorgulamayı örneklerle açıklamak için</a:t>
            </a:r>
          </a:p>
          <a:p>
            <a:pPr>
              <a:lnSpc>
                <a:spcPct val="90000"/>
              </a:lnSpc>
              <a:spcBef>
                <a:spcPts val="1200"/>
              </a:spcBef>
            </a:pPr>
            <a:r>
              <a:rPr lang="tr-TR" sz="3600" b="1"/>
              <a:t>Çok zorlu bir meslekte biraz daha neşe için</a:t>
            </a:r>
          </a:p>
          <a:p>
            <a:pPr>
              <a:lnSpc>
                <a:spcPct val="90000"/>
              </a:lnSpc>
              <a:spcBef>
                <a:spcPts val="1200"/>
              </a:spcBef>
            </a:pPr>
            <a:r>
              <a:rPr lang="tr-TR"/>
              <a:t>Ve...</a:t>
            </a:r>
          </a:p>
        </p:txBody>
      </p:sp>
      <p:sp>
        <p:nvSpPr>
          <p:cNvPr id="4" name="Subtitle 2">
            <a:extLst>
              <a:ext uri="{FF2B5EF4-FFF2-40B4-BE49-F238E27FC236}">
                <a16:creationId xmlns:a16="http://schemas.microsoft.com/office/drawing/2014/main" id="{81FBDCB1-81C7-4AC6-9983-5BA5188663C3}"/>
              </a:ext>
            </a:extLst>
          </p:cNvPr>
          <p:cNvSpPr txBox="1">
            <a:spLocks/>
          </p:cNvSpPr>
          <p:nvPr/>
        </p:nvSpPr>
        <p:spPr>
          <a:xfrm>
            <a:off x="6413427" y="6460760"/>
            <a:ext cx="5685183" cy="397239"/>
          </a:xfrm>
          <a:prstGeom prst="rect">
            <a:avLst/>
          </a:prstGeom>
          <a:solidFill>
            <a:schemeClr val="bg1"/>
          </a:solidFill>
        </p:spPr>
        <p:txBody>
          <a:bodyPr vert="horz" lIns="91440" tIns="45720" rIns="91440" bIns="45720" rtlCol="0">
            <a:noAutofit/>
          </a:bodyPr>
          <a:lstStyle>
            <a:lvl1pPr marL="0" indent="0" algn="l" defTabSz="914400" rtl="0" eaLnBrk="1" latinLnBrk="0" hangingPunct="1">
              <a:lnSpc>
                <a:spcPct val="90000"/>
              </a:lnSpc>
              <a:spcBef>
                <a:spcPts val="1000"/>
              </a:spcBef>
              <a:buFont typeface="Arial"/>
              <a:buNone/>
              <a:defRPr sz="32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9pPr>
          </a:lstStyle>
          <a:p>
            <a:pPr>
              <a:lnSpc>
                <a:spcPct val="100000"/>
              </a:lnSpc>
              <a:spcBef>
                <a:spcPts val="400"/>
              </a:spcBef>
              <a:defRPr/>
            </a:pPr>
            <a:r>
              <a:rPr lang="tr-TR" sz="1400" dirty="0">
                <a:latin typeface="+mj-lt"/>
              </a:rPr>
              <a:t>Kaynak:  </a:t>
            </a:r>
            <a:r>
              <a:rPr lang="tr-TR" sz="1400" dirty="0" err="1">
                <a:latin typeface="+mj-lt"/>
              </a:rPr>
              <a:t>The</a:t>
            </a:r>
            <a:r>
              <a:rPr lang="tr-TR" sz="1400" dirty="0">
                <a:latin typeface="+mj-lt"/>
              </a:rPr>
              <a:t> Right </a:t>
            </a:r>
            <a:r>
              <a:rPr lang="tr-TR" sz="1400" dirty="0" err="1">
                <a:latin typeface="+mj-lt"/>
              </a:rPr>
              <a:t>Question</a:t>
            </a:r>
            <a:r>
              <a:rPr lang="tr-TR" sz="1400" dirty="0">
                <a:latin typeface="+mj-lt"/>
              </a:rPr>
              <a:t> </a:t>
            </a:r>
            <a:r>
              <a:rPr lang="tr-TR" sz="1400" dirty="0" err="1">
                <a:latin typeface="+mj-lt"/>
              </a:rPr>
              <a:t>Institute</a:t>
            </a:r>
            <a:r>
              <a:rPr lang="tr-TR" sz="1400" dirty="0">
                <a:latin typeface="+mj-lt"/>
              </a:rPr>
              <a:t> – rightquestion.org</a:t>
            </a:r>
            <a:endParaRPr lang="en-US" sz="1400" dirty="0">
              <a:latin typeface="+mj-lt"/>
            </a:endParaRPr>
          </a:p>
        </p:txBody>
      </p:sp>
    </p:spTree>
    <p:extLst>
      <p:ext uri="{BB962C8B-B14F-4D97-AF65-F5344CB8AC3E}">
        <p14:creationId xmlns:p14="http://schemas.microsoft.com/office/powerpoint/2010/main" val="135456888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73730">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73730">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73730">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73730">
                                            <p:txEl>
                                              <p:pRg st="3" end="3"/>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73730">
                                            <p:txEl>
                                              <p:pRg st="4" end="4"/>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nodeType="clickEffect">
                                  <p:stCondLst>
                                    <p:cond delay="0"/>
                                  </p:stCondLst>
                                  <p:childTnLst>
                                    <p:set>
                                      <p:cBhvr>
                                        <p:cTn id="26" dur="1" fill="hold">
                                          <p:stCondLst>
                                            <p:cond delay="0"/>
                                          </p:stCondLst>
                                        </p:cTn>
                                        <p:tgtEl>
                                          <p:spTgt spid="73730">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4186" y="255738"/>
            <a:ext cx="10515600" cy="846196"/>
          </a:xfrm>
        </p:spPr>
        <p:txBody>
          <a:bodyPr>
            <a:normAutofit/>
          </a:bodyPr>
          <a:lstStyle/>
          <a:p>
            <a:r>
              <a:rPr lang="tr-TR" b="0">
                <a:solidFill>
                  <a:schemeClr val="tx1"/>
                </a:solidFill>
                <a:latin typeface="Rockwell" panose="02060603020205020403" pitchFamily="18" charset="0"/>
              </a:rPr>
              <a:t>Sorular ve Demokrasi</a:t>
            </a:r>
          </a:p>
        </p:txBody>
      </p:sp>
      <p:sp>
        <p:nvSpPr>
          <p:cNvPr id="10" name="コンテンツ プレースホルダー 9"/>
          <p:cNvSpPr>
            <a:spLocks noGrp="1"/>
          </p:cNvSpPr>
          <p:nvPr>
            <p:ph idx="1"/>
          </p:nvPr>
        </p:nvSpPr>
        <p:spPr/>
        <p:txBody>
          <a:bodyPr/>
          <a:lstStyle/>
          <a:p>
            <a:endParaRPr lang="en-US"/>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74186" y="1795073"/>
            <a:ext cx="6919440" cy="3793787"/>
          </a:xfrm>
          <a:prstGeom prst="rect">
            <a:avLst/>
          </a:prstGeom>
        </p:spPr>
      </p:pic>
      <p:sp>
        <p:nvSpPr>
          <p:cNvPr id="4" name="Text Placeholder 4"/>
          <p:cNvSpPr txBox="1">
            <a:spLocks/>
          </p:cNvSpPr>
          <p:nvPr/>
        </p:nvSpPr>
        <p:spPr>
          <a:xfrm>
            <a:off x="7730016" y="2451206"/>
            <a:ext cx="4024179" cy="1514531"/>
          </a:xfrm>
          <a:prstGeom prst="rect">
            <a:avLst/>
          </a:prstGeom>
        </p:spPr>
        <p:txBody>
          <a:bodyPr>
            <a:noAutofit/>
          </a:bodyPr>
          <a:lstStyle>
            <a:lvl1pPr marL="228600" indent="-228600" algn="l" defTabSz="914400" rtl="0" eaLnBrk="1" latinLnBrk="0" hangingPunct="1">
              <a:lnSpc>
                <a:spcPct val="90000"/>
              </a:lnSpc>
              <a:spcBef>
                <a:spcPts val="1000"/>
              </a:spcBef>
              <a:buFont typeface="Arial"/>
              <a:buChar char="•"/>
              <a:defRPr sz="2800" kern="1200">
                <a:solidFill>
                  <a:schemeClr val="tx1"/>
                </a:solidFill>
                <a:latin typeface="DIN Next Rounded LT Pro" panose="020F0503020203050203" pitchFamily="34" charset="0"/>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DIN Next Rounded LT Pro" panose="020F0503020203050203" pitchFamily="34" charset="0"/>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DIN Next Rounded LT Pro" panose="020F0503020203050203" pitchFamily="34" charset="0"/>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DIN Next Rounded LT Pro" panose="020F0503020203050203" pitchFamily="34" charset="0"/>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DIN Next Rounded LT Pro" panose="020F0503020203050203" pitchFamily="34" charset="0"/>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buNone/>
            </a:pPr>
            <a:r>
              <a:rPr lang="tr-TR">
                <a:latin typeface="Rockwell" panose="02060603020205020403" pitchFamily="18" charset="0"/>
              </a:rPr>
              <a:t>"Bize inanmak yerine çalışmanın, onaylamak yerine </a:t>
            </a:r>
            <a:r>
              <a:rPr lang="tr-TR" b="1">
                <a:latin typeface="Rockwell" panose="02060603020205020403" pitchFamily="18" charset="0"/>
              </a:rPr>
              <a:t>sorgulamanın</a:t>
            </a:r>
            <a:r>
              <a:rPr lang="tr-TR">
                <a:latin typeface="Rockwell" panose="02060603020205020403" pitchFamily="18" charset="0"/>
              </a:rPr>
              <a:t> öğretilmesi gerekir."</a:t>
            </a:r>
          </a:p>
          <a:p>
            <a:pPr marL="0" indent="0">
              <a:buNone/>
            </a:pPr>
            <a:endParaRPr lang="en-US" dirty="0">
              <a:latin typeface="Rockwell" panose="02060603020205020403" pitchFamily="18" charset="0"/>
            </a:endParaRPr>
          </a:p>
        </p:txBody>
      </p:sp>
      <p:sp>
        <p:nvSpPr>
          <p:cNvPr id="6" name="Text Placeholder 5"/>
          <p:cNvSpPr txBox="1">
            <a:spLocks/>
          </p:cNvSpPr>
          <p:nvPr/>
        </p:nvSpPr>
        <p:spPr>
          <a:xfrm>
            <a:off x="7730016" y="3776393"/>
            <a:ext cx="3777343" cy="523641"/>
          </a:xfrm>
          <a:prstGeom prst="rect">
            <a:avLst/>
          </a:prstGeom>
        </p:spPr>
        <p:txBody>
          <a:bodyPr/>
          <a:lstStyle>
            <a:lvl1pPr marL="228600" indent="-228600" algn="l" defTabSz="914400" rtl="0" eaLnBrk="1" latinLnBrk="0" hangingPunct="1">
              <a:lnSpc>
                <a:spcPct val="90000"/>
              </a:lnSpc>
              <a:spcBef>
                <a:spcPts val="1000"/>
              </a:spcBef>
              <a:buFont typeface="Arial"/>
              <a:buChar char="•"/>
              <a:defRPr sz="2800" kern="1200">
                <a:solidFill>
                  <a:schemeClr val="tx1"/>
                </a:solidFill>
                <a:latin typeface="DIN Next Rounded LT Pro" panose="020F0503020203050203" pitchFamily="34" charset="0"/>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DIN Next Rounded LT Pro" panose="020F0503020203050203" pitchFamily="34" charset="0"/>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DIN Next Rounded LT Pro" panose="020F0503020203050203" pitchFamily="34" charset="0"/>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DIN Next Rounded LT Pro" panose="020F0503020203050203" pitchFamily="34" charset="0"/>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DIN Next Rounded LT Pro" panose="020F0503020203050203" pitchFamily="34" charset="0"/>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lgn="r">
              <a:buNone/>
            </a:pPr>
            <a:endParaRPr lang="en-US" sz="2200" dirty="0">
              <a:latin typeface="Rockwell" panose="02060603020205020403" pitchFamily="18" charset="0"/>
            </a:endParaRPr>
          </a:p>
          <a:p>
            <a:pPr marL="0" indent="0" algn="r">
              <a:buNone/>
            </a:pPr>
            <a:r>
              <a:rPr lang="tr-TR" sz="2200">
                <a:latin typeface="Rockwell" panose="02060603020205020403" pitchFamily="18" charset="0"/>
              </a:rPr>
              <a:t>– Septima Clark</a:t>
            </a:r>
          </a:p>
          <a:p>
            <a:pPr marL="0" indent="0" algn="r">
              <a:buNone/>
            </a:pPr>
            <a:endParaRPr lang="en-US" sz="1200" dirty="0">
              <a:latin typeface="Rockwell" panose="02060603020205020403" pitchFamily="18" charset="0"/>
            </a:endParaRPr>
          </a:p>
          <a:p>
            <a:pPr marL="0" indent="0" algn="r">
              <a:buNone/>
            </a:pPr>
            <a:endParaRPr lang="en-US" sz="1200" dirty="0">
              <a:latin typeface="Rockwell" panose="02060603020205020403" pitchFamily="18" charset="0"/>
            </a:endParaRPr>
          </a:p>
        </p:txBody>
      </p:sp>
      <p:sp>
        <p:nvSpPr>
          <p:cNvPr id="5" name="テキスト ボックス 4"/>
          <p:cNvSpPr txBox="1"/>
          <p:nvPr/>
        </p:nvSpPr>
        <p:spPr>
          <a:xfrm>
            <a:off x="5300183" y="6265714"/>
            <a:ext cx="6891817" cy="261610"/>
          </a:xfrm>
          <a:prstGeom prst="rect">
            <a:avLst/>
          </a:prstGeom>
          <a:noFill/>
        </p:spPr>
        <p:txBody>
          <a:bodyPr wrap="square" rtlCol="0">
            <a:spAutoFit/>
          </a:bodyPr>
          <a:lstStyle/>
          <a:p>
            <a:r>
              <a:rPr lang="tr-TR" sz="1100">
                <a:latin typeface="Rockwell" panose="02060603020205020403" pitchFamily="18" charset="0"/>
              </a:rPr>
              <a:t>Septima Clark, Özgürlük Yolu: Afrikalı Amerikalıların Yetişkin Eğitimi (Peterson, 1996) Bölüm 6</a:t>
            </a:r>
          </a:p>
        </p:txBody>
      </p:sp>
    </p:spTree>
    <p:extLst>
      <p:ext uri="{BB962C8B-B14F-4D97-AF65-F5344CB8AC3E}">
        <p14:creationId xmlns:p14="http://schemas.microsoft.com/office/powerpoint/2010/main" val="18245322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p:cNvSpPr>
            <a:spLocks noGrp="1"/>
          </p:cNvSpPr>
          <p:nvPr>
            <p:ph idx="4294967295"/>
          </p:nvPr>
        </p:nvSpPr>
        <p:spPr>
          <a:xfrm>
            <a:off x="1371600" y="2130145"/>
            <a:ext cx="9361488" cy="3396597"/>
          </a:xfrm>
        </p:spPr>
        <p:txBody>
          <a:bodyPr>
            <a:normAutofit/>
          </a:bodyPr>
          <a:lstStyle/>
          <a:p>
            <a:pPr marL="0" indent="0">
              <a:buNone/>
            </a:pPr>
            <a:r>
              <a:rPr lang="tr-TR"/>
              <a:t>Bu kaynak, bu referansı içerdiği sürece ticari olmayan amaçlarla çoğaltılabilir veya uyarlanabilir:</a:t>
            </a:r>
            <a:r>
              <a:rPr lang="tr-TR" b="1"/>
              <a:t> </a:t>
            </a:r>
          </a:p>
          <a:p>
            <a:pPr marL="0" indent="0">
              <a:buNone/>
            </a:pPr>
            <a:r>
              <a:rPr lang="tr-TR" b="1"/>
              <a:t>"Kaynak: Right Question Institute - </a:t>
            </a:r>
            <a:r>
              <a:rPr lang="tr-TR" b="1" u="sng"/>
              <a:t>www.rightquestion.org</a:t>
            </a:r>
            <a:r>
              <a:rPr lang="tr-TR" b="1"/>
              <a:t>. Soru Oluşturma Tekniği (SOT) Right Question Institute tarafından oluşturulmuştur. Daha fazla bilgi ve ücretsiz kaynaklar için </a:t>
            </a:r>
            <a:r>
              <a:rPr lang="tr-TR" b="1" u="sng"/>
              <a:t>www.rightquestion.org</a:t>
            </a:r>
            <a:r>
              <a:rPr lang="tr-TR" b="1"/>
              <a:t> adresini ziyaret edin.”</a:t>
            </a:r>
          </a:p>
        </p:txBody>
      </p:sp>
      <p:pic>
        <p:nvPicPr>
          <p:cNvPr id="4" name="図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663019" y="880596"/>
            <a:ext cx="2901118" cy="763961"/>
          </a:xfrm>
          <a:prstGeom prst="rect">
            <a:avLst/>
          </a:prstGeom>
        </p:spPr>
      </p:pic>
      <p:cxnSp>
        <p:nvCxnSpPr>
          <p:cNvPr id="6" name="直線コネクタ 5"/>
          <p:cNvCxnSpPr/>
          <p:nvPr/>
        </p:nvCxnSpPr>
        <p:spPr>
          <a:xfrm>
            <a:off x="1196788" y="1882588"/>
            <a:ext cx="9897036" cy="40341"/>
          </a:xfrm>
          <a:prstGeom prst="line">
            <a:avLst/>
          </a:prstGeom>
        </p:spPr>
        <p:style>
          <a:lnRef idx="1">
            <a:schemeClr val="accent1"/>
          </a:lnRef>
          <a:fillRef idx="0">
            <a:schemeClr val="accent1"/>
          </a:fillRef>
          <a:effectRef idx="0">
            <a:schemeClr val="accent1"/>
          </a:effectRef>
          <a:fontRef idx="minor">
            <a:schemeClr val="tx1"/>
          </a:fontRef>
        </p:style>
      </p:cxnSp>
      <p:pic>
        <p:nvPicPr>
          <p:cNvPr id="7" name="Picture 11"/>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bwMode="auto">
          <a:xfrm>
            <a:off x="1891252" y="814761"/>
            <a:ext cx="2862579" cy="677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77313575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marL="0" indent="0">
              <a:buNone/>
              <a:defRPr/>
            </a:pPr>
            <a:endParaRPr lang="en-US" altLang="en-US" sz="1050" dirty="0">
              <a:latin typeface="Rockwell" panose="02060603020205020403" pitchFamily="18" charset="0"/>
            </a:endParaRPr>
          </a:p>
          <a:p>
            <a:pPr marL="0" indent="0">
              <a:spcBef>
                <a:spcPts val="0"/>
              </a:spcBef>
              <a:buNone/>
              <a:defRPr/>
            </a:pPr>
            <a:r>
              <a:rPr lang="tr-TR" sz="3200" b="1">
                <a:latin typeface="Rockwell" panose="02060603020205020403" pitchFamily="18" charset="0"/>
              </a:rPr>
              <a:t>https://rightquestion.org</a:t>
            </a:r>
          </a:p>
        </p:txBody>
      </p:sp>
      <p:sp>
        <p:nvSpPr>
          <p:cNvPr id="2" name="TextBox 1"/>
          <p:cNvSpPr txBox="1"/>
          <p:nvPr/>
        </p:nvSpPr>
        <p:spPr>
          <a:xfrm>
            <a:off x="740924" y="430244"/>
            <a:ext cx="9914106" cy="701731"/>
          </a:xfrm>
          <a:prstGeom prst="rect">
            <a:avLst/>
          </a:prstGeom>
        </p:spPr>
        <p:txBody>
          <a:bodyPr vert="horz" lIns="91440" tIns="45720" rIns="91440" bIns="45720" rtlCol="0" anchor="ctr">
            <a:noAutofit/>
          </a:bodyPr>
          <a:lstStyle>
            <a:defPPr>
              <a:defRPr lang="en-US"/>
            </a:defPPr>
            <a:lvl1pPr>
              <a:lnSpc>
                <a:spcPct val="90000"/>
              </a:lnSpc>
              <a:spcBef>
                <a:spcPct val="0"/>
              </a:spcBef>
              <a:buNone/>
              <a:defRPr sz="4400">
                <a:solidFill>
                  <a:schemeClr val="bg1"/>
                </a:solidFill>
                <a:latin typeface="DIN Next Rounded LT Pro" panose="020F0503020203050203"/>
                <a:ea typeface="+mj-ea"/>
                <a:cs typeface="+mj-cs"/>
              </a:defRPr>
            </a:lvl1pPr>
          </a:lstStyle>
          <a:p>
            <a:r>
              <a:rPr lang="tr-TR" sz="4800">
                <a:solidFill>
                  <a:schemeClr val="tx1"/>
                </a:solidFill>
                <a:latin typeface="+mj-lt"/>
              </a:rPr>
              <a:t>Materyallere Erişmek için:</a:t>
            </a:r>
          </a:p>
        </p:txBody>
      </p:sp>
      <p:sp>
        <p:nvSpPr>
          <p:cNvPr id="6" name="Content Placeholder 2"/>
          <p:cNvSpPr txBox="1">
            <a:spLocks/>
          </p:cNvSpPr>
          <p:nvPr/>
        </p:nvSpPr>
        <p:spPr bwMode="auto">
          <a:xfrm>
            <a:off x="1145978" y="2977674"/>
            <a:ext cx="8007272" cy="31793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228600" indent="-228600" algn="l" rtl="0" eaLnBrk="0" fontAlgn="base" hangingPunct="0">
              <a:spcBef>
                <a:spcPts val="2000"/>
              </a:spcBef>
              <a:spcAft>
                <a:spcPct val="0"/>
              </a:spcAft>
              <a:buClr>
                <a:schemeClr val="accent1"/>
              </a:buClr>
              <a:buSzPct val="75000"/>
              <a:buFont typeface="Wingdings" panose="05000000000000000000" pitchFamily="2" charset="2"/>
              <a:buChar char="n"/>
              <a:defRPr sz="2000" kern="1200">
                <a:solidFill>
                  <a:srgbClr val="595959"/>
                </a:solidFill>
                <a:latin typeface="+mn-lt"/>
                <a:ea typeface="MS PGothic" panose="020B0600070205080204" pitchFamily="34" charset="-128"/>
                <a:cs typeface="MS PGothic" charset="0"/>
              </a:defRPr>
            </a:lvl1pPr>
            <a:lvl2pPr marL="457200" indent="-228600" algn="l" rtl="0" eaLnBrk="0" fontAlgn="base" hangingPunct="0">
              <a:spcBef>
                <a:spcPts val="600"/>
              </a:spcBef>
              <a:spcAft>
                <a:spcPct val="0"/>
              </a:spcAft>
              <a:buClr>
                <a:srgbClr val="A1C4E3"/>
              </a:buClr>
              <a:buSzPct val="75000"/>
              <a:buFont typeface="Wingdings" panose="05000000000000000000" pitchFamily="2" charset="2"/>
              <a:buChar char="n"/>
              <a:defRPr sz="2800" kern="1200">
                <a:solidFill>
                  <a:srgbClr val="595959"/>
                </a:solidFill>
                <a:latin typeface="+mn-lt"/>
                <a:ea typeface="MS PGothic" panose="020B0600070205080204" pitchFamily="34" charset="-128"/>
                <a:cs typeface="MS PGothic" charset="0"/>
              </a:defRPr>
            </a:lvl2pPr>
            <a:lvl3pPr marL="685800" indent="-228600" algn="l" rtl="0" eaLnBrk="0" fontAlgn="base" hangingPunct="0">
              <a:spcBef>
                <a:spcPts val="600"/>
              </a:spcBef>
              <a:spcAft>
                <a:spcPct val="0"/>
              </a:spcAft>
              <a:buClr>
                <a:schemeClr val="accent1"/>
              </a:buClr>
              <a:buSzPct val="75000"/>
              <a:buFont typeface="Wingdings" panose="05000000000000000000" pitchFamily="2" charset="2"/>
              <a:buChar char="n"/>
              <a:defRPr sz="2400" kern="1200">
                <a:solidFill>
                  <a:srgbClr val="595959"/>
                </a:solidFill>
                <a:latin typeface="+mn-lt"/>
                <a:ea typeface="MS PGothic" panose="020B0600070205080204" pitchFamily="34" charset="-128"/>
                <a:cs typeface="MS PGothic" charset="0"/>
              </a:defRPr>
            </a:lvl3pPr>
            <a:lvl4pPr marL="914400" indent="-228600" algn="l" rtl="0" eaLnBrk="0" fontAlgn="base" hangingPunct="0">
              <a:spcBef>
                <a:spcPts val="600"/>
              </a:spcBef>
              <a:spcAft>
                <a:spcPct val="0"/>
              </a:spcAft>
              <a:buClr>
                <a:srgbClr val="A1C4E3"/>
              </a:buClr>
              <a:buSzPct val="75000"/>
              <a:buFont typeface="Wingdings" panose="05000000000000000000" pitchFamily="2" charset="2"/>
              <a:buChar char="n"/>
              <a:defRPr sz="2000" kern="1200">
                <a:solidFill>
                  <a:srgbClr val="595959"/>
                </a:solidFill>
                <a:latin typeface="+mn-lt"/>
                <a:ea typeface="MS PGothic" panose="020B0600070205080204" pitchFamily="34" charset="-128"/>
                <a:cs typeface="MS PGothic" charset="0"/>
              </a:defRPr>
            </a:lvl4pPr>
            <a:lvl5pPr marL="1143000" indent="-228600" algn="l" rtl="0" eaLnBrk="0" fontAlgn="base" hangingPunct="0">
              <a:spcBef>
                <a:spcPts val="600"/>
              </a:spcBef>
              <a:spcAft>
                <a:spcPct val="0"/>
              </a:spcAft>
              <a:buClr>
                <a:schemeClr val="accent1"/>
              </a:buClr>
              <a:buSzPct val="75000"/>
              <a:buFont typeface="Wingdings" panose="05000000000000000000" pitchFamily="2" charset="2"/>
              <a:buChar char="n"/>
              <a:defRPr sz="2000" kern="1200">
                <a:solidFill>
                  <a:srgbClr val="595959"/>
                </a:solidFill>
                <a:latin typeface="+mn-lt"/>
                <a:ea typeface="MS PGothic" panose="020B0600070205080204" pitchFamily="34" charset="-128"/>
                <a:cs typeface="MS PGothic" charset="0"/>
              </a:defRPr>
            </a:lvl5pPr>
            <a:lvl6pPr marL="1377950" indent="-228600" algn="l" defTabSz="914400" rtl="0" eaLnBrk="1" latinLnBrk="0" hangingPunct="1">
              <a:spcBef>
                <a:spcPct val="20000"/>
              </a:spcBef>
              <a:buClr>
                <a:schemeClr val="accent1">
                  <a:lumMod val="60000"/>
                  <a:lumOff val="40000"/>
                </a:schemeClr>
              </a:buClr>
              <a:buSzPct val="75000"/>
              <a:buFont typeface="Wingdings" pitchFamily="2" charset="2"/>
              <a:buChar char=""/>
              <a:defRPr lang="en-US" sz="1800" kern="1200" dirty="0" smtClean="0">
                <a:solidFill>
                  <a:schemeClr val="tx1">
                    <a:lumMod val="65000"/>
                    <a:lumOff val="35000"/>
                  </a:schemeClr>
                </a:solidFill>
                <a:latin typeface="+mn-lt"/>
                <a:ea typeface="+mn-ea"/>
                <a:cs typeface="+mn-cs"/>
              </a:defRPr>
            </a:lvl6pPr>
            <a:lvl7pPr marL="1603375" indent="-228600" algn="l" defTabSz="914400" rtl="0" eaLnBrk="1" latinLnBrk="0" hangingPunct="1">
              <a:spcBef>
                <a:spcPct val="20000"/>
              </a:spcBef>
              <a:buClr>
                <a:schemeClr val="accent1"/>
              </a:buClr>
              <a:buSzPct val="75000"/>
              <a:buFont typeface="Wingdings" pitchFamily="2" charset="2"/>
              <a:buChar char=""/>
              <a:defRPr lang="en-US" sz="1800" kern="1200" baseline="0" dirty="0" smtClean="0">
                <a:solidFill>
                  <a:schemeClr val="tx1">
                    <a:lumMod val="65000"/>
                    <a:lumOff val="35000"/>
                  </a:schemeClr>
                </a:solidFill>
                <a:latin typeface="+mn-lt"/>
                <a:ea typeface="+mn-ea"/>
                <a:cs typeface="+mn-cs"/>
              </a:defRPr>
            </a:lvl7pPr>
            <a:lvl8pPr marL="1830388" indent="-228600" algn="l" defTabSz="914400" rtl="0" eaLnBrk="1" latinLnBrk="0" hangingPunct="1">
              <a:spcBef>
                <a:spcPct val="20000"/>
              </a:spcBef>
              <a:buClr>
                <a:schemeClr val="accent1">
                  <a:lumMod val="60000"/>
                  <a:lumOff val="40000"/>
                </a:schemeClr>
              </a:buClr>
              <a:buSzPct val="75000"/>
              <a:buFont typeface="Wingdings" pitchFamily="2" charset="2"/>
              <a:buChar char=""/>
              <a:defRPr lang="en-US" sz="1800" kern="1200" baseline="0" dirty="0" smtClean="0">
                <a:solidFill>
                  <a:schemeClr val="tx1">
                    <a:lumMod val="65000"/>
                    <a:lumOff val="35000"/>
                  </a:schemeClr>
                </a:solidFill>
                <a:latin typeface="+mn-lt"/>
                <a:ea typeface="+mn-ea"/>
                <a:cs typeface="+mn-cs"/>
              </a:defRPr>
            </a:lvl8pPr>
            <a:lvl9pPr marL="2057400" indent="-228600" algn="l" defTabSz="914400" rtl="0" eaLnBrk="1" latinLnBrk="0" hangingPunct="1">
              <a:spcBef>
                <a:spcPct val="20000"/>
              </a:spcBef>
              <a:buClr>
                <a:schemeClr val="accent1"/>
              </a:buClr>
              <a:buSzPct val="75000"/>
              <a:buFont typeface="Wingdings" pitchFamily="2" charset="2"/>
              <a:buChar char=""/>
              <a:defRPr lang="en-US" sz="1800" kern="1200" baseline="0" dirty="0">
                <a:solidFill>
                  <a:schemeClr val="tx1">
                    <a:lumMod val="65000"/>
                    <a:lumOff val="35000"/>
                  </a:schemeClr>
                </a:solidFill>
                <a:latin typeface="+mn-lt"/>
                <a:ea typeface="+mn-ea"/>
                <a:cs typeface="+mn-cs"/>
              </a:defRPr>
            </a:lvl9pPr>
          </a:lstStyle>
          <a:p>
            <a:pPr marL="0" indent="0" defTabSz="457200">
              <a:buClr>
                <a:srgbClr val="629DD1"/>
              </a:buClr>
              <a:buNone/>
              <a:defRPr/>
            </a:pPr>
            <a:r>
              <a:rPr lang="tr-TR" sz="3200">
                <a:solidFill>
                  <a:schemeClr val="tx1"/>
                </a:solidFill>
                <a:latin typeface="Rockwell" panose="02060603020205020403" pitchFamily="18" charset="0"/>
              </a:rPr>
              <a:t>RQI Network'e katılın:</a:t>
            </a:r>
          </a:p>
          <a:p>
            <a:pPr lvl="1" defTabSz="457200">
              <a:buFont typeface="Wingdings" charset="2"/>
              <a:buChar char="§"/>
              <a:defRPr/>
            </a:pPr>
            <a:r>
              <a:rPr lang="tr-TR">
                <a:solidFill>
                  <a:schemeClr val="tx1"/>
                </a:solidFill>
                <a:latin typeface="Rockwell" panose="02060603020205020403" pitchFamily="18" charset="0"/>
              </a:rPr>
              <a:t>Hemen yarın sınıfta kullanabileceğiniz şablonlar</a:t>
            </a:r>
          </a:p>
          <a:p>
            <a:pPr lvl="1" defTabSz="457200">
              <a:buFont typeface="Wingdings" charset="2"/>
              <a:buChar char="§"/>
              <a:defRPr/>
            </a:pPr>
            <a:r>
              <a:rPr lang="tr-TR">
                <a:solidFill>
                  <a:schemeClr val="tx1"/>
                </a:solidFill>
                <a:latin typeface="Rockwell" panose="02060603020205020403" pitchFamily="18" charset="0"/>
              </a:rPr>
              <a:t>Sınıf Örnekleri</a:t>
            </a:r>
          </a:p>
          <a:p>
            <a:pPr lvl="1" defTabSz="457200">
              <a:buFont typeface="Wingdings" charset="2"/>
              <a:buChar char="§"/>
              <a:defRPr/>
            </a:pPr>
            <a:r>
              <a:rPr lang="tr-TR">
                <a:solidFill>
                  <a:schemeClr val="tx1"/>
                </a:solidFill>
                <a:latin typeface="Rockwell" panose="02060603020205020403" pitchFamily="18" charset="0"/>
              </a:rPr>
              <a:t>Eğitici Videolar için RQI Network'e katılın:</a:t>
            </a:r>
          </a:p>
        </p:txBody>
      </p:sp>
      <p:sp>
        <p:nvSpPr>
          <p:cNvPr id="5" name="Subtitle 2">
            <a:extLst>
              <a:ext uri="{FF2B5EF4-FFF2-40B4-BE49-F238E27FC236}">
                <a16:creationId xmlns:a16="http://schemas.microsoft.com/office/drawing/2014/main" id="{E16988D8-1750-426E-BFB4-89815B70A8A4}"/>
              </a:ext>
            </a:extLst>
          </p:cNvPr>
          <p:cNvSpPr txBox="1">
            <a:spLocks/>
          </p:cNvSpPr>
          <p:nvPr/>
        </p:nvSpPr>
        <p:spPr>
          <a:xfrm>
            <a:off x="6413427" y="6216790"/>
            <a:ext cx="5685183" cy="641210"/>
          </a:xfrm>
          <a:prstGeom prst="rect">
            <a:avLst/>
          </a:prstGeom>
          <a:solidFill>
            <a:schemeClr val="bg1"/>
          </a:solidFill>
        </p:spPr>
        <p:txBody>
          <a:bodyPr vert="horz" lIns="91440" tIns="45720" rIns="91440" bIns="45720" rtlCol="0">
            <a:noAutofit/>
          </a:bodyPr>
          <a:lstStyle>
            <a:lvl1pPr marL="0" indent="0" algn="l" defTabSz="914400" rtl="0" eaLnBrk="1" latinLnBrk="0" hangingPunct="1">
              <a:lnSpc>
                <a:spcPct val="90000"/>
              </a:lnSpc>
              <a:spcBef>
                <a:spcPts val="1000"/>
              </a:spcBef>
              <a:buFont typeface="Arial"/>
              <a:buNone/>
              <a:defRPr sz="32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9pPr>
          </a:lstStyle>
          <a:p>
            <a:pPr>
              <a:lnSpc>
                <a:spcPct val="100000"/>
              </a:lnSpc>
              <a:spcBef>
                <a:spcPts val="400"/>
              </a:spcBef>
              <a:defRPr/>
            </a:pPr>
            <a:r>
              <a:rPr lang="tr-TR" sz="1400" dirty="0">
                <a:latin typeface="+mj-lt"/>
              </a:rPr>
              <a:t>Kaynak:  </a:t>
            </a:r>
            <a:r>
              <a:rPr lang="tr-TR" sz="1400" dirty="0" err="1">
                <a:latin typeface="+mj-lt"/>
              </a:rPr>
              <a:t>The</a:t>
            </a:r>
            <a:r>
              <a:rPr lang="tr-TR" sz="1400" dirty="0">
                <a:latin typeface="+mj-lt"/>
              </a:rPr>
              <a:t> Right </a:t>
            </a:r>
            <a:r>
              <a:rPr lang="tr-TR" sz="1400" dirty="0" err="1">
                <a:latin typeface="+mj-lt"/>
              </a:rPr>
              <a:t>Question</a:t>
            </a:r>
            <a:r>
              <a:rPr lang="tr-TR" sz="1400" dirty="0">
                <a:latin typeface="+mj-lt"/>
              </a:rPr>
              <a:t> </a:t>
            </a:r>
            <a:r>
              <a:rPr lang="tr-TR" sz="1400" dirty="0" err="1">
                <a:latin typeface="+mj-lt"/>
              </a:rPr>
              <a:t>Institute</a:t>
            </a:r>
            <a:r>
              <a:rPr lang="tr-TR" sz="1400" dirty="0">
                <a:latin typeface="+mj-lt"/>
              </a:rPr>
              <a:t> – rightquestion.org</a:t>
            </a:r>
            <a:endParaRPr lang="en-US" sz="1400" dirty="0">
              <a:latin typeface="+mj-lt"/>
            </a:endParaRPr>
          </a:p>
        </p:txBody>
      </p:sp>
    </p:spTree>
    <p:extLst>
      <p:ext uri="{BB962C8B-B14F-4D97-AF65-F5344CB8AC3E}">
        <p14:creationId xmlns:p14="http://schemas.microsoft.com/office/powerpoint/2010/main" val="208780516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Title 1"/>
          <p:cNvSpPr>
            <a:spLocks noGrp="1"/>
          </p:cNvSpPr>
          <p:nvPr>
            <p:ph type="title"/>
          </p:nvPr>
        </p:nvSpPr>
        <p:spPr/>
        <p:txBody>
          <a:bodyPr>
            <a:normAutofit/>
          </a:bodyPr>
          <a:lstStyle/>
          <a:p>
            <a:r>
              <a:rPr lang="tr-TR">
                <a:solidFill>
                  <a:schemeClr val="tx1"/>
                </a:solidFill>
              </a:rPr>
              <a:t>Twitterdayız...</a:t>
            </a:r>
          </a:p>
        </p:txBody>
      </p:sp>
      <p:sp>
        <p:nvSpPr>
          <p:cNvPr id="69635" name="Content Placeholder 7"/>
          <p:cNvSpPr txBox="1">
            <a:spLocks/>
          </p:cNvSpPr>
          <p:nvPr/>
        </p:nvSpPr>
        <p:spPr bwMode="auto">
          <a:xfrm>
            <a:off x="1348030" y="1359121"/>
            <a:ext cx="8258175" cy="44736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Rockwell" panose="02060603020205020403" pitchFamily="18" charset="0"/>
                <a:ea typeface="MS PGothic" panose="020B0600070205080204" pitchFamily="34" charset="-128"/>
              </a:defRPr>
            </a:lvl1pPr>
            <a:lvl2pPr marL="37931725" indent="-37474525">
              <a:defRPr>
                <a:solidFill>
                  <a:schemeClr val="tx1"/>
                </a:solidFill>
                <a:latin typeface="Rockwell" panose="02060603020205020403" pitchFamily="18" charset="0"/>
                <a:ea typeface="MS PGothic" panose="020B0600070205080204" pitchFamily="34" charset="-128"/>
              </a:defRPr>
            </a:lvl2pPr>
            <a:lvl3pPr marL="1143000" indent="-228600">
              <a:defRPr>
                <a:solidFill>
                  <a:schemeClr val="tx1"/>
                </a:solidFill>
                <a:latin typeface="Rockwell" panose="02060603020205020403" pitchFamily="18" charset="0"/>
                <a:ea typeface="MS PGothic" panose="020B0600070205080204" pitchFamily="34" charset="-128"/>
              </a:defRPr>
            </a:lvl3pPr>
            <a:lvl4pPr marL="1600200" indent="-228600">
              <a:defRPr>
                <a:solidFill>
                  <a:schemeClr val="tx1"/>
                </a:solidFill>
                <a:latin typeface="Rockwell" panose="02060603020205020403" pitchFamily="18" charset="0"/>
                <a:ea typeface="MS PGothic" panose="020B0600070205080204" pitchFamily="34" charset="-128"/>
              </a:defRPr>
            </a:lvl4pPr>
            <a:lvl5pPr marL="2057400" indent="-228600">
              <a:defRPr>
                <a:solidFill>
                  <a:schemeClr val="tx1"/>
                </a:solidFill>
                <a:latin typeface="Rockwell" panose="02060603020205020403" pitchFamily="18"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Rockwell" panose="02060603020205020403" pitchFamily="18"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Rockwell" panose="02060603020205020403" pitchFamily="18"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Rockwell" panose="02060603020205020403" pitchFamily="18"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Rockwell" panose="02060603020205020403" pitchFamily="18" charset="0"/>
                <a:ea typeface="MS PGothic" panose="020B0600070205080204" pitchFamily="34" charset="-128"/>
              </a:defRPr>
            </a:lvl9pPr>
          </a:lstStyle>
          <a:p>
            <a:pPr defTabSz="457200" eaLnBrk="0" fontAlgn="base" hangingPunct="0">
              <a:spcBef>
                <a:spcPts val="2000"/>
              </a:spcBef>
              <a:spcAft>
                <a:spcPct val="0"/>
              </a:spcAft>
              <a:buClr>
                <a:srgbClr val="629DD1"/>
              </a:buClr>
              <a:buSzPct val="75000"/>
              <a:defRPr/>
            </a:pPr>
            <a:endParaRPr lang="en-US" altLang="en-US" sz="1200" dirty="0">
              <a:solidFill>
                <a:prstClr val="black"/>
              </a:solidFill>
            </a:endParaRPr>
          </a:p>
          <a:p>
            <a:pPr defTabSz="457200" eaLnBrk="0" fontAlgn="base" hangingPunct="0">
              <a:spcBef>
                <a:spcPts val="2000"/>
              </a:spcBef>
              <a:spcAft>
                <a:spcPct val="0"/>
              </a:spcAft>
              <a:buClr>
                <a:srgbClr val="629DD1"/>
              </a:buClr>
              <a:buSzPct val="75000"/>
              <a:defRPr/>
            </a:pPr>
            <a:r>
              <a:rPr lang="tr-TR" sz="3600" dirty="0">
                <a:solidFill>
                  <a:prstClr val="black"/>
                </a:solidFill>
              </a:rPr>
              <a:t>@RightQuestion</a:t>
            </a:r>
          </a:p>
          <a:p>
            <a:pPr defTabSz="457200" eaLnBrk="0" fontAlgn="base" hangingPunct="0">
              <a:spcBef>
                <a:spcPts val="2000"/>
              </a:spcBef>
              <a:spcAft>
                <a:spcPct val="0"/>
              </a:spcAft>
              <a:buClr>
                <a:srgbClr val="629DD1"/>
              </a:buClr>
              <a:buSzPct val="75000"/>
              <a:defRPr/>
            </a:pPr>
            <a:r>
              <a:rPr lang="tr-TR" sz="3600" dirty="0">
                <a:solidFill>
                  <a:prstClr val="black"/>
                </a:solidFill>
              </a:rPr>
              <a:t>#QFT</a:t>
            </a:r>
          </a:p>
          <a:p>
            <a:pPr defTabSz="457200" eaLnBrk="0" fontAlgn="base" hangingPunct="0">
              <a:spcBef>
                <a:spcPts val="2000"/>
              </a:spcBef>
              <a:spcAft>
                <a:spcPct val="0"/>
              </a:spcAft>
              <a:buClr>
                <a:srgbClr val="629DD1"/>
              </a:buClr>
              <a:buSzPct val="75000"/>
              <a:defRPr/>
            </a:pPr>
            <a:r>
              <a:rPr lang="tr-TR" dirty="0">
                <a:solidFill>
                  <a:prstClr val="black"/>
                </a:solidFill>
              </a:rPr>
              <a:t> </a:t>
            </a:r>
          </a:p>
        </p:txBody>
      </p:sp>
      <p:pic>
        <p:nvPicPr>
          <p:cNvPr id="5" name="Picture 4"/>
          <p:cNvPicPr>
            <a:picLocks noChangeAspect="1"/>
          </p:cNvPicPr>
          <p:nvPr/>
        </p:nvPicPr>
        <p:blipFill>
          <a:blip r:embed="rId2" cstate="email">
            <a:extLst>
              <a:ext uri="{28A0092B-C50C-407E-A947-70E740481C1C}">
                <a14:useLocalDpi xmlns:a14="http://schemas.microsoft.com/office/drawing/2010/main"/>
              </a:ext>
            </a:extLst>
          </a:blip>
          <a:srcRect/>
          <a:stretch>
            <a:fillRect/>
          </a:stretch>
        </p:blipFill>
        <p:spPr bwMode="auto">
          <a:xfrm>
            <a:off x="7874296" y="3432877"/>
            <a:ext cx="2394596" cy="19470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Subtitle 2">
            <a:extLst>
              <a:ext uri="{FF2B5EF4-FFF2-40B4-BE49-F238E27FC236}">
                <a16:creationId xmlns:a16="http://schemas.microsoft.com/office/drawing/2014/main" id="{E5C35314-A320-4C20-8B11-DD97F0C67594}"/>
              </a:ext>
            </a:extLst>
          </p:cNvPr>
          <p:cNvSpPr txBox="1">
            <a:spLocks/>
          </p:cNvSpPr>
          <p:nvPr/>
        </p:nvSpPr>
        <p:spPr>
          <a:xfrm>
            <a:off x="6413427" y="6216790"/>
            <a:ext cx="5685183" cy="641210"/>
          </a:xfrm>
          <a:prstGeom prst="rect">
            <a:avLst/>
          </a:prstGeom>
          <a:solidFill>
            <a:schemeClr val="bg1"/>
          </a:solidFill>
        </p:spPr>
        <p:txBody>
          <a:bodyPr vert="horz" lIns="91440" tIns="45720" rIns="91440" bIns="45720" rtlCol="0">
            <a:noAutofit/>
          </a:bodyPr>
          <a:lstStyle>
            <a:lvl1pPr marL="0" indent="0" algn="l" defTabSz="914400" rtl="0" eaLnBrk="1" latinLnBrk="0" hangingPunct="1">
              <a:lnSpc>
                <a:spcPct val="90000"/>
              </a:lnSpc>
              <a:spcBef>
                <a:spcPts val="1000"/>
              </a:spcBef>
              <a:buFont typeface="Arial"/>
              <a:buNone/>
              <a:defRPr sz="32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9pPr>
          </a:lstStyle>
          <a:p>
            <a:pPr>
              <a:lnSpc>
                <a:spcPct val="100000"/>
              </a:lnSpc>
              <a:spcBef>
                <a:spcPts val="400"/>
              </a:spcBef>
              <a:defRPr/>
            </a:pPr>
            <a:r>
              <a:rPr lang="tr-TR" sz="1400" dirty="0">
                <a:latin typeface="+mj-lt"/>
              </a:rPr>
              <a:t>Kaynak:  </a:t>
            </a:r>
            <a:r>
              <a:rPr lang="tr-TR" sz="1400" dirty="0" err="1">
                <a:latin typeface="+mj-lt"/>
              </a:rPr>
              <a:t>The</a:t>
            </a:r>
            <a:r>
              <a:rPr lang="tr-TR" sz="1400" dirty="0">
                <a:latin typeface="+mj-lt"/>
              </a:rPr>
              <a:t> Right </a:t>
            </a:r>
            <a:r>
              <a:rPr lang="tr-TR" sz="1400" dirty="0" err="1">
                <a:latin typeface="+mj-lt"/>
              </a:rPr>
              <a:t>Question</a:t>
            </a:r>
            <a:r>
              <a:rPr lang="tr-TR" sz="1400" dirty="0">
                <a:latin typeface="+mj-lt"/>
              </a:rPr>
              <a:t> </a:t>
            </a:r>
            <a:r>
              <a:rPr lang="tr-TR" sz="1400" dirty="0" err="1">
                <a:latin typeface="+mj-lt"/>
              </a:rPr>
              <a:t>Institute</a:t>
            </a:r>
            <a:r>
              <a:rPr lang="tr-TR" sz="1400" dirty="0">
                <a:latin typeface="+mj-lt"/>
              </a:rPr>
              <a:t> – rightquestion.org</a:t>
            </a:r>
            <a:endParaRPr lang="en-US" sz="1400" dirty="0">
              <a:latin typeface="+mj-lt"/>
            </a:endParaRPr>
          </a:p>
        </p:txBody>
      </p:sp>
    </p:spTree>
    <p:extLst>
      <p:ext uri="{BB962C8B-B14F-4D97-AF65-F5344CB8AC3E}">
        <p14:creationId xmlns:p14="http://schemas.microsoft.com/office/powerpoint/2010/main" val="256438384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4"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5" name="Content Placeholder 2"/>
          <p:cNvSpPr>
            <a:spLocks noGrp="1"/>
          </p:cNvSpPr>
          <p:nvPr>
            <p:ph type="body" sz="half" idx="4294967295"/>
          </p:nvPr>
        </p:nvSpPr>
        <p:spPr>
          <a:xfrm>
            <a:off x="654206" y="4815436"/>
            <a:ext cx="10933735" cy="885825"/>
          </a:xfrm>
        </p:spPr>
        <p:txBody>
          <a:bodyPr>
            <a:noAutofit/>
          </a:bodyPr>
          <a:lstStyle/>
          <a:p>
            <a:pPr marL="0" indent="0">
              <a:buNone/>
            </a:pPr>
            <a:r>
              <a:rPr lang="tr-TR" sz="4400">
                <a:solidFill>
                  <a:schemeClr val="accent1"/>
                </a:solidFill>
              </a:rPr>
              <a:t>Neden soru oluşturma becerisini öğretmek için zaman harcamalıyız?</a:t>
            </a:r>
          </a:p>
        </p:txBody>
      </p:sp>
      <p:pic>
        <p:nvPicPr>
          <p:cNvPr id="3" name="Picture 2" descr="mccomb students.jpg">
            <a:extLst>
              <a:ext uri="{FF2B5EF4-FFF2-40B4-BE49-F238E27FC236}">
                <a16:creationId xmlns:a16="http://schemas.microsoft.com/office/drawing/2014/main" id="{F959F3ED-BF7F-C143-8A25-E005975A2103}"/>
              </a:ext>
            </a:extLst>
          </p:cNvPr>
          <p:cNvPicPr>
            <a:picLocks noChangeAspect="1"/>
          </p:cNvPicPr>
          <p:nvPr/>
        </p:nvPicPr>
        <p:blipFill>
          <a:blip r:embed="rId2" cstate="email">
            <a:extLst>
              <a:ext uri="{28A0092B-C50C-407E-A947-70E740481C1C}">
                <a14:useLocalDpi xmlns:a14="http://schemas.microsoft.com/office/drawing/2010/main"/>
              </a:ext>
            </a:extLst>
          </a:blip>
          <a:srcRect/>
          <a:stretch>
            <a:fillRect/>
          </a:stretch>
        </p:blipFill>
        <p:spPr>
          <a:xfrm>
            <a:off x="1591225" y="627611"/>
            <a:ext cx="6006608" cy="3690268"/>
          </a:xfrm>
          <a:prstGeom prst="rect">
            <a:avLst/>
          </a:prstGeom>
          <a:noFill/>
        </p:spPr>
      </p:pic>
      <p:cxnSp>
        <p:nvCxnSpPr>
          <p:cNvPr id="4" name="Straight Connector 3"/>
          <p:cNvCxnSpPr/>
          <p:nvPr/>
        </p:nvCxnSpPr>
        <p:spPr>
          <a:xfrm>
            <a:off x="654206" y="6343748"/>
            <a:ext cx="10625278"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5" name="Subtitle 2">
            <a:extLst>
              <a:ext uri="{FF2B5EF4-FFF2-40B4-BE49-F238E27FC236}">
                <a16:creationId xmlns:a16="http://schemas.microsoft.com/office/drawing/2014/main" id="{075F71EC-5E7C-4871-894A-E7D03C6A92D5}"/>
              </a:ext>
            </a:extLst>
          </p:cNvPr>
          <p:cNvSpPr txBox="1">
            <a:spLocks/>
          </p:cNvSpPr>
          <p:nvPr/>
        </p:nvSpPr>
        <p:spPr>
          <a:xfrm>
            <a:off x="6413427" y="6403221"/>
            <a:ext cx="5685183" cy="294945"/>
          </a:xfrm>
          <a:prstGeom prst="rect">
            <a:avLst/>
          </a:prstGeom>
          <a:solidFill>
            <a:schemeClr val="bg1"/>
          </a:solidFill>
        </p:spPr>
        <p:txBody>
          <a:bodyPr vert="horz" lIns="91440" tIns="45720" rIns="91440" bIns="45720" rtlCol="0">
            <a:noAutofit/>
          </a:bodyPr>
          <a:lstStyle>
            <a:lvl1pPr marL="0" indent="0" algn="l" defTabSz="914400" rtl="0" eaLnBrk="1" latinLnBrk="0" hangingPunct="1">
              <a:lnSpc>
                <a:spcPct val="90000"/>
              </a:lnSpc>
              <a:spcBef>
                <a:spcPts val="1000"/>
              </a:spcBef>
              <a:buFont typeface="Arial"/>
              <a:buNone/>
              <a:defRPr sz="32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9pPr>
          </a:lstStyle>
          <a:p>
            <a:pPr>
              <a:lnSpc>
                <a:spcPct val="100000"/>
              </a:lnSpc>
              <a:spcBef>
                <a:spcPts val="400"/>
              </a:spcBef>
              <a:defRPr/>
            </a:pPr>
            <a:r>
              <a:rPr lang="tr-TR" sz="1400" dirty="0">
                <a:latin typeface="+mj-lt"/>
              </a:rPr>
              <a:t>Kaynak:  </a:t>
            </a:r>
            <a:r>
              <a:rPr lang="tr-TR" sz="1400" dirty="0" err="1">
                <a:latin typeface="+mj-lt"/>
              </a:rPr>
              <a:t>The</a:t>
            </a:r>
            <a:r>
              <a:rPr lang="tr-TR" sz="1400" dirty="0">
                <a:latin typeface="+mj-lt"/>
              </a:rPr>
              <a:t> Right </a:t>
            </a:r>
            <a:r>
              <a:rPr lang="tr-TR" sz="1400" dirty="0" err="1">
                <a:latin typeface="+mj-lt"/>
              </a:rPr>
              <a:t>Question</a:t>
            </a:r>
            <a:r>
              <a:rPr lang="tr-TR" sz="1400" dirty="0">
                <a:latin typeface="+mj-lt"/>
              </a:rPr>
              <a:t> </a:t>
            </a:r>
            <a:r>
              <a:rPr lang="tr-TR" sz="1400" dirty="0" err="1">
                <a:latin typeface="+mj-lt"/>
              </a:rPr>
              <a:t>Institute</a:t>
            </a:r>
            <a:r>
              <a:rPr lang="tr-TR" sz="1400" dirty="0">
                <a:latin typeface="+mj-lt"/>
              </a:rPr>
              <a:t> – rightquestion.org</a:t>
            </a:r>
            <a:endParaRPr lang="en-US" sz="1400" dirty="0">
              <a:latin typeface="+mj-lt"/>
            </a:endParaRPr>
          </a:p>
        </p:txBody>
      </p:sp>
    </p:spTree>
    <p:extLst>
      <p:ext uri="{BB962C8B-B14F-4D97-AF65-F5344CB8AC3E}">
        <p14:creationId xmlns:p14="http://schemas.microsoft.com/office/powerpoint/2010/main" val="1104259104"/>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Lst>
</file>

<file path=ppt/theme/theme1.xml><?xml version="1.0" encoding="utf-8"?>
<a:theme xmlns:a="http://schemas.openxmlformats.org/drawingml/2006/main" name="Office Theme">
  <a:themeElements>
    <a:clrScheme name="RQI Brand Colors (Final)">
      <a:dk1>
        <a:srgbClr val="000000"/>
      </a:dk1>
      <a:lt1>
        <a:srgbClr val="FFFFFF"/>
      </a:lt1>
      <a:dk2>
        <a:srgbClr val="59C4C7"/>
      </a:dk2>
      <a:lt2>
        <a:srgbClr val="E7E6E6"/>
      </a:lt2>
      <a:accent1>
        <a:srgbClr val="59C4C7"/>
      </a:accent1>
      <a:accent2>
        <a:srgbClr val="F6921E"/>
      </a:accent2>
      <a:accent3>
        <a:srgbClr val="74D061"/>
      </a:accent3>
      <a:accent4>
        <a:srgbClr val="156993"/>
      </a:accent4>
      <a:accent5>
        <a:srgbClr val="DD5050"/>
      </a:accent5>
      <a:accent6>
        <a:srgbClr val="7979D8"/>
      </a:accent6>
      <a:hlink>
        <a:srgbClr val="59C4C7"/>
      </a:hlink>
      <a:folHlink>
        <a:srgbClr val="59C4C7"/>
      </a:folHlink>
    </a:clrScheme>
    <a:fontScheme name="ユーザー定義 2">
      <a:majorFont>
        <a:latin typeface="Rockwell"/>
        <a:ea typeface="MS Gothic"/>
        <a:cs typeface=""/>
      </a:majorFont>
      <a:minorFont>
        <a:latin typeface="Rockwell"/>
        <a:ea typeface="Meiryo"/>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RQI Brand Colors (Final)">
      <a:dk1>
        <a:srgbClr val="000000"/>
      </a:dk1>
      <a:lt1>
        <a:srgbClr val="FFFFFF"/>
      </a:lt1>
      <a:dk2>
        <a:srgbClr val="59C4C7"/>
      </a:dk2>
      <a:lt2>
        <a:srgbClr val="E7E6E6"/>
      </a:lt2>
      <a:accent1>
        <a:srgbClr val="59C4C7"/>
      </a:accent1>
      <a:accent2>
        <a:srgbClr val="F6921E"/>
      </a:accent2>
      <a:accent3>
        <a:srgbClr val="74D061"/>
      </a:accent3>
      <a:accent4>
        <a:srgbClr val="156993"/>
      </a:accent4>
      <a:accent5>
        <a:srgbClr val="DD5050"/>
      </a:accent5>
      <a:accent6>
        <a:srgbClr val="7979D8"/>
      </a:accent6>
      <a:hlink>
        <a:srgbClr val="59C4C7"/>
      </a:hlink>
      <a:folHlink>
        <a:srgbClr val="59C4C7"/>
      </a:folHlink>
    </a:clrScheme>
    <a:fontScheme name="ユーザー定義 2">
      <a:majorFont>
        <a:latin typeface="Rockwell"/>
        <a:ea typeface="MS Gothic"/>
        <a:cs typeface=""/>
      </a:majorFont>
      <a:minorFont>
        <a:latin typeface="Rockwell"/>
        <a:ea typeface="Meiryo"/>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2_Office Theme">
  <a:themeElements>
    <a:clrScheme name="RQI Brand Colors (Final)">
      <a:dk1>
        <a:srgbClr val="000000"/>
      </a:dk1>
      <a:lt1>
        <a:srgbClr val="FFFFFF"/>
      </a:lt1>
      <a:dk2>
        <a:srgbClr val="59C4C7"/>
      </a:dk2>
      <a:lt2>
        <a:srgbClr val="E7E6E6"/>
      </a:lt2>
      <a:accent1>
        <a:srgbClr val="59C4C7"/>
      </a:accent1>
      <a:accent2>
        <a:srgbClr val="F6921E"/>
      </a:accent2>
      <a:accent3>
        <a:srgbClr val="74D061"/>
      </a:accent3>
      <a:accent4>
        <a:srgbClr val="156993"/>
      </a:accent4>
      <a:accent5>
        <a:srgbClr val="DD5050"/>
      </a:accent5>
      <a:accent6>
        <a:srgbClr val="7979D8"/>
      </a:accent6>
      <a:hlink>
        <a:srgbClr val="59C4C7"/>
      </a:hlink>
      <a:folHlink>
        <a:srgbClr val="59C4C7"/>
      </a:folHlink>
    </a:clrScheme>
    <a:fontScheme name="ユーザー定義 2">
      <a:majorFont>
        <a:latin typeface="Rockwell"/>
        <a:ea typeface="MS Gothic"/>
        <a:cs typeface=""/>
      </a:majorFont>
      <a:minorFont>
        <a:latin typeface="Rockwell"/>
        <a:ea typeface="Meiryo"/>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9343</TotalTime>
  <Words>2762</Words>
  <Application>Microsoft Office PowerPoint</Application>
  <PresentationFormat>Widescreen</PresentationFormat>
  <Paragraphs>474</Paragraphs>
  <Slides>67</Slides>
  <Notes>28</Notes>
  <HiddenSlides>0</HiddenSlides>
  <MMClips>1</MMClips>
  <ScaleCrop>false</ScaleCrop>
  <HeadingPairs>
    <vt:vector size="6" baseType="variant">
      <vt:variant>
        <vt:lpstr>Fonts Used</vt:lpstr>
      </vt:variant>
      <vt:variant>
        <vt:i4>16</vt:i4>
      </vt:variant>
      <vt:variant>
        <vt:lpstr>Theme</vt:lpstr>
      </vt:variant>
      <vt:variant>
        <vt:i4>3</vt:i4>
      </vt:variant>
      <vt:variant>
        <vt:lpstr>Slide Titles</vt:lpstr>
      </vt:variant>
      <vt:variant>
        <vt:i4>67</vt:i4>
      </vt:variant>
    </vt:vector>
  </HeadingPairs>
  <TitlesOfParts>
    <vt:vector size="86" baseType="lpstr">
      <vt:lpstr>MS Gothic</vt:lpstr>
      <vt:lpstr>ＭＳ Ｐゴシック</vt:lpstr>
      <vt:lpstr>ＭＳ Ｐゴシック</vt:lpstr>
      <vt:lpstr>游ゴシック</vt:lpstr>
      <vt:lpstr>Arial</vt:lpstr>
      <vt:lpstr>Calibri</vt:lpstr>
      <vt:lpstr>Gill Sans</vt:lpstr>
      <vt:lpstr>Google Sans</vt:lpstr>
      <vt:lpstr>Meiryo</vt:lpstr>
      <vt:lpstr>Noto Sans Symbols</vt:lpstr>
      <vt:lpstr>Roboto</vt:lpstr>
      <vt:lpstr>Rockwell</vt:lpstr>
      <vt:lpstr>Rockwell (Body)</vt:lpstr>
      <vt:lpstr>Rokkitt</vt:lpstr>
      <vt:lpstr>Wingdings</vt:lpstr>
      <vt:lpstr>ヒラギノ角ゴ ProN W3</vt:lpstr>
      <vt:lpstr>Office Theme</vt:lpstr>
      <vt:lpstr>1_Office Theme</vt:lpstr>
      <vt:lpstr>2_Office Theme</vt:lpstr>
      <vt:lpstr>Soru Oluşturma Tekniğine (SOT) Giriş</vt:lpstr>
      <vt:lpstr>PowerPoint Presentation</vt:lpstr>
      <vt:lpstr>Teşekkür </vt:lpstr>
      <vt:lpstr>Odada kim var?</vt:lpstr>
      <vt:lpstr>Hoş geldiniz</vt:lpstr>
      <vt:lpstr>Bugünün Gündemi</vt:lpstr>
      <vt:lpstr>PowerPoint Presentation</vt:lpstr>
      <vt:lpstr>Twitterdayız...</vt:lpstr>
      <vt:lpstr>PowerPoint Presentation</vt:lpstr>
      <vt:lpstr>Yöntemin Asıl Kaynağının Onurlandırılması:  Lawrence, Massachusetts'teki ebeveynler, 1990</vt:lpstr>
      <vt:lpstr>PowerPoint Presentation</vt:lpstr>
      <vt:lpstr>PowerPoint Presentation</vt:lpstr>
      <vt:lpstr>Ergenlerin Soru Oluşturması</vt:lpstr>
      <vt:lpstr>Üniversite Öğrencilerinin Öğrenmesi Gerekenler Hakkında Üniversite Başkanları</vt:lpstr>
      <vt:lpstr>Buna rağmen, mezunların sadece% 27'si üniversitenin onlara kendi sorularını nasıl soracaklarını öğrettiğine inanıyor.</vt:lpstr>
      <vt:lpstr>Yalnız Değiliz </vt:lpstr>
      <vt:lpstr>PowerPoint Presentation</vt:lpstr>
      <vt:lpstr>Öğrenciler kendi sorularını sormayı öğrenirse ne olur? </vt:lpstr>
      <vt:lpstr>Öğrencilerin Soru Sormasının Önemi Üzerine Araştırma </vt:lpstr>
      <vt:lpstr>Öğrenci Üzerindeki Etki</vt:lpstr>
      <vt:lpstr>Soru Oluşturma Tekniği (SOT) ile Katılımcı Öğrenme</vt:lpstr>
      <vt:lpstr>Soru Oluşturma Tekniği (SOT)</vt:lpstr>
      <vt:lpstr>Soru Üretme Kuralları</vt:lpstr>
      <vt:lpstr>Sorular Üretin</vt:lpstr>
      <vt:lpstr>Soru Odağı</vt:lpstr>
      <vt:lpstr>Soruları Kategorilere Ayırın: Kapalı/Açık</vt:lpstr>
      <vt:lpstr>Tartışma</vt:lpstr>
      <vt:lpstr>Tartışma</vt:lpstr>
      <vt:lpstr>Soruları Geliştirme</vt:lpstr>
      <vt:lpstr>Strateji oluşturun: Sorulara Öncelik Verme </vt:lpstr>
      <vt:lpstr>Strateji oluşturun: Eylem Planı</vt:lpstr>
      <vt:lpstr>Strateji oluşturun: Eylem Planı</vt:lpstr>
      <vt:lpstr>Paylaşma</vt:lpstr>
      <vt:lpstr>Etki</vt:lpstr>
      <vt:lpstr>Sürece Bir Bakış </vt:lpstr>
      <vt:lpstr>Tek bir slaytta SOT...</vt:lpstr>
      <vt:lpstr>Merak ve Titizlik</vt:lpstr>
      <vt:lpstr>Birçok farklı yönde düşünmek</vt:lpstr>
      <vt:lpstr>Açık Biçimde Tanımlama, Odaklanma</vt:lpstr>
      <vt:lpstr>Düşünme üzerine Düşünmek</vt:lpstr>
      <vt:lpstr>PowerPoint Presentation</vt:lpstr>
      <vt:lpstr>Sınıf Örneği: Anaokulu</vt:lpstr>
      <vt:lpstr>Soru Odağı</vt:lpstr>
      <vt:lpstr>Öğrenci Soruları</vt:lpstr>
      <vt:lpstr>Sınıf Örneği:  4. Sınıf</vt:lpstr>
      <vt:lpstr>Soru Odağı</vt:lpstr>
      <vt:lpstr>Öğrenci Soruları</vt:lpstr>
      <vt:lpstr>Öğrenci Sorularıyla Sonraki Adımlar</vt:lpstr>
      <vt:lpstr>Sınıf Örneği: 7. Sınıf</vt:lpstr>
      <vt:lpstr>Soru Odağı</vt:lpstr>
      <vt:lpstr>Seçilmiş Öğrenci Soruları</vt:lpstr>
      <vt:lpstr>Öğrenci Sorularıyla Sonraki Adımlar</vt:lpstr>
      <vt:lpstr>Öğrenci Üzerindeki Etkiler</vt:lpstr>
      <vt:lpstr>Sınıf Örneği:11. Sınıf </vt:lpstr>
      <vt:lpstr>Soru Odağı</vt:lpstr>
      <vt:lpstr>Öğrenci Soruları</vt:lpstr>
      <vt:lpstr>Öğrenci Sorularıyla Sonraki Adımlar</vt:lpstr>
      <vt:lpstr>Öğrenci Üzerindeki Etkiler</vt:lpstr>
      <vt:lpstr>Sınıf Örneği: 12. Sınıf</vt:lpstr>
      <vt:lpstr>Soru Odağı</vt:lpstr>
      <vt:lpstr>Öğrenci Soruları</vt:lpstr>
      <vt:lpstr>Öğrenci Sorularıyla Sonraki Adımlar</vt:lpstr>
      <vt:lpstr>Soru oluşturma becerisi günümüzde neden bu kadar önemli?  </vt:lpstr>
      <vt:lpstr>PowerPoint Presentation</vt:lpstr>
      <vt:lpstr>Soru Sorma Becerisi</vt:lpstr>
      <vt:lpstr>Sorular ve Demokrasi</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The Right Question Institute</dc:creator>
  <cp:lastModifiedBy>Katy</cp:lastModifiedBy>
  <cp:revision>286</cp:revision>
  <dcterms:created xsi:type="dcterms:W3CDTF">2018-05-15T14:29:45Z</dcterms:created>
  <dcterms:modified xsi:type="dcterms:W3CDTF">2021-06-02T16:11:21Z</dcterms:modified>
</cp:coreProperties>
</file>