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84" r:id="rId2"/>
  </p:sldMasterIdLst>
  <p:notesMasterIdLst>
    <p:notesMasterId r:id="rId18"/>
  </p:notesMasterIdLst>
  <p:sldIdLst>
    <p:sldId id="284" r:id="rId3"/>
    <p:sldId id="286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</p:sldIdLst>
  <p:sldSz cx="12192000" cy="6858000"/>
  <p:notesSz cx="6858000" cy="91440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67" autoAdjust="0"/>
    <p:restoredTop sz="94660"/>
  </p:normalViewPr>
  <p:slideViewPr>
    <p:cSldViewPr snapToGrid="0">
      <p:cViewPr varScale="1">
        <p:scale>
          <a:sx n="88" d="100"/>
          <a:sy n="88" d="100"/>
        </p:scale>
        <p:origin x="686" y="6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CFD83C-0C6B-BC4D-842F-129DEFFFCC83}" type="doc">
      <dgm:prSet loTypeId="urn:microsoft.com/office/officeart/2005/8/layout/hList3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AD2A03A-FC77-0649-92E9-8E6E21736820}">
      <dgm:prSet phldrT="[Text]"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r-TR" sz="4400" b="0">
              <a:latin typeface="Rockwell" panose="02060603020205020403" pitchFamily="18" charset="0"/>
              <a:cs typeface="Gill Sans"/>
            </a:rPr>
            <a:t>Kapalı Uçlu Sorular</a:t>
          </a:r>
        </a:p>
      </dgm:t>
    </dgm:pt>
    <dgm:pt modelId="{80DB3469-4255-D440-BECB-3A0D4DCB7625}" type="parTrans" cxnId="{64026328-281F-4E4B-819B-6E7E2ECFD643}">
      <dgm:prSet/>
      <dgm:spPr/>
      <dgm:t>
        <a:bodyPr/>
        <a:lstStyle/>
        <a:p>
          <a:endParaRPr lang="en-US"/>
        </a:p>
      </dgm:t>
    </dgm:pt>
    <dgm:pt modelId="{F0AF8130-90DD-6A40-BE69-CC06EEC1DDAF}" type="sibTrans" cxnId="{64026328-281F-4E4B-819B-6E7E2ECFD643}">
      <dgm:prSet/>
      <dgm:spPr/>
      <dgm:t>
        <a:bodyPr/>
        <a:lstStyle/>
        <a:p>
          <a:endParaRPr lang="en-US"/>
        </a:p>
      </dgm:t>
    </dgm:pt>
    <dgm:pt modelId="{FF1F7779-F48A-1F40-9E9D-420C87150ED4}">
      <dgm:prSet phldrT="[Text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>
          <a:solidFill>
            <a:schemeClr val="accent4"/>
          </a:solidFill>
        </a:ln>
      </dgm:spPr>
      <dgm:t>
        <a:bodyPr/>
        <a:lstStyle/>
        <a:p>
          <a:r>
            <a:rPr lang="tr-TR" b="0">
              <a:latin typeface="Rockwell" panose="02060603020205020403" pitchFamily="18" charset="0"/>
              <a:cs typeface="Gill Sans"/>
            </a:rPr>
            <a:t>Avantajları</a:t>
          </a:r>
        </a:p>
      </dgm:t>
    </dgm:pt>
    <dgm:pt modelId="{A7F55382-F9EC-094C-8A11-74EE819CF30E}" type="parTrans" cxnId="{3745D2BA-C112-5847-8166-F9EC36687BD8}">
      <dgm:prSet/>
      <dgm:spPr/>
      <dgm:t>
        <a:bodyPr/>
        <a:lstStyle/>
        <a:p>
          <a:endParaRPr lang="en-US"/>
        </a:p>
      </dgm:t>
    </dgm:pt>
    <dgm:pt modelId="{410C3502-284E-4640-BE5B-2BBC03993EC6}" type="sibTrans" cxnId="{3745D2BA-C112-5847-8166-F9EC36687BD8}">
      <dgm:prSet/>
      <dgm:spPr/>
      <dgm:t>
        <a:bodyPr/>
        <a:lstStyle/>
        <a:p>
          <a:endParaRPr lang="en-US"/>
        </a:p>
      </dgm:t>
    </dgm:pt>
    <dgm:pt modelId="{F92606C1-1CD6-BF4E-9E77-D0275FDC37C2}">
      <dgm:prSet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solidFill>
            <a:schemeClr val="accent1">
              <a:lumMod val="20000"/>
              <a:lumOff val="80000"/>
            </a:schemeClr>
          </a:solidFill>
        </a:ln>
      </dgm:spPr>
      <dgm:t>
        <a:bodyPr/>
        <a:lstStyle/>
        <a:p>
          <a:r>
            <a:rPr lang="tr-TR" b="0">
              <a:latin typeface="Rockwell" panose="02060603020205020403" pitchFamily="18" charset="0"/>
              <a:cs typeface="Gill Sans"/>
            </a:rPr>
            <a:t>Dezavantajları</a:t>
          </a:r>
          <a:r>
            <a:rPr lang="tr-TR" b="0">
              <a:latin typeface="+mj-lt"/>
              <a:cs typeface="Gill Sans"/>
            </a:rPr>
            <a:t> </a:t>
          </a:r>
        </a:p>
      </dgm:t>
    </dgm:pt>
    <dgm:pt modelId="{0D1A1D27-FBA7-E34B-B644-B2808F3E68A8}" type="parTrans" cxnId="{2697C0FA-C691-2044-83EE-E06A69D1F024}">
      <dgm:prSet/>
      <dgm:spPr/>
      <dgm:t>
        <a:bodyPr/>
        <a:lstStyle/>
        <a:p>
          <a:endParaRPr lang="en-US"/>
        </a:p>
      </dgm:t>
    </dgm:pt>
    <dgm:pt modelId="{EEB51F93-8625-064F-84B3-754FC6A26CEF}" type="sibTrans" cxnId="{2697C0FA-C691-2044-83EE-E06A69D1F024}">
      <dgm:prSet/>
      <dgm:spPr/>
      <dgm:t>
        <a:bodyPr/>
        <a:lstStyle/>
        <a:p>
          <a:endParaRPr lang="en-US"/>
        </a:p>
      </dgm:t>
    </dgm:pt>
    <dgm:pt modelId="{91E99BCE-3CAA-CE4C-A763-4B42C659CC8B}" type="pres">
      <dgm:prSet presAssocID="{85CFD83C-0C6B-BC4D-842F-129DEFFFCC83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1305359-E89A-E248-BDAE-44B047EAF116}" type="pres">
      <dgm:prSet presAssocID="{6AD2A03A-FC77-0649-92E9-8E6E21736820}" presName="roof" presStyleLbl="dkBgShp" presStyleIdx="0" presStyleCnt="2" custLinFactNeighborX="0" custLinFactNeighborY="1248"/>
      <dgm:spPr/>
      <dgm:t>
        <a:bodyPr/>
        <a:lstStyle/>
        <a:p>
          <a:endParaRPr lang="en-US"/>
        </a:p>
      </dgm:t>
    </dgm:pt>
    <dgm:pt modelId="{AD06BE05-311D-2242-844E-E6A710FEAEE4}" type="pres">
      <dgm:prSet presAssocID="{6AD2A03A-FC77-0649-92E9-8E6E21736820}" presName="pillars" presStyleCnt="0"/>
      <dgm:spPr/>
    </dgm:pt>
    <dgm:pt modelId="{250C4737-A841-8C48-A045-BF4D4D99D3A8}" type="pres">
      <dgm:prSet presAssocID="{6AD2A03A-FC77-0649-92E9-8E6E21736820}" presName="pillar1" presStyleLbl="node1" presStyleIdx="0" presStyleCnt="2" custScaleY="99742" custLinFactNeighborX="-295" custLinFactNeighborY="10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D3949D-55D7-9843-BBF0-4DC75BF720C6}" type="pres">
      <dgm:prSet presAssocID="{F92606C1-1CD6-BF4E-9E77-D0275FDC37C2}" presName="pillarX" presStyleLbl="node1" presStyleIdx="1" presStyleCnt="2" custLinFactNeighborX="589" custLinFactNeighborY="10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F57DEF-DA04-AE46-8A72-E185F1E3E46F}" type="pres">
      <dgm:prSet presAssocID="{6AD2A03A-FC77-0649-92E9-8E6E21736820}" presName="base" presStyleLbl="dkBgShp" presStyleIdx="1" presStyleCnt="2" custLinFactY="-93979" custLinFactNeighborX="18794" custLinFactNeighborY="-100000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</dgm:pt>
  </dgm:ptLst>
  <dgm:cxnLst>
    <dgm:cxn modelId="{2697C0FA-C691-2044-83EE-E06A69D1F024}" srcId="{6AD2A03A-FC77-0649-92E9-8E6E21736820}" destId="{F92606C1-1CD6-BF4E-9E77-D0275FDC37C2}" srcOrd="1" destOrd="0" parTransId="{0D1A1D27-FBA7-E34B-B644-B2808F3E68A8}" sibTransId="{EEB51F93-8625-064F-84B3-754FC6A26CEF}"/>
    <dgm:cxn modelId="{C4504B1F-7431-BF44-A8A8-BC789C2FD98F}" type="presOf" srcId="{F92606C1-1CD6-BF4E-9E77-D0275FDC37C2}" destId="{24D3949D-55D7-9843-BBF0-4DC75BF720C6}" srcOrd="0" destOrd="0" presId="urn:microsoft.com/office/officeart/2005/8/layout/hList3"/>
    <dgm:cxn modelId="{64026328-281F-4E4B-819B-6E7E2ECFD643}" srcId="{85CFD83C-0C6B-BC4D-842F-129DEFFFCC83}" destId="{6AD2A03A-FC77-0649-92E9-8E6E21736820}" srcOrd="0" destOrd="0" parTransId="{80DB3469-4255-D440-BECB-3A0D4DCB7625}" sibTransId="{F0AF8130-90DD-6A40-BE69-CC06EEC1DDAF}"/>
    <dgm:cxn modelId="{3745D2BA-C112-5847-8166-F9EC36687BD8}" srcId="{6AD2A03A-FC77-0649-92E9-8E6E21736820}" destId="{FF1F7779-F48A-1F40-9E9D-420C87150ED4}" srcOrd="0" destOrd="0" parTransId="{A7F55382-F9EC-094C-8A11-74EE819CF30E}" sibTransId="{410C3502-284E-4640-BE5B-2BBC03993EC6}"/>
    <dgm:cxn modelId="{3E178AE8-F01C-FE48-9863-EDBF8240A236}" type="presOf" srcId="{6AD2A03A-FC77-0649-92E9-8E6E21736820}" destId="{F1305359-E89A-E248-BDAE-44B047EAF116}" srcOrd="0" destOrd="0" presId="urn:microsoft.com/office/officeart/2005/8/layout/hList3"/>
    <dgm:cxn modelId="{7FB54271-B2F2-A349-963B-D477CE09C60A}" type="presOf" srcId="{FF1F7779-F48A-1F40-9E9D-420C87150ED4}" destId="{250C4737-A841-8C48-A045-BF4D4D99D3A8}" srcOrd="0" destOrd="0" presId="urn:microsoft.com/office/officeart/2005/8/layout/hList3"/>
    <dgm:cxn modelId="{07DE84E7-3F7F-BA42-BCBC-F39250B4CACA}" type="presOf" srcId="{85CFD83C-0C6B-BC4D-842F-129DEFFFCC83}" destId="{91E99BCE-3CAA-CE4C-A763-4B42C659CC8B}" srcOrd="0" destOrd="0" presId="urn:microsoft.com/office/officeart/2005/8/layout/hList3"/>
    <dgm:cxn modelId="{74E0DDB2-A07D-F74B-9BD0-9D230BCADF19}" type="presParOf" srcId="{91E99BCE-3CAA-CE4C-A763-4B42C659CC8B}" destId="{F1305359-E89A-E248-BDAE-44B047EAF116}" srcOrd="0" destOrd="0" presId="urn:microsoft.com/office/officeart/2005/8/layout/hList3"/>
    <dgm:cxn modelId="{2360531A-E104-554A-B04A-6A4AD25C6651}" type="presParOf" srcId="{91E99BCE-3CAA-CE4C-A763-4B42C659CC8B}" destId="{AD06BE05-311D-2242-844E-E6A710FEAEE4}" srcOrd="1" destOrd="0" presId="urn:microsoft.com/office/officeart/2005/8/layout/hList3"/>
    <dgm:cxn modelId="{BB617D89-A4C8-BC40-86C3-1700F732A9E9}" type="presParOf" srcId="{AD06BE05-311D-2242-844E-E6A710FEAEE4}" destId="{250C4737-A841-8C48-A045-BF4D4D99D3A8}" srcOrd="0" destOrd="0" presId="urn:microsoft.com/office/officeart/2005/8/layout/hList3"/>
    <dgm:cxn modelId="{0DA79D3A-E33E-4D41-8217-6619F88A397E}" type="presParOf" srcId="{AD06BE05-311D-2242-844E-E6A710FEAEE4}" destId="{24D3949D-55D7-9843-BBF0-4DC75BF720C6}" srcOrd="1" destOrd="0" presId="urn:microsoft.com/office/officeart/2005/8/layout/hList3"/>
    <dgm:cxn modelId="{B48A301E-2550-504F-8173-B2FB84212D7A}" type="presParOf" srcId="{91E99BCE-3CAA-CE4C-A763-4B42C659CC8B}" destId="{30F57DEF-DA04-AE46-8A72-E185F1E3E46F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CFD83C-0C6B-BC4D-842F-129DEFFFCC83}" type="doc">
      <dgm:prSet loTypeId="urn:microsoft.com/office/officeart/2005/8/layout/hList3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AD2A03A-FC77-0649-92E9-8E6E21736820}">
      <dgm:prSet phldrT="[Text]"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r-TR" sz="4400" b="0">
              <a:latin typeface="Rockwell" panose="02060603020205020403" pitchFamily="18" charset="0"/>
              <a:cs typeface="Gill Sans"/>
            </a:rPr>
            <a:t>Açık uçlu sorular</a:t>
          </a:r>
        </a:p>
      </dgm:t>
    </dgm:pt>
    <dgm:pt modelId="{80DB3469-4255-D440-BECB-3A0D4DCB7625}" type="parTrans" cxnId="{64026328-281F-4E4B-819B-6E7E2ECFD643}">
      <dgm:prSet/>
      <dgm:spPr/>
      <dgm:t>
        <a:bodyPr/>
        <a:lstStyle/>
        <a:p>
          <a:endParaRPr lang="en-US"/>
        </a:p>
      </dgm:t>
    </dgm:pt>
    <dgm:pt modelId="{F0AF8130-90DD-6A40-BE69-CC06EEC1DDAF}" type="sibTrans" cxnId="{64026328-281F-4E4B-819B-6E7E2ECFD643}">
      <dgm:prSet/>
      <dgm:spPr/>
      <dgm:t>
        <a:bodyPr/>
        <a:lstStyle/>
        <a:p>
          <a:endParaRPr lang="en-US"/>
        </a:p>
      </dgm:t>
    </dgm:pt>
    <dgm:pt modelId="{FF1F7779-F48A-1F40-9E9D-420C87150ED4}">
      <dgm:prSet phldrT="[Text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>
          <a:solidFill>
            <a:schemeClr val="accent4"/>
          </a:solidFill>
        </a:ln>
      </dgm:spPr>
      <dgm:t>
        <a:bodyPr/>
        <a:lstStyle/>
        <a:p>
          <a:r>
            <a:rPr lang="tr-TR" b="0">
              <a:latin typeface="Rockwell" panose="02060603020205020403" pitchFamily="18" charset="0"/>
              <a:cs typeface="Gill Sans"/>
            </a:rPr>
            <a:t>Avantajları</a:t>
          </a:r>
        </a:p>
      </dgm:t>
    </dgm:pt>
    <dgm:pt modelId="{A7F55382-F9EC-094C-8A11-74EE819CF30E}" type="parTrans" cxnId="{3745D2BA-C112-5847-8166-F9EC36687BD8}">
      <dgm:prSet/>
      <dgm:spPr/>
      <dgm:t>
        <a:bodyPr/>
        <a:lstStyle/>
        <a:p>
          <a:endParaRPr lang="en-US"/>
        </a:p>
      </dgm:t>
    </dgm:pt>
    <dgm:pt modelId="{410C3502-284E-4640-BE5B-2BBC03993EC6}" type="sibTrans" cxnId="{3745D2BA-C112-5847-8166-F9EC36687BD8}">
      <dgm:prSet/>
      <dgm:spPr/>
      <dgm:t>
        <a:bodyPr/>
        <a:lstStyle/>
        <a:p>
          <a:endParaRPr lang="en-US"/>
        </a:p>
      </dgm:t>
    </dgm:pt>
    <dgm:pt modelId="{F92606C1-1CD6-BF4E-9E77-D0275FDC37C2}">
      <dgm:prSet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solidFill>
            <a:schemeClr val="accent1">
              <a:lumMod val="20000"/>
              <a:lumOff val="80000"/>
            </a:schemeClr>
          </a:solidFill>
        </a:ln>
      </dgm:spPr>
      <dgm:t>
        <a:bodyPr/>
        <a:lstStyle/>
        <a:p>
          <a:r>
            <a:rPr lang="tr-TR" b="0">
              <a:latin typeface="Rockwell" panose="02060603020205020403" pitchFamily="18" charset="0"/>
              <a:cs typeface="Gill Sans"/>
            </a:rPr>
            <a:t>Dezavantajları</a:t>
          </a:r>
          <a:r>
            <a:rPr lang="tr-TR" b="0">
              <a:latin typeface="+mj-lt"/>
              <a:cs typeface="Gill Sans"/>
            </a:rPr>
            <a:t> </a:t>
          </a:r>
        </a:p>
      </dgm:t>
    </dgm:pt>
    <dgm:pt modelId="{0D1A1D27-FBA7-E34B-B644-B2808F3E68A8}" type="parTrans" cxnId="{2697C0FA-C691-2044-83EE-E06A69D1F024}">
      <dgm:prSet/>
      <dgm:spPr/>
      <dgm:t>
        <a:bodyPr/>
        <a:lstStyle/>
        <a:p>
          <a:endParaRPr lang="en-US"/>
        </a:p>
      </dgm:t>
    </dgm:pt>
    <dgm:pt modelId="{EEB51F93-8625-064F-84B3-754FC6A26CEF}" type="sibTrans" cxnId="{2697C0FA-C691-2044-83EE-E06A69D1F024}">
      <dgm:prSet/>
      <dgm:spPr/>
      <dgm:t>
        <a:bodyPr/>
        <a:lstStyle/>
        <a:p>
          <a:endParaRPr lang="en-US"/>
        </a:p>
      </dgm:t>
    </dgm:pt>
    <dgm:pt modelId="{91E99BCE-3CAA-CE4C-A763-4B42C659CC8B}" type="pres">
      <dgm:prSet presAssocID="{85CFD83C-0C6B-BC4D-842F-129DEFFFCC83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1305359-E89A-E248-BDAE-44B047EAF116}" type="pres">
      <dgm:prSet presAssocID="{6AD2A03A-FC77-0649-92E9-8E6E21736820}" presName="roof" presStyleLbl="dkBgShp" presStyleIdx="0" presStyleCnt="2" custLinFactNeighborY="1230"/>
      <dgm:spPr/>
      <dgm:t>
        <a:bodyPr/>
        <a:lstStyle/>
        <a:p>
          <a:endParaRPr lang="en-US"/>
        </a:p>
      </dgm:t>
    </dgm:pt>
    <dgm:pt modelId="{AD06BE05-311D-2242-844E-E6A710FEAEE4}" type="pres">
      <dgm:prSet presAssocID="{6AD2A03A-FC77-0649-92E9-8E6E21736820}" presName="pillars" presStyleCnt="0"/>
      <dgm:spPr/>
    </dgm:pt>
    <dgm:pt modelId="{250C4737-A841-8C48-A045-BF4D4D99D3A8}" type="pres">
      <dgm:prSet presAssocID="{6AD2A03A-FC77-0649-92E9-8E6E21736820}" presName="pillar1" presStyleLbl="node1" presStyleIdx="0" presStyleCnt="2" custLinFactNeighborX="-295" custLinFactNeighborY="10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D3949D-55D7-9843-BBF0-4DC75BF720C6}" type="pres">
      <dgm:prSet presAssocID="{F92606C1-1CD6-BF4E-9E77-D0275FDC37C2}" presName="pillarX" presStyleLbl="node1" presStyleIdx="1" presStyleCnt="2" custLinFactNeighborX="589" custLinFactNeighborY="10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F57DEF-DA04-AE46-8A72-E185F1E3E46F}" type="pres">
      <dgm:prSet presAssocID="{6AD2A03A-FC77-0649-92E9-8E6E21736820}" presName="base" presStyleLbl="dkBgShp" presStyleIdx="1" presStyleCnt="2" custLinFactY="-93979" custLinFactNeighborX="18794" custLinFactNeighborY="-100000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</dgm:pt>
  </dgm:ptLst>
  <dgm:cxnLst>
    <dgm:cxn modelId="{2697C0FA-C691-2044-83EE-E06A69D1F024}" srcId="{6AD2A03A-FC77-0649-92E9-8E6E21736820}" destId="{F92606C1-1CD6-BF4E-9E77-D0275FDC37C2}" srcOrd="1" destOrd="0" parTransId="{0D1A1D27-FBA7-E34B-B644-B2808F3E68A8}" sibTransId="{EEB51F93-8625-064F-84B3-754FC6A26CEF}"/>
    <dgm:cxn modelId="{C4504B1F-7431-BF44-A8A8-BC789C2FD98F}" type="presOf" srcId="{F92606C1-1CD6-BF4E-9E77-D0275FDC37C2}" destId="{24D3949D-55D7-9843-BBF0-4DC75BF720C6}" srcOrd="0" destOrd="0" presId="urn:microsoft.com/office/officeart/2005/8/layout/hList3"/>
    <dgm:cxn modelId="{64026328-281F-4E4B-819B-6E7E2ECFD643}" srcId="{85CFD83C-0C6B-BC4D-842F-129DEFFFCC83}" destId="{6AD2A03A-FC77-0649-92E9-8E6E21736820}" srcOrd="0" destOrd="0" parTransId="{80DB3469-4255-D440-BECB-3A0D4DCB7625}" sibTransId="{F0AF8130-90DD-6A40-BE69-CC06EEC1DDAF}"/>
    <dgm:cxn modelId="{3745D2BA-C112-5847-8166-F9EC36687BD8}" srcId="{6AD2A03A-FC77-0649-92E9-8E6E21736820}" destId="{FF1F7779-F48A-1F40-9E9D-420C87150ED4}" srcOrd="0" destOrd="0" parTransId="{A7F55382-F9EC-094C-8A11-74EE819CF30E}" sibTransId="{410C3502-284E-4640-BE5B-2BBC03993EC6}"/>
    <dgm:cxn modelId="{3E178AE8-F01C-FE48-9863-EDBF8240A236}" type="presOf" srcId="{6AD2A03A-FC77-0649-92E9-8E6E21736820}" destId="{F1305359-E89A-E248-BDAE-44B047EAF116}" srcOrd="0" destOrd="0" presId="urn:microsoft.com/office/officeart/2005/8/layout/hList3"/>
    <dgm:cxn modelId="{7FB54271-B2F2-A349-963B-D477CE09C60A}" type="presOf" srcId="{FF1F7779-F48A-1F40-9E9D-420C87150ED4}" destId="{250C4737-A841-8C48-A045-BF4D4D99D3A8}" srcOrd="0" destOrd="0" presId="urn:microsoft.com/office/officeart/2005/8/layout/hList3"/>
    <dgm:cxn modelId="{07DE84E7-3F7F-BA42-BCBC-F39250B4CACA}" type="presOf" srcId="{85CFD83C-0C6B-BC4D-842F-129DEFFFCC83}" destId="{91E99BCE-3CAA-CE4C-A763-4B42C659CC8B}" srcOrd="0" destOrd="0" presId="urn:microsoft.com/office/officeart/2005/8/layout/hList3"/>
    <dgm:cxn modelId="{74E0DDB2-A07D-F74B-9BD0-9D230BCADF19}" type="presParOf" srcId="{91E99BCE-3CAA-CE4C-A763-4B42C659CC8B}" destId="{F1305359-E89A-E248-BDAE-44B047EAF116}" srcOrd="0" destOrd="0" presId="urn:microsoft.com/office/officeart/2005/8/layout/hList3"/>
    <dgm:cxn modelId="{2360531A-E104-554A-B04A-6A4AD25C6651}" type="presParOf" srcId="{91E99BCE-3CAA-CE4C-A763-4B42C659CC8B}" destId="{AD06BE05-311D-2242-844E-E6A710FEAEE4}" srcOrd="1" destOrd="0" presId="urn:microsoft.com/office/officeart/2005/8/layout/hList3"/>
    <dgm:cxn modelId="{BB617D89-A4C8-BC40-86C3-1700F732A9E9}" type="presParOf" srcId="{AD06BE05-311D-2242-844E-E6A710FEAEE4}" destId="{250C4737-A841-8C48-A045-BF4D4D99D3A8}" srcOrd="0" destOrd="0" presId="urn:microsoft.com/office/officeart/2005/8/layout/hList3"/>
    <dgm:cxn modelId="{0DA79D3A-E33E-4D41-8217-6619F88A397E}" type="presParOf" srcId="{AD06BE05-311D-2242-844E-E6A710FEAEE4}" destId="{24D3949D-55D7-9843-BBF0-4DC75BF720C6}" srcOrd="1" destOrd="0" presId="urn:microsoft.com/office/officeart/2005/8/layout/hList3"/>
    <dgm:cxn modelId="{B48A301E-2550-504F-8173-B2FB84212D7A}" type="presParOf" srcId="{91E99BCE-3CAA-CE4C-A763-4B42C659CC8B}" destId="{30F57DEF-DA04-AE46-8A72-E185F1E3E46F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305359-E89A-E248-BDAE-44B047EAF116}">
      <dsp:nvSpPr>
        <dsp:cNvPr id="0" name=""/>
        <dsp:cNvSpPr/>
      </dsp:nvSpPr>
      <dsp:spPr>
        <a:xfrm>
          <a:off x="0" y="13993"/>
          <a:ext cx="7075802" cy="1121260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accent1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400" b="0" kern="1200">
              <a:latin typeface="Rockwell" panose="02060603020205020403" pitchFamily="18" charset="0"/>
              <a:cs typeface="Gill Sans"/>
            </a:rPr>
            <a:t>Kapalı Uçlu Sorular</a:t>
          </a:r>
        </a:p>
      </dsp:txBody>
      <dsp:txXfrm>
        <a:off x="0" y="13993"/>
        <a:ext cx="7075802" cy="1121260"/>
      </dsp:txXfrm>
    </dsp:sp>
    <dsp:sp modelId="{250C4737-A841-8C48-A045-BF4D4D99D3A8}">
      <dsp:nvSpPr>
        <dsp:cNvPr id="0" name=""/>
        <dsp:cNvSpPr/>
      </dsp:nvSpPr>
      <dsp:spPr>
        <a:xfrm>
          <a:off x="0" y="1147868"/>
          <a:ext cx="3537900" cy="2348572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800" b="0" kern="1200">
              <a:latin typeface="Rockwell" panose="02060603020205020403" pitchFamily="18" charset="0"/>
              <a:cs typeface="Gill Sans"/>
            </a:rPr>
            <a:t>Avantajları</a:t>
          </a:r>
        </a:p>
      </dsp:txBody>
      <dsp:txXfrm>
        <a:off x="0" y="1147868"/>
        <a:ext cx="3537900" cy="2348572"/>
      </dsp:txXfrm>
    </dsp:sp>
    <dsp:sp modelId="{24D3949D-55D7-9843-BBF0-4DC75BF720C6}">
      <dsp:nvSpPr>
        <dsp:cNvPr id="0" name=""/>
        <dsp:cNvSpPr/>
      </dsp:nvSpPr>
      <dsp:spPr>
        <a:xfrm>
          <a:off x="3537901" y="1144830"/>
          <a:ext cx="3537900" cy="2354647"/>
        </a:xfrm>
        <a:prstGeom prst="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6350" cap="flat" cmpd="sng" algn="ctr">
          <a:solidFill>
            <a:schemeClr val="accent1">
              <a:lumMod val="20000"/>
              <a:lumOff val="80000"/>
            </a:schemeClr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800" b="0" kern="1200">
              <a:latin typeface="Rockwell" panose="02060603020205020403" pitchFamily="18" charset="0"/>
              <a:cs typeface="Gill Sans"/>
            </a:rPr>
            <a:t>Dezavantajları</a:t>
          </a:r>
          <a:r>
            <a:rPr lang="tr-TR" sz="3800" b="0" kern="1200">
              <a:latin typeface="+mj-lt"/>
              <a:cs typeface="Gill Sans"/>
            </a:rPr>
            <a:t> </a:t>
          </a:r>
        </a:p>
      </dsp:txBody>
      <dsp:txXfrm>
        <a:off x="3537901" y="1144830"/>
        <a:ext cx="3537900" cy="2354647"/>
      </dsp:txXfrm>
    </dsp:sp>
    <dsp:sp modelId="{30F57DEF-DA04-AE46-8A72-E185F1E3E46F}">
      <dsp:nvSpPr>
        <dsp:cNvPr id="0" name=""/>
        <dsp:cNvSpPr/>
      </dsp:nvSpPr>
      <dsp:spPr>
        <a:xfrm>
          <a:off x="0" y="2968405"/>
          <a:ext cx="7075802" cy="261627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accent1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305359-E89A-E248-BDAE-44B047EAF116}">
      <dsp:nvSpPr>
        <dsp:cNvPr id="0" name=""/>
        <dsp:cNvSpPr/>
      </dsp:nvSpPr>
      <dsp:spPr>
        <a:xfrm>
          <a:off x="0" y="14228"/>
          <a:ext cx="7107623" cy="1156807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accent1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400" b="0" kern="1200">
              <a:latin typeface="Rockwell" panose="02060603020205020403" pitchFamily="18" charset="0"/>
              <a:cs typeface="Gill Sans"/>
            </a:rPr>
            <a:t>Açık uçlu sorular</a:t>
          </a:r>
        </a:p>
      </dsp:txBody>
      <dsp:txXfrm>
        <a:off x="0" y="14228"/>
        <a:ext cx="7107623" cy="1156807"/>
      </dsp:txXfrm>
    </dsp:sp>
    <dsp:sp modelId="{250C4737-A841-8C48-A045-BF4D4D99D3A8}">
      <dsp:nvSpPr>
        <dsp:cNvPr id="0" name=""/>
        <dsp:cNvSpPr/>
      </dsp:nvSpPr>
      <dsp:spPr>
        <a:xfrm>
          <a:off x="0" y="1181125"/>
          <a:ext cx="3553811" cy="2429296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900" b="0" kern="1200">
              <a:latin typeface="Rockwell" panose="02060603020205020403" pitchFamily="18" charset="0"/>
              <a:cs typeface="Gill Sans"/>
            </a:rPr>
            <a:t>Avantajları</a:t>
          </a:r>
        </a:p>
      </dsp:txBody>
      <dsp:txXfrm>
        <a:off x="0" y="1181125"/>
        <a:ext cx="3553811" cy="2429296"/>
      </dsp:txXfrm>
    </dsp:sp>
    <dsp:sp modelId="{24D3949D-55D7-9843-BBF0-4DC75BF720C6}">
      <dsp:nvSpPr>
        <dsp:cNvPr id="0" name=""/>
        <dsp:cNvSpPr/>
      </dsp:nvSpPr>
      <dsp:spPr>
        <a:xfrm>
          <a:off x="3553811" y="1181125"/>
          <a:ext cx="3553811" cy="2429296"/>
        </a:xfrm>
        <a:prstGeom prst="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6350" cap="flat" cmpd="sng" algn="ctr">
          <a:solidFill>
            <a:schemeClr val="accent1">
              <a:lumMod val="20000"/>
              <a:lumOff val="80000"/>
            </a:schemeClr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900" b="0" kern="1200">
              <a:latin typeface="Rockwell" panose="02060603020205020403" pitchFamily="18" charset="0"/>
              <a:cs typeface="Gill Sans"/>
            </a:rPr>
            <a:t>Dezavantajları</a:t>
          </a:r>
          <a:r>
            <a:rPr lang="tr-TR" sz="3900" b="0" kern="1200">
              <a:latin typeface="+mj-lt"/>
              <a:cs typeface="Gill Sans"/>
            </a:rPr>
            <a:t> </a:t>
          </a:r>
        </a:p>
      </dsp:txBody>
      <dsp:txXfrm>
        <a:off x="3553811" y="1181125"/>
        <a:ext cx="3553811" cy="2429296"/>
      </dsp:txXfrm>
    </dsp:sp>
    <dsp:sp modelId="{30F57DEF-DA04-AE46-8A72-E185F1E3E46F}">
      <dsp:nvSpPr>
        <dsp:cNvPr id="0" name=""/>
        <dsp:cNvSpPr/>
      </dsp:nvSpPr>
      <dsp:spPr>
        <a:xfrm>
          <a:off x="0" y="3062512"/>
          <a:ext cx="7107623" cy="269921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accent1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71D55-FF75-4535-9132-E17E633A31C4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850310-6449-4548-989D-CE7F31513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628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034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E9A970D-EEEB-41F7-ABA4-50EC13D51AB9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25057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Luz:</a:t>
            </a:r>
            <a:r>
              <a:rPr lang="en-US" baseline="0" dirty="0"/>
              <a:t> Give your directions. </a:t>
            </a:r>
            <a:endParaRPr lang="en-US" dirty="0"/>
          </a:p>
          <a:p>
            <a:r>
              <a:rPr lang="en-US" dirty="0"/>
              <a:t>Sarah:</a:t>
            </a:r>
            <a:r>
              <a:rPr lang="en-US" baseline="0" dirty="0"/>
              <a:t> </a:t>
            </a:r>
            <a:r>
              <a:rPr lang="en-US" dirty="0"/>
              <a:t>TYPE a</a:t>
            </a:r>
            <a:r>
              <a:rPr lang="en-US" baseline="0" dirty="0"/>
              <a:t> RESPONSE in the chat box now.</a:t>
            </a:r>
          </a:p>
          <a:p>
            <a:r>
              <a:rPr lang="en-US" baseline="0" dirty="0"/>
              <a:t>SARAH read some questions. </a:t>
            </a:r>
          </a:p>
          <a:p>
            <a:r>
              <a:rPr lang="en-US" baseline="0" dirty="0"/>
              <a:t>Luz: Disadvantages.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874CE0-4909-6048-B317-2721B0FEF0D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08404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Luz:</a:t>
            </a:r>
            <a:r>
              <a:rPr lang="en-US" baseline="0" dirty="0"/>
              <a:t> Give the directions.</a:t>
            </a:r>
            <a:endParaRPr lang="en-US" dirty="0"/>
          </a:p>
          <a:p>
            <a:r>
              <a:rPr lang="en-US" dirty="0"/>
              <a:t>Sarah:</a:t>
            </a:r>
            <a:r>
              <a:rPr lang="en-US" baseline="0" dirty="0"/>
              <a:t> </a:t>
            </a:r>
            <a:r>
              <a:rPr lang="en-US" dirty="0"/>
              <a:t>TYPE a</a:t>
            </a:r>
            <a:r>
              <a:rPr lang="en-US" baseline="0" dirty="0"/>
              <a:t> RESPONSE in the chat box now.</a:t>
            </a:r>
          </a:p>
          <a:p>
            <a:r>
              <a:rPr lang="en-US" baseline="0" dirty="0"/>
              <a:t>Sarah: Read some questions.</a:t>
            </a:r>
          </a:p>
          <a:p>
            <a:r>
              <a:rPr lang="en-US" baseline="0" dirty="0"/>
              <a:t>Luz: Disadvantages </a:t>
            </a:r>
          </a:p>
          <a:p>
            <a:endParaRPr lang="en-US" baseline="0" dirty="0"/>
          </a:p>
          <a:p>
            <a:r>
              <a:rPr lang="en-US" baseline="0" dirty="0"/>
              <a:t>Luz : The point here is that the closed ended questions are equally useful as open-ended!!! DRIVE HOME the POINT!!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874CE0-4909-6048-B317-2721B0FEF0D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65275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95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dirty="0"/>
              <a:t>Luz: Read</a:t>
            </a:r>
            <a:r>
              <a:rPr lang="en-US" altLang="en-US" baseline="0" dirty="0"/>
              <a:t> Slide. 1 ½ Minutes. Pause &amp; Time. </a:t>
            </a:r>
            <a:r>
              <a:rPr lang="en-US" altLang="en-US" dirty="0"/>
              <a:t>DO NOT ASK THEM TO SHARE.</a:t>
            </a:r>
          </a:p>
          <a:p>
            <a:pPr eaLnBrk="1" hangingPunct="1">
              <a:spcBef>
                <a:spcPct val="0"/>
              </a:spcBef>
            </a:pPr>
            <a:endParaRPr lang="en-US" altLang="en-US" dirty="0"/>
          </a:p>
          <a:p>
            <a:pPr eaLnBrk="1" hangingPunct="1">
              <a:spcBef>
                <a:spcPct val="0"/>
              </a:spcBef>
            </a:pPr>
            <a:endParaRPr lang="en-US" altLang="en-US" dirty="0"/>
          </a:p>
          <a:p>
            <a:pPr eaLnBrk="1" hangingPunct="1">
              <a:spcBef>
                <a:spcPct val="0"/>
              </a:spcBef>
            </a:pPr>
            <a:r>
              <a:rPr lang="en-US" altLang="en-US" dirty="0"/>
              <a:t>* Winston:</a:t>
            </a:r>
            <a:r>
              <a:rPr lang="en-US" altLang="en-US" baseline="0" dirty="0"/>
              <a:t> Add the gif to this slide to go along with the final animation</a:t>
            </a:r>
            <a:endParaRPr lang="en-US" altLang="en-US" dirty="0"/>
          </a:p>
        </p:txBody>
      </p:sp>
      <p:sp>
        <p:nvSpPr>
          <p:cNvPr id="1095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388BD8A-AA68-4788-9541-F921EC8B5F2E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MS PGothic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MS PGothic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71359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136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0C22321-DBD6-4F73-8ACE-A63BACA16E7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MS PGothic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MS PGothic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9841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-17796"/>
            <a:ext cx="12192000" cy="23519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8628" y="609599"/>
            <a:ext cx="8627165" cy="1577010"/>
          </a:xfrm>
        </p:spPr>
        <p:txBody>
          <a:bodyPr anchor="b">
            <a:normAutofit/>
          </a:bodyPr>
          <a:lstStyle>
            <a:lvl1pPr algn="l">
              <a:defRPr sz="5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68627" y="2804355"/>
            <a:ext cx="9144000" cy="641210"/>
          </a:xfrm>
        </p:spPr>
        <p:txBody>
          <a:bodyPr>
            <a:normAutofit/>
          </a:bodyPr>
          <a:lstStyle>
            <a:lvl1pPr marL="0" indent="0" algn="l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Speakers Names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27" y="6017665"/>
            <a:ext cx="2875723" cy="515234"/>
          </a:xfrm>
          <a:prstGeom prst="rect">
            <a:avLst/>
          </a:prstGeom>
        </p:spPr>
      </p:pic>
      <p:sp>
        <p:nvSpPr>
          <p:cNvPr id="8" name="Subtitle 2"/>
          <p:cNvSpPr txBox="1">
            <a:spLocks/>
          </p:cNvSpPr>
          <p:nvPr userDrawn="1"/>
        </p:nvSpPr>
        <p:spPr>
          <a:xfrm>
            <a:off x="8534402" y="6083055"/>
            <a:ext cx="2756452" cy="6155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9C4C7"/>
                </a:solidFill>
                <a:effectLst/>
                <a:uLnTx/>
                <a:uFillTx/>
                <a:latin typeface="Rockwell"/>
                <a:cs typeface="+mn-cs"/>
              </a:rPr>
              <a:t>rightquestion.org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59C4C7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768627" y="5835315"/>
            <a:ext cx="10625279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3532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 w/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2752"/>
            <a:ext cx="10515600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728522" y="1227818"/>
            <a:ext cx="106252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7511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 w/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2752"/>
            <a:ext cx="10515600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728521" y="1662320"/>
            <a:ext cx="106252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834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Photo w/ Text and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725" y="183293"/>
            <a:ext cx="10515600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838725" y="1828802"/>
            <a:ext cx="4808096" cy="264930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385301" y="1828802"/>
            <a:ext cx="4968499" cy="2649303"/>
          </a:xfrm>
        </p:spPr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2" hasCustomPrompt="1"/>
          </p:nvPr>
        </p:nvSpPr>
        <p:spPr>
          <a:xfrm>
            <a:off x="838200" y="4702766"/>
            <a:ext cx="10515600" cy="914400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en-US" b="0" i="0" baseline="0" smtClean="0">
                <a:effectLst/>
              </a:defRPr>
            </a:lvl1pPr>
          </a:lstStyle>
          <a:p>
            <a:pPr lvl="0"/>
            <a:r>
              <a:rPr lang="en-US" dirty="0"/>
              <a:t>Body Text here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838726" y="1188907"/>
            <a:ext cx="106252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6523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icture with Caption w/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07441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423152" y="1303421"/>
            <a:ext cx="3932237" cy="257876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lang="en-US" sz="2800" b="0" i="0" smtClean="0">
                <a:solidFill>
                  <a:schemeClr val="tx2"/>
                </a:solidFill>
                <a:effectLst/>
                <a:latin typeface="Rockwell" panose="02060603020205020403" pitchFamily="18" charset="0"/>
                <a:ea typeface="Rockwell" panose="02060603020205020403" pitchFamily="18" charset="0"/>
                <a:cs typeface="Arial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“Lorem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justo</a:t>
            </a:r>
            <a:r>
              <a:rPr lang="en-US" dirty="0"/>
              <a:t>, </a:t>
            </a:r>
            <a:r>
              <a:rPr lang="en-US" dirty="0" err="1"/>
              <a:t>elementum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volutpad</a:t>
            </a:r>
            <a:r>
              <a:rPr lang="en-US" dirty="0"/>
              <a:t> sed.”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0" hasCustomPrompt="1"/>
          </p:nvPr>
        </p:nvSpPr>
        <p:spPr>
          <a:xfrm>
            <a:off x="7423152" y="4070685"/>
            <a:ext cx="3932237" cy="2578768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buNone/>
              <a:defRPr lang="en-US" sz="2200" b="0" i="0" smtClean="0">
                <a:solidFill>
                  <a:schemeClr val="tx1"/>
                </a:solidFill>
                <a:effectLst/>
                <a:latin typeface="Rockwell" panose="02060603020205020403" pitchFamily="18" charset="0"/>
                <a:ea typeface="Rockwell" panose="02060603020205020403" pitchFamily="18" charset="0"/>
                <a:cs typeface="Arial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– Quote Credit</a:t>
            </a:r>
          </a:p>
        </p:txBody>
      </p:sp>
      <p:cxnSp>
        <p:nvCxnSpPr>
          <p:cNvPr id="5" name="Straight Connector 7"/>
          <p:cNvCxnSpPr/>
          <p:nvPr userDrawn="1"/>
        </p:nvCxnSpPr>
        <p:spPr>
          <a:xfrm>
            <a:off x="598776" y="6065489"/>
            <a:ext cx="106252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78060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3296858"/>
            <a:ext cx="10515600" cy="838438"/>
          </a:xfrm>
        </p:spPr>
        <p:txBody>
          <a:bodyPr anchor="b">
            <a:normAutofit/>
          </a:bodyPr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359960"/>
            <a:ext cx="10515600" cy="181522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0" hasCustomPrompt="1"/>
          </p:nvPr>
        </p:nvSpPr>
        <p:spPr>
          <a:xfrm>
            <a:off x="831849" y="528638"/>
            <a:ext cx="6546851" cy="2871787"/>
          </a:xfrm>
        </p:spPr>
        <p:txBody>
          <a:bodyPr/>
          <a:lstStyle>
            <a:lvl1pPr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/>
              <a:t>Insert photo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dirty="0"/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810478" y="4249858"/>
            <a:ext cx="106252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7"/>
          <p:cNvCxnSpPr/>
          <p:nvPr userDrawn="1"/>
        </p:nvCxnSpPr>
        <p:spPr>
          <a:xfrm>
            <a:off x="506100" y="6175187"/>
            <a:ext cx="106252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698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 w/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039" y="40872"/>
            <a:ext cx="10515600" cy="1325563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1" y="1174484"/>
            <a:ext cx="106252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12410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7"/>
          <p:cNvCxnSpPr/>
          <p:nvPr userDrawn="1"/>
        </p:nvCxnSpPr>
        <p:spPr>
          <a:xfrm>
            <a:off x="481387" y="6071667"/>
            <a:ext cx="106252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50371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1_Title and Conten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/>
          <p:nvPr/>
        </p:nvSpPr>
        <p:spPr>
          <a:xfrm>
            <a:off x="10947400" y="282575"/>
            <a:ext cx="856000" cy="1600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ckwell"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8" name="Google Shape;58;p14"/>
          <p:cNvSpPr txBox="1">
            <a:spLocks noGrp="1"/>
          </p:cNvSpPr>
          <p:nvPr>
            <p:ph type="title"/>
          </p:nvPr>
        </p:nvSpPr>
        <p:spPr>
          <a:xfrm>
            <a:off x="664632" y="484093"/>
            <a:ext cx="10075200" cy="11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Rockwell"/>
              <a:buNone/>
              <a:defRPr sz="3600" b="0" i="0" u="none" strike="noStrike" cap="none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body" idx="1"/>
          </p:nvPr>
        </p:nvSpPr>
        <p:spPr>
          <a:xfrm>
            <a:off x="664632" y="1981200"/>
            <a:ext cx="10075200" cy="41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3850" algn="l" rtl="0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914400" marR="0" lvl="1" indent="-314325" algn="l" rtl="0">
              <a:spcBef>
                <a:spcPts val="600"/>
              </a:spcBef>
              <a:spcAft>
                <a:spcPts val="0"/>
              </a:spcAft>
              <a:buClr>
                <a:srgbClr val="9FC3E3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1371600" marR="0" lvl="2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1828800" marR="0" lvl="3" indent="-314325" algn="l" rtl="0">
              <a:spcBef>
                <a:spcPts val="600"/>
              </a:spcBef>
              <a:spcAft>
                <a:spcPts val="0"/>
              </a:spcAft>
              <a:buClr>
                <a:srgbClr val="9FC3E3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2286000" marR="0" lvl="4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2743200" marR="0" lvl="5" indent="-314325" algn="l" rtl="0">
              <a:spcBef>
                <a:spcPts val="360"/>
              </a:spcBef>
              <a:spcAft>
                <a:spcPts val="0"/>
              </a:spcAft>
              <a:buClr>
                <a:srgbClr val="9FC3E3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1432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14325" algn="l" rtl="0">
              <a:spcBef>
                <a:spcPts val="360"/>
              </a:spcBef>
              <a:spcAft>
                <a:spcPts val="0"/>
              </a:spcAft>
              <a:buClr>
                <a:srgbClr val="9FC3E3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1432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dt" idx="10"/>
          </p:nvPr>
        </p:nvSpPr>
        <p:spPr>
          <a:xfrm>
            <a:off x="9060329" y="6423585"/>
            <a:ext cx="2844800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400"/>
              <a:buFontTx/>
              <a:buNone/>
              <a:tabLst/>
              <a:defRPr/>
            </a:pPr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Rockwell"/>
              <a:sym typeface="Rockwell"/>
            </a:endParaRPr>
          </a:p>
        </p:txBody>
      </p:sp>
      <p:sp>
        <p:nvSpPr>
          <p:cNvPr id="61" name="Google Shape;61;p14"/>
          <p:cNvSpPr txBox="1">
            <a:spLocks noGrp="1"/>
          </p:cNvSpPr>
          <p:nvPr>
            <p:ph type="ftr" idx="11"/>
          </p:nvPr>
        </p:nvSpPr>
        <p:spPr>
          <a:xfrm>
            <a:off x="268941" y="6423585"/>
            <a:ext cx="8164000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400"/>
              <a:buFontTx/>
              <a:buNone/>
              <a:tabLst/>
              <a:defRPr/>
            </a:pPr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Rockwell"/>
              <a:sym typeface="Rockwell"/>
            </a:endParaRPr>
          </a:p>
        </p:txBody>
      </p:sp>
      <p:sp>
        <p:nvSpPr>
          <p:cNvPr id="62" name="Google Shape;62;p14"/>
          <p:cNvSpPr txBox="1">
            <a:spLocks noGrp="1"/>
          </p:cNvSpPr>
          <p:nvPr>
            <p:ph type="sldNum" idx="12"/>
          </p:nvPr>
        </p:nvSpPr>
        <p:spPr>
          <a:xfrm>
            <a:off x="11074400" y="242235"/>
            <a:ext cx="738800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0" marR="0" lvl="1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0" marR="0" lvl="2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0" marR="0" lvl="3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0" marR="0" lvl="4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0" marR="0" lvl="5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0" marR="0" lvl="6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0" marR="0" lvl="7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0" marR="0" lvl="8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ckwell"/>
                <a:sym typeface="Rockwel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ckwell"/>
              <a:sym typeface="Rockwell"/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297580" y="228600"/>
            <a:ext cx="348000" cy="5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FC3E3"/>
              </a:buClr>
              <a:buSzPts val="3600"/>
              <a:buFont typeface="Rockwell"/>
              <a:buNone/>
              <a:tabLst/>
              <a:defRPr/>
            </a:pPr>
            <a:r>
              <a:rPr kumimoji="0" lang="en" sz="3600" b="1" i="0" u="none" strike="noStrike" kern="1200" cap="none" spc="0" normalizeH="0" baseline="0" noProof="0">
                <a:ln>
                  <a:noFill/>
                </a:ln>
                <a:solidFill>
                  <a:srgbClr val="9FC3E3"/>
                </a:solidFill>
                <a:effectLst/>
                <a:uLnTx/>
                <a:uFillTx/>
                <a:latin typeface="Rockwell"/>
                <a:ea typeface="Rockwell"/>
                <a:cs typeface="Rockwell"/>
                <a:sym typeface="Rockwell"/>
              </a:rPr>
              <a:t>+</a:t>
            </a: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64" name="Google Shape;64;p14"/>
          <p:cNvSpPr/>
          <p:nvPr/>
        </p:nvSpPr>
        <p:spPr>
          <a:xfrm>
            <a:off x="10757647" y="282575"/>
            <a:ext cx="122000" cy="1600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ckwell"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ckwell"/>
              <a:ea typeface="Rockwell"/>
              <a:cs typeface="Rockwell"/>
              <a:sym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31841186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/>
          <p:nvPr/>
        </p:nvSpPr>
        <p:spPr>
          <a:xfrm>
            <a:off x="10947400" y="282575"/>
            <a:ext cx="856000" cy="1600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ckwell"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7" name="Google Shape;67;p15"/>
          <p:cNvSpPr/>
          <p:nvPr/>
        </p:nvSpPr>
        <p:spPr>
          <a:xfrm>
            <a:off x="10757647" y="282575"/>
            <a:ext cx="122000" cy="1600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ckwell"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8" name="Google Shape;68;p15"/>
          <p:cNvSpPr txBox="1"/>
          <p:nvPr/>
        </p:nvSpPr>
        <p:spPr>
          <a:xfrm>
            <a:off x="297580" y="228600"/>
            <a:ext cx="348000" cy="5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FC3E3"/>
              </a:buClr>
              <a:buSzPts val="3600"/>
              <a:buFont typeface="Rockwell"/>
              <a:buNone/>
              <a:tabLst/>
              <a:defRPr/>
            </a:pPr>
            <a:r>
              <a:rPr kumimoji="0" lang="en" sz="3600" b="1" i="0" u="none" strike="noStrike" kern="1200" cap="none" spc="0" normalizeH="0" baseline="0" noProof="0">
                <a:ln>
                  <a:noFill/>
                </a:ln>
                <a:solidFill>
                  <a:srgbClr val="9FC3E3"/>
                </a:solidFill>
                <a:effectLst/>
                <a:uLnTx/>
                <a:uFillTx/>
                <a:latin typeface="Rockwell"/>
                <a:ea typeface="Rockwell"/>
                <a:cs typeface="Rockwell"/>
                <a:sym typeface="Rockwell"/>
              </a:rPr>
              <a:t>+</a:t>
            </a: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664632" y="484093"/>
            <a:ext cx="10075200" cy="11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Rockwell"/>
              <a:buNone/>
              <a:defRPr sz="3600" b="0" i="0" u="none" strike="noStrike" cap="none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body" idx="1"/>
          </p:nvPr>
        </p:nvSpPr>
        <p:spPr>
          <a:xfrm>
            <a:off x="664691" y="1985963"/>
            <a:ext cx="4876800" cy="4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14325" algn="l" rtl="0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914400" marR="0" lvl="1" indent="-314325" algn="l" rtl="0">
              <a:spcBef>
                <a:spcPts val="600"/>
              </a:spcBef>
              <a:spcAft>
                <a:spcPts val="0"/>
              </a:spcAft>
              <a:buClr>
                <a:srgbClr val="9FC3E3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1371600" marR="0" lvl="2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1828800" marR="0" lvl="3" indent="-314325" algn="l" rtl="0">
              <a:spcBef>
                <a:spcPts val="600"/>
              </a:spcBef>
              <a:spcAft>
                <a:spcPts val="0"/>
              </a:spcAft>
              <a:buClr>
                <a:srgbClr val="9FC3E3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2286000" marR="0" lvl="4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2743200" marR="0" lvl="5" indent="-314325" algn="l" rtl="0">
              <a:spcBef>
                <a:spcPts val="360"/>
              </a:spcBef>
              <a:spcAft>
                <a:spcPts val="0"/>
              </a:spcAft>
              <a:buClr>
                <a:srgbClr val="9FC3E3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1432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14325" algn="l" rtl="0">
              <a:spcBef>
                <a:spcPts val="360"/>
              </a:spcBef>
              <a:spcAft>
                <a:spcPts val="0"/>
              </a:spcAft>
              <a:buClr>
                <a:srgbClr val="9FC3E3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1432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body" idx="2"/>
          </p:nvPr>
        </p:nvSpPr>
        <p:spPr>
          <a:xfrm>
            <a:off x="5866504" y="1985963"/>
            <a:ext cx="4876800" cy="4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14325" algn="l" rtl="0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914400" marR="0" lvl="1" indent="-314325" algn="l" rtl="0">
              <a:spcBef>
                <a:spcPts val="600"/>
              </a:spcBef>
              <a:spcAft>
                <a:spcPts val="0"/>
              </a:spcAft>
              <a:buClr>
                <a:srgbClr val="9FC3E3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1371600" marR="0" lvl="2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1828800" marR="0" lvl="3" indent="-314325" algn="l" rtl="0">
              <a:spcBef>
                <a:spcPts val="600"/>
              </a:spcBef>
              <a:spcAft>
                <a:spcPts val="0"/>
              </a:spcAft>
              <a:buClr>
                <a:srgbClr val="9FC3E3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2286000" marR="0" lvl="4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2743200" marR="0" lvl="5" indent="-314325" algn="l" rtl="0">
              <a:spcBef>
                <a:spcPts val="360"/>
              </a:spcBef>
              <a:spcAft>
                <a:spcPts val="0"/>
              </a:spcAft>
              <a:buClr>
                <a:srgbClr val="9FC3E3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1432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14325" algn="l" rtl="0">
              <a:spcBef>
                <a:spcPts val="360"/>
              </a:spcBef>
              <a:spcAft>
                <a:spcPts val="0"/>
              </a:spcAft>
              <a:buClr>
                <a:srgbClr val="9FC3E3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1432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dt" idx="10"/>
          </p:nvPr>
        </p:nvSpPr>
        <p:spPr>
          <a:xfrm>
            <a:off x="9060329" y="6423585"/>
            <a:ext cx="2844800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400"/>
              <a:buFontTx/>
              <a:buNone/>
              <a:tabLst/>
              <a:defRPr/>
            </a:pPr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Rockwell"/>
              <a:sym typeface="Rockwell"/>
            </a:endParaRPr>
          </a:p>
        </p:txBody>
      </p:sp>
      <p:sp>
        <p:nvSpPr>
          <p:cNvPr id="73" name="Google Shape;73;p15"/>
          <p:cNvSpPr txBox="1">
            <a:spLocks noGrp="1"/>
          </p:cNvSpPr>
          <p:nvPr>
            <p:ph type="ftr" idx="11"/>
          </p:nvPr>
        </p:nvSpPr>
        <p:spPr>
          <a:xfrm>
            <a:off x="268941" y="6423585"/>
            <a:ext cx="8164000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400"/>
              <a:buFontTx/>
              <a:buNone/>
              <a:tabLst/>
              <a:defRPr/>
            </a:pPr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Rockwell"/>
              <a:sym typeface="Rockwell"/>
            </a:endParaRPr>
          </a:p>
        </p:txBody>
      </p:sp>
      <p:sp>
        <p:nvSpPr>
          <p:cNvPr id="74" name="Google Shape;74;p15"/>
          <p:cNvSpPr txBox="1">
            <a:spLocks noGrp="1"/>
          </p:cNvSpPr>
          <p:nvPr>
            <p:ph type="sldNum" idx="12"/>
          </p:nvPr>
        </p:nvSpPr>
        <p:spPr>
          <a:xfrm>
            <a:off x="11074400" y="242235"/>
            <a:ext cx="738800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0" marR="0" lvl="1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0" marR="0" lvl="2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0" marR="0" lvl="3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0" marR="0" lvl="4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0" marR="0" lvl="5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0" marR="0" lvl="6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0" marR="0" lvl="7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0" marR="0" lvl="8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ckwell"/>
                <a:sym typeface="Rockwel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ckwell"/>
              <a:sym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33465124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0947401" y="282574"/>
            <a:ext cx="856129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757647" y="282574"/>
            <a:ext cx="12192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7581" y="228600"/>
            <a:ext cx="34787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600" b="1" i="0" u="none" strike="noStrike" kern="1200" cap="none" spc="0" normalizeH="0" baseline="0" noProof="0">
                <a:ln>
                  <a:noFill/>
                </a:ln>
                <a:solidFill>
                  <a:srgbClr val="629DD1">
                    <a:lumMod val="60000"/>
                    <a:lumOff val="40000"/>
                  </a:srgbClr>
                </a:solidFill>
                <a:effectLst/>
                <a:uLnTx/>
                <a:uFillTx/>
                <a:latin typeface="Rockwell"/>
                <a:cs typeface="+mn-cs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4691" y="1985963"/>
            <a:ext cx="48768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6504" y="1985963"/>
            <a:ext cx="48768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060329" y="6423586"/>
            <a:ext cx="284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9718A7-2B15-C347-B708-4E85D52F4AA4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Rockwell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6/2/2021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8941" y="6423586"/>
            <a:ext cx="8163859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074400" y="242235"/>
            <a:ext cx="738717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5E84564-75FE-D847-AF71-AE7C252681ED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4148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-17796"/>
            <a:ext cx="12192000" cy="1690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27" y="6017665"/>
            <a:ext cx="2875723" cy="515234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 userDrawn="1"/>
        </p:nvSpPr>
        <p:spPr>
          <a:xfrm>
            <a:off x="8534402" y="6083055"/>
            <a:ext cx="2756452" cy="6155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9C4C7"/>
                </a:solidFill>
                <a:effectLst/>
                <a:uLnTx/>
                <a:uFillTx/>
                <a:latin typeface="Rockwell"/>
                <a:cs typeface="+mn-cs"/>
              </a:rPr>
              <a:t>rightquestion.org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59C4C7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768627" y="5835315"/>
            <a:ext cx="10625279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74899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889129" y="282574"/>
            <a:ext cx="9144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7581" y="228600"/>
            <a:ext cx="34787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600" b="1" i="0" u="none" strike="noStrike" kern="1200" cap="none" spc="0" normalizeH="0" baseline="0" noProof="0">
                <a:ln>
                  <a:noFill/>
                </a:ln>
                <a:solidFill>
                  <a:srgbClr val="629DD1">
                    <a:lumMod val="60000"/>
                    <a:lumOff val="40000"/>
                  </a:srgbClr>
                </a:solidFill>
                <a:effectLst/>
                <a:uLnTx/>
                <a:uFillTx/>
                <a:latin typeface="Rockwell"/>
                <a:ea typeface="+mn-ea"/>
                <a:cs typeface="+mn-cs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3388" y="2447366"/>
            <a:ext cx="48768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66504" y="2447366"/>
            <a:ext cx="48768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060329" y="6423586"/>
            <a:ext cx="284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9718A7-2B15-C347-B708-4E85D52F4AA4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ckwell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6/2/2021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68941" y="6423586"/>
            <a:ext cx="8163859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074400" y="242235"/>
            <a:ext cx="738717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5E84564-75FE-D847-AF71-AE7C252681ED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ckwell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388" y="2070848"/>
            <a:ext cx="48768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6504" y="2070848"/>
            <a:ext cx="48768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63611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0947401" y="282574"/>
            <a:ext cx="856129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757647" y="282574"/>
            <a:ext cx="12192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7581" y="228600"/>
            <a:ext cx="34787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600" b="1" i="0" u="none" strike="noStrike" kern="1200" cap="none" spc="0" normalizeH="0" baseline="0" noProof="0">
                <a:ln>
                  <a:noFill/>
                </a:ln>
                <a:solidFill>
                  <a:srgbClr val="629DD1">
                    <a:lumMod val="60000"/>
                    <a:lumOff val="40000"/>
                  </a:srgbClr>
                </a:solidFill>
                <a:effectLst/>
                <a:uLnTx/>
                <a:uFillTx/>
                <a:latin typeface="Rockwell"/>
                <a:ea typeface="+mn-ea"/>
                <a:cs typeface="+mn-cs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4691" y="1985963"/>
            <a:ext cx="48768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6504" y="1985963"/>
            <a:ext cx="48768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060329" y="6423585"/>
            <a:ext cx="2844800" cy="3651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BC3013-4435-2D4C-9E29-650CD3D95957}" type="datetimeFigureOut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Rockwell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6/2/2021</a:t>
            </a:fld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8941" y="6423585"/>
            <a:ext cx="8164000" cy="3651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074400" y="242234"/>
            <a:ext cx="738800" cy="3651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06C9EB7-DE12-DA45-9FA8-81EA5D4669B0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89127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-17796"/>
            <a:ext cx="12192000" cy="23519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8628" y="609599"/>
            <a:ext cx="8627165" cy="1577010"/>
          </a:xfrm>
        </p:spPr>
        <p:txBody>
          <a:bodyPr anchor="b">
            <a:normAutofit/>
          </a:bodyPr>
          <a:lstStyle>
            <a:lvl1pPr algn="l">
              <a:defRPr sz="5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68627" y="2804355"/>
            <a:ext cx="9144000" cy="641210"/>
          </a:xfrm>
        </p:spPr>
        <p:txBody>
          <a:bodyPr>
            <a:normAutofit/>
          </a:bodyPr>
          <a:lstStyle>
            <a:lvl1pPr marL="0" indent="0" algn="l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Speakers Names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27" y="6017665"/>
            <a:ext cx="2875723" cy="515234"/>
          </a:xfrm>
          <a:prstGeom prst="rect">
            <a:avLst/>
          </a:prstGeom>
        </p:spPr>
      </p:pic>
      <p:sp>
        <p:nvSpPr>
          <p:cNvPr id="8" name="Subtitle 2"/>
          <p:cNvSpPr txBox="1">
            <a:spLocks/>
          </p:cNvSpPr>
          <p:nvPr userDrawn="1"/>
        </p:nvSpPr>
        <p:spPr>
          <a:xfrm>
            <a:off x="8534402" y="6083055"/>
            <a:ext cx="2756452" cy="6155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9C4C7"/>
                </a:solidFill>
                <a:effectLst/>
                <a:uLnTx/>
                <a:uFillTx/>
                <a:latin typeface="Rockwell"/>
                <a:cs typeface="+mn-cs"/>
              </a:rPr>
              <a:t>rightquestion.org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59C4C7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768627" y="5835315"/>
            <a:ext cx="10625279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15723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-17796"/>
            <a:ext cx="12192000" cy="1690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27" y="6017665"/>
            <a:ext cx="2875723" cy="515234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 userDrawn="1"/>
        </p:nvSpPr>
        <p:spPr>
          <a:xfrm>
            <a:off x="8534402" y="6083055"/>
            <a:ext cx="2756452" cy="6155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9C4C7"/>
                </a:solidFill>
                <a:effectLst/>
                <a:uLnTx/>
                <a:uFillTx/>
                <a:latin typeface="Rockwell"/>
                <a:cs typeface="+mn-cs"/>
              </a:rPr>
              <a:t>rightquestion.org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59C4C7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768627" y="5835315"/>
            <a:ext cx="10625279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74990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-17796"/>
            <a:ext cx="12192000" cy="1690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627" y="347331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838725" y="1828802"/>
            <a:ext cx="4808096" cy="264930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385301" y="1828802"/>
            <a:ext cx="4968499" cy="2649303"/>
          </a:xfrm>
        </p:spPr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2" hasCustomPrompt="1"/>
          </p:nvPr>
        </p:nvSpPr>
        <p:spPr>
          <a:xfrm>
            <a:off x="838200" y="4702766"/>
            <a:ext cx="10515600" cy="914400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en-US" b="0" i="0" baseline="0" smtClean="0">
                <a:effectLst/>
              </a:defRPr>
            </a:lvl1pPr>
          </a:lstStyle>
          <a:p>
            <a:pPr lvl="0"/>
            <a:r>
              <a:rPr lang="en-US" dirty="0"/>
              <a:t>Body Text here</a:t>
            </a:r>
          </a:p>
        </p:txBody>
      </p:sp>
    </p:spTree>
    <p:extLst>
      <p:ext uri="{BB962C8B-B14F-4D97-AF65-F5344CB8AC3E}">
        <p14:creationId xmlns:p14="http://schemas.microsoft.com/office/powerpoint/2010/main" val="33748550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07441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423152" y="1303421"/>
            <a:ext cx="3932237" cy="257876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lang="en-US" sz="2800" b="0" i="0" smtClean="0">
                <a:solidFill>
                  <a:schemeClr val="tx2"/>
                </a:solidFill>
                <a:effectLst/>
                <a:latin typeface="Rockwell" panose="02060603020205020403" pitchFamily="18" charset="0"/>
                <a:ea typeface="Rockwell" panose="02060603020205020403" pitchFamily="18" charset="0"/>
                <a:cs typeface="Arial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“Lorem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justo</a:t>
            </a:r>
            <a:r>
              <a:rPr lang="en-US" dirty="0"/>
              <a:t>, </a:t>
            </a:r>
            <a:r>
              <a:rPr lang="en-US" dirty="0" err="1"/>
              <a:t>elementum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volutpad</a:t>
            </a:r>
            <a:r>
              <a:rPr lang="en-US" dirty="0"/>
              <a:t> sed.”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0" hasCustomPrompt="1"/>
          </p:nvPr>
        </p:nvSpPr>
        <p:spPr>
          <a:xfrm>
            <a:off x="7423152" y="4070685"/>
            <a:ext cx="3932237" cy="2578768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buNone/>
              <a:defRPr lang="en-US" sz="2200" b="0" i="0" smtClean="0">
                <a:solidFill>
                  <a:schemeClr val="tx1"/>
                </a:solidFill>
                <a:effectLst/>
                <a:latin typeface="Rockwell" panose="02060603020205020403" pitchFamily="18" charset="0"/>
                <a:ea typeface="Rockwell" panose="02060603020205020403" pitchFamily="18" charset="0"/>
                <a:cs typeface="Arial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 </a:t>
            </a:r>
            <a:r>
              <a:rPr lang="en-US" dirty="0" err="1"/>
              <a:t>Qute</a:t>
            </a:r>
            <a:r>
              <a:rPr lang="en-US" dirty="0"/>
              <a:t> Credit</a:t>
            </a:r>
          </a:p>
        </p:txBody>
      </p:sp>
      <p:cxnSp>
        <p:nvCxnSpPr>
          <p:cNvPr id="5" name="Straight Connector 7"/>
          <p:cNvCxnSpPr/>
          <p:nvPr userDrawn="1"/>
        </p:nvCxnSpPr>
        <p:spPr>
          <a:xfrm>
            <a:off x="604954" y="6059309"/>
            <a:ext cx="106252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06371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3296859"/>
            <a:ext cx="10515600" cy="953001"/>
          </a:xfrm>
        </p:spPr>
        <p:txBody>
          <a:bodyPr anchor="b">
            <a:normAutofit/>
          </a:bodyPr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359960"/>
            <a:ext cx="10515600" cy="181522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0" hasCustomPrompt="1"/>
          </p:nvPr>
        </p:nvSpPr>
        <p:spPr>
          <a:xfrm>
            <a:off x="831849" y="528638"/>
            <a:ext cx="6546851" cy="2871787"/>
          </a:xfrm>
        </p:spPr>
        <p:txBody>
          <a:bodyPr/>
          <a:lstStyle>
            <a:lvl1pPr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/>
              <a:t>Insert photo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dirty="0"/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63742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-17796"/>
            <a:ext cx="12192000" cy="1690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27" y="6017665"/>
            <a:ext cx="2875723" cy="515234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 userDrawn="1"/>
        </p:nvSpPr>
        <p:spPr>
          <a:xfrm>
            <a:off x="8534402" y="6083055"/>
            <a:ext cx="2756452" cy="6155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9C4C7"/>
                </a:solidFill>
                <a:effectLst/>
                <a:uLnTx/>
                <a:uFillTx/>
                <a:latin typeface="Rockwell"/>
                <a:cs typeface="+mn-cs"/>
              </a:rPr>
              <a:t>rightquestion.org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59C4C7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768627" y="5835315"/>
            <a:ext cx="10625279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091684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 userDrawn="1"/>
        </p:nvCxnSpPr>
        <p:spPr>
          <a:xfrm>
            <a:off x="768627" y="5835315"/>
            <a:ext cx="10625279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40939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-17796"/>
            <a:ext cx="12192000" cy="56365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507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-17796"/>
            <a:ext cx="12192000" cy="1690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627" y="347331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838725" y="1828802"/>
            <a:ext cx="4808096" cy="264930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385301" y="1828802"/>
            <a:ext cx="4968499" cy="2649303"/>
          </a:xfrm>
        </p:spPr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2" hasCustomPrompt="1"/>
          </p:nvPr>
        </p:nvSpPr>
        <p:spPr>
          <a:xfrm>
            <a:off x="838200" y="4702766"/>
            <a:ext cx="10515600" cy="914400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en-US" b="0" i="0" baseline="0" smtClean="0">
                <a:effectLst/>
              </a:defRPr>
            </a:lvl1pPr>
          </a:lstStyle>
          <a:p>
            <a:pPr lvl="0"/>
            <a:r>
              <a:rPr lang="en-US" dirty="0"/>
              <a:t>Body Text here</a:t>
            </a:r>
          </a:p>
        </p:txBody>
      </p:sp>
    </p:spTree>
    <p:extLst>
      <p:ext uri="{BB962C8B-B14F-4D97-AF65-F5344CB8AC3E}">
        <p14:creationId xmlns:p14="http://schemas.microsoft.com/office/powerpoint/2010/main" val="24372623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457202"/>
            <a:ext cx="4343400" cy="530225"/>
          </a:xfrm>
        </p:spPr>
        <p:txBody>
          <a:bodyPr anchor="b"/>
          <a:lstStyle>
            <a:lvl1pPr>
              <a:defRPr sz="32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Student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171076"/>
            <a:ext cx="4569577" cy="282749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4182222"/>
            <a:ext cx="4567989" cy="1528768"/>
          </a:xfrm>
        </p:spPr>
        <p:txBody>
          <a:bodyPr>
            <a:normAutofit/>
          </a:bodyPr>
          <a:lstStyle>
            <a:lvl1pPr marL="285750" marR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Question</a:t>
            </a:r>
          </a:p>
          <a:p>
            <a:pPr lvl="0"/>
            <a:r>
              <a:rPr lang="en-US" dirty="0"/>
              <a:t>Question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Question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6021388" y="1171074"/>
            <a:ext cx="4567989" cy="5101388"/>
          </a:xfrm>
        </p:spPr>
        <p:txBody>
          <a:bodyPr>
            <a:normAutofit/>
          </a:bodyPr>
          <a:lstStyle>
            <a:lvl1pPr marL="285750" marR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Question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Question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Question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Question</a:t>
            </a:r>
          </a:p>
          <a:p>
            <a:pPr lvl="0"/>
            <a:r>
              <a:rPr lang="en-US" dirty="0"/>
              <a:t>Question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Question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Question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Question</a:t>
            </a:r>
          </a:p>
          <a:p>
            <a:pPr lvl="0"/>
            <a:r>
              <a:rPr lang="en-US" dirty="0"/>
              <a:t>Question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Question</a:t>
            </a:r>
          </a:p>
        </p:txBody>
      </p:sp>
    </p:spTree>
    <p:extLst>
      <p:ext uri="{BB962C8B-B14F-4D97-AF65-F5344CB8AC3E}">
        <p14:creationId xmlns:p14="http://schemas.microsoft.com/office/powerpoint/2010/main" val="199432078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 w/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2752"/>
            <a:ext cx="10515600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728522" y="1227818"/>
            <a:ext cx="106252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128660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 w/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2752"/>
            <a:ext cx="10515600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728521" y="1662320"/>
            <a:ext cx="106252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208727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Photo w/ Text and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725" y="183293"/>
            <a:ext cx="10515600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838725" y="1828802"/>
            <a:ext cx="4808096" cy="264930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385301" y="1828802"/>
            <a:ext cx="4968499" cy="2649303"/>
          </a:xfrm>
        </p:spPr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2" hasCustomPrompt="1"/>
          </p:nvPr>
        </p:nvSpPr>
        <p:spPr>
          <a:xfrm>
            <a:off x="838200" y="4702766"/>
            <a:ext cx="10515600" cy="914400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en-US" b="0" i="0" baseline="0" smtClean="0">
                <a:effectLst/>
              </a:defRPr>
            </a:lvl1pPr>
          </a:lstStyle>
          <a:p>
            <a:pPr lvl="0"/>
            <a:r>
              <a:rPr lang="en-US" dirty="0"/>
              <a:t>Body Text here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838726" y="1188907"/>
            <a:ext cx="106252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292386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icture with Caption w/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07441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423152" y="1303421"/>
            <a:ext cx="3932237" cy="257876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lang="en-US" sz="2800" b="0" i="0" smtClean="0">
                <a:solidFill>
                  <a:schemeClr val="tx2"/>
                </a:solidFill>
                <a:effectLst/>
                <a:latin typeface="Rockwell" panose="02060603020205020403" pitchFamily="18" charset="0"/>
                <a:ea typeface="Rockwell" panose="02060603020205020403" pitchFamily="18" charset="0"/>
                <a:cs typeface="Arial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“Lorem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justo</a:t>
            </a:r>
            <a:r>
              <a:rPr lang="en-US" dirty="0"/>
              <a:t>, </a:t>
            </a:r>
            <a:r>
              <a:rPr lang="en-US" dirty="0" err="1"/>
              <a:t>elementum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volutpad</a:t>
            </a:r>
            <a:r>
              <a:rPr lang="en-US" dirty="0"/>
              <a:t> sed.”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0" hasCustomPrompt="1"/>
          </p:nvPr>
        </p:nvSpPr>
        <p:spPr>
          <a:xfrm>
            <a:off x="7423152" y="4070685"/>
            <a:ext cx="3932237" cy="2578768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buNone/>
              <a:defRPr lang="en-US" sz="2200" b="0" i="0" smtClean="0">
                <a:solidFill>
                  <a:schemeClr val="tx1"/>
                </a:solidFill>
                <a:effectLst/>
                <a:latin typeface="Rockwell" panose="02060603020205020403" pitchFamily="18" charset="0"/>
                <a:ea typeface="Rockwell" panose="02060603020205020403" pitchFamily="18" charset="0"/>
                <a:cs typeface="Arial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– Quote Credit</a:t>
            </a:r>
          </a:p>
        </p:txBody>
      </p:sp>
      <p:cxnSp>
        <p:nvCxnSpPr>
          <p:cNvPr id="5" name="Straight Connector 7"/>
          <p:cNvCxnSpPr/>
          <p:nvPr userDrawn="1"/>
        </p:nvCxnSpPr>
        <p:spPr>
          <a:xfrm>
            <a:off x="598776" y="6065489"/>
            <a:ext cx="106252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520884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3296858"/>
            <a:ext cx="10515600" cy="838438"/>
          </a:xfrm>
        </p:spPr>
        <p:txBody>
          <a:bodyPr anchor="b">
            <a:normAutofit/>
          </a:bodyPr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359960"/>
            <a:ext cx="10515600" cy="181522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0" hasCustomPrompt="1"/>
          </p:nvPr>
        </p:nvSpPr>
        <p:spPr>
          <a:xfrm>
            <a:off x="831849" y="528638"/>
            <a:ext cx="6546851" cy="2871787"/>
          </a:xfrm>
        </p:spPr>
        <p:txBody>
          <a:bodyPr/>
          <a:lstStyle>
            <a:lvl1pPr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/>
              <a:t>Insert photo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dirty="0"/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810478" y="4249858"/>
            <a:ext cx="106252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7"/>
          <p:cNvCxnSpPr/>
          <p:nvPr userDrawn="1"/>
        </p:nvCxnSpPr>
        <p:spPr>
          <a:xfrm>
            <a:off x="506100" y="6175187"/>
            <a:ext cx="106252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06899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 w/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039" y="40872"/>
            <a:ext cx="10515600" cy="1325563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1" y="1174484"/>
            <a:ext cx="106252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078158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7"/>
          <p:cNvCxnSpPr/>
          <p:nvPr userDrawn="1"/>
        </p:nvCxnSpPr>
        <p:spPr>
          <a:xfrm>
            <a:off x="481387" y="6071667"/>
            <a:ext cx="106252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286435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343" y="4424082"/>
            <a:ext cx="8254876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70543" y="228600"/>
            <a:ext cx="85045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5E84564-75FE-D847-AF71-AE7C252681ED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ckwell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069917" y="228600"/>
            <a:ext cx="27432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069917" y="2377440"/>
            <a:ext cx="27432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6285" y="4632792"/>
            <a:ext cx="294091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1" i="0" u="none" strike="noStrike" kern="1200" cap="none" spc="0" normalizeH="0" baseline="0" noProof="0">
                <a:ln>
                  <a:noFill/>
                </a:ln>
                <a:solidFill>
                  <a:srgbClr val="629DD1">
                    <a:lumMod val="60000"/>
                    <a:lumOff val="40000"/>
                  </a:srgbClr>
                </a:solidFill>
                <a:effectLst/>
                <a:uLnTx/>
                <a:uFillTx/>
                <a:latin typeface="Rockwell"/>
                <a:ea typeface="+mn-ea"/>
                <a:cs typeface="+mn-cs"/>
              </a:rPr>
              <a:t>+ </a:t>
            </a:r>
          </a:p>
        </p:txBody>
      </p:sp>
    </p:spTree>
    <p:extLst>
      <p:ext uri="{BB962C8B-B14F-4D97-AF65-F5344CB8AC3E}">
        <p14:creationId xmlns:p14="http://schemas.microsoft.com/office/powerpoint/2010/main" val="38588460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1_Title and Conten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/>
          <p:nvPr/>
        </p:nvSpPr>
        <p:spPr>
          <a:xfrm>
            <a:off x="10947400" y="282575"/>
            <a:ext cx="856000" cy="1600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ckwell"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8" name="Google Shape;58;p14"/>
          <p:cNvSpPr txBox="1">
            <a:spLocks noGrp="1"/>
          </p:cNvSpPr>
          <p:nvPr>
            <p:ph type="title"/>
          </p:nvPr>
        </p:nvSpPr>
        <p:spPr>
          <a:xfrm>
            <a:off x="664632" y="484093"/>
            <a:ext cx="10075200" cy="11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Rockwell"/>
              <a:buNone/>
              <a:defRPr sz="3600" b="0" i="0" u="none" strike="noStrike" cap="none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body" idx="1"/>
          </p:nvPr>
        </p:nvSpPr>
        <p:spPr>
          <a:xfrm>
            <a:off x="664632" y="1981200"/>
            <a:ext cx="10075200" cy="41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3850" algn="l" rtl="0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914400" marR="0" lvl="1" indent="-314325" algn="l" rtl="0">
              <a:spcBef>
                <a:spcPts val="600"/>
              </a:spcBef>
              <a:spcAft>
                <a:spcPts val="0"/>
              </a:spcAft>
              <a:buClr>
                <a:srgbClr val="9FC3E3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1371600" marR="0" lvl="2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1828800" marR="0" lvl="3" indent="-314325" algn="l" rtl="0">
              <a:spcBef>
                <a:spcPts val="600"/>
              </a:spcBef>
              <a:spcAft>
                <a:spcPts val="0"/>
              </a:spcAft>
              <a:buClr>
                <a:srgbClr val="9FC3E3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2286000" marR="0" lvl="4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2743200" marR="0" lvl="5" indent="-314325" algn="l" rtl="0">
              <a:spcBef>
                <a:spcPts val="360"/>
              </a:spcBef>
              <a:spcAft>
                <a:spcPts val="0"/>
              </a:spcAft>
              <a:buClr>
                <a:srgbClr val="9FC3E3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1432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14325" algn="l" rtl="0">
              <a:spcBef>
                <a:spcPts val="360"/>
              </a:spcBef>
              <a:spcAft>
                <a:spcPts val="0"/>
              </a:spcAft>
              <a:buClr>
                <a:srgbClr val="9FC3E3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1432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dt" idx="10"/>
          </p:nvPr>
        </p:nvSpPr>
        <p:spPr>
          <a:xfrm>
            <a:off x="9060329" y="6423585"/>
            <a:ext cx="2844800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400"/>
              <a:buFontTx/>
              <a:buNone/>
              <a:tabLst/>
              <a:defRPr/>
            </a:pPr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Rockwell"/>
              <a:sym typeface="Rockwell"/>
            </a:endParaRPr>
          </a:p>
        </p:txBody>
      </p:sp>
      <p:sp>
        <p:nvSpPr>
          <p:cNvPr id="61" name="Google Shape;61;p14"/>
          <p:cNvSpPr txBox="1">
            <a:spLocks noGrp="1"/>
          </p:cNvSpPr>
          <p:nvPr>
            <p:ph type="ftr" idx="11"/>
          </p:nvPr>
        </p:nvSpPr>
        <p:spPr>
          <a:xfrm>
            <a:off x="268941" y="6423585"/>
            <a:ext cx="8164000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400"/>
              <a:buFontTx/>
              <a:buNone/>
              <a:tabLst/>
              <a:defRPr/>
            </a:pPr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Rockwell"/>
              <a:sym typeface="Rockwell"/>
            </a:endParaRPr>
          </a:p>
        </p:txBody>
      </p:sp>
      <p:sp>
        <p:nvSpPr>
          <p:cNvPr id="62" name="Google Shape;62;p14"/>
          <p:cNvSpPr txBox="1">
            <a:spLocks noGrp="1"/>
          </p:cNvSpPr>
          <p:nvPr>
            <p:ph type="sldNum" idx="12"/>
          </p:nvPr>
        </p:nvSpPr>
        <p:spPr>
          <a:xfrm>
            <a:off x="11074400" y="242235"/>
            <a:ext cx="738800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0" marR="0" lvl="1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0" marR="0" lvl="2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0" marR="0" lvl="3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0" marR="0" lvl="4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0" marR="0" lvl="5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0" marR="0" lvl="6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0" marR="0" lvl="7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0" marR="0" lvl="8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ckwell"/>
                <a:sym typeface="Rockwel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ckwell"/>
              <a:sym typeface="Rockwell"/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297580" y="228600"/>
            <a:ext cx="348000" cy="5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FC3E3"/>
              </a:buClr>
              <a:buSzPts val="3600"/>
              <a:buFont typeface="Rockwell"/>
              <a:buNone/>
              <a:tabLst/>
              <a:defRPr/>
            </a:pPr>
            <a:r>
              <a:rPr kumimoji="0" lang="en" sz="3600" b="1" i="0" u="none" strike="noStrike" kern="1200" cap="none" spc="0" normalizeH="0" baseline="0" noProof="0">
                <a:ln>
                  <a:noFill/>
                </a:ln>
                <a:solidFill>
                  <a:srgbClr val="9FC3E3"/>
                </a:solidFill>
                <a:effectLst/>
                <a:uLnTx/>
                <a:uFillTx/>
                <a:latin typeface="Rockwell"/>
                <a:ea typeface="Rockwell"/>
                <a:cs typeface="Rockwell"/>
                <a:sym typeface="Rockwell"/>
              </a:rPr>
              <a:t>+</a:t>
            </a: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64" name="Google Shape;64;p14"/>
          <p:cNvSpPr/>
          <p:nvPr/>
        </p:nvSpPr>
        <p:spPr>
          <a:xfrm>
            <a:off x="10757647" y="282575"/>
            <a:ext cx="122000" cy="1600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ckwell"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ckwell"/>
              <a:ea typeface="Rockwell"/>
              <a:cs typeface="Rockwell"/>
              <a:sym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838474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07441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423152" y="1303421"/>
            <a:ext cx="3932237" cy="257876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lang="en-US" sz="2800" b="0" i="0" smtClean="0">
                <a:solidFill>
                  <a:schemeClr val="tx2"/>
                </a:solidFill>
                <a:effectLst/>
                <a:latin typeface="Rockwell" panose="02060603020205020403" pitchFamily="18" charset="0"/>
                <a:ea typeface="Rockwell" panose="02060603020205020403" pitchFamily="18" charset="0"/>
                <a:cs typeface="Arial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“Lorem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justo</a:t>
            </a:r>
            <a:r>
              <a:rPr lang="en-US" dirty="0"/>
              <a:t>, </a:t>
            </a:r>
            <a:r>
              <a:rPr lang="en-US" dirty="0" err="1"/>
              <a:t>elementum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volutpad</a:t>
            </a:r>
            <a:r>
              <a:rPr lang="en-US" dirty="0"/>
              <a:t> sed.”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0" hasCustomPrompt="1"/>
          </p:nvPr>
        </p:nvSpPr>
        <p:spPr>
          <a:xfrm>
            <a:off x="7423152" y="4070685"/>
            <a:ext cx="3932237" cy="2578768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buNone/>
              <a:defRPr lang="en-US" sz="2200" b="0" i="0" smtClean="0">
                <a:solidFill>
                  <a:schemeClr val="tx1"/>
                </a:solidFill>
                <a:effectLst/>
                <a:latin typeface="Rockwell" panose="02060603020205020403" pitchFamily="18" charset="0"/>
                <a:ea typeface="Rockwell" panose="02060603020205020403" pitchFamily="18" charset="0"/>
                <a:cs typeface="Arial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 </a:t>
            </a:r>
            <a:r>
              <a:rPr lang="en-US" dirty="0" err="1"/>
              <a:t>Qute</a:t>
            </a:r>
            <a:r>
              <a:rPr lang="en-US" dirty="0"/>
              <a:t> Credit</a:t>
            </a:r>
          </a:p>
        </p:txBody>
      </p:sp>
      <p:cxnSp>
        <p:nvCxnSpPr>
          <p:cNvPr id="5" name="Straight Connector 7"/>
          <p:cNvCxnSpPr/>
          <p:nvPr userDrawn="1"/>
        </p:nvCxnSpPr>
        <p:spPr>
          <a:xfrm>
            <a:off x="604954" y="6059309"/>
            <a:ext cx="106252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201042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/>
          <p:nvPr/>
        </p:nvSpPr>
        <p:spPr>
          <a:xfrm>
            <a:off x="10947400" y="282575"/>
            <a:ext cx="856000" cy="1600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ckwell"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7" name="Google Shape;67;p15"/>
          <p:cNvSpPr/>
          <p:nvPr/>
        </p:nvSpPr>
        <p:spPr>
          <a:xfrm>
            <a:off x="10757647" y="282575"/>
            <a:ext cx="122000" cy="1600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ckwell"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8" name="Google Shape;68;p15"/>
          <p:cNvSpPr txBox="1"/>
          <p:nvPr/>
        </p:nvSpPr>
        <p:spPr>
          <a:xfrm>
            <a:off x="297580" y="228600"/>
            <a:ext cx="348000" cy="5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FC3E3"/>
              </a:buClr>
              <a:buSzPts val="3600"/>
              <a:buFont typeface="Rockwell"/>
              <a:buNone/>
              <a:tabLst/>
              <a:defRPr/>
            </a:pPr>
            <a:r>
              <a:rPr kumimoji="0" lang="en" sz="3600" b="1" i="0" u="none" strike="noStrike" kern="1200" cap="none" spc="0" normalizeH="0" baseline="0" noProof="0">
                <a:ln>
                  <a:noFill/>
                </a:ln>
                <a:solidFill>
                  <a:srgbClr val="9FC3E3"/>
                </a:solidFill>
                <a:effectLst/>
                <a:uLnTx/>
                <a:uFillTx/>
                <a:latin typeface="Rockwell"/>
                <a:ea typeface="Rockwell"/>
                <a:cs typeface="Rockwell"/>
                <a:sym typeface="Rockwell"/>
              </a:rPr>
              <a:t>+</a:t>
            </a: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664632" y="484093"/>
            <a:ext cx="10075200" cy="11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Rockwell"/>
              <a:buNone/>
              <a:defRPr sz="3600" b="0" i="0" u="none" strike="noStrike" cap="none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body" idx="1"/>
          </p:nvPr>
        </p:nvSpPr>
        <p:spPr>
          <a:xfrm>
            <a:off x="664691" y="1985963"/>
            <a:ext cx="4876800" cy="4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14325" algn="l" rtl="0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914400" marR="0" lvl="1" indent="-314325" algn="l" rtl="0">
              <a:spcBef>
                <a:spcPts val="600"/>
              </a:spcBef>
              <a:spcAft>
                <a:spcPts val="0"/>
              </a:spcAft>
              <a:buClr>
                <a:srgbClr val="9FC3E3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1371600" marR="0" lvl="2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1828800" marR="0" lvl="3" indent="-314325" algn="l" rtl="0">
              <a:spcBef>
                <a:spcPts val="600"/>
              </a:spcBef>
              <a:spcAft>
                <a:spcPts val="0"/>
              </a:spcAft>
              <a:buClr>
                <a:srgbClr val="9FC3E3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2286000" marR="0" lvl="4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2743200" marR="0" lvl="5" indent="-314325" algn="l" rtl="0">
              <a:spcBef>
                <a:spcPts val="360"/>
              </a:spcBef>
              <a:spcAft>
                <a:spcPts val="0"/>
              </a:spcAft>
              <a:buClr>
                <a:srgbClr val="9FC3E3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1432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14325" algn="l" rtl="0">
              <a:spcBef>
                <a:spcPts val="360"/>
              </a:spcBef>
              <a:spcAft>
                <a:spcPts val="0"/>
              </a:spcAft>
              <a:buClr>
                <a:srgbClr val="9FC3E3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1432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body" idx="2"/>
          </p:nvPr>
        </p:nvSpPr>
        <p:spPr>
          <a:xfrm>
            <a:off x="5866504" y="1985963"/>
            <a:ext cx="4876800" cy="4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14325" algn="l" rtl="0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914400" marR="0" lvl="1" indent="-314325" algn="l" rtl="0">
              <a:spcBef>
                <a:spcPts val="600"/>
              </a:spcBef>
              <a:spcAft>
                <a:spcPts val="0"/>
              </a:spcAft>
              <a:buClr>
                <a:srgbClr val="9FC3E3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1371600" marR="0" lvl="2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1828800" marR="0" lvl="3" indent="-314325" algn="l" rtl="0">
              <a:spcBef>
                <a:spcPts val="600"/>
              </a:spcBef>
              <a:spcAft>
                <a:spcPts val="0"/>
              </a:spcAft>
              <a:buClr>
                <a:srgbClr val="9FC3E3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2286000" marR="0" lvl="4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2743200" marR="0" lvl="5" indent="-314325" algn="l" rtl="0">
              <a:spcBef>
                <a:spcPts val="360"/>
              </a:spcBef>
              <a:spcAft>
                <a:spcPts val="0"/>
              </a:spcAft>
              <a:buClr>
                <a:srgbClr val="9FC3E3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1432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14325" algn="l" rtl="0">
              <a:spcBef>
                <a:spcPts val="360"/>
              </a:spcBef>
              <a:spcAft>
                <a:spcPts val="0"/>
              </a:spcAft>
              <a:buClr>
                <a:srgbClr val="9FC3E3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1432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dt" idx="10"/>
          </p:nvPr>
        </p:nvSpPr>
        <p:spPr>
          <a:xfrm>
            <a:off x="9060329" y="6423585"/>
            <a:ext cx="2844800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400"/>
              <a:buFontTx/>
              <a:buNone/>
              <a:tabLst/>
              <a:defRPr/>
            </a:pPr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Rockwell"/>
              <a:sym typeface="Rockwell"/>
            </a:endParaRPr>
          </a:p>
        </p:txBody>
      </p:sp>
      <p:sp>
        <p:nvSpPr>
          <p:cNvPr id="73" name="Google Shape;73;p15"/>
          <p:cNvSpPr txBox="1">
            <a:spLocks noGrp="1"/>
          </p:cNvSpPr>
          <p:nvPr>
            <p:ph type="ftr" idx="11"/>
          </p:nvPr>
        </p:nvSpPr>
        <p:spPr>
          <a:xfrm>
            <a:off x="268941" y="6423585"/>
            <a:ext cx="8164000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400"/>
              <a:buFontTx/>
              <a:buNone/>
              <a:tabLst/>
              <a:defRPr/>
            </a:pPr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Rockwell"/>
              <a:sym typeface="Rockwell"/>
            </a:endParaRPr>
          </a:p>
        </p:txBody>
      </p:sp>
      <p:sp>
        <p:nvSpPr>
          <p:cNvPr id="74" name="Google Shape;74;p15"/>
          <p:cNvSpPr txBox="1">
            <a:spLocks noGrp="1"/>
          </p:cNvSpPr>
          <p:nvPr>
            <p:ph type="sldNum" idx="12"/>
          </p:nvPr>
        </p:nvSpPr>
        <p:spPr>
          <a:xfrm>
            <a:off x="11074400" y="242235"/>
            <a:ext cx="738800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0" marR="0" lvl="1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0" marR="0" lvl="2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0" marR="0" lvl="3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0" marR="0" lvl="4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0" marR="0" lvl="5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0" marR="0" lvl="6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0" marR="0" lvl="7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0" marR="0" lvl="8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ckwell"/>
                <a:sym typeface="Rockwel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ckwell"/>
              <a:sym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346180213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0947401" y="282574"/>
            <a:ext cx="856129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757647" y="282574"/>
            <a:ext cx="12192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7581" y="228600"/>
            <a:ext cx="34787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600" b="1" i="0" u="none" strike="noStrike" kern="1200" cap="none" spc="0" normalizeH="0" baseline="0" noProof="0">
                <a:ln>
                  <a:noFill/>
                </a:ln>
                <a:solidFill>
                  <a:srgbClr val="629DD1">
                    <a:lumMod val="60000"/>
                    <a:lumOff val="40000"/>
                  </a:srgbClr>
                </a:solidFill>
                <a:effectLst/>
                <a:uLnTx/>
                <a:uFillTx/>
                <a:latin typeface="Rockwell"/>
                <a:cs typeface="+mn-cs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4691" y="1985963"/>
            <a:ext cx="48768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6504" y="1985963"/>
            <a:ext cx="48768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060329" y="6423586"/>
            <a:ext cx="284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9718A7-2B15-C347-B708-4E85D52F4AA4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Rockwell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6/2/2021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8941" y="6423586"/>
            <a:ext cx="8163859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074400" y="242235"/>
            <a:ext cx="738717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5E84564-75FE-D847-AF71-AE7C252681ED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746333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889129" y="282574"/>
            <a:ext cx="9144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7581" y="228600"/>
            <a:ext cx="34787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600" b="1" i="0" u="none" strike="noStrike" kern="1200" cap="none" spc="0" normalizeH="0" baseline="0" noProof="0">
                <a:ln>
                  <a:noFill/>
                </a:ln>
                <a:solidFill>
                  <a:srgbClr val="629DD1">
                    <a:lumMod val="60000"/>
                    <a:lumOff val="40000"/>
                  </a:srgbClr>
                </a:solidFill>
                <a:effectLst/>
                <a:uLnTx/>
                <a:uFillTx/>
                <a:latin typeface="Rockwell"/>
                <a:ea typeface="+mn-ea"/>
                <a:cs typeface="+mn-cs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3388" y="2447366"/>
            <a:ext cx="48768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66504" y="2447366"/>
            <a:ext cx="48768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060329" y="6423586"/>
            <a:ext cx="284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9718A7-2B15-C347-B708-4E85D52F4AA4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ckwell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6/2/2021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68941" y="6423586"/>
            <a:ext cx="8163859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074400" y="242235"/>
            <a:ext cx="738717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5E84564-75FE-D847-AF71-AE7C252681ED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ckwell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388" y="2070848"/>
            <a:ext cx="48768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6504" y="2070848"/>
            <a:ext cx="48768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7011455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0947401" y="282574"/>
            <a:ext cx="856129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757647" y="282574"/>
            <a:ext cx="12192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7581" y="228600"/>
            <a:ext cx="34787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600" b="1" i="0" u="none" strike="noStrike" kern="1200" cap="none" spc="0" normalizeH="0" baseline="0" noProof="0">
                <a:ln>
                  <a:noFill/>
                </a:ln>
                <a:solidFill>
                  <a:srgbClr val="629DD1">
                    <a:lumMod val="60000"/>
                    <a:lumOff val="40000"/>
                  </a:srgbClr>
                </a:solidFill>
                <a:effectLst/>
                <a:uLnTx/>
                <a:uFillTx/>
                <a:latin typeface="Rockwell"/>
                <a:ea typeface="+mn-ea"/>
                <a:cs typeface="+mn-cs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4691" y="1985963"/>
            <a:ext cx="48768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6504" y="1985963"/>
            <a:ext cx="48768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060329" y="6423585"/>
            <a:ext cx="2844800" cy="3651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BC3013-4435-2D4C-9E29-650CD3D95957}" type="datetimeFigureOut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Rockwell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6/2/2021</a:t>
            </a:fld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8941" y="6423585"/>
            <a:ext cx="8164000" cy="3651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074400" y="242234"/>
            <a:ext cx="738800" cy="3651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06C9EB7-DE12-DA45-9FA8-81EA5D4669B0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4673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3296859"/>
            <a:ext cx="10515600" cy="953001"/>
          </a:xfrm>
        </p:spPr>
        <p:txBody>
          <a:bodyPr anchor="b">
            <a:normAutofit/>
          </a:bodyPr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359960"/>
            <a:ext cx="10515600" cy="181522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0" hasCustomPrompt="1"/>
          </p:nvPr>
        </p:nvSpPr>
        <p:spPr>
          <a:xfrm>
            <a:off x="831849" y="528638"/>
            <a:ext cx="6546851" cy="2871787"/>
          </a:xfrm>
        </p:spPr>
        <p:txBody>
          <a:bodyPr/>
          <a:lstStyle>
            <a:lvl1pPr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/>
              <a:t>Insert photo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dirty="0"/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345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-17796"/>
            <a:ext cx="12192000" cy="1690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27" y="6017665"/>
            <a:ext cx="2875723" cy="515234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 userDrawn="1"/>
        </p:nvSpPr>
        <p:spPr>
          <a:xfrm>
            <a:off x="8534402" y="6083055"/>
            <a:ext cx="2756452" cy="6155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9C4C7"/>
                </a:solidFill>
                <a:effectLst/>
                <a:uLnTx/>
                <a:uFillTx/>
                <a:latin typeface="Rockwell"/>
                <a:cs typeface="+mn-cs"/>
              </a:rPr>
              <a:t>rightquestion.org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59C4C7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768627" y="5835315"/>
            <a:ext cx="10625279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797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 userDrawn="1"/>
        </p:nvCxnSpPr>
        <p:spPr>
          <a:xfrm>
            <a:off x="768627" y="5835315"/>
            <a:ext cx="10625279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0297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-17796"/>
            <a:ext cx="12192000" cy="56365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7415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457202"/>
            <a:ext cx="4343400" cy="530225"/>
          </a:xfrm>
        </p:spPr>
        <p:txBody>
          <a:bodyPr anchor="b"/>
          <a:lstStyle>
            <a:lvl1pPr>
              <a:defRPr sz="32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Student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171076"/>
            <a:ext cx="4569577" cy="282749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4182222"/>
            <a:ext cx="4567989" cy="1528768"/>
          </a:xfrm>
        </p:spPr>
        <p:txBody>
          <a:bodyPr>
            <a:normAutofit/>
          </a:bodyPr>
          <a:lstStyle>
            <a:lvl1pPr marL="285750" marR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Question</a:t>
            </a:r>
          </a:p>
          <a:p>
            <a:pPr lvl="0"/>
            <a:r>
              <a:rPr lang="en-US" dirty="0"/>
              <a:t>Question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Question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6021388" y="1171074"/>
            <a:ext cx="4567989" cy="5101388"/>
          </a:xfrm>
        </p:spPr>
        <p:txBody>
          <a:bodyPr>
            <a:normAutofit/>
          </a:bodyPr>
          <a:lstStyle>
            <a:lvl1pPr marL="285750" marR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Question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Question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Question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Question</a:t>
            </a:r>
          </a:p>
          <a:p>
            <a:pPr lvl="0"/>
            <a:r>
              <a:rPr lang="en-US" dirty="0"/>
              <a:t>Question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Question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Question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Question</a:t>
            </a:r>
          </a:p>
          <a:p>
            <a:pPr lvl="0"/>
            <a:r>
              <a:rPr lang="en-US" dirty="0"/>
              <a:t>Question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Question</a:t>
            </a:r>
          </a:p>
        </p:txBody>
      </p:sp>
    </p:spTree>
    <p:extLst>
      <p:ext uri="{BB962C8B-B14F-4D97-AF65-F5344CB8AC3E}">
        <p14:creationId xmlns:p14="http://schemas.microsoft.com/office/powerpoint/2010/main" val="138198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13" Type="http://schemas.openxmlformats.org/officeDocument/2006/relationships/slideLayout" Target="../slideLayouts/slideLayout34.xml"/><Relationship Id="rId18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4.xml"/><Relationship Id="rId21" Type="http://schemas.openxmlformats.org/officeDocument/2006/relationships/slideLayout" Target="../slideLayouts/slideLayout42.xml"/><Relationship Id="rId7" Type="http://schemas.openxmlformats.org/officeDocument/2006/relationships/slideLayout" Target="../slideLayouts/slideLayout28.xml"/><Relationship Id="rId12" Type="http://schemas.openxmlformats.org/officeDocument/2006/relationships/slideLayout" Target="../slideLayouts/slideLayout33.xml"/><Relationship Id="rId17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3.xml"/><Relationship Id="rId16" Type="http://schemas.openxmlformats.org/officeDocument/2006/relationships/slideLayout" Target="../slideLayouts/slideLayout37.xml"/><Relationship Id="rId20" Type="http://schemas.openxmlformats.org/officeDocument/2006/relationships/slideLayout" Target="../slideLayouts/slideLayout41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5" Type="http://schemas.openxmlformats.org/officeDocument/2006/relationships/slideLayout" Target="../slideLayouts/slideLayout36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31.xml"/><Relationship Id="rId19" Type="http://schemas.openxmlformats.org/officeDocument/2006/relationships/slideLayout" Target="../slideLayouts/slideLayout40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Relationship Id="rId14" Type="http://schemas.openxmlformats.org/officeDocument/2006/relationships/slideLayout" Target="../slideLayouts/slideLayout35.xml"/><Relationship Id="rId22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30698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9" r:id="rId17"/>
    <p:sldLayoutId id="2147483680" r:id="rId18"/>
    <p:sldLayoutId id="2147483681" r:id="rId19"/>
    <p:sldLayoutId id="2147483682" r:id="rId20"/>
    <p:sldLayoutId id="2147483683" r:id="rId2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70419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  <p:sldLayoutId id="2147483702" r:id="rId18"/>
    <p:sldLayoutId id="2147483703" r:id="rId19"/>
    <p:sldLayoutId id="2147483704" r:id="rId20"/>
    <p:sldLayoutId id="2147483705" r:id="rId21"/>
    <p:sldLayoutId id="2147483706" r:id="rId2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eyaznokta.org.tr/" TargetMode="External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6962" y="608639"/>
            <a:ext cx="11335549" cy="1577010"/>
          </a:xfrm>
        </p:spPr>
        <p:txBody>
          <a:bodyPr>
            <a:normAutofit/>
          </a:bodyPr>
          <a:lstStyle/>
          <a:p>
            <a:pPr defTabSz="457200">
              <a:defRPr/>
            </a:pPr>
            <a:r>
              <a:rPr lang="tr-TR" b="0" dirty="0"/>
              <a:t>Soru Oluşturma Tekniği (SOT) Yönetimi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13A2B66C-8928-4793-9C38-D33C77BE96DA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79"/>
          <a:stretch/>
        </p:blipFill>
        <p:spPr bwMode="auto">
          <a:xfrm>
            <a:off x="706248" y="3814016"/>
            <a:ext cx="1088262" cy="90657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Metin kutusu 5">
            <a:extLst>
              <a:ext uri="{FF2B5EF4-FFF2-40B4-BE49-F238E27FC236}">
                <a16:creationId xmlns:a16="http://schemas.microsoft.com/office/drawing/2014/main" id="{620A40B5-B05C-4F14-BDE0-6D5627AEEE52}"/>
              </a:ext>
            </a:extLst>
          </p:cNvPr>
          <p:cNvSpPr txBox="1"/>
          <p:nvPr/>
        </p:nvSpPr>
        <p:spPr>
          <a:xfrm>
            <a:off x="1931670" y="3814016"/>
            <a:ext cx="57950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Soru oluşturma tekniği kitapçığı (SOT-QFT) belgelerinin Türkçe diline çevirisi Beyaz Nokta Gelişim Vakfı tarafından yapılmıştır.</a:t>
            </a:r>
          </a:p>
          <a:p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www.beyaznokta.org.tr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</a:p>
        </p:txBody>
      </p:sp>
    </p:spTree>
    <p:extLst>
      <p:ext uri="{BB962C8B-B14F-4D97-AF65-F5344CB8AC3E}">
        <p14:creationId xmlns:p14="http://schemas.microsoft.com/office/powerpoint/2010/main" val="111716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ubtitle 2"/>
          <p:cNvSpPr txBox="1">
            <a:spLocks/>
          </p:cNvSpPr>
          <p:nvPr/>
        </p:nvSpPr>
        <p:spPr bwMode="auto">
          <a:xfrm>
            <a:off x="2386013" y="2402238"/>
            <a:ext cx="6400800" cy="1631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ckwell" panose="02060603020205020403" pitchFamily="18" charset="0"/>
              <a:ea typeface="MS PGothic" pitchFamily="34" charset="-128"/>
              <a:cs typeface="+mn-cs"/>
            </a:endParaRPr>
          </a:p>
        </p:txBody>
      </p:sp>
      <p:sp>
        <p:nvSpPr>
          <p:cNvPr id="108547" name="Title 1"/>
          <p:cNvSpPr>
            <a:spLocks noGrp="1"/>
          </p:cNvSpPr>
          <p:nvPr>
            <p:ph type="title"/>
          </p:nvPr>
        </p:nvSpPr>
        <p:spPr>
          <a:xfrm>
            <a:off x="838200" y="221329"/>
            <a:ext cx="10515600" cy="1234047"/>
          </a:xfrm>
        </p:spPr>
        <p:txBody>
          <a:bodyPr>
            <a:normAutofit/>
          </a:bodyPr>
          <a:lstStyle/>
          <a:p>
            <a:pPr eaLnBrk="1" hangingPunct="1"/>
            <a:r>
              <a:rPr lang="tr-TR">
                <a:solidFill>
                  <a:schemeClr val="tx1"/>
                </a:solidFill>
              </a:rPr>
              <a:t>Soruları Geliştirme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00193" y="1770997"/>
            <a:ext cx="10515600" cy="3845106"/>
          </a:xfrm>
        </p:spPr>
        <p:txBody>
          <a:bodyPr/>
          <a:lstStyle/>
          <a:p>
            <a:pPr eaLnBrk="1" hangingPunct="1">
              <a:spcBef>
                <a:spcPts val="400"/>
              </a:spcBef>
            </a:pPr>
            <a:r>
              <a:rPr lang="tr-TR">
                <a:latin typeface="Rockwell" panose="02060603020205020403" pitchFamily="18" charset="0"/>
              </a:rPr>
              <a:t>Bir </a:t>
            </a:r>
            <a:r>
              <a:rPr lang="tr-TR" b="1">
                <a:latin typeface="Rockwell" panose="02060603020205020403" pitchFamily="18" charset="0"/>
              </a:rPr>
              <a:t>kapalı uçlu soru</a:t>
            </a:r>
            <a:r>
              <a:rPr lang="tr-TR">
                <a:latin typeface="Rockwell" panose="02060603020205020403" pitchFamily="18" charset="0"/>
              </a:rPr>
              <a:t> alın ve bunu bir </a:t>
            </a:r>
            <a:r>
              <a:rPr lang="tr-TR" b="1">
                <a:latin typeface="Rockwell" panose="02060603020205020403" pitchFamily="18" charset="0"/>
              </a:rPr>
              <a:t>açık uçlu soruya</a:t>
            </a:r>
            <a:r>
              <a:rPr lang="tr-TR">
                <a:latin typeface="Rockwell" panose="02060603020205020403" pitchFamily="18" charset="0"/>
              </a:rPr>
              <a:t> dönüştürün.</a:t>
            </a:r>
          </a:p>
          <a:p>
            <a:pPr eaLnBrk="1" hangingPunct="1">
              <a:spcBef>
                <a:spcPts val="4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endParaRPr lang="en-US" altLang="en-US" dirty="0">
              <a:solidFill>
                <a:srgbClr val="000000"/>
              </a:solidFill>
              <a:latin typeface="Rockwell" panose="02060603020205020403" pitchFamily="18" charset="0"/>
            </a:endParaRPr>
          </a:p>
          <a:p>
            <a:pPr eaLnBrk="1" hangingPunct="1">
              <a:spcBef>
                <a:spcPts val="1600"/>
              </a:spcBef>
              <a:buFont typeface="Wingdings" panose="05000000000000000000" pitchFamily="2" charset="2"/>
              <a:buNone/>
            </a:pPr>
            <a:endParaRPr lang="en-US" altLang="en-US" dirty="0">
              <a:solidFill>
                <a:srgbClr val="000000"/>
              </a:solidFill>
              <a:latin typeface="Rockwell" panose="02060603020205020403" pitchFamily="18" charset="0"/>
            </a:endParaRPr>
          </a:p>
          <a:p>
            <a:pPr eaLnBrk="1" hangingPunct="1">
              <a:spcBef>
                <a:spcPts val="1200"/>
              </a:spcBef>
            </a:pPr>
            <a:endParaRPr lang="en-US" altLang="en-US" sz="800" dirty="0">
              <a:solidFill>
                <a:srgbClr val="000000"/>
              </a:solidFill>
              <a:latin typeface="Rockwell" panose="02060603020205020403" pitchFamily="18" charset="0"/>
            </a:endParaRPr>
          </a:p>
          <a:p>
            <a:pPr eaLnBrk="1" hangingPunct="1">
              <a:spcBef>
                <a:spcPts val="1200"/>
              </a:spcBef>
            </a:pPr>
            <a:r>
              <a:rPr lang="tr-TR">
                <a:latin typeface="Rockwell" panose="02060603020205020403" pitchFamily="18" charset="0"/>
              </a:rPr>
              <a:t>Bir </a:t>
            </a:r>
            <a:r>
              <a:rPr lang="tr-TR" b="1">
                <a:latin typeface="Rockwell" panose="02060603020205020403" pitchFamily="18" charset="0"/>
              </a:rPr>
              <a:t>açık uçlu soru</a:t>
            </a:r>
            <a:r>
              <a:rPr lang="tr-TR">
                <a:latin typeface="Rockwell" panose="02060603020205020403" pitchFamily="18" charset="0"/>
              </a:rPr>
              <a:t> alın ve bunu bir </a:t>
            </a:r>
            <a:r>
              <a:rPr lang="tr-TR" b="1">
                <a:latin typeface="Rockwell" panose="02060603020205020403" pitchFamily="18" charset="0"/>
              </a:rPr>
              <a:t>kapalı uçlu soruya</a:t>
            </a:r>
            <a:r>
              <a:rPr lang="tr-TR">
                <a:latin typeface="Rockwell" panose="02060603020205020403" pitchFamily="18" charset="0"/>
              </a:rPr>
              <a:t> dönüştürün.</a:t>
            </a:r>
          </a:p>
          <a:p>
            <a:pPr eaLnBrk="1" hangingPunct="1"/>
            <a:endParaRPr lang="en-US" altLang="en-US" dirty="0">
              <a:solidFill>
                <a:srgbClr val="000000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en-US" altLang="en-US" dirty="0">
              <a:latin typeface="Rockwell" panose="02060603020205020403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00987" y="3027362"/>
            <a:ext cx="2481262" cy="64611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0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uLnTx/>
                <a:uFillTx/>
                <a:latin typeface="Rockwell" panose="02060603020205020403" pitchFamily="18" charset="0"/>
                <a:ea typeface="MS PGothic" pitchFamily="34" charset="-128"/>
                <a:cs typeface="+mn-cs"/>
              </a:rPr>
              <a:t>Kapalı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5334005" y="3341688"/>
            <a:ext cx="1939925" cy="17462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546975" y="3017838"/>
            <a:ext cx="1809750" cy="646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0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uLnTx/>
                <a:uFillTx/>
                <a:latin typeface="Rockwell" panose="02060603020205020403" pitchFamily="18" charset="0"/>
                <a:ea typeface="MS PGothic" pitchFamily="34" charset="-128"/>
                <a:cs typeface="+mn-cs"/>
              </a:rPr>
              <a:t>Açık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273930" y="5036022"/>
            <a:ext cx="2481262" cy="64611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0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uLnTx/>
                <a:uFillTx/>
                <a:latin typeface="Rockwell" panose="02060603020205020403" pitchFamily="18" charset="0"/>
                <a:ea typeface="MS PGothic" pitchFamily="34" charset="-128"/>
                <a:cs typeface="+mn-cs"/>
              </a:rPr>
              <a:t>Kapalı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4906192" y="5341615"/>
            <a:ext cx="1941513" cy="17463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624138" y="5036022"/>
            <a:ext cx="1809750" cy="6461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0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uLnTx/>
                <a:uFillTx/>
                <a:latin typeface="Rockwell" panose="02060603020205020403" pitchFamily="18" charset="0"/>
                <a:ea typeface="MS PGothic" pitchFamily="34" charset="-128"/>
                <a:cs typeface="+mn-cs"/>
              </a:rPr>
              <a:t>Açık</a:t>
            </a:r>
          </a:p>
        </p:txBody>
      </p:sp>
    </p:spTree>
    <p:extLst>
      <p:ext uri="{BB962C8B-B14F-4D97-AF65-F5344CB8AC3E}">
        <p14:creationId xmlns:p14="http://schemas.microsoft.com/office/powerpoint/2010/main" val="142011815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 animBg="1"/>
      <p:bldP spid="13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tr-TR" dirty="0">
                <a:solidFill>
                  <a:schemeClr val="tx1"/>
                </a:solidFill>
              </a:rPr>
              <a:t>Strateji oluşturun: Sorulara Öncelik Verme</a:t>
            </a:r>
            <a:r>
              <a:rPr lang="tr-TR" sz="40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1265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tr-TR" sz="3600" b="1" dirty="0">
                <a:solidFill>
                  <a:srgbClr val="000000"/>
                </a:solidFill>
              </a:rPr>
              <a:t>Soru listenizi gözden geçirin </a:t>
            </a:r>
          </a:p>
          <a:p>
            <a:pPr marL="228600" lvl="1" indent="0">
              <a:spcBef>
                <a:spcPts val="800"/>
              </a:spcBef>
              <a:spcAft>
                <a:spcPts val="600"/>
              </a:spcAft>
            </a:pPr>
            <a:r>
              <a:rPr lang="tr-TR" sz="2800" dirty="0">
                <a:solidFill>
                  <a:srgbClr val="000000"/>
                </a:solidFill>
              </a:rPr>
              <a:t> En önemli olduğunu düşündüğünüz üç soruyu seçin.</a:t>
            </a:r>
          </a:p>
          <a:p>
            <a:pPr marL="228600" lvl="1" indent="0">
              <a:spcBef>
                <a:spcPts val="800"/>
              </a:spcBef>
            </a:pPr>
            <a:r>
              <a:rPr lang="tr-TR" sz="2800" dirty="0">
                <a:solidFill>
                  <a:srgbClr val="000000"/>
                </a:solidFill>
              </a:rPr>
              <a:t> Öncelik verirken Soru Odağınızı düşünün: </a:t>
            </a:r>
            <a:r>
              <a:rPr lang="tr-TR" sz="2800" i="1" dirty="0">
                <a:solidFill>
                  <a:srgbClr val="000000"/>
                </a:solidFill>
              </a:rPr>
              <a:t>Bazı öğrenciler soru sormuyor.</a:t>
            </a:r>
          </a:p>
          <a:p>
            <a:pPr marL="228600" lvl="1" indent="0">
              <a:spcBef>
                <a:spcPts val="800"/>
              </a:spcBef>
              <a:buNone/>
            </a:pPr>
            <a:endParaRPr lang="en-US" altLang="en-US" sz="2800" i="1" dirty="0">
              <a:solidFill>
                <a:srgbClr val="000000"/>
              </a:solidFill>
            </a:endParaRPr>
          </a:p>
          <a:p>
            <a:pPr marL="0" indent="0">
              <a:spcBef>
                <a:spcPts val="1600"/>
              </a:spcBef>
              <a:buNone/>
            </a:pPr>
            <a:r>
              <a:rPr lang="tr-TR" sz="3600" b="1" dirty="0">
                <a:solidFill>
                  <a:srgbClr val="000000"/>
                </a:solidFill>
              </a:rPr>
              <a:t>Öncelik verdikten sonra şunlar üzerinde düşünün...</a:t>
            </a:r>
          </a:p>
          <a:p>
            <a:pPr lvl="1">
              <a:spcAft>
                <a:spcPts val="600"/>
              </a:spcAft>
            </a:pPr>
            <a:r>
              <a:rPr lang="tr-TR" sz="2800" dirty="0"/>
              <a:t>Neden bu üç soruyu seçtiniz?</a:t>
            </a:r>
          </a:p>
          <a:p>
            <a:pPr lvl="1">
              <a:spcAft>
                <a:spcPts val="1800"/>
              </a:spcAft>
            </a:pPr>
            <a:r>
              <a:rPr lang="tr-TR" sz="2800"/>
              <a:t>Tüm soru listenizin sırasına göre öncelikli sorularınız nerede bulunuyor?</a:t>
            </a:r>
          </a:p>
        </p:txBody>
      </p:sp>
    </p:spTree>
    <p:extLst>
      <p:ext uri="{BB962C8B-B14F-4D97-AF65-F5344CB8AC3E}">
        <p14:creationId xmlns:p14="http://schemas.microsoft.com/office/powerpoint/2010/main" val="378812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>
                <a:solidFill>
                  <a:schemeClr val="tx1"/>
                </a:solidFill>
              </a:rPr>
              <a:t>Strateji oluşturun: Eylem Planı</a:t>
            </a:r>
          </a:p>
        </p:txBody>
      </p:sp>
      <p:sp>
        <p:nvSpPr>
          <p:cNvPr id="1116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3200"/>
              <a:t>Öncelikli sorulardan eylem planına...</a:t>
            </a:r>
          </a:p>
          <a:p>
            <a:pPr marL="0" indent="0">
              <a:spcBef>
                <a:spcPts val="1800"/>
              </a:spcBef>
              <a:buNone/>
            </a:pPr>
            <a:endParaRPr lang="en-US" altLang="en-US" sz="800" dirty="0"/>
          </a:p>
          <a:p>
            <a:pPr marL="0" indent="0">
              <a:spcBef>
                <a:spcPts val="1800"/>
              </a:spcBef>
              <a:buNone/>
            </a:pPr>
            <a:r>
              <a:rPr lang="tr-TR" sz="3200"/>
              <a:t>Öncelikli sorularınızı yanıtlamak için:</a:t>
            </a:r>
          </a:p>
          <a:p>
            <a:pPr lvl="2">
              <a:spcBef>
                <a:spcPts val="1800"/>
              </a:spcBef>
            </a:pPr>
            <a:r>
              <a:rPr lang="tr-TR" sz="2800"/>
              <a:t>Ne </a:t>
            </a:r>
            <a:r>
              <a:rPr lang="tr-TR" sz="2800" i="1"/>
              <a:t>bilmeniz</a:t>
            </a:r>
            <a:r>
              <a:rPr lang="tr-TR" sz="2800"/>
              <a:t> gerekiyor? </a:t>
            </a:r>
            <a:r>
              <a:rPr lang="tr-TR" sz="2800" b="1"/>
              <a:t>Bilgi </a:t>
            </a:r>
          </a:p>
          <a:p>
            <a:pPr lvl="2">
              <a:spcBef>
                <a:spcPts val="1800"/>
              </a:spcBef>
            </a:pPr>
            <a:r>
              <a:rPr lang="tr-TR" sz="2800"/>
              <a:t>Ne </a:t>
            </a:r>
            <a:r>
              <a:rPr lang="tr-TR" sz="2800" i="1"/>
              <a:t>yapmanız</a:t>
            </a:r>
            <a:r>
              <a:rPr lang="tr-TR" sz="2800"/>
              <a:t> gerekiyor? </a:t>
            </a:r>
            <a:r>
              <a:rPr lang="tr-TR" sz="2800" b="1"/>
              <a:t>Görevler </a:t>
            </a:r>
          </a:p>
        </p:txBody>
      </p:sp>
    </p:spTree>
    <p:extLst>
      <p:ext uri="{BB962C8B-B14F-4D97-AF65-F5344CB8AC3E}">
        <p14:creationId xmlns:p14="http://schemas.microsoft.com/office/powerpoint/2010/main" val="794792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solidFill>
                  <a:schemeClr val="tx1"/>
                </a:solidFill>
              </a:rPr>
              <a:t>Strateji oluşturun: Eylem Planı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193725" y="3447703"/>
          <a:ext cx="7170906" cy="3087849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35854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854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4269">
                <a:tc>
                  <a:txBody>
                    <a:bodyPr/>
                    <a:lstStyle/>
                    <a:p>
                      <a:pPr algn="ctr"/>
                      <a:r>
                        <a:rPr lang="tr-TR" sz="2400"/>
                        <a:t>Bilgi</a:t>
                      </a:r>
                    </a:p>
                  </a:txBody>
                  <a:tcPr marL="127248" marR="12724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/>
                        <a:t>Görevler</a:t>
                      </a:r>
                    </a:p>
                  </a:txBody>
                  <a:tcPr marL="127248" marR="1272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608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7248" marR="12724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7248" marR="1272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41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7248" marR="127248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7248" marR="1272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541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7248" marR="127248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7248" marR="1272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541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7248" marR="127248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7248" marR="1272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541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127248" marR="127248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7248" marR="1272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541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7248" marR="127248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7248" marR="1272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541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7248" marR="127248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7248" marR="1272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838200" y="1418315"/>
            <a:ext cx="791761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Rockwell" panose="02060603020205020403" pitchFamily="18" charset="0"/>
                <a:cs typeface="+mn-cs"/>
              </a:rPr>
              <a:t>Öncelikli sorularınızı yanıtlamak için:</a:t>
            </a:r>
          </a:p>
          <a:p>
            <a:pPr marL="914400" marR="0" lvl="1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tr-TR" sz="2800" b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Rockwell" panose="02060603020205020403" pitchFamily="18" charset="0"/>
                <a:cs typeface="+mn-cs"/>
              </a:rPr>
              <a:t>Ne </a:t>
            </a:r>
            <a:r>
              <a:rPr kumimoji="0" lang="tr-TR" sz="2800" b="0" i="1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Rockwell" panose="02060603020205020403" pitchFamily="18" charset="0"/>
                <a:cs typeface="+mn-cs"/>
              </a:rPr>
              <a:t>bilmeniz</a:t>
            </a:r>
            <a:r>
              <a:rPr kumimoji="0" lang="tr-TR" sz="2800" b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Rockwell" panose="02060603020205020403" pitchFamily="18" charset="0"/>
                <a:cs typeface="+mn-cs"/>
              </a:rPr>
              <a:t> gerekiyor</a:t>
            </a:r>
            <a:r>
              <a:rPr kumimoji="0" lang="tr-TR" sz="2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Rockwell" panose="02060603020205020403" pitchFamily="18" charset="0"/>
                <a:cs typeface="+mn-cs"/>
              </a:rPr>
              <a:t>? </a:t>
            </a:r>
            <a:r>
              <a:rPr kumimoji="0" lang="tr-TR" sz="2800" b="1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Rockwell" panose="02060603020205020403" pitchFamily="18" charset="0"/>
                <a:cs typeface="+mn-cs"/>
              </a:rPr>
              <a:t>Bilgi </a:t>
            </a:r>
          </a:p>
          <a:p>
            <a:pPr marL="914400" marR="0" lvl="1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tr-TR" sz="2800" b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Rockwell" panose="02060603020205020403" pitchFamily="18" charset="0"/>
                <a:cs typeface="+mn-cs"/>
              </a:rPr>
              <a:t>Ne </a:t>
            </a:r>
            <a:r>
              <a:rPr kumimoji="0" lang="tr-TR" sz="2800" b="0" i="1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Rockwell" panose="02060603020205020403" pitchFamily="18" charset="0"/>
                <a:cs typeface="+mn-cs"/>
              </a:rPr>
              <a:t>yapmanız</a:t>
            </a:r>
            <a:r>
              <a:rPr kumimoji="0" lang="tr-TR" sz="2800" b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Rockwell" panose="02060603020205020403" pitchFamily="18" charset="0"/>
                <a:cs typeface="+mn-cs"/>
              </a:rPr>
              <a:t> gerekiyor</a:t>
            </a:r>
            <a:r>
              <a:rPr kumimoji="0" lang="tr-TR" sz="2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Rockwell" panose="02060603020205020403" pitchFamily="18" charset="0"/>
                <a:cs typeface="+mn-cs"/>
              </a:rPr>
              <a:t>? </a:t>
            </a:r>
            <a:r>
              <a:rPr kumimoji="0" lang="tr-TR" sz="2800" b="1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Rockwell" panose="02060603020205020403" pitchFamily="18" charset="0"/>
                <a:cs typeface="+mn-cs"/>
              </a:rPr>
              <a:t>Görevler </a:t>
            </a:r>
          </a:p>
        </p:txBody>
      </p:sp>
    </p:spTree>
    <p:extLst>
      <p:ext uri="{BB962C8B-B14F-4D97-AF65-F5344CB8AC3E}">
        <p14:creationId xmlns:p14="http://schemas.microsoft.com/office/powerpoint/2010/main" val="3300788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>
                <a:solidFill>
                  <a:schemeClr val="tx1"/>
                </a:solidFill>
              </a:rPr>
              <a:t>Paylaşma</a:t>
            </a:r>
          </a:p>
        </p:txBody>
      </p:sp>
      <p:sp>
        <p:nvSpPr>
          <p:cNvPr id="112643" name="Content Placeholder 2"/>
          <p:cNvSpPr>
            <a:spLocks noGrp="1"/>
          </p:cNvSpPr>
          <p:nvPr>
            <p:ph idx="1"/>
          </p:nvPr>
        </p:nvSpPr>
        <p:spPr>
          <a:xfrm>
            <a:off x="838200" y="1825627"/>
            <a:ext cx="10515600" cy="2850137"/>
          </a:xfrm>
        </p:spPr>
        <p:txBody>
          <a:bodyPr>
            <a:noAutofit/>
          </a:bodyPr>
          <a:lstStyle/>
          <a:p>
            <a:pPr marL="514350" indent="-514350">
              <a:buFont typeface="Rockwell" panose="02060603020205020403" pitchFamily="18" charset="0"/>
              <a:buAutoNum type="arabicPeriod"/>
            </a:pPr>
            <a:r>
              <a:rPr lang="tr-TR" sz="3600">
                <a:solidFill>
                  <a:srgbClr val="000000"/>
                </a:solidFill>
              </a:rPr>
              <a:t>Açık/kapalı olarak değiştirdiğiniz sorular</a:t>
            </a:r>
          </a:p>
          <a:p>
            <a:pPr marL="514350" indent="-514350">
              <a:buFont typeface="Wingdings" panose="05000000000000000000" pitchFamily="2" charset="2"/>
              <a:buAutoNum type="arabicPeriod"/>
            </a:pPr>
            <a:r>
              <a:rPr lang="tr-TR" sz="3600">
                <a:solidFill>
                  <a:srgbClr val="000000"/>
                </a:solidFill>
              </a:rPr>
              <a:t>Üç öncelikli sorunuz ve bunların asıl sıranızdaki sayıları</a:t>
            </a:r>
          </a:p>
          <a:p>
            <a:pPr marL="514350" indent="-514350">
              <a:buFont typeface="Wingdings" panose="05000000000000000000" pitchFamily="2" charset="2"/>
              <a:buAutoNum type="arabicPeriod"/>
            </a:pPr>
            <a:r>
              <a:rPr lang="tr-TR" sz="3600">
                <a:solidFill>
                  <a:srgbClr val="000000"/>
                </a:solidFill>
              </a:rPr>
              <a:t>Öncelikli soruları seçme sebeplerini açıklama</a:t>
            </a:r>
          </a:p>
          <a:p>
            <a:pPr marL="514350" indent="-514350">
              <a:buFont typeface="Wingdings" panose="05000000000000000000" pitchFamily="2" charset="2"/>
              <a:buAutoNum type="arabicPeriod"/>
            </a:pPr>
            <a:r>
              <a:rPr lang="tr-TR" sz="3600">
                <a:solidFill>
                  <a:srgbClr val="000000"/>
                </a:solidFill>
              </a:rPr>
              <a:t>Eylem planınızdan sonraki adımlar </a:t>
            </a:r>
          </a:p>
        </p:txBody>
      </p:sp>
    </p:spTree>
    <p:extLst>
      <p:ext uri="{BB962C8B-B14F-4D97-AF65-F5344CB8AC3E}">
        <p14:creationId xmlns:p14="http://schemas.microsoft.com/office/powerpoint/2010/main" val="3936508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>
                <a:solidFill>
                  <a:schemeClr val="tx1"/>
                </a:solidFill>
              </a:rPr>
              <a:t>Etki </a:t>
            </a:r>
          </a:p>
        </p:txBody>
      </p:sp>
      <p:sp>
        <p:nvSpPr>
          <p:cNvPr id="49154" name="Content Placeholder 2"/>
          <p:cNvSpPr>
            <a:spLocks noGrp="1"/>
          </p:cNvSpPr>
          <p:nvPr>
            <p:ph idx="1"/>
          </p:nvPr>
        </p:nvSpPr>
        <p:spPr>
          <a:xfrm>
            <a:off x="838200" y="1825627"/>
            <a:ext cx="10515600" cy="2700979"/>
          </a:xfrm>
        </p:spPr>
        <p:txBody>
          <a:bodyPr>
            <a:normAutofit/>
          </a:bodyPr>
          <a:lstStyle/>
          <a:p>
            <a:pPr eaLnBrk="1" hangingPunct="1"/>
            <a:r>
              <a:rPr lang="tr-TR" sz="3000">
                <a:solidFill>
                  <a:srgbClr val="000000"/>
                </a:solidFill>
              </a:rPr>
              <a:t> </a:t>
            </a:r>
            <a:r>
              <a:rPr lang="tr-TR" sz="3600">
                <a:solidFill>
                  <a:srgbClr val="000000"/>
                </a:solidFill>
              </a:rPr>
              <a:t>Ne öğrendiniz?</a:t>
            </a:r>
          </a:p>
          <a:p>
            <a:pPr eaLnBrk="1" hangingPunct="1"/>
            <a:r>
              <a:rPr lang="tr-TR" sz="3600">
                <a:solidFill>
                  <a:srgbClr val="000000"/>
                </a:solidFill>
              </a:rPr>
              <a:t> Bunu nasıl öğrendiniz?</a:t>
            </a:r>
          </a:p>
        </p:txBody>
      </p:sp>
    </p:spTree>
    <p:extLst>
      <p:ext uri="{BB962C8B-B14F-4D97-AF65-F5344CB8AC3E}">
        <p14:creationId xmlns:p14="http://schemas.microsoft.com/office/powerpoint/2010/main" val="3169006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681446" y="581561"/>
            <a:ext cx="83058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3600">
                <a:solidFill>
                  <a:schemeClr val="tx2"/>
                </a:solidFill>
                <a:latin typeface="Rockwell" panose="02060603020205020403" pitchFamily="18" charset="0"/>
                <a:ea typeface="Segoe UI" pitchFamily="34" charset="0"/>
                <a:cs typeface="Futura Condensed"/>
              </a:rPr>
              <a:t>Bu Şablon Hakkında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95600" y="1651000"/>
            <a:ext cx="6705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>
                <a:solidFill>
                  <a:srgbClr val="000090"/>
                </a:solidFill>
                <a:latin typeface="Futura Condensed"/>
                <a:ea typeface="Segoe UI" pitchFamily="34" charset="0"/>
                <a:cs typeface="Futura Condensed"/>
              </a:rPr>
              <a:t>        </a:t>
            </a:r>
          </a:p>
          <a:p>
            <a:endParaRPr lang="en-US" sz="2000" dirty="0">
              <a:solidFill>
                <a:srgbClr val="000090"/>
              </a:solidFill>
              <a:latin typeface="Futura Condensed"/>
              <a:ea typeface="Segoe UI" pitchFamily="34" charset="0"/>
              <a:cs typeface="Futura Condensed"/>
            </a:endParaRPr>
          </a:p>
          <a:p>
            <a:endParaRPr lang="en-US" sz="2000" dirty="0">
              <a:solidFill>
                <a:srgbClr val="000090"/>
              </a:solidFill>
              <a:latin typeface="Futura Condensed"/>
              <a:ea typeface="Segoe UI" pitchFamily="34" charset="0"/>
              <a:cs typeface="Futura Condensed"/>
            </a:endParaRPr>
          </a:p>
          <a:p>
            <a:endParaRPr lang="en-US" sz="2000" dirty="0">
              <a:solidFill>
                <a:srgbClr val="000090"/>
              </a:solidFill>
              <a:latin typeface="Futura Condensed"/>
              <a:ea typeface="Segoe UI" pitchFamily="34" charset="0"/>
              <a:cs typeface="Futura Condensed"/>
            </a:endParaRPr>
          </a:p>
          <a:p>
            <a:endParaRPr lang="en-US" sz="2000" dirty="0">
              <a:latin typeface="Arial"/>
              <a:cs typeface="Arial"/>
            </a:endParaRPr>
          </a:p>
        </p:txBody>
      </p:sp>
      <p:sp>
        <p:nvSpPr>
          <p:cNvPr id="6" name="Footer Placeholder 10"/>
          <p:cNvSpPr>
            <a:spLocks noGrp="1"/>
          </p:cNvSpPr>
          <p:nvPr>
            <p:ph type="ftr" sz="quarter" idx="4294967295"/>
          </p:nvPr>
        </p:nvSpPr>
        <p:spPr>
          <a:xfrm>
            <a:off x="10249990" y="6355715"/>
            <a:ext cx="1828800" cy="365125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tr-TR" sz="1200">
                <a:latin typeface="Rockwell" panose="02060603020205020403" pitchFamily="18" charset="0"/>
                <a:cs typeface="Arial"/>
              </a:rPr>
              <a:t>www.rightquestion.org</a:t>
            </a:r>
          </a:p>
        </p:txBody>
      </p:sp>
      <p:pic>
        <p:nvPicPr>
          <p:cNvPr id="8" name="Picture 7" descr="creative-commons-badge-icons-by-nc-s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 flipH="1" flipV="1">
            <a:off x="5181600" y="2754538"/>
            <a:ext cx="1600200" cy="3937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81446" y="3617628"/>
            <a:ext cx="8153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1400" b="1">
                <a:ea typeface="Cambria Math" pitchFamily="18" charset="0"/>
                <a:cs typeface="Arial"/>
              </a:rPr>
              <a:t>Right Question Institute</a:t>
            </a:r>
            <a:r>
              <a:rPr lang="tr-TR" sz="1400">
                <a:ea typeface="Cambria Math" pitchFamily="18" charset="0"/>
                <a:cs typeface="Arial"/>
              </a:rPr>
              <a:t>, materyallerimizin çoğunu Creative Commons Lisansı aracılığıyla sunmaktadır ve bu kaynaktan yararlanmanızı ve/veya paylaşmanızı teşvik ederiz. Lütfen kullandığınız materyallerde kaynak olarak Right Question Institute’yi referans verin. </a:t>
            </a:r>
            <a:r>
              <a:rPr lang="tr-TR" sz="1400" b="1">
                <a:ea typeface="Cambria Math" pitchFamily="18" charset="0"/>
                <a:cs typeface="Arial"/>
              </a:rPr>
              <a:t>Kaynak: </a:t>
            </a:r>
            <a:r>
              <a:rPr lang="tr-TR" sz="1400" b="1">
                <a:ea typeface="Times"/>
                <a:cs typeface="Arial"/>
              </a:rPr>
              <a:t>www.rightquestion.org</a:t>
            </a:r>
            <a:r>
              <a:rPr lang="tr-TR" sz="1400">
                <a:ea typeface="Cambria Math" pitchFamily="18" charset="0"/>
                <a:cs typeface="Arial"/>
              </a:rPr>
              <a:t> 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1400" b="1" dirty="0">
              <a:solidFill>
                <a:srgbClr val="000000"/>
              </a:solidFill>
              <a:ea typeface="Cambria Math" pitchFamily="18" charset="0"/>
              <a:cs typeface="Arial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1400" b="1" dirty="0">
              <a:solidFill>
                <a:srgbClr val="000000"/>
              </a:solidFill>
              <a:ea typeface="Cambria Math" pitchFamily="18" charset="0"/>
              <a:cs typeface="Arial"/>
            </a:endParaRP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75854" y="1454150"/>
            <a:ext cx="113450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>
                <a:cs typeface="Arial"/>
              </a:rPr>
              <a:t>Sınıfınızda Soru Oluşturma Tekniğini yönetebilmek veya süreci meslektaşlarınıza tanıtmak için sadece bu şablona bir Soru Odağı ekleyin.  </a:t>
            </a:r>
          </a:p>
        </p:txBody>
      </p:sp>
    </p:spTree>
    <p:extLst>
      <p:ext uri="{BB962C8B-B14F-4D97-AF65-F5344CB8AC3E}">
        <p14:creationId xmlns:p14="http://schemas.microsoft.com/office/powerpoint/2010/main" val="745852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tr-TR" sz="4000">
                <a:solidFill>
                  <a:schemeClr val="tx1"/>
                </a:solidFill>
                <a:latin typeface="+mn-lt"/>
                <a:ea typeface="MS PGothic" pitchFamily="34" charset="-128"/>
              </a:rPr>
              <a:t>Soru Oluşturma Tekniği (SOT)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6494" y="1880928"/>
            <a:ext cx="9578393" cy="4322254"/>
          </a:xfrm>
        </p:spPr>
        <p:txBody>
          <a:bodyPr>
            <a:normAutofit fontScale="92500" lnSpcReduction="10000"/>
          </a:bodyPr>
          <a:lstStyle/>
          <a:p>
            <a:pPr marL="228600" lvl="1" indent="0" eaLnBrk="0" fontAlgn="base" hangingPunct="0">
              <a:spcAft>
                <a:spcPts val="1800"/>
              </a:spcAft>
              <a:buClr>
                <a:srgbClr val="297FD5"/>
              </a:buClr>
              <a:buNone/>
            </a:pPr>
            <a:r>
              <a:rPr lang="tr-TR" sz="3600" b="1">
                <a:latin typeface="Rockwell" panose="02060603020205020403" pitchFamily="18" charset="0"/>
              </a:rPr>
              <a:t>Öğrenciler şunları öğrenir:</a:t>
            </a:r>
          </a:p>
          <a:p>
            <a:pPr lvl="1" eaLnBrk="0" fontAlgn="base" hangingPunct="0">
              <a:spcAft>
                <a:spcPts val="1800"/>
              </a:spcAft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tr-TR" sz="3600">
                <a:latin typeface="Rockwell" panose="02060603020205020403" pitchFamily="18" charset="0"/>
              </a:rPr>
              <a:t>Kendi sorularını </a:t>
            </a:r>
            <a:r>
              <a:rPr lang="tr-TR" sz="3600" b="1">
                <a:latin typeface="Rockwell" panose="02060603020205020403" pitchFamily="18" charset="0"/>
              </a:rPr>
              <a:t>üretmeyi</a:t>
            </a:r>
          </a:p>
          <a:p>
            <a:pPr lvl="1" eaLnBrk="0" fontAlgn="base" hangingPunct="0">
              <a:spcAft>
                <a:spcPts val="1800"/>
              </a:spcAft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tr-TR" sz="3600">
                <a:latin typeface="Rockwell" panose="02060603020205020403" pitchFamily="18" charset="0"/>
              </a:rPr>
              <a:t>Sorularını </a:t>
            </a:r>
            <a:r>
              <a:rPr lang="tr-TR" sz="3600" b="1">
                <a:latin typeface="Rockwell" panose="02060603020205020403" pitchFamily="18" charset="0"/>
              </a:rPr>
              <a:t>geliştirmeyi</a:t>
            </a:r>
            <a:r>
              <a:rPr lang="tr-TR" sz="3600">
                <a:latin typeface="Rockwell" panose="02060603020205020403" pitchFamily="18" charset="0"/>
              </a:rPr>
              <a:t> </a:t>
            </a:r>
          </a:p>
          <a:p>
            <a:pPr lvl="1" eaLnBrk="0" fontAlgn="base" hangingPunct="0">
              <a:spcAft>
                <a:spcPts val="1800"/>
              </a:spcAft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tr-TR" sz="3600">
                <a:latin typeface="Rockwell" panose="02060603020205020403" pitchFamily="18" charset="0"/>
              </a:rPr>
              <a:t>Sorularını nasıl kullanacakları konusunda </a:t>
            </a:r>
            <a:r>
              <a:rPr lang="tr-TR" sz="3600" b="1">
                <a:latin typeface="Rockwell" panose="02060603020205020403" pitchFamily="18" charset="0"/>
              </a:rPr>
              <a:t>strateji oluşturmayı</a:t>
            </a:r>
          </a:p>
          <a:p>
            <a:pPr lvl="1" eaLnBrk="0" fontAlgn="base" hangingPunct="0">
              <a:spcAft>
                <a:spcPts val="1800"/>
              </a:spcAft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tr-TR" sz="3600">
                <a:latin typeface="Rockwell" panose="02060603020205020403" pitchFamily="18" charset="0"/>
              </a:rPr>
              <a:t>Neyi öğrendikleri ve bunu nasıl öğrendikleri üzerinde </a:t>
            </a:r>
            <a:r>
              <a:rPr lang="tr-TR" sz="3600" b="1">
                <a:latin typeface="Rockwell" panose="02060603020205020403" pitchFamily="18" charset="0"/>
              </a:rPr>
              <a:t>düşünmeyi</a:t>
            </a:r>
          </a:p>
          <a:p>
            <a:endParaRPr lang="en" sz="3200" dirty="0">
              <a:latin typeface="Rockwell" panose="02060603020205020403" pitchFamily="18" charset="0"/>
            </a:endParaRPr>
          </a:p>
          <a:p>
            <a:endParaRPr lang="en-US" sz="3200" dirty="0">
              <a:latin typeface="Rockwell" panose="02060603020205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655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>
                <a:solidFill>
                  <a:schemeClr val="tx1"/>
                </a:solidFill>
                <a:latin typeface="+mn-lt"/>
              </a:rPr>
              <a:t>Soru Üretme Kuralları</a:t>
            </a:r>
          </a:p>
        </p:txBody>
      </p:sp>
      <p:sp>
        <p:nvSpPr>
          <p:cNvPr id="5" name="Rounded Rectangle 11"/>
          <p:cNvSpPr>
            <a:spLocks noChangeArrowheads="1"/>
          </p:cNvSpPr>
          <p:nvPr/>
        </p:nvSpPr>
        <p:spPr bwMode="auto">
          <a:xfrm>
            <a:off x="1361872" y="1881873"/>
            <a:ext cx="9367682" cy="4253038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>
            <a:lvl1pPr marL="222250" indent="-222250"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9pPr>
          </a:lstStyle>
          <a:p>
            <a:pPr marL="222250" marR="0" lvl="0" indent="-2222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Rockwell"/>
                <a:ea typeface="MS PGothic" pitchFamily="34" charset="-128"/>
                <a:cs typeface="+mn-cs"/>
              </a:rPr>
              <a:t>1. Sorabildiğiniz kadar çok soru sorun</a:t>
            </a:r>
          </a:p>
          <a:p>
            <a:pPr marL="222250" marR="0" lvl="0" indent="-2222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Rockwell"/>
                <a:ea typeface="MS PGothic" pitchFamily="34" charset="-128"/>
                <a:cs typeface="+mn-cs"/>
              </a:rPr>
              <a:t>2. Cevap vermek, yargılamak veya tartışmak için durmayın</a:t>
            </a:r>
          </a:p>
          <a:p>
            <a:pPr marL="222250" marR="0" lvl="0" indent="-2222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Rockwell"/>
                <a:ea typeface="MS PGothic" pitchFamily="34" charset="-128"/>
                <a:cs typeface="+mn-cs"/>
              </a:rPr>
              <a:t>3. Her soruyu tam olarak belirtildiği gibi yazın</a:t>
            </a:r>
          </a:p>
          <a:p>
            <a:pPr marL="222250" marR="0" lvl="0" indent="-2222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Rockwell"/>
                <a:ea typeface="MS PGothic" pitchFamily="34" charset="-128"/>
                <a:cs typeface="+mn-cs"/>
              </a:rPr>
              <a:t>4. Tüm ifadeleri soru olarak değiştirin</a:t>
            </a:r>
          </a:p>
          <a:p>
            <a:pPr marL="222250" marR="0" lvl="0" indent="-2222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/>
              <a:ea typeface="MS PGothic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5564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Title 1"/>
          <p:cNvSpPr>
            <a:spLocks noGrp="1"/>
          </p:cNvSpPr>
          <p:nvPr>
            <p:ph type="title"/>
          </p:nvPr>
        </p:nvSpPr>
        <p:spPr>
          <a:xfrm>
            <a:off x="747408" y="190028"/>
            <a:ext cx="10515600" cy="1325563"/>
          </a:xfrm>
        </p:spPr>
        <p:txBody>
          <a:bodyPr/>
          <a:lstStyle/>
          <a:p>
            <a:pPr eaLnBrk="1" hangingPunct="1"/>
            <a:r>
              <a:rPr lang="tr-TR">
                <a:solidFill>
                  <a:schemeClr val="tx1"/>
                </a:solidFill>
                <a:latin typeface="+mn-lt"/>
              </a:rPr>
              <a:t>Sorular Üretme</a:t>
            </a:r>
          </a:p>
        </p:txBody>
      </p:sp>
      <p:sp>
        <p:nvSpPr>
          <p:cNvPr id="10240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46016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Wingdings" panose="05000000000000000000" pitchFamily="2" charset="2"/>
              <a:buAutoNum type="arabicPeriod"/>
            </a:pPr>
            <a:r>
              <a:rPr lang="tr-TR" sz="3900">
                <a:solidFill>
                  <a:srgbClr val="000000"/>
                </a:solidFill>
              </a:rPr>
              <a:t>Sorular Sorun</a:t>
            </a:r>
          </a:p>
          <a:p>
            <a:pPr marL="514350" indent="-514350">
              <a:buFont typeface="Wingdings" panose="05000000000000000000" pitchFamily="2" charset="2"/>
              <a:buAutoNum type="arabicPeriod"/>
            </a:pPr>
            <a:r>
              <a:rPr lang="tr-TR" sz="3900">
                <a:solidFill>
                  <a:srgbClr val="000000"/>
                </a:solidFill>
              </a:rPr>
              <a:t>Kurallara Bağlı Kalın</a:t>
            </a:r>
          </a:p>
          <a:p>
            <a:pPr lvl="3" eaLnBrk="1" hangingPunct="1">
              <a:lnSpc>
                <a:spcPct val="90000"/>
              </a:lnSpc>
            </a:pPr>
            <a:r>
              <a:rPr lang="tr-TR" sz="3500"/>
              <a:t>Sorabildiğiniz kadar çok soru sorun.</a:t>
            </a:r>
          </a:p>
          <a:p>
            <a:pPr lvl="3" eaLnBrk="1" hangingPunct="1">
              <a:lnSpc>
                <a:spcPct val="90000"/>
              </a:lnSpc>
            </a:pPr>
            <a:r>
              <a:rPr lang="tr-TR" sz="3500"/>
              <a:t>Cevap vermek, yargılamak veya tartışmak için durmayın.</a:t>
            </a:r>
          </a:p>
          <a:p>
            <a:pPr lvl="3" eaLnBrk="1" hangingPunct="1">
              <a:lnSpc>
                <a:spcPct val="90000"/>
              </a:lnSpc>
            </a:pPr>
            <a:r>
              <a:rPr lang="tr-TR" sz="3500"/>
              <a:t>Her soruyu tam olarak belirtildiği gibi yazın.</a:t>
            </a:r>
          </a:p>
          <a:p>
            <a:pPr lvl="3" eaLnBrk="1" hangingPunct="1">
              <a:lnSpc>
                <a:spcPct val="90000"/>
              </a:lnSpc>
            </a:pPr>
            <a:r>
              <a:rPr lang="tr-TR" sz="3500"/>
              <a:t>Tüm ifadeleri soru olarak değiştirin.</a:t>
            </a:r>
          </a:p>
          <a:p>
            <a:pPr marL="514350" indent="-514350">
              <a:buFont typeface="Wingdings" panose="05000000000000000000" pitchFamily="2" charset="2"/>
              <a:buAutoNum type="arabicPeriod"/>
            </a:pPr>
            <a:r>
              <a:rPr lang="tr-TR" sz="3900">
                <a:solidFill>
                  <a:srgbClr val="000000"/>
                </a:solidFill>
              </a:rPr>
              <a:t>Soruları Numaralandırın</a:t>
            </a:r>
          </a:p>
          <a:p>
            <a:pPr marL="514350" indent="-514350" algn="ctr">
              <a:buFont typeface="Wingdings" panose="05000000000000000000" pitchFamily="2" charset="2"/>
              <a:buAutoNum type="arabicPeriod"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15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Title 1"/>
          <p:cNvSpPr>
            <a:spLocks noGrp="1"/>
          </p:cNvSpPr>
          <p:nvPr>
            <p:ph type="title"/>
          </p:nvPr>
        </p:nvSpPr>
        <p:spPr>
          <a:xfrm>
            <a:off x="736503" y="222455"/>
            <a:ext cx="1051560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tr-TR">
                <a:solidFill>
                  <a:schemeClr val="tx1"/>
                </a:solidFill>
                <a:latin typeface="+mn-lt"/>
              </a:rPr>
              <a:t>Soru Odağı</a:t>
            </a:r>
          </a:p>
        </p:txBody>
      </p:sp>
      <p:sp>
        <p:nvSpPr>
          <p:cNvPr id="104451" name="Content Placeholder 2"/>
          <p:cNvSpPr>
            <a:spLocks noGrp="1"/>
          </p:cNvSpPr>
          <p:nvPr>
            <p:ph idx="1"/>
          </p:nvPr>
        </p:nvSpPr>
        <p:spPr>
          <a:xfrm>
            <a:off x="838200" y="2624894"/>
            <a:ext cx="10515600" cy="95202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tr-TR" sz="5600" dirty="0">
                <a:solidFill>
                  <a:schemeClr val="accent1"/>
                </a:solidFill>
              </a:rPr>
              <a:t>[Buraya yazın]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5442653"/>
            <a:ext cx="79715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cap="none" normalizeH="0" baseline="0" noProof="0">
                <a:ln>
                  <a:noFill/>
                </a:ln>
                <a:solidFill>
                  <a:prstClr val="black"/>
                </a:solidFill>
                <a:uLnTx/>
                <a:uFillTx/>
                <a:latin typeface="Rockwell"/>
                <a:cs typeface="+mn-cs"/>
                <a:sym typeface="Wingdings"/>
              </a:rPr>
              <a:t>Lütfen bu ifadeyi sayfanızın üst kısmına yazın.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8200" y="6062329"/>
            <a:ext cx="82017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cap="none" normalizeH="0" baseline="0" noProof="0">
                <a:ln>
                  <a:noFill/>
                </a:ln>
                <a:solidFill>
                  <a:prstClr val="black"/>
                </a:solidFill>
                <a:uLnTx/>
                <a:uFillTx/>
                <a:latin typeface="Rockwell"/>
                <a:cs typeface="+mn-cs"/>
                <a:sym typeface="Wingdings" panose="05000000000000000000" pitchFamily="2" charset="2"/>
              </a:rPr>
              <a:t>Unutmayın: Soruları numaralandırın. Kurallara bağlı kalın. </a:t>
            </a:r>
          </a:p>
        </p:txBody>
      </p:sp>
    </p:spTree>
    <p:extLst>
      <p:ext uri="{BB962C8B-B14F-4D97-AF65-F5344CB8AC3E}">
        <p14:creationId xmlns:p14="http://schemas.microsoft.com/office/powerpoint/2010/main" val="3783907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Title 1"/>
          <p:cNvSpPr>
            <a:spLocks noGrp="1"/>
          </p:cNvSpPr>
          <p:nvPr>
            <p:ph type="title"/>
          </p:nvPr>
        </p:nvSpPr>
        <p:spPr>
          <a:xfrm>
            <a:off x="838200" y="88287"/>
            <a:ext cx="10515600" cy="1325563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tr-TR" dirty="0">
                <a:solidFill>
                  <a:schemeClr val="tx1"/>
                </a:solidFill>
                <a:latin typeface="+mn-lt"/>
              </a:rPr>
              <a:t>Soruları Kategorilere Ayırma: Kapalı/Açık</a:t>
            </a:r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838200" y="1825627"/>
            <a:ext cx="10515600" cy="362202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sz="3500" u="sng" dirty="0">
                <a:solidFill>
                  <a:srgbClr val="000000"/>
                </a:solidFill>
              </a:rPr>
              <a:t>Tanımlar:</a:t>
            </a:r>
            <a:r>
              <a:rPr lang="tr-TR" sz="3500" dirty="0">
                <a:solidFill>
                  <a:srgbClr val="000000"/>
                </a:solidFill>
              </a:rPr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tr-TR" sz="3500" b="1" dirty="0">
                <a:solidFill>
                  <a:srgbClr val="000000"/>
                </a:solidFill>
              </a:rPr>
              <a:t>Kapalı uçlu</a:t>
            </a:r>
            <a:r>
              <a:rPr lang="tr-TR" sz="3500" dirty="0">
                <a:solidFill>
                  <a:srgbClr val="000000"/>
                </a:solidFill>
              </a:rPr>
              <a:t> sorular "evet" veya "hayır" veya </a:t>
            </a:r>
            <a:r>
              <a:rPr lang="tr-TR" sz="3500" b="1" dirty="0">
                <a:solidFill>
                  <a:srgbClr val="000000"/>
                </a:solidFill>
              </a:rPr>
              <a:t>tek kelimelik</a:t>
            </a:r>
            <a:r>
              <a:rPr lang="tr-TR" sz="3500" dirty="0">
                <a:solidFill>
                  <a:srgbClr val="000000"/>
                </a:solidFill>
              </a:rPr>
              <a:t> bir cevapla yanıtlanabilir.</a:t>
            </a:r>
          </a:p>
          <a:p>
            <a:pPr lvl="1">
              <a:spcBef>
                <a:spcPts val="1800"/>
              </a:spcBef>
            </a:pPr>
            <a:r>
              <a:rPr lang="tr-TR" sz="3500" b="1" dirty="0">
                <a:solidFill>
                  <a:srgbClr val="000000"/>
                </a:solidFill>
              </a:rPr>
              <a:t>Açık uçlu</a:t>
            </a:r>
            <a:r>
              <a:rPr lang="tr-TR" sz="3500" dirty="0">
                <a:solidFill>
                  <a:srgbClr val="000000"/>
                </a:solidFill>
              </a:rPr>
              <a:t> sorular </a:t>
            </a:r>
          </a:p>
          <a:p>
            <a:pPr lvl="1">
              <a:spcBef>
                <a:spcPct val="0"/>
              </a:spcBef>
              <a:spcAft>
                <a:spcPts val="1800"/>
              </a:spcAft>
              <a:buNone/>
            </a:pPr>
            <a:r>
              <a:rPr lang="tr-TR" sz="3500" dirty="0">
                <a:solidFill>
                  <a:srgbClr val="000000"/>
                </a:solidFill>
              </a:rPr>
              <a:t>  daha fazla </a:t>
            </a:r>
            <a:r>
              <a:rPr lang="tr-TR" sz="3500" b="1" dirty="0">
                <a:solidFill>
                  <a:srgbClr val="000000"/>
                </a:solidFill>
              </a:rPr>
              <a:t>açıklama</a:t>
            </a:r>
            <a:r>
              <a:rPr lang="tr-TR" sz="3500" dirty="0">
                <a:solidFill>
                  <a:srgbClr val="000000"/>
                </a:solidFill>
              </a:rPr>
              <a:t> gerektirir. </a:t>
            </a:r>
          </a:p>
          <a:p>
            <a:pPr lvl="1">
              <a:spcBef>
                <a:spcPct val="0"/>
              </a:spcBef>
              <a:spcAft>
                <a:spcPts val="1800"/>
              </a:spcAft>
              <a:buNone/>
            </a:pPr>
            <a:endParaRPr lang="en-US" altLang="en-US" sz="1000" dirty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tr-TR" sz="3500" u="sng" dirty="0">
                <a:solidFill>
                  <a:srgbClr val="000000"/>
                </a:solidFill>
              </a:rPr>
              <a:t>Öneriler:</a:t>
            </a:r>
            <a:r>
              <a:rPr lang="tr-TR" sz="3500" dirty="0">
                <a:solidFill>
                  <a:srgbClr val="000000"/>
                </a:solidFill>
              </a:rPr>
              <a:t> Sorularınızı </a:t>
            </a:r>
            <a:r>
              <a:rPr lang="tr-TR" sz="3500" b="1" dirty="0">
                <a:solidFill>
                  <a:srgbClr val="000000"/>
                </a:solidFill>
              </a:rPr>
              <a:t>"K"</a:t>
            </a:r>
            <a:r>
              <a:rPr lang="tr-TR" sz="3500" dirty="0">
                <a:solidFill>
                  <a:srgbClr val="000000"/>
                </a:solidFill>
              </a:rPr>
              <a:t> veya </a:t>
            </a:r>
            <a:r>
              <a:rPr lang="tr-TR" sz="3500" b="1" dirty="0">
                <a:solidFill>
                  <a:srgbClr val="000000"/>
                </a:solidFill>
              </a:rPr>
              <a:t>"A"</a:t>
            </a:r>
            <a:r>
              <a:rPr lang="tr-TR" sz="3500" dirty="0">
                <a:solidFill>
                  <a:srgbClr val="000000"/>
                </a:solidFill>
              </a:rPr>
              <a:t> ile </a:t>
            </a:r>
            <a:r>
              <a:rPr lang="tr-TR" sz="3500" b="1" dirty="0">
                <a:solidFill>
                  <a:srgbClr val="000000"/>
                </a:solidFill>
              </a:rPr>
              <a:t>işaretleyerek</a:t>
            </a:r>
            <a:r>
              <a:rPr lang="tr-TR" sz="3500" dirty="0">
                <a:solidFill>
                  <a:srgbClr val="000000"/>
                </a:solidFill>
              </a:rPr>
              <a:t> kapalı uçlu veya açık uçlu olarak tanımlayın.</a:t>
            </a:r>
          </a:p>
        </p:txBody>
      </p:sp>
    </p:spTree>
    <p:extLst>
      <p:ext uri="{BB962C8B-B14F-4D97-AF65-F5344CB8AC3E}">
        <p14:creationId xmlns:p14="http://schemas.microsoft.com/office/powerpoint/2010/main" val="868111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0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60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60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60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>
                <a:solidFill>
                  <a:schemeClr val="tx1"/>
                </a:solidFill>
              </a:rPr>
              <a:t>Tartışma</a:t>
            </a:r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7217837"/>
              </p:ext>
            </p:extLst>
          </p:nvPr>
        </p:nvGraphicFramePr>
        <p:xfrm>
          <a:off x="2341124" y="1893651"/>
          <a:ext cx="7075802" cy="37375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ectangle 1"/>
          <p:cNvSpPr/>
          <p:nvPr/>
        </p:nvSpPr>
        <p:spPr>
          <a:xfrm>
            <a:off x="5879024" y="3028903"/>
            <a:ext cx="3537901" cy="2343985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9391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>
                <a:solidFill>
                  <a:schemeClr val="tx1"/>
                </a:solidFill>
              </a:rPr>
              <a:t>Tartışma</a:t>
            </a:r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/>
        </p:nvGraphicFramePr>
        <p:xfrm>
          <a:off x="2425430" y="1854740"/>
          <a:ext cx="7107623" cy="38560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Rectangle 1"/>
          <p:cNvSpPr/>
          <p:nvPr/>
        </p:nvSpPr>
        <p:spPr>
          <a:xfrm>
            <a:off x="5979267" y="3015574"/>
            <a:ext cx="3553785" cy="2431915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1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1_Office Theme">
  <a:themeElements>
    <a:clrScheme name="RQI Brand Colors (Final)">
      <a:dk1>
        <a:srgbClr val="000000"/>
      </a:dk1>
      <a:lt1>
        <a:srgbClr val="FFFFFF"/>
      </a:lt1>
      <a:dk2>
        <a:srgbClr val="59C4C7"/>
      </a:dk2>
      <a:lt2>
        <a:srgbClr val="E7E6E6"/>
      </a:lt2>
      <a:accent1>
        <a:srgbClr val="59C4C7"/>
      </a:accent1>
      <a:accent2>
        <a:srgbClr val="F6921E"/>
      </a:accent2>
      <a:accent3>
        <a:srgbClr val="74D061"/>
      </a:accent3>
      <a:accent4>
        <a:srgbClr val="156993"/>
      </a:accent4>
      <a:accent5>
        <a:srgbClr val="DD5050"/>
      </a:accent5>
      <a:accent6>
        <a:srgbClr val="7979D8"/>
      </a:accent6>
      <a:hlink>
        <a:srgbClr val="59C4C7"/>
      </a:hlink>
      <a:folHlink>
        <a:srgbClr val="59C4C7"/>
      </a:folHlink>
    </a:clrScheme>
    <a:fontScheme name="ユーザー定義 2">
      <a:majorFont>
        <a:latin typeface="Rockwell"/>
        <a:ea typeface="MS Gothic"/>
        <a:cs typeface=""/>
      </a:majorFont>
      <a:minorFont>
        <a:latin typeface="Rockwell"/>
        <a:ea typeface="Meiryo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RQI Brand Colors (Final)">
      <a:dk1>
        <a:srgbClr val="000000"/>
      </a:dk1>
      <a:lt1>
        <a:srgbClr val="FFFFFF"/>
      </a:lt1>
      <a:dk2>
        <a:srgbClr val="59C4C7"/>
      </a:dk2>
      <a:lt2>
        <a:srgbClr val="E7E6E6"/>
      </a:lt2>
      <a:accent1>
        <a:srgbClr val="59C4C7"/>
      </a:accent1>
      <a:accent2>
        <a:srgbClr val="F6921E"/>
      </a:accent2>
      <a:accent3>
        <a:srgbClr val="74D061"/>
      </a:accent3>
      <a:accent4>
        <a:srgbClr val="156993"/>
      </a:accent4>
      <a:accent5>
        <a:srgbClr val="DD5050"/>
      </a:accent5>
      <a:accent6>
        <a:srgbClr val="7979D8"/>
      </a:accent6>
      <a:hlink>
        <a:srgbClr val="59C4C7"/>
      </a:hlink>
      <a:folHlink>
        <a:srgbClr val="59C4C7"/>
      </a:folHlink>
    </a:clrScheme>
    <a:fontScheme name="ユーザー定義 2">
      <a:majorFont>
        <a:latin typeface="Rockwell"/>
        <a:ea typeface="MS Gothic"/>
        <a:cs typeface=""/>
      </a:majorFont>
      <a:minorFont>
        <a:latin typeface="Rockwell"/>
        <a:ea typeface="Meiryo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557</Words>
  <Application>Microsoft Office PowerPoint</Application>
  <PresentationFormat>Widescreen</PresentationFormat>
  <Paragraphs>107</Paragraphs>
  <Slides>15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30" baseType="lpstr">
      <vt:lpstr>MS Gothic</vt:lpstr>
      <vt:lpstr>MS PGothic</vt:lpstr>
      <vt:lpstr>Arial</vt:lpstr>
      <vt:lpstr>Calibri</vt:lpstr>
      <vt:lpstr>Cambria Math</vt:lpstr>
      <vt:lpstr>Futura Condensed</vt:lpstr>
      <vt:lpstr>Gill Sans</vt:lpstr>
      <vt:lpstr>Meiryo</vt:lpstr>
      <vt:lpstr>Noto Sans Symbols</vt:lpstr>
      <vt:lpstr>Rockwell</vt:lpstr>
      <vt:lpstr>Segoe UI</vt:lpstr>
      <vt:lpstr>Times</vt:lpstr>
      <vt:lpstr>Wingdings</vt:lpstr>
      <vt:lpstr>1_Office Theme</vt:lpstr>
      <vt:lpstr>2_Office Theme</vt:lpstr>
      <vt:lpstr>Soru Oluşturma Tekniği (SOT) Yönetimi</vt:lpstr>
      <vt:lpstr>PowerPoint Presentation</vt:lpstr>
      <vt:lpstr>Soru Oluşturma Tekniği (SOT)</vt:lpstr>
      <vt:lpstr>Soru Üretme Kuralları</vt:lpstr>
      <vt:lpstr>Sorular Üretme</vt:lpstr>
      <vt:lpstr>Soru Odağı</vt:lpstr>
      <vt:lpstr>Soruları Kategorilere Ayırma: Kapalı/Açık</vt:lpstr>
      <vt:lpstr>Tartışma</vt:lpstr>
      <vt:lpstr>Tartışma</vt:lpstr>
      <vt:lpstr>Soruları Geliştirme</vt:lpstr>
      <vt:lpstr>Strateji oluşturun: Sorulara Öncelik Verme </vt:lpstr>
      <vt:lpstr>Strateji oluşturun: Eylem Planı</vt:lpstr>
      <vt:lpstr>Strateji oluşturun: Eylem Planı</vt:lpstr>
      <vt:lpstr>Paylaşma</vt:lpstr>
      <vt:lpstr>Etki 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Katy</cp:lastModifiedBy>
  <cp:revision>16</cp:revision>
  <dcterms:created xsi:type="dcterms:W3CDTF">2019-08-12T21:22:44Z</dcterms:created>
  <dcterms:modified xsi:type="dcterms:W3CDTF">2021-06-02T19:23:27Z</dcterms:modified>
</cp:coreProperties>
</file>