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1" r:id="rId2"/>
    <p:sldId id="272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9853" autoAdjust="0"/>
  </p:normalViewPr>
  <p:slideViewPr>
    <p:cSldViewPr snapToGrid="0">
      <p:cViewPr varScale="1">
        <p:scale>
          <a:sx n="70" d="100"/>
          <a:sy n="70" d="100"/>
        </p:scale>
        <p:origin x="11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CFD83C-0C6B-BC4D-842F-129DEFFFCC83}" type="doc">
      <dgm:prSet loTypeId="urn:microsoft.com/office/officeart/2005/8/layout/hList3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D2A03A-FC77-0649-92E9-8E6E21736820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sz="4400" b="0">
              <a:latin typeface="Rockwell" panose="02060603020205020403" pitchFamily="18" charset="0"/>
              <a:cs typeface="Gill Sans"/>
            </a:rPr>
            <a:t>Kapalı Uçlu Sorular</a:t>
          </a:r>
        </a:p>
      </dgm:t>
    </dgm:pt>
    <dgm:pt modelId="{80DB3469-4255-D440-BECB-3A0D4DCB7625}" type="parTrans" cxnId="{64026328-281F-4E4B-819B-6E7E2ECFD643}">
      <dgm:prSet/>
      <dgm:spPr/>
      <dgm:t>
        <a:bodyPr/>
        <a:lstStyle/>
        <a:p>
          <a:endParaRPr lang="en-US"/>
        </a:p>
      </dgm:t>
    </dgm:pt>
    <dgm:pt modelId="{F0AF8130-90DD-6A40-BE69-CC06EEC1DDAF}" type="sibTrans" cxnId="{64026328-281F-4E4B-819B-6E7E2ECFD643}">
      <dgm:prSet/>
      <dgm:spPr/>
      <dgm:t>
        <a:bodyPr/>
        <a:lstStyle/>
        <a:p>
          <a:endParaRPr lang="en-US"/>
        </a:p>
      </dgm:t>
    </dgm:pt>
    <dgm:pt modelId="{FF1F7779-F48A-1F40-9E9D-420C87150ED4}">
      <dgm:prSet phldrT="[Text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>
          <a:solidFill>
            <a:schemeClr val="accent4"/>
          </a:solidFill>
        </a:ln>
      </dgm:spPr>
      <dgm:t>
        <a:bodyPr/>
        <a:lstStyle/>
        <a:p>
          <a:r>
            <a:rPr lang="tr-TR" b="0">
              <a:latin typeface="Rockwell" panose="02060603020205020403" pitchFamily="18" charset="0"/>
              <a:cs typeface="Gill Sans"/>
            </a:rPr>
            <a:t>Avantajları</a:t>
          </a:r>
        </a:p>
      </dgm:t>
    </dgm:pt>
    <dgm:pt modelId="{A7F55382-F9EC-094C-8A11-74EE819CF30E}" type="parTrans" cxnId="{3745D2BA-C112-5847-8166-F9EC36687BD8}">
      <dgm:prSet/>
      <dgm:spPr/>
      <dgm:t>
        <a:bodyPr/>
        <a:lstStyle/>
        <a:p>
          <a:endParaRPr lang="en-US"/>
        </a:p>
      </dgm:t>
    </dgm:pt>
    <dgm:pt modelId="{410C3502-284E-4640-BE5B-2BBC03993EC6}" type="sibTrans" cxnId="{3745D2BA-C112-5847-8166-F9EC36687BD8}">
      <dgm:prSet/>
      <dgm:spPr/>
      <dgm:t>
        <a:bodyPr/>
        <a:lstStyle/>
        <a:p>
          <a:endParaRPr lang="en-US"/>
        </a:p>
      </dgm:t>
    </dgm:pt>
    <dgm:pt modelId="{F92606C1-1CD6-BF4E-9E77-D0275FDC37C2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r>
            <a:rPr lang="tr-TR" b="0">
              <a:latin typeface="Rockwell" panose="02060603020205020403" pitchFamily="18" charset="0"/>
              <a:cs typeface="Gill Sans"/>
            </a:rPr>
            <a:t>Dezavantajları</a:t>
          </a:r>
          <a:r>
            <a:rPr lang="tr-TR" b="0">
              <a:latin typeface="+mj-lt"/>
              <a:cs typeface="Gill Sans"/>
            </a:rPr>
            <a:t> </a:t>
          </a:r>
        </a:p>
      </dgm:t>
    </dgm:pt>
    <dgm:pt modelId="{0D1A1D27-FBA7-E34B-B644-B2808F3E68A8}" type="parTrans" cxnId="{2697C0FA-C691-2044-83EE-E06A69D1F024}">
      <dgm:prSet/>
      <dgm:spPr/>
      <dgm:t>
        <a:bodyPr/>
        <a:lstStyle/>
        <a:p>
          <a:endParaRPr lang="en-US"/>
        </a:p>
      </dgm:t>
    </dgm:pt>
    <dgm:pt modelId="{EEB51F93-8625-064F-84B3-754FC6A26CEF}" type="sibTrans" cxnId="{2697C0FA-C691-2044-83EE-E06A69D1F024}">
      <dgm:prSet/>
      <dgm:spPr/>
      <dgm:t>
        <a:bodyPr/>
        <a:lstStyle/>
        <a:p>
          <a:endParaRPr lang="en-US"/>
        </a:p>
      </dgm:t>
    </dgm:pt>
    <dgm:pt modelId="{91E99BCE-3CAA-CE4C-A763-4B42C659CC8B}" type="pres">
      <dgm:prSet presAssocID="{85CFD83C-0C6B-BC4D-842F-129DEFFFCC8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1305359-E89A-E248-BDAE-44B047EAF116}" type="pres">
      <dgm:prSet presAssocID="{6AD2A03A-FC77-0649-92E9-8E6E21736820}" presName="roof" presStyleLbl="dkBgShp" presStyleIdx="0" presStyleCnt="2" custLinFactNeighborX="-214"/>
      <dgm:spPr/>
      <dgm:t>
        <a:bodyPr/>
        <a:lstStyle/>
        <a:p>
          <a:endParaRPr lang="en-US"/>
        </a:p>
      </dgm:t>
    </dgm:pt>
    <dgm:pt modelId="{AD06BE05-311D-2242-844E-E6A710FEAEE4}" type="pres">
      <dgm:prSet presAssocID="{6AD2A03A-FC77-0649-92E9-8E6E21736820}" presName="pillars" presStyleCnt="0"/>
      <dgm:spPr/>
    </dgm:pt>
    <dgm:pt modelId="{250C4737-A841-8C48-A045-BF4D4D99D3A8}" type="pres">
      <dgm:prSet presAssocID="{6AD2A03A-FC77-0649-92E9-8E6E21736820}" presName="pillar1" presStyleLbl="node1" presStyleIdx="0" presStyleCnt="2" custLinFactNeighborX="-295" custLinFactNeighborY="1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D3949D-55D7-9843-BBF0-4DC75BF720C6}" type="pres">
      <dgm:prSet presAssocID="{F92606C1-1CD6-BF4E-9E77-D0275FDC37C2}" presName="pillarX" presStyleLbl="node1" presStyleIdx="1" presStyleCnt="2" custLinFactNeighborX="589" custLinFactNeighborY="1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57DEF-DA04-AE46-8A72-E185F1E3E46F}" type="pres">
      <dgm:prSet presAssocID="{6AD2A03A-FC77-0649-92E9-8E6E21736820}" presName="base" presStyleLbl="dkBgShp" presStyleIdx="1" presStyleCnt="2" custLinFactY="-93979" custLinFactNeighborX="18794" custLinFactNeighborY="-100000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</dgm:pt>
  </dgm:ptLst>
  <dgm:cxnLst>
    <dgm:cxn modelId="{2697C0FA-C691-2044-83EE-E06A69D1F024}" srcId="{6AD2A03A-FC77-0649-92E9-8E6E21736820}" destId="{F92606C1-1CD6-BF4E-9E77-D0275FDC37C2}" srcOrd="1" destOrd="0" parTransId="{0D1A1D27-FBA7-E34B-B644-B2808F3E68A8}" sibTransId="{EEB51F93-8625-064F-84B3-754FC6A26CEF}"/>
    <dgm:cxn modelId="{C4504B1F-7431-BF44-A8A8-BC789C2FD98F}" type="presOf" srcId="{F92606C1-1CD6-BF4E-9E77-D0275FDC37C2}" destId="{24D3949D-55D7-9843-BBF0-4DC75BF720C6}" srcOrd="0" destOrd="0" presId="urn:microsoft.com/office/officeart/2005/8/layout/hList3"/>
    <dgm:cxn modelId="{64026328-281F-4E4B-819B-6E7E2ECFD643}" srcId="{85CFD83C-0C6B-BC4D-842F-129DEFFFCC83}" destId="{6AD2A03A-FC77-0649-92E9-8E6E21736820}" srcOrd="0" destOrd="0" parTransId="{80DB3469-4255-D440-BECB-3A0D4DCB7625}" sibTransId="{F0AF8130-90DD-6A40-BE69-CC06EEC1DDAF}"/>
    <dgm:cxn modelId="{3745D2BA-C112-5847-8166-F9EC36687BD8}" srcId="{6AD2A03A-FC77-0649-92E9-8E6E21736820}" destId="{FF1F7779-F48A-1F40-9E9D-420C87150ED4}" srcOrd="0" destOrd="0" parTransId="{A7F55382-F9EC-094C-8A11-74EE819CF30E}" sibTransId="{410C3502-284E-4640-BE5B-2BBC03993EC6}"/>
    <dgm:cxn modelId="{3E178AE8-F01C-FE48-9863-EDBF8240A236}" type="presOf" srcId="{6AD2A03A-FC77-0649-92E9-8E6E21736820}" destId="{F1305359-E89A-E248-BDAE-44B047EAF116}" srcOrd="0" destOrd="0" presId="urn:microsoft.com/office/officeart/2005/8/layout/hList3"/>
    <dgm:cxn modelId="{7FB54271-B2F2-A349-963B-D477CE09C60A}" type="presOf" srcId="{FF1F7779-F48A-1F40-9E9D-420C87150ED4}" destId="{250C4737-A841-8C48-A045-BF4D4D99D3A8}" srcOrd="0" destOrd="0" presId="urn:microsoft.com/office/officeart/2005/8/layout/hList3"/>
    <dgm:cxn modelId="{07DE84E7-3F7F-BA42-BCBC-F39250B4CACA}" type="presOf" srcId="{85CFD83C-0C6B-BC4D-842F-129DEFFFCC83}" destId="{91E99BCE-3CAA-CE4C-A763-4B42C659CC8B}" srcOrd="0" destOrd="0" presId="urn:microsoft.com/office/officeart/2005/8/layout/hList3"/>
    <dgm:cxn modelId="{74E0DDB2-A07D-F74B-9BD0-9D230BCADF19}" type="presParOf" srcId="{91E99BCE-3CAA-CE4C-A763-4B42C659CC8B}" destId="{F1305359-E89A-E248-BDAE-44B047EAF116}" srcOrd="0" destOrd="0" presId="urn:microsoft.com/office/officeart/2005/8/layout/hList3"/>
    <dgm:cxn modelId="{2360531A-E104-554A-B04A-6A4AD25C6651}" type="presParOf" srcId="{91E99BCE-3CAA-CE4C-A763-4B42C659CC8B}" destId="{AD06BE05-311D-2242-844E-E6A710FEAEE4}" srcOrd="1" destOrd="0" presId="urn:microsoft.com/office/officeart/2005/8/layout/hList3"/>
    <dgm:cxn modelId="{BB617D89-A4C8-BC40-86C3-1700F732A9E9}" type="presParOf" srcId="{AD06BE05-311D-2242-844E-E6A710FEAEE4}" destId="{250C4737-A841-8C48-A045-BF4D4D99D3A8}" srcOrd="0" destOrd="0" presId="urn:microsoft.com/office/officeart/2005/8/layout/hList3"/>
    <dgm:cxn modelId="{0DA79D3A-E33E-4D41-8217-6619F88A397E}" type="presParOf" srcId="{AD06BE05-311D-2242-844E-E6A710FEAEE4}" destId="{24D3949D-55D7-9843-BBF0-4DC75BF720C6}" srcOrd="1" destOrd="0" presId="urn:microsoft.com/office/officeart/2005/8/layout/hList3"/>
    <dgm:cxn modelId="{B48A301E-2550-504F-8173-B2FB84212D7A}" type="presParOf" srcId="{91E99BCE-3CAA-CE4C-A763-4B42C659CC8B}" destId="{30F57DEF-DA04-AE46-8A72-E185F1E3E46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CFD83C-0C6B-BC4D-842F-129DEFFFCC83}" type="doc">
      <dgm:prSet loTypeId="urn:microsoft.com/office/officeart/2005/8/layout/hList3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D2A03A-FC77-0649-92E9-8E6E21736820}">
      <dgm:prSet phldrT="[Text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tr-TR" sz="4400" b="0">
              <a:latin typeface="Rockwell" panose="02060603020205020403" pitchFamily="18" charset="0"/>
              <a:cs typeface="Gill Sans"/>
            </a:rPr>
            <a:t>Açık uçlu sorular</a:t>
          </a:r>
        </a:p>
      </dgm:t>
    </dgm:pt>
    <dgm:pt modelId="{80DB3469-4255-D440-BECB-3A0D4DCB7625}" type="parTrans" cxnId="{64026328-281F-4E4B-819B-6E7E2ECFD643}">
      <dgm:prSet/>
      <dgm:spPr/>
      <dgm:t>
        <a:bodyPr/>
        <a:lstStyle/>
        <a:p>
          <a:endParaRPr lang="en-US"/>
        </a:p>
      </dgm:t>
    </dgm:pt>
    <dgm:pt modelId="{F0AF8130-90DD-6A40-BE69-CC06EEC1DDAF}" type="sibTrans" cxnId="{64026328-281F-4E4B-819B-6E7E2ECFD643}">
      <dgm:prSet/>
      <dgm:spPr/>
      <dgm:t>
        <a:bodyPr/>
        <a:lstStyle/>
        <a:p>
          <a:endParaRPr lang="en-US"/>
        </a:p>
      </dgm:t>
    </dgm:pt>
    <dgm:pt modelId="{FF1F7779-F48A-1F40-9E9D-420C87150ED4}">
      <dgm:prSet phldrT="[Text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>
          <a:solidFill>
            <a:schemeClr val="accent4"/>
          </a:solidFill>
        </a:ln>
      </dgm:spPr>
      <dgm:t>
        <a:bodyPr/>
        <a:lstStyle/>
        <a:p>
          <a:r>
            <a:rPr lang="tr-TR" b="0">
              <a:latin typeface="Rockwell" panose="02060603020205020403" pitchFamily="18" charset="0"/>
              <a:cs typeface="Gill Sans"/>
            </a:rPr>
            <a:t>Avantajları</a:t>
          </a:r>
        </a:p>
      </dgm:t>
    </dgm:pt>
    <dgm:pt modelId="{A7F55382-F9EC-094C-8A11-74EE819CF30E}" type="parTrans" cxnId="{3745D2BA-C112-5847-8166-F9EC36687BD8}">
      <dgm:prSet/>
      <dgm:spPr/>
      <dgm:t>
        <a:bodyPr/>
        <a:lstStyle/>
        <a:p>
          <a:endParaRPr lang="en-US"/>
        </a:p>
      </dgm:t>
    </dgm:pt>
    <dgm:pt modelId="{410C3502-284E-4640-BE5B-2BBC03993EC6}" type="sibTrans" cxnId="{3745D2BA-C112-5847-8166-F9EC36687BD8}">
      <dgm:prSet/>
      <dgm:spPr/>
      <dgm:t>
        <a:bodyPr/>
        <a:lstStyle/>
        <a:p>
          <a:endParaRPr lang="en-US"/>
        </a:p>
      </dgm:t>
    </dgm:pt>
    <dgm:pt modelId="{F92606C1-1CD6-BF4E-9E77-D0275FDC37C2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r>
            <a:rPr lang="tr-TR" b="0">
              <a:latin typeface="Rockwell" panose="02060603020205020403" pitchFamily="18" charset="0"/>
              <a:cs typeface="Gill Sans"/>
            </a:rPr>
            <a:t>Dezavantajları</a:t>
          </a:r>
          <a:r>
            <a:rPr lang="tr-TR" b="0">
              <a:latin typeface="+mj-lt"/>
              <a:cs typeface="Gill Sans"/>
            </a:rPr>
            <a:t> </a:t>
          </a:r>
        </a:p>
      </dgm:t>
    </dgm:pt>
    <dgm:pt modelId="{0D1A1D27-FBA7-E34B-B644-B2808F3E68A8}" type="parTrans" cxnId="{2697C0FA-C691-2044-83EE-E06A69D1F024}">
      <dgm:prSet/>
      <dgm:spPr/>
      <dgm:t>
        <a:bodyPr/>
        <a:lstStyle/>
        <a:p>
          <a:endParaRPr lang="en-US"/>
        </a:p>
      </dgm:t>
    </dgm:pt>
    <dgm:pt modelId="{EEB51F93-8625-064F-84B3-754FC6A26CEF}" type="sibTrans" cxnId="{2697C0FA-C691-2044-83EE-E06A69D1F024}">
      <dgm:prSet/>
      <dgm:spPr/>
      <dgm:t>
        <a:bodyPr/>
        <a:lstStyle/>
        <a:p>
          <a:endParaRPr lang="en-US"/>
        </a:p>
      </dgm:t>
    </dgm:pt>
    <dgm:pt modelId="{91E99BCE-3CAA-CE4C-A763-4B42C659CC8B}" type="pres">
      <dgm:prSet presAssocID="{85CFD83C-0C6B-BC4D-842F-129DEFFFCC8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1305359-E89A-E248-BDAE-44B047EAF116}" type="pres">
      <dgm:prSet presAssocID="{6AD2A03A-FC77-0649-92E9-8E6E21736820}" presName="roof" presStyleLbl="dkBgShp" presStyleIdx="0" presStyleCnt="2" custLinFactNeighborY="1230"/>
      <dgm:spPr/>
      <dgm:t>
        <a:bodyPr/>
        <a:lstStyle/>
        <a:p>
          <a:endParaRPr lang="en-US"/>
        </a:p>
      </dgm:t>
    </dgm:pt>
    <dgm:pt modelId="{AD06BE05-311D-2242-844E-E6A710FEAEE4}" type="pres">
      <dgm:prSet presAssocID="{6AD2A03A-FC77-0649-92E9-8E6E21736820}" presName="pillars" presStyleCnt="0"/>
      <dgm:spPr/>
    </dgm:pt>
    <dgm:pt modelId="{250C4737-A841-8C48-A045-BF4D4D99D3A8}" type="pres">
      <dgm:prSet presAssocID="{6AD2A03A-FC77-0649-92E9-8E6E21736820}" presName="pillar1" presStyleLbl="node1" presStyleIdx="0" presStyleCnt="2" custLinFactNeighborX="-295" custLinFactNeighborY="1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D3949D-55D7-9843-BBF0-4DC75BF720C6}" type="pres">
      <dgm:prSet presAssocID="{F92606C1-1CD6-BF4E-9E77-D0275FDC37C2}" presName="pillarX" presStyleLbl="node1" presStyleIdx="1" presStyleCnt="2" custLinFactNeighborX="589" custLinFactNeighborY="1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57DEF-DA04-AE46-8A72-E185F1E3E46F}" type="pres">
      <dgm:prSet presAssocID="{6AD2A03A-FC77-0649-92E9-8E6E21736820}" presName="base" presStyleLbl="dkBgShp" presStyleIdx="1" presStyleCnt="2" custLinFactY="-93979" custLinFactNeighborX="18794" custLinFactNeighborY="-100000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</dgm:pt>
  </dgm:ptLst>
  <dgm:cxnLst>
    <dgm:cxn modelId="{2697C0FA-C691-2044-83EE-E06A69D1F024}" srcId="{6AD2A03A-FC77-0649-92E9-8E6E21736820}" destId="{F92606C1-1CD6-BF4E-9E77-D0275FDC37C2}" srcOrd="1" destOrd="0" parTransId="{0D1A1D27-FBA7-E34B-B644-B2808F3E68A8}" sibTransId="{EEB51F93-8625-064F-84B3-754FC6A26CEF}"/>
    <dgm:cxn modelId="{C4504B1F-7431-BF44-A8A8-BC789C2FD98F}" type="presOf" srcId="{F92606C1-1CD6-BF4E-9E77-D0275FDC37C2}" destId="{24D3949D-55D7-9843-BBF0-4DC75BF720C6}" srcOrd="0" destOrd="0" presId="urn:microsoft.com/office/officeart/2005/8/layout/hList3"/>
    <dgm:cxn modelId="{64026328-281F-4E4B-819B-6E7E2ECFD643}" srcId="{85CFD83C-0C6B-BC4D-842F-129DEFFFCC83}" destId="{6AD2A03A-FC77-0649-92E9-8E6E21736820}" srcOrd="0" destOrd="0" parTransId="{80DB3469-4255-D440-BECB-3A0D4DCB7625}" sibTransId="{F0AF8130-90DD-6A40-BE69-CC06EEC1DDAF}"/>
    <dgm:cxn modelId="{3745D2BA-C112-5847-8166-F9EC36687BD8}" srcId="{6AD2A03A-FC77-0649-92E9-8E6E21736820}" destId="{FF1F7779-F48A-1F40-9E9D-420C87150ED4}" srcOrd="0" destOrd="0" parTransId="{A7F55382-F9EC-094C-8A11-74EE819CF30E}" sibTransId="{410C3502-284E-4640-BE5B-2BBC03993EC6}"/>
    <dgm:cxn modelId="{3E178AE8-F01C-FE48-9863-EDBF8240A236}" type="presOf" srcId="{6AD2A03A-FC77-0649-92E9-8E6E21736820}" destId="{F1305359-E89A-E248-BDAE-44B047EAF116}" srcOrd="0" destOrd="0" presId="urn:microsoft.com/office/officeart/2005/8/layout/hList3"/>
    <dgm:cxn modelId="{7FB54271-B2F2-A349-963B-D477CE09C60A}" type="presOf" srcId="{FF1F7779-F48A-1F40-9E9D-420C87150ED4}" destId="{250C4737-A841-8C48-A045-BF4D4D99D3A8}" srcOrd="0" destOrd="0" presId="urn:microsoft.com/office/officeart/2005/8/layout/hList3"/>
    <dgm:cxn modelId="{07DE84E7-3F7F-BA42-BCBC-F39250B4CACA}" type="presOf" srcId="{85CFD83C-0C6B-BC4D-842F-129DEFFFCC83}" destId="{91E99BCE-3CAA-CE4C-A763-4B42C659CC8B}" srcOrd="0" destOrd="0" presId="urn:microsoft.com/office/officeart/2005/8/layout/hList3"/>
    <dgm:cxn modelId="{74E0DDB2-A07D-F74B-9BD0-9D230BCADF19}" type="presParOf" srcId="{91E99BCE-3CAA-CE4C-A763-4B42C659CC8B}" destId="{F1305359-E89A-E248-BDAE-44B047EAF116}" srcOrd="0" destOrd="0" presId="urn:microsoft.com/office/officeart/2005/8/layout/hList3"/>
    <dgm:cxn modelId="{2360531A-E104-554A-B04A-6A4AD25C6651}" type="presParOf" srcId="{91E99BCE-3CAA-CE4C-A763-4B42C659CC8B}" destId="{AD06BE05-311D-2242-844E-E6A710FEAEE4}" srcOrd="1" destOrd="0" presId="urn:microsoft.com/office/officeart/2005/8/layout/hList3"/>
    <dgm:cxn modelId="{BB617D89-A4C8-BC40-86C3-1700F732A9E9}" type="presParOf" srcId="{AD06BE05-311D-2242-844E-E6A710FEAEE4}" destId="{250C4737-A841-8C48-A045-BF4D4D99D3A8}" srcOrd="0" destOrd="0" presId="urn:microsoft.com/office/officeart/2005/8/layout/hList3"/>
    <dgm:cxn modelId="{0DA79D3A-E33E-4D41-8217-6619F88A397E}" type="presParOf" srcId="{AD06BE05-311D-2242-844E-E6A710FEAEE4}" destId="{24D3949D-55D7-9843-BBF0-4DC75BF720C6}" srcOrd="1" destOrd="0" presId="urn:microsoft.com/office/officeart/2005/8/layout/hList3"/>
    <dgm:cxn modelId="{B48A301E-2550-504F-8173-B2FB84212D7A}" type="presParOf" srcId="{91E99BCE-3CAA-CE4C-A763-4B42C659CC8B}" destId="{30F57DEF-DA04-AE46-8A72-E185F1E3E46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05359-E89A-E248-BDAE-44B047EAF116}">
      <dsp:nvSpPr>
        <dsp:cNvPr id="0" name=""/>
        <dsp:cNvSpPr/>
      </dsp:nvSpPr>
      <dsp:spPr>
        <a:xfrm>
          <a:off x="0" y="0"/>
          <a:ext cx="7075803" cy="1121260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b="0" kern="1200">
              <a:latin typeface="Rockwell" panose="02060603020205020403" pitchFamily="18" charset="0"/>
              <a:cs typeface="Gill Sans"/>
            </a:rPr>
            <a:t>Kapalı Uçlu Sorular</a:t>
          </a:r>
        </a:p>
      </dsp:txBody>
      <dsp:txXfrm>
        <a:off x="0" y="0"/>
        <a:ext cx="7075803" cy="1121260"/>
      </dsp:txXfrm>
    </dsp:sp>
    <dsp:sp modelId="{250C4737-A841-8C48-A045-BF4D4D99D3A8}">
      <dsp:nvSpPr>
        <dsp:cNvPr id="0" name=""/>
        <dsp:cNvSpPr/>
      </dsp:nvSpPr>
      <dsp:spPr>
        <a:xfrm>
          <a:off x="0" y="1144830"/>
          <a:ext cx="3537901" cy="2354647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b="0" kern="1200">
              <a:latin typeface="Rockwell" panose="02060603020205020403" pitchFamily="18" charset="0"/>
              <a:cs typeface="Gill Sans"/>
            </a:rPr>
            <a:t>Avantajları</a:t>
          </a:r>
        </a:p>
      </dsp:txBody>
      <dsp:txXfrm>
        <a:off x="0" y="1144830"/>
        <a:ext cx="3537901" cy="2354647"/>
      </dsp:txXfrm>
    </dsp:sp>
    <dsp:sp modelId="{24D3949D-55D7-9843-BBF0-4DC75BF720C6}">
      <dsp:nvSpPr>
        <dsp:cNvPr id="0" name=""/>
        <dsp:cNvSpPr/>
      </dsp:nvSpPr>
      <dsp:spPr>
        <a:xfrm>
          <a:off x="3537901" y="1144830"/>
          <a:ext cx="3537901" cy="2354647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635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b="0" kern="1200">
              <a:latin typeface="Rockwell" panose="02060603020205020403" pitchFamily="18" charset="0"/>
              <a:cs typeface="Gill Sans"/>
            </a:rPr>
            <a:t>Dezavantajları</a:t>
          </a:r>
          <a:r>
            <a:rPr lang="tr-TR" sz="3800" b="0" kern="1200">
              <a:latin typeface="+mj-lt"/>
              <a:cs typeface="Gill Sans"/>
            </a:rPr>
            <a:t> </a:t>
          </a:r>
        </a:p>
      </dsp:txBody>
      <dsp:txXfrm>
        <a:off x="3537901" y="1144830"/>
        <a:ext cx="3537901" cy="2354647"/>
      </dsp:txXfrm>
    </dsp:sp>
    <dsp:sp modelId="{30F57DEF-DA04-AE46-8A72-E185F1E3E46F}">
      <dsp:nvSpPr>
        <dsp:cNvPr id="0" name=""/>
        <dsp:cNvSpPr/>
      </dsp:nvSpPr>
      <dsp:spPr>
        <a:xfrm>
          <a:off x="0" y="2968405"/>
          <a:ext cx="7075803" cy="261627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305359-E89A-E248-BDAE-44B047EAF116}">
      <dsp:nvSpPr>
        <dsp:cNvPr id="0" name=""/>
        <dsp:cNvSpPr/>
      </dsp:nvSpPr>
      <dsp:spPr>
        <a:xfrm>
          <a:off x="0" y="14228"/>
          <a:ext cx="7107623" cy="1156807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b="0" kern="1200">
              <a:latin typeface="Rockwell" panose="02060603020205020403" pitchFamily="18" charset="0"/>
              <a:cs typeface="Gill Sans"/>
            </a:rPr>
            <a:t>Açık uçlu sorular</a:t>
          </a:r>
        </a:p>
      </dsp:txBody>
      <dsp:txXfrm>
        <a:off x="0" y="14228"/>
        <a:ext cx="7107623" cy="1156807"/>
      </dsp:txXfrm>
    </dsp:sp>
    <dsp:sp modelId="{250C4737-A841-8C48-A045-BF4D4D99D3A8}">
      <dsp:nvSpPr>
        <dsp:cNvPr id="0" name=""/>
        <dsp:cNvSpPr/>
      </dsp:nvSpPr>
      <dsp:spPr>
        <a:xfrm>
          <a:off x="0" y="1181125"/>
          <a:ext cx="3553811" cy="2429296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b="0" kern="1200">
              <a:latin typeface="Rockwell" panose="02060603020205020403" pitchFamily="18" charset="0"/>
              <a:cs typeface="Gill Sans"/>
            </a:rPr>
            <a:t>Avantajları</a:t>
          </a:r>
        </a:p>
      </dsp:txBody>
      <dsp:txXfrm>
        <a:off x="0" y="1181125"/>
        <a:ext cx="3553811" cy="2429296"/>
      </dsp:txXfrm>
    </dsp:sp>
    <dsp:sp modelId="{24D3949D-55D7-9843-BBF0-4DC75BF720C6}">
      <dsp:nvSpPr>
        <dsp:cNvPr id="0" name=""/>
        <dsp:cNvSpPr/>
      </dsp:nvSpPr>
      <dsp:spPr>
        <a:xfrm>
          <a:off x="3553811" y="1181125"/>
          <a:ext cx="3553811" cy="2429296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6350" cap="flat" cmpd="sng" algn="ctr">
          <a:solidFill>
            <a:schemeClr val="accent1">
              <a:lumMod val="20000"/>
              <a:lumOff val="80000"/>
            </a:schemeClr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900" b="0" kern="1200">
              <a:latin typeface="Rockwell" panose="02060603020205020403" pitchFamily="18" charset="0"/>
              <a:cs typeface="Gill Sans"/>
            </a:rPr>
            <a:t>Dezavantajları</a:t>
          </a:r>
          <a:r>
            <a:rPr lang="tr-TR" sz="3900" b="0" kern="1200">
              <a:latin typeface="+mj-lt"/>
              <a:cs typeface="Gill Sans"/>
            </a:rPr>
            <a:t> </a:t>
          </a:r>
        </a:p>
      </dsp:txBody>
      <dsp:txXfrm>
        <a:off x="3553811" y="1181125"/>
        <a:ext cx="3553811" cy="2429296"/>
      </dsp:txXfrm>
    </dsp:sp>
    <dsp:sp modelId="{30F57DEF-DA04-AE46-8A72-E185F1E3E46F}">
      <dsp:nvSpPr>
        <dsp:cNvPr id="0" name=""/>
        <dsp:cNvSpPr/>
      </dsp:nvSpPr>
      <dsp:spPr>
        <a:xfrm>
          <a:off x="0" y="3062512"/>
          <a:ext cx="7107623" cy="269921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2096F-30BD-4DF9-A888-BBBF26ECAE5A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F43B3E-41CA-4662-BE01-BCD505A42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401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2" name="Google Shape;242;p4:notes"/>
          <p:cNvSpPr txBox="1">
            <a:spLocks noGrp="1"/>
          </p:cNvSpPr>
          <p:nvPr>
            <p:ph type="body" idx="1"/>
          </p:nvPr>
        </p:nvSpPr>
        <p:spPr>
          <a:xfrm>
            <a:off x="685800" y="4343401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6" tIns="45679" rIns="91406" bIns="45679" anchor="t" anchorCtr="0">
            <a:noAutofit/>
          </a:bodyPr>
          <a:lstStyle/>
          <a:p>
            <a:pPr>
              <a:buSzPts val="1400"/>
            </a:pPr>
            <a:endParaRPr dirty="0"/>
          </a:p>
        </p:txBody>
      </p:sp>
      <p:sp>
        <p:nvSpPr>
          <p:cNvPr id="243" name="Google Shape;243;p4:notes"/>
          <p:cNvSpPr txBox="1">
            <a:spLocks noGrp="1"/>
          </p:cNvSpPr>
          <p:nvPr>
            <p:ph type="sldNum" idx="12"/>
          </p:nvPr>
        </p:nvSpPr>
        <p:spPr>
          <a:xfrm>
            <a:off x="3884614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6" tIns="45679" rIns="91406" bIns="45679" anchor="b" anchorCtr="0">
            <a:noAutofit/>
          </a:bodyPr>
          <a:lstStyle/>
          <a:p>
            <a:fld id="{00000000-1234-1234-1234-123412341234}" type="slidenum">
              <a:rPr lang="en-US"/>
              <a:p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61767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F94A3-515B-42C9-A632-CD815435122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239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46350" y="876300"/>
            <a:ext cx="4203700" cy="23653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8652428" indent="-38186541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defTabSz="465887" fontAlgn="base">
              <a:spcBef>
                <a:spcPct val="0"/>
              </a:spcBef>
              <a:spcAft>
                <a:spcPct val="0"/>
              </a:spcAft>
              <a:defRPr/>
            </a:pPr>
            <a:fld id="{C0C22321-DBD6-4F73-8ACE-A63BACA16E71}" type="slidenum">
              <a:rPr lang="en-US" altLang="en-US">
                <a:solidFill>
                  <a:prstClr val="black"/>
                </a:solidFill>
                <a:latin typeface="Calibri" panose="020F0502020204030204" pitchFamily="34" charset="0"/>
              </a:rPr>
              <a:pPr defTabSz="465887"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altLang="en-US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100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F94A3-515B-42C9-A632-CD815435122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79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46350" y="876300"/>
            <a:ext cx="4203700" cy="23653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1pPr>
            <a:lvl2pPr marL="38652428" indent="-38186541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anose="020B0600070205080204" pitchFamily="34" charset="-128"/>
              </a:defRPr>
            </a:lvl9pPr>
          </a:lstStyle>
          <a:p>
            <a:pPr defTabSz="465887" fontAlgn="base">
              <a:spcBef>
                <a:spcPct val="0"/>
              </a:spcBef>
              <a:spcAft>
                <a:spcPct val="0"/>
              </a:spcAft>
              <a:defRPr/>
            </a:pPr>
            <a:fld id="{0E9A970D-EEEB-41F7-ABA4-50EC13D51AB9}" type="slidenum">
              <a:rPr lang="en-US" altLang="en-US">
                <a:solidFill>
                  <a:prstClr val="black"/>
                </a:solidFill>
                <a:latin typeface="Calibri" panose="020F0502020204030204" pitchFamily="34" charset="0"/>
              </a:rPr>
              <a:pPr defTabSz="465887"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222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F94A3-515B-42C9-A632-CD815435122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30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F94A3-515B-42C9-A632-CD815435122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43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46350" y="876300"/>
            <a:ext cx="4203700" cy="2365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DA874CE0-4909-6048-B317-2721B0FEF0DC}" type="slidenum">
              <a:rPr lang="en-US">
                <a:solidFill>
                  <a:prstClr val="black"/>
                </a:solidFill>
                <a:latin typeface="Calibri"/>
              </a:rPr>
              <a:pPr defTabSz="465887">
                <a:defRPr/>
              </a:pPr>
              <a:t>9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9531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46350" y="876300"/>
            <a:ext cx="4203700" cy="2365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5887">
              <a:defRPr/>
            </a:pPr>
            <a:fld id="{DA874CE0-4909-6048-B317-2721B0FEF0DC}" type="slidenum">
              <a:rPr lang="en-US">
                <a:solidFill>
                  <a:prstClr val="black"/>
                </a:solidFill>
                <a:latin typeface="Calibri"/>
              </a:rPr>
              <a:pPr defTabSz="465887">
                <a:defRPr/>
              </a:pPr>
              <a:t>10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07484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46350" y="876300"/>
            <a:ext cx="4203700" cy="23653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8652428" indent="-38186541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 marL="1164717" indent="-232943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 marL="1630604" indent="-232943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 marL="2096491" indent="-232943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2562377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3028264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3494151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3960038" indent="-232943" defTabSz="4658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defTabSz="465887" fontAlgn="base">
              <a:spcBef>
                <a:spcPct val="0"/>
              </a:spcBef>
              <a:spcAft>
                <a:spcPct val="0"/>
              </a:spcAft>
              <a:defRPr/>
            </a:pPr>
            <a:fld id="{F388BD8A-AA68-4788-9541-F921EC8B5F2E}" type="slidenum">
              <a:rPr lang="en-US" altLang="en-US">
                <a:solidFill>
                  <a:prstClr val="black"/>
                </a:solidFill>
                <a:latin typeface="Calibri" panose="020F0502020204030204" pitchFamily="34" charset="0"/>
              </a:rPr>
              <a:pPr defTabSz="465887"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altLang="en-US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2398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F94A3-515B-42C9-A632-CD815435122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10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-17796"/>
            <a:ext cx="12192000" cy="2351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8628" y="609599"/>
            <a:ext cx="8627165" cy="1577010"/>
          </a:xfrm>
        </p:spPr>
        <p:txBody>
          <a:bodyPr anchor="b">
            <a:normAutofit/>
          </a:bodyPr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68627" y="2804355"/>
            <a:ext cx="9144000" cy="641210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Speakers Names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6017665"/>
            <a:ext cx="2875723" cy="515234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 userDrawn="1"/>
        </p:nvSpPr>
        <p:spPr>
          <a:xfrm>
            <a:off x="8534402" y="6083055"/>
            <a:ext cx="2756452" cy="615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9C4C7"/>
                </a:solidFill>
                <a:effectLst/>
                <a:uLnTx/>
                <a:uFillTx/>
                <a:latin typeface="Rockwell"/>
                <a:cs typeface="+mn-cs"/>
              </a:rPr>
              <a:t>rightquestion.org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59C4C7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44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752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28522" y="1227818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039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752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28521" y="1662320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391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Photo w/ Text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725" y="183293"/>
            <a:ext cx="10515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38725" y="1828802"/>
            <a:ext cx="4808096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385301" y="1828802"/>
            <a:ext cx="4968499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838200" y="4702766"/>
            <a:ext cx="10515600" cy="91440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b="0" i="0" baseline="0" smtClean="0">
                <a:effectLst/>
              </a:defRPr>
            </a:lvl1pPr>
          </a:lstStyle>
          <a:p>
            <a:pPr lvl="0"/>
            <a:r>
              <a:rPr lang="en-US" dirty="0"/>
              <a:t>Body Text here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838726" y="1188907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8615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7441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2" y="1303421"/>
            <a:ext cx="3932237" cy="257876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lang="en-US" sz="2800" b="0" i="0" smtClean="0">
                <a:solidFill>
                  <a:schemeClr val="tx2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“Lorem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,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volutpad</a:t>
            </a:r>
            <a:r>
              <a:rPr lang="en-US" dirty="0"/>
              <a:t> sed.”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7423152" y="4070685"/>
            <a:ext cx="3932237" cy="257876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lang="en-US" sz="2200" b="0" i="0" smtClean="0">
                <a:solidFill>
                  <a:schemeClr val="tx1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– Quote Credit</a:t>
            </a:r>
          </a:p>
        </p:txBody>
      </p:sp>
      <p:cxnSp>
        <p:nvCxnSpPr>
          <p:cNvPr id="5" name="Straight Connector 7"/>
          <p:cNvCxnSpPr/>
          <p:nvPr userDrawn="1"/>
        </p:nvCxnSpPr>
        <p:spPr>
          <a:xfrm>
            <a:off x="598776" y="6065489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53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3296858"/>
            <a:ext cx="10515600" cy="838438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359960"/>
            <a:ext cx="10515600" cy="181522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831849" y="528638"/>
            <a:ext cx="6546851" cy="2871787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Insert photo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10478" y="4249858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7"/>
          <p:cNvCxnSpPr/>
          <p:nvPr userDrawn="1"/>
        </p:nvCxnSpPr>
        <p:spPr>
          <a:xfrm>
            <a:off x="506100" y="6175187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47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 w/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039" y="40872"/>
            <a:ext cx="10515600" cy="1325563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1" y="1174484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6170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7"/>
          <p:cNvCxnSpPr/>
          <p:nvPr userDrawn="1"/>
        </p:nvCxnSpPr>
        <p:spPr>
          <a:xfrm>
            <a:off x="481387" y="6071667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09094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343" y="4424082"/>
            <a:ext cx="8254876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0543" y="228600"/>
            <a:ext cx="85045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E84564-75FE-D847-AF71-AE7C252681ED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069917" y="228600"/>
            <a:ext cx="27432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69917" y="2377440"/>
            <a:ext cx="27432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6285" y="4632792"/>
            <a:ext cx="29409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1" i="0" u="none" strike="noStrike" kern="1200" cap="none" spc="0" normalizeH="0" baseline="0" noProof="0">
                <a:ln>
                  <a:noFill/>
                </a:ln>
                <a:solidFill>
                  <a:srgbClr val="629DD1">
                    <a:lumMod val="60000"/>
                    <a:lumOff val="40000"/>
                  </a:srgbClr>
                </a:solidFill>
                <a:effectLst/>
                <a:uLnTx/>
                <a:uFillTx/>
                <a:latin typeface="Rockwell"/>
                <a:ea typeface="+mn-ea"/>
                <a:cs typeface="+mn-cs"/>
              </a:rPr>
              <a:t>+ </a:t>
            </a:r>
          </a:p>
        </p:txBody>
      </p:sp>
    </p:spTree>
    <p:extLst>
      <p:ext uri="{BB962C8B-B14F-4D97-AF65-F5344CB8AC3E}">
        <p14:creationId xmlns:p14="http://schemas.microsoft.com/office/powerpoint/2010/main" val="31298561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1_Title and Conten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/>
          <p:nvPr/>
        </p:nvSpPr>
        <p:spPr>
          <a:xfrm>
            <a:off x="10947400" y="282575"/>
            <a:ext cx="856000" cy="160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ckwel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664632" y="484093"/>
            <a:ext cx="100752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Rockwell"/>
              <a:buNone/>
              <a:defRPr sz="36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664632" y="1981200"/>
            <a:ext cx="10075200" cy="41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3850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dt" idx="10"/>
          </p:nvPr>
        </p:nvSpPr>
        <p:spPr>
          <a:xfrm>
            <a:off x="9060329" y="6423585"/>
            <a:ext cx="2844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ftr" idx="11"/>
          </p:nvPr>
        </p:nvSpPr>
        <p:spPr>
          <a:xfrm>
            <a:off x="268941" y="6423585"/>
            <a:ext cx="8164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sldNum" idx="12"/>
          </p:nvPr>
        </p:nvSpPr>
        <p:spPr>
          <a:xfrm>
            <a:off x="11074400" y="242235"/>
            <a:ext cx="738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ckwell"/>
                <a:sym typeface="Rockwel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297580" y="228600"/>
            <a:ext cx="348000" cy="5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FC3E3"/>
              </a:buClr>
              <a:buSzPts val="3600"/>
              <a:buFont typeface="Rockwell"/>
              <a:buNone/>
              <a:tabLst/>
              <a:defRPr/>
            </a:pPr>
            <a:r>
              <a:rPr kumimoji="0" lang="en" sz="3600" b="1" i="0" u="none" strike="noStrike" kern="1200" cap="none" spc="0" normalizeH="0" baseline="0" noProof="0">
                <a:ln>
                  <a:noFill/>
                </a:ln>
                <a:solidFill>
                  <a:srgbClr val="9FC3E3"/>
                </a:solidFill>
                <a:effectLst/>
                <a:uLnTx/>
                <a:uFillTx/>
                <a:latin typeface="Rockwell"/>
                <a:ea typeface="Rockwell"/>
                <a:cs typeface="Rockwell"/>
                <a:sym typeface="Rockwell"/>
              </a:rPr>
              <a:t>+</a:t>
            </a: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10757647" y="282575"/>
            <a:ext cx="122000" cy="160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ckwel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ea typeface="Rockwell"/>
              <a:cs typeface="Rockwell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380611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/>
          <p:nvPr/>
        </p:nvSpPr>
        <p:spPr>
          <a:xfrm>
            <a:off x="10947400" y="282575"/>
            <a:ext cx="856000" cy="160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ckwel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7" name="Google Shape;67;p15"/>
          <p:cNvSpPr/>
          <p:nvPr/>
        </p:nvSpPr>
        <p:spPr>
          <a:xfrm>
            <a:off x="10757647" y="282575"/>
            <a:ext cx="122000" cy="160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ckwel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297580" y="228600"/>
            <a:ext cx="348000" cy="5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FC3E3"/>
              </a:buClr>
              <a:buSzPts val="3600"/>
              <a:buFont typeface="Rockwell"/>
              <a:buNone/>
              <a:tabLst/>
              <a:defRPr/>
            </a:pPr>
            <a:r>
              <a:rPr kumimoji="0" lang="en" sz="3600" b="1" i="0" u="none" strike="noStrike" kern="1200" cap="none" spc="0" normalizeH="0" baseline="0" noProof="0">
                <a:ln>
                  <a:noFill/>
                </a:ln>
                <a:solidFill>
                  <a:srgbClr val="9FC3E3"/>
                </a:solidFill>
                <a:effectLst/>
                <a:uLnTx/>
                <a:uFillTx/>
                <a:latin typeface="Rockwell"/>
                <a:ea typeface="Rockwell"/>
                <a:cs typeface="Rockwell"/>
                <a:sym typeface="Rockwell"/>
              </a:rPr>
              <a:t>+</a:t>
            </a: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664632" y="484093"/>
            <a:ext cx="1007520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Rockwell"/>
              <a:buNone/>
              <a:defRPr sz="3600" b="0" i="0" u="none" strike="noStrike" cap="none">
                <a:solidFill>
                  <a:schemeClr val="accen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664691" y="1985963"/>
            <a:ext cx="4876800" cy="4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14325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2"/>
          </p:nvPr>
        </p:nvSpPr>
        <p:spPr>
          <a:xfrm>
            <a:off x="5866504" y="1985963"/>
            <a:ext cx="4876800" cy="41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14325" algn="l" rtl="0"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914400" marR="0" lvl="1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1371600" marR="0" lvl="2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828800" marR="0" lvl="3" indent="-314325" algn="l" rtl="0">
              <a:spcBef>
                <a:spcPts val="60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2286000" marR="0" lvl="4" indent="-314325" algn="l" rtl="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743200" marR="0" lvl="5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3200400" marR="0" lvl="6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657600" marR="0" lvl="7" indent="-314325" algn="l" rtl="0">
              <a:spcBef>
                <a:spcPts val="360"/>
              </a:spcBef>
              <a:spcAft>
                <a:spcPts val="0"/>
              </a:spcAft>
              <a:buClr>
                <a:srgbClr val="9FC3E3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4114800" marR="0" lvl="8" indent="-31432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■"/>
              <a:defRPr sz="18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dt" idx="10"/>
          </p:nvPr>
        </p:nvSpPr>
        <p:spPr>
          <a:xfrm>
            <a:off x="9060329" y="6423585"/>
            <a:ext cx="2844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ftr" idx="11"/>
          </p:nvPr>
        </p:nvSpPr>
        <p:spPr>
          <a:xfrm>
            <a:off x="268941" y="6423585"/>
            <a:ext cx="81640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11074400" y="242235"/>
            <a:ext cx="738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ckwell"/>
                <a:sym typeface="Rockwel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318453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17796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6017665"/>
            <a:ext cx="2875723" cy="515234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8534402" y="6083055"/>
            <a:ext cx="2756452" cy="615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9C4C7"/>
                </a:solidFill>
                <a:effectLst/>
                <a:uLnTx/>
                <a:uFillTx/>
                <a:latin typeface="Rockwell"/>
                <a:cs typeface="+mn-cs"/>
              </a:rPr>
              <a:t>rightquestion.org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59C4C7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65856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947401" y="282574"/>
            <a:ext cx="856129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757647" y="282574"/>
            <a:ext cx="12192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1200" cap="none" spc="0" normalizeH="0" baseline="0" noProof="0">
                <a:ln>
                  <a:noFill/>
                </a:ln>
                <a:solidFill>
                  <a:srgbClr val="629DD1">
                    <a:lumMod val="60000"/>
                    <a:lumOff val="40000"/>
                  </a:srgbClr>
                </a:solidFill>
                <a:effectLst/>
                <a:uLnTx/>
                <a:uFillTx/>
                <a:latin typeface="Rockwell"/>
                <a:cs typeface="+mn-cs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6504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60329" y="6423586"/>
            <a:ext cx="284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9718A7-2B15-C347-B708-4E85D52F4AA4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6/2/2021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8941" y="6423586"/>
            <a:ext cx="8163859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74400" y="242235"/>
            <a:ext cx="738717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E84564-75FE-D847-AF71-AE7C252681ED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21275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889129" y="282574"/>
            <a:ext cx="9144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1200" cap="none" spc="0" normalizeH="0" baseline="0" noProof="0">
                <a:ln>
                  <a:noFill/>
                </a:ln>
                <a:solidFill>
                  <a:srgbClr val="629DD1">
                    <a:lumMod val="60000"/>
                    <a:lumOff val="40000"/>
                  </a:srgbClr>
                </a:solidFill>
                <a:effectLst/>
                <a:uLnTx/>
                <a:uFillTx/>
                <a:latin typeface="Rockwell"/>
                <a:ea typeface="+mn-ea"/>
                <a:cs typeface="+mn-cs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388" y="2447366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6504" y="2447366"/>
            <a:ext cx="48768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060329" y="6423586"/>
            <a:ext cx="284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9718A7-2B15-C347-B708-4E85D52F4AA4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6/2/2021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8941" y="6423586"/>
            <a:ext cx="8163859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074400" y="242235"/>
            <a:ext cx="738717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E84564-75FE-D847-AF71-AE7C252681ED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388" y="2070848"/>
            <a:ext cx="48768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6504" y="2070848"/>
            <a:ext cx="48768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7883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947401" y="282574"/>
            <a:ext cx="856129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757647" y="282574"/>
            <a:ext cx="12192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1200" cap="none" spc="0" normalizeH="0" baseline="0" noProof="0">
                <a:ln>
                  <a:noFill/>
                </a:ln>
                <a:solidFill>
                  <a:srgbClr val="629DD1">
                    <a:lumMod val="60000"/>
                    <a:lumOff val="40000"/>
                  </a:srgbClr>
                </a:solidFill>
                <a:effectLst/>
                <a:uLnTx/>
                <a:uFillTx/>
                <a:latin typeface="Rockwell"/>
                <a:ea typeface="+mn-ea"/>
                <a:cs typeface="+mn-cs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691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6504" y="1985963"/>
            <a:ext cx="48768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60329" y="6423585"/>
            <a:ext cx="2844800" cy="3651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BC3013-4435-2D4C-9E29-650CD3D95957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6/2/2021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8941" y="6423585"/>
            <a:ext cx="8164000" cy="3651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074400" y="242234"/>
            <a:ext cx="738800" cy="3651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6C9EB7-DE12-DA45-9FA8-81EA5D4669B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333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-17796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627" y="347331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38725" y="1828802"/>
            <a:ext cx="4808096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385301" y="1828802"/>
            <a:ext cx="4968499" cy="2649303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838200" y="4702766"/>
            <a:ext cx="10515600" cy="914400"/>
          </a:xfr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b="0" i="0" baseline="0" smtClean="0">
                <a:effectLst/>
              </a:defRPr>
            </a:lvl1pPr>
          </a:lstStyle>
          <a:p>
            <a:pPr lvl="0"/>
            <a:r>
              <a:rPr lang="en-US" dirty="0"/>
              <a:t>Body Text here</a:t>
            </a:r>
          </a:p>
        </p:txBody>
      </p:sp>
    </p:spTree>
    <p:extLst>
      <p:ext uri="{BB962C8B-B14F-4D97-AF65-F5344CB8AC3E}">
        <p14:creationId xmlns:p14="http://schemas.microsoft.com/office/powerpoint/2010/main" val="380356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7441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2" y="1303421"/>
            <a:ext cx="3932237" cy="257876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lang="en-US" sz="2800" b="0" i="0" smtClean="0">
                <a:solidFill>
                  <a:schemeClr val="tx2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“Lorem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,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volutpad</a:t>
            </a:r>
            <a:r>
              <a:rPr lang="en-US" dirty="0"/>
              <a:t> sed.”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7423152" y="4070685"/>
            <a:ext cx="3932237" cy="257876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lang="en-US" sz="2200" b="0" i="0" smtClean="0">
                <a:solidFill>
                  <a:schemeClr val="tx1"/>
                </a:solidFill>
                <a:effectLst/>
                <a:latin typeface="Rockwell" panose="02060603020205020403" pitchFamily="18" charset="0"/>
                <a:ea typeface="Rockwell" panose="02060603020205020403" pitchFamily="18" charset="0"/>
                <a:cs typeface="Arial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 </a:t>
            </a:r>
            <a:r>
              <a:rPr lang="en-US" dirty="0" err="1"/>
              <a:t>Qute</a:t>
            </a:r>
            <a:r>
              <a:rPr lang="en-US" dirty="0"/>
              <a:t> Credit</a:t>
            </a:r>
          </a:p>
        </p:txBody>
      </p:sp>
      <p:cxnSp>
        <p:nvCxnSpPr>
          <p:cNvPr id="5" name="Straight Connector 7"/>
          <p:cNvCxnSpPr/>
          <p:nvPr userDrawn="1"/>
        </p:nvCxnSpPr>
        <p:spPr>
          <a:xfrm>
            <a:off x="604954" y="6059309"/>
            <a:ext cx="106252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9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3296859"/>
            <a:ext cx="10515600" cy="953001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359960"/>
            <a:ext cx="10515600" cy="181522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831849" y="528638"/>
            <a:ext cx="6546851" cy="2871787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Insert photo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37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17796"/>
            <a:ext cx="12192000" cy="1690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7" y="6017665"/>
            <a:ext cx="2875723" cy="515234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 userDrawn="1"/>
        </p:nvSpPr>
        <p:spPr>
          <a:xfrm>
            <a:off x="8534402" y="6083055"/>
            <a:ext cx="2756452" cy="615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59C4C7"/>
                </a:solidFill>
                <a:effectLst/>
                <a:uLnTx/>
                <a:uFillTx/>
                <a:latin typeface="Rockwell"/>
                <a:cs typeface="+mn-cs"/>
              </a:rPr>
              <a:t>rightquestion.org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59C4C7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473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768627" y="5835315"/>
            <a:ext cx="10625279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2355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-17796"/>
            <a:ext cx="12192000" cy="56365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4658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2"/>
            <a:ext cx="4343400" cy="530225"/>
          </a:xfrm>
        </p:spPr>
        <p:txBody>
          <a:bodyPr anchor="b"/>
          <a:lstStyle>
            <a:lvl1pPr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Student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171076"/>
            <a:ext cx="4569577" cy="28274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4182222"/>
            <a:ext cx="4567989" cy="1528768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Question</a:t>
            </a:r>
          </a:p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6021388" y="1171074"/>
            <a:ext cx="4567989" cy="5101388"/>
          </a:xfrm>
        </p:spPr>
        <p:txBody>
          <a:bodyPr>
            <a:normAutofit/>
          </a:bodyPr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  <a:p>
            <a:pPr lvl="0"/>
            <a:r>
              <a:rPr lang="en-US" dirty="0"/>
              <a:t>Question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Question</a:t>
            </a:r>
          </a:p>
        </p:txBody>
      </p:sp>
    </p:spTree>
    <p:extLst>
      <p:ext uri="{BB962C8B-B14F-4D97-AF65-F5344CB8AC3E}">
        <p14:creationId xmlns:p14="http://schemas.microsoft.com/office/powerpoint/2010/main" val="2670958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7742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yaznokta.org.tr/" TargetMode="Externa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962" y="608639"/>
            <a:ext cx="11335549" cy="1577010"/>
          </a:xfrm>
        </p:spPr>
        <p:txBody>
          <a:bodyPr>
            <a:normAutofit/>
          </a:bodyPr>
          <a:lstStyle/>
          <a:p>
            <a:pPr defTabSz="457200">
              <a:defRPr/>
            </a:pPr>
            <a:r>
              <a:rPr lang="tr-TR" sz="4800" u="sng"/>
              <a:t>Zoom için</a:t>
            </a:r>
            <a:r>
              <a:rPr lang="tr-TR" sz="4800"/>
              <a:t> Soru Oluşturma Tekniği (SOT) Powerpoint Şablonu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6389" y="2508068"/>
            <a:ext cx="95533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/>
              <a:t>... Veya Google Meet, GoToMeeting veya başka bir video konferans programı. 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A5E9E986-774B-4F95-9CF6-C1BABF6F8A73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9"/>
          <a:stretch/>
        </p:blipFill>
        <p:spPr bwMode="auto">
          <a:xfrm>
            <a:off x="706248" y="3814016"/>
            <a:ext cx="1088262" cy="90657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459F3412-1B83-48C1-B0E5-031C8277099E}"/>
              </a:ext>
            </a:extLst>
          </p:cNvPr>
          <p:cNvSpPr txBox="1"/>
          <p:nvPr/>
        </p:nvSpPr>
        <p:spPr>
          <a:xfrm>
            <a:off x="1931670" y="3814016"/>
            <a:ext cx="57950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Soru oluşturma tekniği kitapçığı (SOT-QFT) belgelerinin Türkçe diline çevirisi Beyaz Nokta Gelişim Vakfı tarafından yapılmıştır.</a:t>
            </a:r>
          </a:p>
          <a:p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www.beyaznokta.org.tr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354903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>
          <a:xfrm>
            <a:off x="838200" y="265903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tr-TR"/>
              <a:t>Tartışma</a:t>
            </a: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/>
        </p:nvGraphicFramePr>
        <p:xfrm>
          <a:off x="2425433" y="1854740"/>
          <a:ext cx="7107623" cy="3856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ectangle 1"/>
          <p:cNvSpPr/>
          <p:nvPr/>
        </p:nvSpPr>
        <p:spPr>
          <a:xfrm>
            <a:off x="5979270" y="3015578"/>
            <a:ext cx="3553785" cy="243191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 pitchFamily="18" charset="0"/>
              <a:cs typeface="+mn-cs"/>
            </a:endParaRPr>
          </a:p>
        </p:txBody>
      </p:sp>
      <p:sp>
        <p:nvSpPr>
          <p:cNvPr id="6" name="Google Shape;454;p49"/>
          <p:cNvSpPr/>
          <p:nvPr/>
        </p:nvSpPr>
        <p:spPr>
          <a:xfrm>
            <a:off x="10628926" y="231633"/>
            <a:ext cx="962143" cy="647598"/>
          </a:xfrm>
          <a:prstGeom prst="wedgeRectCallout">
            <a:avLst>
              <a:gd name="adj1" fmla="val -32870"/>
              <a:gd name="adj2" fmla="val 79687"/>
            </a:avLst>
          </a:prstGeom>
          <a:solidFill>
            <a:schemeClr val="accent1">
              <a:alpha val="91372"/>
            </a:schemeClr>
          </a:solidFill>
          <a:ln w="25400" cap="flat" cmpd="sng">
            <a:solidFill>
              <a:srgbClr val="5C99CE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808080">
                <a:alpha val="7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404824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ubtitle 2"/>
          <p:cNvSpPr txBox="1">
            <a:spLocks/>
          </p:cNvSpPr>
          <p:nvPr/>
        </p:nvSpPr>
        <p:spPr bwMode="auto">
          <a:xfrm>
            <a:off x="2386013" y="2402242"/>
            <a:ext cx="6400800" cy="163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ckwell" panose="02060603020205020403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108547" name="Title 1"/>
          <p:cNvSpPr>
            <a:spLocks noGrp="1"/>
          </p:cNvSpPr>
          <p:nvPr>
            <p:ph type="title"/>
          </p:nvPr>
        </p:nvSpPr>
        <p:spPr>
          <a:xfrm>
            <a:off x="838200" y="221333"/>
            <a:ext cx="10515600" cy="1234047"/>
          </a:xfrm>
        </p:spPr>
        <p:txBody>
          <a:bodyPr>
            <a:normAutofit/>
          </a:bodyPr>
          <a:lstStyle/>
          <a:p>
            <a:pPr eaLnBrk="1" hangingPunct="1"/>
            <a:r>
              <a:rPr lang="tr-TR"/>
              <a:t>Soruları Geliştirme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00193" y="1770997"/>
            <a:ext cx="10515600" cy="3845106"/>
          </a:xfrm>
        </p:spPr>
        <p:txBody>
          <a:bodyPr/>
          <a:lstStyle/>
          <a:p>
            <a:pPr eaLnBrk="1" hangingPunct="1">
              <a:spcBef>
                <a:spcPts val="400"/>
              </a:spcBef>
            </a:pPr>
            <a:r>
              <a:rPr lang="tr-TR" sz="2800">
                <a:latin typeface="Rockwell" panose="02060603020205020403" pitchFamily="18" charset="0"/>
              </a:rPr>
              <a:t>Bir </a:t>
            </a:r>
            <a:r>
              <a:rPr lang="tr-TR" sz="2800" b="1">
                <a:latin typeface="Rockwell" panose="02060603020205020403" pitchFamily="18" charset="0"/>
              </a:rPr>
              <a:t>kapalı uçlu soru</a:t>
            </a:r>
            <a:r>
              <a:rPr lang="tr-TR" sz="2800">
                <a:latin typeface="Rockwell" panose="02060603020205020403" pitchFamily="18" charset="0"/>
              </a:rPr>
              <a:t> alın ve bunu bir </a:t>
            </a:r>
            <a:r>
              <a:rPr lang="tr-TR" sz="2800" b="1">
                <a:latin typeface="Rockwell" panose="02060603020205020403" pitchFamily="18" charset="0"/>
              </a:rPr>
              <a:t>açık uçlu soruya</a:t>
            </a:r>
            <a:r>
              <a:rPr lang="tr-TR" sz="2800">
                <a:latin typeface="Rockwell" panose="02060603020205020403" pitchFamily="18" charset="0"/>
              </a:rPr>
              <a:t> dönüştürün.</a:t>
            </a:r>
          </a:p>
          <a:p>
            <a:pPr eaLnBrk="1" hangingPunct="1">
              <a:spcBef>
                <a:spcPts val="4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endParaRPr lang="en-US" altLang="en-US" dirty="0">
              <a:solidFill>
                <a:srgbClr val="000000"/>
              </a:solidFill>
              <a:latin typeface="Rockwell" panose="02060603020205020403" pitchFamily="18" charset="0"/>
            </a:endParaRPr>
          </a:p>
          <a:p>
            <a:pPr eaLnBrk="1" hangingPunct="1">
              <a:spcBef>
                <a:spcPts val="1600"/>
              </a:spcBef>
              <a:buFont typeface="Wingdings" panose="05000000000000000000" pitchFamily="2" charset="2"/>
              <a:buNone/>
            </a:pPr>
            <a:endParaRPr lang="en-US" altLang="en-US" dirty="0">
              <a:solidFill>
                <a:srgbClr val="000000"/>
              </a:solidFill>
              <a:latin typeface="Rockwell" panose="02060603020205020403" pitchFamily="18" charset="0"/>
            </a:endParaRPr>
          </a:p>
          <a:p>
            <a:pPr eaLnBrk="1" hangingPunct="1">
              <a:spcBef>
                <a:spcPts val="1200"/>
              </a:spcBef>
            </a:pPr>
            <a:endParaRPr lang="en-US" altLang="en-US" sz="800" dirty="0">
              <a:solidFill>
                <a:srgbClr val="000000"/>
              </a:solidFill>
              <a:latin typeface="Rockwell" panose="02060603020205020403" pitchFamily="18" charset="0"/>
            </a:endParaRPr>
          </a:p>
          <a:p>
            <a:pPr eaLnBrk="1" hangingPunct="1">
              <a:spcBef>
                <a:spcPts val="1200"/>
              </a:spcBef>
            </a:pPr>
            <a:r>
              <a:rPr lang="tr-TR" sz="2800">
                <a:latin typeface="Rockwell" panose="02060603020205020403" pitchFamily="18" charset="0"/>
              </a:rPr>
              <a:t>Bir </a:t>
            </a:r>
            <a:r>
              <a:rPr lang="tr-TR" sz="2800" b="1">
                <a:latin typeface="Rockwell" panose="02060603020205020403" pitchFamily="18" charset="0"/>
              </a:rPr>
              <a:t>açık uçlu soru</a:t>
            </a:r>
            <a:r>
              <a:rPr lang="tr-TR" sz="2800">
                <a:latin typeface="Rockwell" panose="02060603020205020403" pitchFamily="18" charset="0"/>
              </a:rPr>
              <a:t> alın ve bunu bir </a:t>
            </a:r>
            <a:r>
              <a:rPr lang="tr-TR" sz="2800" b="1">
                <a:latin typeface="Rockwell" panose="02060603020205020403" pitchFamily="18" charset="0"/>
              </a:rPr>
              <a:t>kapalı uçlu soruya</a:t>
            </a:r>
            <a:r>
              <a:rPr lang="tr-TR" sz="2800">
                <a:latin typeface="Rockwell" panose="02060603020205020403" pitchFamily="18" charset="0"/>
              </a:rPr>
              <a:t> dönüştürün.</a:t>
            </a:r>
          </a:p>
          <a:p>
            <a:pPr eaLnBrk="1" hangingPunct="1"/>
            <a:endParaRPr lang="en-US" altLang="en-US" dirty="0">
              <a:solidFill>
                <a:srgbClr val="000000"/>
              </a:solidFill>
              <a:latin typeface="Rockwell" panose="02060603020205020403" pitchFamily="18" charset="0"/>
            </a:endParaRPr>
          </a:p>
          <a:p>
            <a:pPr eaLnBrk="1" hangingPunct="1"/>
            <a:endParaRPr lang="en-US" altLang="en-US" dirty="0">
              <a:latin typeface="Rockwell" panose="02060603020205020403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63707" y="2844991"/>
            <a:ext cx="2481263" cy="64611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Rockwell" panose="02060603020205020403" pitchFamily="18" charset="0"/>
                <a:ea typeface="MS PGothic" pitchFamily="34" charset="-128"/>
                <a:cs typeface="+mn-cs"/>
              </a:rPr>
              <a:t>Kapalı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5269429" y="3154642"/>
            <a:ext cx="1939925" cy="17462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776558" y="2883366"/>
            <a:ext cx="1809751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Rockwell" panose="02060603020205020403" pitchFamily="18" charset="0"/>
                <a:ea typeface="MS PGothic" pitchFamily="34" charset="-128"/>
                <a:cs typeface="+mn-cs"/>
              </a:rPr>
              <a:t>Açık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40802" y="4876351"/>
            <a:ext cx="2481263" cy="64611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Rockwell" panose="02060603020205020403" pitchFamily="18" charset="0"/>
                <a:ea typeface="MS PGothic" pitchFamily="34" charset="-128"/>
                <a:cs typeface="+mn-cs"/>
              </a:rPr>
              <a:t>Kapalı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966497" y="5126106"/>
            <a:ext cx="1941513" cy="17463"/>
          </a:xfrm>
          <a:prstGeom prst="straightConnector1">
            <a:avLst/>
          </a:prstGeom>
          <a:ln w="5715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864043" y="4932192"/>
            <a:ext cx="1809751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Rockwell" panose="02060603020205020403" pitchFamily="18" charset="0"/>
                <a:ea typeface="MS PGothic" pitchFamily="34" charset="-128"/>
                <a:cs typeface="+mn-cs"/>
              </a:rPr>
              <a:t>Açık</a:t>
            </a:r>
          </a:p>
        </p:txBody>
      </p:sp>
      <p:pic>
        <p:nvPicPr>
          <p:cNvPr id="12" name="Google Shape;485;p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37032" y="221333"/>
            <a:ext cx="1678763" cy="1196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83236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3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>
          <a:xfrm>
            <a:off x="759543" y="220573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tr-TR"/>
              <a:t>Sorulara Öncelik Verme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12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b="1">
                <a:solidFill>
                  <a:srgbClr val="000000"/>
                </a:solidFill>
              </a:rPr>
              <a:t>Soru listenizi gözden geçirin </a:t>
            </a:r>
          </a:p>
          <a:p>
            <a:pPr marL="228600" lvl="1" indent="0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</a:pPr>
            <a:r>
              <a:rPr lang="tr-TR" sz="3000">
                <a:solidFill>
                  <a:srgbClr val="000000"/>
                </a:solidFill>
              </a:rPr>
              <a:t> </a:t>
            </a:r>
            <a:r>
              <a:rPr lang="tr-TR" sz="2800">
                <a:solidFill>
                  <a:srgbClr val="000000"/>
                </a:solidFill>
              </a:rPr>
              <a:t>Tartışmak ve üzerinde daha fazla düşünmek için en çok merak ettiğiniz üç soruyu seçin.</a:t>
            </a:r>
          </a:p>
          <a:p>
            <a:pPr marL="228600" lvl="1" indent="0">
              <a:lnSpc>
                <a:spcPct val="100000"/>
              </a:lnSpc>
              <a:spcBef>
                <a:spcPts val="800"/>
              </a:spcBef>
            </a:pPr>
            <a:r>
              <a:rPr lang="tr-TR" sz="2800">
                <a:solidFill>
                  <a:srgbClr val="000000"/>
                </a:solidFill>
              </a:rPr>
              <a:t> </a:t>
            </a:r>
            <a:r>
              <a:rPr lang="tr-TR" sz="2800"/>
              <a:t>Öncelik verirken, Soru Odağınız üzerinde düşünün, </a:t>
            </a:r>
            <a:r>
              <a:rPr lang="tr-TR" sz="2800" i="1"/>
              <a:t>Bazı öğrenciler birincil kaynaklar hakkında soru sormuyor. </a:t>
            </a:r>
          </a:p>
          <a:p>
            <a:pPr marL="228600" lvl="1" indent="0">
              <a:lnSpc>
                <a:spcPct val="100000"/>
              </a:lnSpc>
              <a:spcBef>
                <a:spcPts val="800"/>
              </a:spcBef>
            </a:pPr>
            <a:r>
              <a:rPr lang="tr-TR" sz="2800">
                <a:solidFill>
                  <a:srgbClr val="000000"/>
                </a:solidFill>
              </a:rPr>
              <a:t>O durumda, neden bu soruları seçtiğinizi düşünün.</a:t>
            </a:r>
          </a:p>
        </p:txBody>
      </p:sp>
      <p:pic>
        <p:nvPicPr>
          <p:cNvPr id="4" name="Google Shape;491;p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50017" y="87682"/>
            <a:ext cx="1889435" cy="115863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798871" y="5279161"/>
            <a:ext cx="104369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2000"/>
              </a:spcBef>
              <a:buClr>
                <a:schemeClr val="accent1"/>
              </a:buClr>
              <a:buSzPts val="2250"/>
            </a:pPr>
            <a:r>
              <a:rPr lang="tr-TR" sz="3200" b="1" dirty="0">
                <a:solidFill>
                  <a:schemeClr val="dk1"/>
                </a:solidFill>
                <a:ea typeface="Rockwell"/>
                <a:cs typeface="Rockwell"/>
                <a:sym typeface="Rockwell"/>
              </a:rPr>
              <a:t>Öncelik verdikten sonra, öncelikli sorularınızdan BİR TANESİNİ paylaşmak için sohbet kutusunu kullanın.</a:t>
            </a:r>
          </a:p>
        </p:txBody>
      </p:sp>
      <p:sp>
        <p:nvSpPr>
          <p:cNvPr id="6" name="Google Shape;494;p52"/>
          <p:cNvSpPr/>
          <p:nvPr/>
        </p:nvSpPr>
        <p:spPr>
          <a:xfrm>
            <a:off x="10720531" y="385557"/>
            <a:ext cx="798900" cy="509100"/>
          </a:xfrm>
          <a:prstGeom prst="wedgeRectCallout">
            <a:avLst>
              <a:gd name="adj1" fmla="val -32870"/>
              <a:gd name="adj2" fmla="val 79687"/>
            </a:avLst>
          </a:prstGeom>
          <a:solidFill>
            <a:schemeClr val="accent1">
              <a:alpha val="91372"/>
            </a:schemeClr>
          </a:solidFill>
          <a:ln w="25400" cap="flat" cmpd="sng">
            <a:solidFill>
              <a:srgbClr val="5C99CE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808080">
                <a:alpha val="7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73267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itle 1"/>
          <p:cNvSpPr>
            <a:spLocks noGrp="1"/>
          </p:cNvSpPr>
          <p:nvPr>
            <p:ph type="title"/>
          </p:nvPr>
        </p:nvSpPr>
        <p:spPr>
          <a:xfrm>
            <a:off x="739879" y="200909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tr-TR"/>
              <a:t>Eylem Planı</a:t>
            </a:r>
          </a:p>
        </p:txBody>
      </p:sp>
      <p:sp>
        <p:nvSpPr>
          <p:cNvPr id="1116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/>
              <a:t>Öncelikli sorulardan eylem adımlarına geçme.</a:t>
            </a:r>
          </a:p>
          <a:p>
            <a:pPr marL="0" indent="0">
              <a:spcBef>
                <a:spcPts val="1800"/>
              </a:spcBef>
              <a:buNone/>
            </a:pPr>
            <a:endParaRPr lang="en-US" altLang="en-US" sz="800" dirty="0"/>
          </a:p>
          <a:p>
            <a:pPr marL="0" indent="0">
              <a:spcBef>
                <a:spcPts val="1800"/>
              </a:spcBef>
              <a:buNone/>
            </a:pPr>
            <a:r>
              <a:rPr lang="tr-TR" sz="3200"/>
              <a:t>Öncelikli sorularınızı yanıtlamak için:</a:t>
            </a:r>
          </a:p>
          <a:p>
            <a:pPr lvl="2">
              <a:spcBef>
                <a:spcPts val="1800"/>
              </a:spcBef>
            </a:pPr>
            <a:r>
              <a:rPr lang="tr-TR" sz="2800"/>
              <a:t>Ne </a:t>
            </a:r>
            <a:r>
              <a:rPr lang="tr-TR" sz="2800" i="1"/>
              <a:t>bilmeniz</a:t>
            </a:r>
            <a:r>
              <a:rPr lang="tr-TR" sz="2800"/>
              <a:t> gerekiyor? </a:t>
            </a:r>
            <a:r>
              <a:rPr lang="tr-TR" sz="2800" b="1"/>
              <a:t>Bilgi </a:t>
            </a:r>
          </a:p>
          <a:p>
            <a:pPr lvl="2">
              <a:spcBef>
                <a:spcPts val="1800"/>
              </a:spcBef>
            </a:pPr>
            <a:r>
              <a:rPr lang="tr-TR" sz="2800"/>
              <a:t>Ne </a:t>
            </a:r>
            <a:r>
              <a:rPr lang="tr-TR" sz="2800" i="1"/>
              <a:t>yapmanız</a:t>
            </a:r>
            <a:r>
              <a:rPr lang="tr-TR" sz="2800"/>
              <a:t> gerekiyor? </a:t>
            </a:r>
            <a:r>
              <a:rPr lang="tr-TR" sz="2800" b="1"/>
              <a:t>Görevler</a:t>
            </a:r>
          </a:p>
          <a:p>
            <a:pPr marL="0" indent="0">
              <a:spcBef>
                <a:spcPts val="1800"/>
              </a:spcBef>
              <a:buNone/>
            </a:pPr>
            <a:endParaRPr lang="en-US" altLang="en-US" sz="3200" dirty="0"/>
          </a:p>
          <a:p>
            <a:pPr marL="0" indent="0">
              <a:spcBef>
                <a:spcPts val="1800"/>
              </a:spcBef>
              <a:buNone/>
            </a:pPr>
            <a:r>
              <a:rPr lang="tr-TR" sz="3200"/>
              <a:t>Birkaç fikrinizi yazın.</a:t>
            </a:r>
          </a:p>
        </p:txBody>
      </p:sp>
      <p:pic>
        <p:nvPicPr>
          <p:cNvPr id="4" name="Google Shape;503;p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65617" y="4"/>
            <a:ext cx="1866233" cy="12184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62102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Title 1"/>
          <p:cNvSpPr>
            <a:spLocks noGrp="1"/>
          </p:cNvSpPr>
          <p:nvPr>
            <p:ph type="title"/>
          </p:nvPr>
        </p:nvSpPr>
        <p:spPr>
          <a:xfrm>
            <a:off x="739877" y="216310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tr-TR"/>
              <a:t>Paylaşma</a:t>
            </a:r>
          </a:p>
        </p:txBody>
      </p:sp>
      <p:sp>
        <p:nvSpPr>
          <p:cNvPr id="112643" name="Content Placeholder 2"/>
          <p:cNvSpPr>
            <a:spLocks noGrp="1"/>
          </p:cNvSpPr>
          <p:nvPr>
            <p:ph idx="1"/>
          </p:nvPr>
        </p:nvSpPr>
        <p:spPr>
          <a:xfrm>
            <a:off x="739877" y="2776043"/>
            <a:ext cx="10515600" cy="2850137"/>
          </a:xfrm>
        </p:spPr>
        <p:txBody>
          <a:bodyPr>
            <a:noAutofit/>
          </a:bodyPr>
          <a:lstStyle/>
          <a:p>
            <a:pPr marL="514350" lvl="0" indent="-514350">
              <a:spcBef>
                <a:spcPts val="0"/>
              </a:spcBef>
              <a:buClr>
                <a:schemeClr val="accent1"/>
              </a:buClr>
              <a:buSzPts val="2100"/>
              <a:buFont typeface="Rockwell"/>
              <a:buAutoNum type="arabicPeriod"/>
            </a:pPr>
            <a:r>
              <a:rPr lang="tr-TR">
                <a:solidFill>
                  <a:srgbClr val="000000"/>
                </a:solidFill>
                <a:ea typeface="Rockwell"/>
                <a:cs typeface="Rockwell"/>
                <a:sym typeface="Rockwell"/>
              </a:rPr>
              <a:t>Eylem planınızda yer alan bir fikrinizi</a:t>
            </a:r>
          </a:p>
          <a:p>
            <a:pPr marL="0" lvl="8" indent="0" algn="ctr">
              <a:spcBef>
                <a:spcPts val="2000"/>
              </a:spcBef>
              <a:buClr>
                <a:schemeClr val="accent1"/>
              </a:buClr>
              <a:buSzPts val="2100"/>
              <a:buNone/>
            </a:pPr>
            <a:r>
              <a:rPr lang="tr-TR" sz="2800">
                <a:solidFill>
                  <a:srgbClr val="000000"/>
                </a:solidFill>
                <a:ea typeface="Rockwell"/>
                <a:cs typeface="Rockwell"/>
                <a:sym typeface="Rockwell"/>
              </a:rPr>
              <a:t>- ve - </a:t>
            </a:r>
          </a:p>
          <a:p>
            <a:pPr marL="514350" lvl="0" indent="-514350">
              <a:spcBef>
                <a:spcPts val="2000"/>
              </a:spcBef>
              <a:buClr>
                <a:schemeClr val="accent1"/>
              </a:buClr>
              <a:buSzPts val="2100"/>
              <a:buFont typeface="Rockwell"/>
              <a:buAutoNum type="arabicPeriod"/>
            </a:pPr>
            <a:r>
              <a:rPr lang="tr-TR">
                <a:solidFill>
                  <a:srgbClr val="000000"/>
                </a:solidFill>
                <a:ea typeface="Rockwell"/>
                <a:cs typeface="Rockwell"/>
                <a:sym typeface="Rockwell"/>
              </a:rPr>
              <a:t>Orijinal sıranızdaki üç öncelikli sorunuzun numaraları (ör. "Toplam 8 içerisinden 2, 4, 7")</a:t>
            </a:r>
          </a:p>
        </p:txBody>
      </p:sp>
      <p:sp>
        <p:nvSpPr>
          <p:cNvPr id="4" name="Google Shape;512;p54"/>
          <p:cNvSpPr/>
          <p:nvPr/>
        </p:nvSpPr>
        <p:spPr>
          <a:xfrm>
            <a:off x="10879271" y="360387"/>
            <a:ext cx="654109" cy="440819"/>
          </a:xfrm>
          <a:prstGeom prst="wedgeRectCallout">
            <a:avLst>
              <a:gd name="adj1" fmla="val -32870"/>
              <a:gd name="adj2" fmla="val 79687"/>
            </a:avLst>
          </a:prstGeom>
          <a:solidFill>
            <a:schemeClr val="accent1">
              <a:alpha val="91372"/>
            </a:schemeClr>
          </a:solidFill>
          <a:ln w="25400" cap="flat" cmpd="sng">
            <a:solidFill>
              <a:srgbClr val="5C99CE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808080">
                <a:alpha val="7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39877" y="2022611"/>
            <a:ext cx="61826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>
                <a:solidFill>
                  <a:schemeClr val="dk1"/>
                </a:solidFill>
                <a:ea typeface="Rockwell"/>
                <a:cs typeface="Rockwell"/>
                <a:sym typeface="Rockwell"/>
              </a:rPr>
              <a:t>Sohbet Kutusunu kullanarak lütfen şunları paylaşın:</a:t>
            </a:r>
          </a:p>
        </p:txBody>
      </p:sp>
    </p:spTree>
    <p:extLst>
      <p:ext uri="{BB962C8B-B14F-4D97-AF65-F5344CB8AC3E}">
        <p14:creationId xmlns:p14="http://schemas.microsoft.com/office/powerpoint/2010/main" val="2263634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"/>
          <p:cNvSpPr>
            <a:spLocks noGrp="1"/>
          </p:cNvSpPr>
          <p:nvPr>
            <p:ph type="title"/>
          </p:nvPr>
        </p:nvSpPr>
        <p:spPr>
          <a:xfrm>
            <a:off x="749711" y="210741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tr-TR"/>
              <a:t>Etki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838200" y="1825631"/>
            <a:ext cx="10515600" cy="2700979"/>
          </a:xfrm>
        </p:spPr>
        <p:txBody>
          <a:bodyPr>
            <a:normAutofit/>
          </a:bodyPr>
          <a:lstStyle/>
          <a:p>
            <a:pPr eaLnBrk="1" hangingPunct="1"/>
            <a:r>
              <a:rPr lang="tr-TR" sz="3000">
                <a:solidFill>
                  <a:srgbClr val="000000"/>
                </a:solidFill>
              </a:rPr>
              <a:t> </a:t>
            </a:r>
            <a:r>
              <a:rPr lang="tr-TR" sz="3200">
                <a:solidFill>
                  <a:srgbClr val="000000"/>
                </a:solidFill>
              </a:rPr>
              <a:t>Ne öğrendiniz?</a:t>
            </a:r>
          </a:p>
          <a:p>
            <a:pPr eaLnBrk="1" hangingPunct="1"/>
            <a:r>
              <a:rPr lang="tr-TR" sz="3200">
                <a:solidFill>
                  <a:srgbClr val="000000"/>
                </a:solidFill>
              </a:rPr>
              <a:t> Bunu nasıl öğrendiniz?</a:t>
            </a:r>
          </a:p>
        </p:txBody>
      </p:sp>
      <p:pic>
        <p:nvPicPr>
          <p:cNvPr id="4" name="Google Shape;523;p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481106" y="4"/>
            <a:ext cx="1872697" cy="114979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1057121" y="4522685"/>
            <a:ext cx="100564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  <a:buSzPts val="2800"/>
            </a:pPr>
            <a:r>
              <a:rPr lang="tr-TR" sz="3200" b="1">
                <a:solidFill>
                  <a:schemeClr val="dk1"/>
                </a:solidFill>
                <a:ea typeface="Rockwell"/>
                <a:cs typeface="Rockwell"/>
                <a:sym typeface="Rockwell"/>
              </a:rPr>
              <a:t>Etkileri açıkladıktan sonra, yukarıdaki sorulardan BİR TANESİNE yanıtınızı paylaşmak için sohbet kutusunu kullanın.</a:t>
            </a:r>
          </a:p>
        </p:txBody>
      </p:sp>
      <p:sp>
        <p:nvSpPr>
          <p:cNvPr id="6" name="Google Shape;520;p55"/>
          <p:cNvSpPr/>
          <p:nvPr/>
        </p:nvSpPr>
        <p:spPr>
          <a:xfrm>
            <a:off x="10091777" y="210741"/>
            <a:ext cx="840907" cy="523200"/>
          </a:xfrm>
          <a:prstGeom prst="wedgeRectCallout">
            <a:avLst>
              <a:gd name="adj1" fmla="val -32870"/>
              <a:gd name="adj2" fmla="val 79687"/>
            </a:avLst>
          </a:prstGeom>
          <a:solidFill>
            <a:schemeClr val="accent1">
              <a:alpha val="91372"/>
            </a:schemeClr>
          </a:solidFill>
          <a:ln w="25400" cap="flat" cmpd="sng">
            <a:solidFill>
              <a:srgbClr val="5C99CE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808080">
                <a:alpha val="7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0676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681446" y="581561"/>
            <a:ext cx="8305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600" b="0" i="0" u="none" strike="noStrike" cap="none" normalizeH="0" baseline="0" noProof="0">
                <a:ln>
                  <a:noFill/>
                </a:ln>
                <a:solidFill>
                  <a:srgbClr val="59C4C7"/>
                </a:solidFill>
                <a:uLnTx/>
                <a:uFillTx/>
                <a:latin typeface="Rockwell" panose="02060603020205020403" pitchFamily="18" charset="0"/>
                <a:ea typeface="Segoe UI" pitchFamily="34" charset="0"/>
                <a:cs typeface="Futura Condensed"/>
              </a:rPr>
              <a:t>Bu Şablon Hakkında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95600" y="1651000"/>
            <a:ext cx="6705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0" i="0" u="none" strike="noStrike" cap="none" normalizeH="0" baseline="0" noProof="0">
                <a:ln>
                  <a:noFill/>
                </a:ln>
                <a:solidFill>
                  <a:srgbClr val="000090"/>
                </a:solidFill>
                <a:uLnTx/>
                <a:uFillTx/>
                <a:latin typeface="Futura Condensed"/>
                <a:ea typeface="Segoe UI" pitchFamily="34" charset="0"/>
                <a:cs typeface="Futura Condensed"/>
              </a:rPr>
              <a:t>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90"/>
              </a:solidFill>
              <a:effectLst/>
              <a:uLnTx/>
              <a:uFillTx/>
              <a:latin typeface="Futura Condensed"/>
              <a:ea typeface="Segoe UI" pitchFamily="34" charset="0"/>
              <a:cs typeface="Futura Condensed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90"/>
              </a:solidFill>
              <a:effectLst/>
              <a:uLnTx/>
              <a:uFillTx/>
              <a:latin typeface="Futura Condensed"/>
              <a:ea typeface="Segoe UI" pitchFamily="34" charset="0"/>
              <a:cs typeface="Futura Condensed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90"/>
              </a:solidFill>
              <a:effectLst/>
              <a:uLnTx/>
              <a:uFillTx/>
              <a:latin typeface="Futura Condensed"/>
              <a:ea typeface="Segoe UI" pitchFamily="34" charset="0"/>
              <a:cs typeface="Futura Condensed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" name="Footer Placeholder 10"/>
          <p:cNvSpPr>
            <a:spLocks noGrp="1"/>
          </p:cNvSpPr>
          <p:nvPr>
            <p:ph type="ftr" sz="quarter" idx="4294967295"/>
          </p:nvPr>
        </p:nvSpPr>
        <p:spPr>
          <a:xfrm>
            <a:off x="10249990" y="6355715"/>
            <a:ext cx="1828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 panose="02060603020205020403" pitchFamily="18" charset="0"/>
                <a:cs typeface="Arial"/>
              </a:rPr>
              <a:t>www.rightquestion.org</a:t>
            </a:r>
          </a:p>
        </p:txBody>
      </p:sp>
      <p:pic>
        <p:nvPicPr>
          <p:cNvPr id="8" name="Picture 7" descr="creative-commons-badge-icons-by-nc-s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H="1" flipV="1">
            <a:off x="5181600" y="2754538"/>
            <a:ext cx="1600200" cy="3937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81446" y="3617628"/>
            <a:ext cx="815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/>
                <a:ea typeface="Cambria Math" pitchFamily="18" charset="0"/>
                <a:cs typeface="Arial"/>
              </a:rPr>
              <a:t>Right Question Institute</a:t>
            </a:r>
            <a:r>
              <a:rPr kumimoji="0" lang="tr-TR" sz="140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/>
                <a:ea typeface="Cambria Math" pitchFamily="18" charset="0"/>
                <a:cs typeface="Arial"/>
              </a:rPr>
              <a:t>, materyallerimizin çoğunu Creative Commons Lisansı aracılığıyla sunmaktadır ve bu kaynaktan yararlanmanızı ve/veya paylaşmanızı teşvik ederiz.</a:t>
            </a:r>
            <a:r>
              <a:rPr kumimoji="0" lang="tr-TR" sz="14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/>
                <a:ea typeface="Cambria Math" pitchFamily="18" charset="0"/>
                <a:cs typeface="Arial"/>
              </a:rPr>
              <a:t> Lütfen kullandığınız materyallerde kaynak olarak Right Question Institute’yi referans verin.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ea typeface="Cambria Math" pitchFamily="18" charset="0"/>
              <a:cs typeface="Arial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</a:rPr>
              <a:t>Kaynak: www.rightquestion.org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ckwell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5854" y="1454150"/>
            <a:ext cx="113450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cap="none" normalizeH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Rockwell"/>
                <a:cs typeface="Arial"/>
              </a:rPr>
              <a:t>Sanal sınıfınızda, web seminerinizde veya diğer çevrimiçi ortamınızda Soru Oluşturma Tekniğini yönetmek için sadece bu şablona bir Soru Odağı ekleyin.</a:t>
            </a:r>
          </a:p>
        </p:txBody>
      </p:sp>
    </p:spTree>
    <p:extLst>
      <p:ext uri="{BB962C8B-B14F-4D97-AF65-F5344CB8AC3E}">
        <p14:creationId xmlns:p14="http://schemas.microsoft.com/office/powerpoint/2010/main" val="2154567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4"/>
          <p:cNvSpPr txBox="1">
            <a:spLocks noGrp="1"/>
          </p:cNvSpPr>
          <p:nvPr>
            <p:ph type="title"/>
          </p:nvPr>
        </p:nvSpPr>
        <p:spPr>
          <a:xfrm>
            <a:off x="893041" y="285078"/>
            <a:ext cx="1100993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tr-TR" sz="3600" b="0"/>
              <a:t>Bu oturumda 2 simge göreceksiniz:</a:t>
            </a:r>
          </a:p>
        </p:txBody>
      </p:sp>
      <p:sp>
        <p:nvSpPr>
          <p:cNvPr id="246" name="Google Shape;246;p24"/>
          <p:cNvSpPr txBox="1">
            <a:spLocks noGrp="1"/>
          </p:cNvSpPr>
          <p:nvPr>
            <p:ph type="body" idx="4294967295"/>
          </p:nvPr>
        </p:nvSpPr>
        <p:spPr>
          <a:xfrm>
            <a:off x="4381147" y="4655193"/>
            <a:ext cx="7521828" cy="11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1500"/>
              <a:buNone/>
            </a:pPr>
            <a:r>
              <a:rPr lang="tr-TR">
                <a:solidFill>
                  <a:srgbClr val="000000"/>
                </a:solidFill>
              </a:rPr>
              <a:t>Bu, çalışmalarınızın bir kısmını paylaşmak için sohbet kutusunu kullanmaya hazır olun anlamına gelir</a:t>
            </a:r>
          </a:p>
        </p:txBody>
      </p:sp>
      <p:sp>
        <p:nvSpPr>
          <p:cNvPr id="247" name="Google Shape;247;p24"/>
          <p:cNvSpPr/>
          <p:nvPr/>
        </p:nvSpPr>
        <p:spPr>
          <a:xfrm>
            <a:off x="2223772" y="4894371"/>
            <a:ext cx="977200" cy="544800"/>
          </a:xfrm>
          <a:prstGeom prst="wedgeRectCallout">
            <a:avLst>
              <a:gd name="adj1" fmla="val -32870"/>
              <a:gd name="adj2" fmla="val 79687"/>
            </a:avLst>
          </a:prstGeom>
          <a:solidFill>
            <a:schemeClr val="accent1">
              <a:alpha val="91372"/>
            </a:schemeClr>
          </a:solidFill>
          <a:ln w="25400" cap="flat" cmpd="sng">
            <a:solidFill>
              <a:srgbClr val="5C99CE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808080">
                <a:alpha val="7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48" name="Google Shape;248;p24"/>
          <p:cNvSpPr txBox="1"/>
          <p:nvPr/>
        </p:nvSpPr>
        <p:spPr>
          <a:xfrm>
            <a:off x="4182757" y="2625988"/>
            <a:ext cx="7602167" cy="13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tr-TR" sz="2800">
                <a:latin typeface="Rockwell"/>
                <a:ea typeface="Rockwell"/>
                <a:cs typeface="Rockwell"/>
                <a:sym typeface="Rockwell"/>
              </a:rPr>
              <a:t>Bu, atanan görevi düşünmeniz veya üzerinde çalışmanız gerektiği anlamına gelir</a:t>
            </a:r>
            <a:r>
              <a:rPr lang="tr-TR" sz="2800" b="0" i="0" u="none" strike="noStrike" cap="none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rPr>
              <a:t> </a:t>
            </a:r>
          </a:p>
        </p:txBody>
      </p:sp>
      <p:pic>
        <p:nvPicPr>
          <p:cNvPr id="249" name="Google Shape;249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92625" y="2490858"/>
            <a:ext cx="2283691" cy="12511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4489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891" y="137747"/>
            <a:ext cx="11107385" cy="1325563"/>
          </a:xfrm>
        </p:spPr>
        <p:txBody>
          <a:bodyPr>
            <a:normAutofit/>
          </a:bodyPr>
          <a:lstStyle/>
          <a:p>
            <a:pPr lvl="0"/>
            <a:r>
              <a:rPr lang="tr-TR" sz="3600">
                <a:latin typeface="+mn-lt"/>
                <a:ea typeface="MS PGothic" pitchFamily="34" charset="-128"/>
              </a:rPr>
              <a:t>Soru Oluşturma Tekniği (SOT)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2703" y="1619671"/>
            <a:ext cx="10440788" cy="3306892"/>
          </a:xfrm>
        </p:spPr>
        <p:txBody>
          <a:bodyPr>
            <a:noAutofit/>
          </a:bodyPr>
          <a:lstStyle/>
          <a:p>
            <a:pPr marL="228600" lvl="1" indent="0" eaLnBrk="0" fontAlgn="base" hangingPunct="0">
              <a:spcAft>
                <a:spcPts val="1800"/>
              </a:spcAft>
              <a:buClr>
                <a:srgbClr val="297FD5"/>
              </a:buClr>
              <a:buNone/>
            </a:pPr>
            <a:r>
              <a:rPr lang="tr-TR" sz="3200" b="1">
                <a:latin typeface="Rockwell" panose="02060603020205020403" pitchFamily="18" charset="0"/>
              </a:rPr>
              <a:t>Kişiler şunları öğrenir:</a:t>
            </a:r>
          </a:p>
          <a:p>
            <a:pPr lvl="1" eaLnBrk="0" fontAlgn="base" hangingPunct="0">
              <a:spcAft>
                <a:spcPts val="18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tr-TR" sz="3200">
                <a:latin typeface="Rockwell" panose="02060603020205020403" pitchFamily="18" charset="0"/>
              </a:rPr>
              <a:t>Kendi sorularını </a:t>
            </a:r>
            <a:r>
              <a:rPr lang="tr-TR" sz="3200" b="1">
                <a:latin typeface="Rockwell" panose="02060603020205020403" pitchFamily="18" charset="0"/>
              </a:rPr>
              <a:t>üretmeyi</a:t>
            </a:r>
          </a:p>
          <a:p>
            <a:pPr lvl="1" eaLnBrk="0" fontAlgn="base" hangingPunct="0">
              <a:spcAft>
                <a:spcPts val="18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tr-TR" sz="3200">
                <a:latin typeface="Rockwell" panose="02060603020205020403" pitchFamily="18" charset="0"/>
              </a:rPr>
              <a:t>Sorularını geliştirmeyi </a:t>
            </a:r>
          </a:p>
          <a:p>
            <a:pPr lvl="1" eaLnBrk="0" fontAlgn="base" hangingPunct="0">
              <a:spcAft>
                <a:spcPts val="18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tr-TR" sz="3200">
                <a:latin typeface="Rockwell" panose="02060603020205020403" pitchFamily="18" charset="0"/>
              </a:rPr>
              <a:t>Sorularını nasıl kullanacakları konusunda </a:t>
            </a:r>
            <a:r>
              <a:rPr lang="tr-TR" sz="3200" b="1">
                <a:latin typeface="Rockwell" panose="02060603020205020403" pitchFamily="18" charset="0"/>
              </a:rPr>
              <a:t>strateji oluşturmayı</a:t>
            </a:r>
          </a:p>
          <a:p>
            <a:pPr lvl="1" eaLnBrk="0" fontAlgn="base" hangingPunct="0">
              <a:spcAft>
                <a:spcPts val="18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tr-TR" sz="3200">
                <a:latin typeface="Rockwell" panose="02060603020205020403" pitchFamily="18" charset="0"/>
              </a:rPr>
              <a:t>Neyi öğrendikleri ve bunu nasıl öğrendikleri üzerinde </a:t>
            </a:r>
            <a:r>
              <a:rPr lang="tr-TR" sz="3200" b="1">
                <a:latin typeface="Rockwell" panose="02060603020205020403" pitchFamily="18" charset="0"/>
              </a:rPr>
              <a:t>düşünmeyi</a:t>
            </a:r>
          </a:p>
          <a:p>
            <a:endParaRPr lang="en" sz="3200" dirty="0">
              <a:latin typeface="Rockwell" panose="02060603020205020403" pitchFamily="18" charset="0"/>
            </a:endParaRPr>
          </a:p>
          <a:p>
            <a:endParaRPr lang="en-US" sz="3200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264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>
                <a:latin typeface="+mn-lt"/>
              </a:rPr>
              <a:t>Soru Üretme Kuralları</a:t>
            </a:r>
          </a:p>
        </p:txBody>
      </p:sp>
      <p:sp>
        <p:nvSpPr>
          <p:cNvPr id="5" name="Rounded Rectangle 11"/>
          <p:cNvSpPr>
            <a:spLocks noChangeArrowheads="1"/>
          </p:cNvSpPr>
          <p:nvPr/>
        </p:nvSpPr>
        <p:spPr bwMode="auto">
          <a:xfrm>
            <a:off x="838201" y="1906654"/>
            <a:ext cx="10515599" cy="368802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>
            <a:lvl1pPr marL="222250" indent="-222250"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Rockwell" panose="02060603020205020403" pitchFamily="18" charset="0"/>
                <a:ea typeface="MS PGothic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ts val="1800"/>
              </a:spcAft>
              <a:defRPr/>
            </a:pPr>
            <a:r>
              <a:rPr lang="tr-TR" sz="3200" dirty="0">
                <a:latin typeface="+mn-lt"/>
              </a:rPr>
              <a:t>1. Sorabildiğiniz kadar soru sorun</a:t>
            </a:r>
          </a:p>
          <a:p>
            <a:pPr fontAlgn="base">
              <a:spcBef>
                <a:spcPct val="0"/>
              </a:spcBef>
              <a:spcAft>
                <a:spcPts val="1800"/>
              </a:spcAft>
              <a:defRPr/>
            </a:pPr>
            <a:r>
              <a:rPr lang="tr-TR" sz="3200" dirty="0">
                <a:latin typeface="+mn-lt"/>
              </a:rPr>
              <a:t>2. Cevap vermek, yargılamak veya tartışmak için durmayın</a:t>
            </a:r>
          </a:p>
          <a:p>
            <a:pPr fontAlgn="base">
              <a:spcBef>
                <a:spcPct val="0"/>
              </a:spcBef>
              <a:spcAft>
                <a:spcPts val="1800"/>
              </a:spcAft>
              <a:defRPr/>
            </a:pPr>
            <a:r>
              <a:rPr lang="tr-TR" sz="3200" dirty="0">
                <a:latin typeface="+mn-lt"/>
              </a:rPr>
              <a:t>3. Her soruyu tam olarak belirtildiği gibi yazın</a:t>
            </a:r>
          </a:p>
          <a:p>
            <a:pPr fontAlgn="base">
              <a:spcBef>
                <a:spcPct val="0"/>
              </a:spcBef>
              <a:spcAft>
                <a:spcPts val="1800"/>
              </a:spcAft>
              <a:defRPr/>
            </a:pPr>
            <a:r>
              <a:rPr lang="tr-TR" sz="3200" dirty="0">
                <a:latin typeface="+mn-lt"/>
              </a:rPr>
              <a:t>4. Tüm ifadeleri soru olarak değiştirin</a:t>
            </a:r>
          </a:p>
          <a:p>
            <a:pPr algn="ctr" fontAlgn="base">
              <a:spcBef>
                <a:spcPct val="0"/>
              </a:spcBef>
              <a:spcAft>
                <a:spcPts val="1800"/>
              </a:spcAft>
              <a:defRPr/>
            </a:pPr>
            <a:endParaRPr lang="en-US" altLang="en-US" sz="3200" dirty="0">
              <a:solidFill>
                <a:prstClr val="white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7615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itle 1"/>
          <p:cNvSpPr>
            <a:spLocks noGrp="1"/>
          </p:cNvSpPr>
          <p:nvPr>
            <p:ph type="title"/>
          </p:nvPr>
        </p:nvSpPr>
        <p:spPr>
          <a:xfrm>
            <a:off x="747408" y="249026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tr-TR">
                <a:latin typeface="+mn-lt"/>
              </a:rPr>
              <a:t>Sorular Üretin</a:t>
            </a:r>
          </a:p>
        </p:txBody>
      </p:sp>
      <p:sp>
        <p:nvSpPr>
          <p:cNvPr id="10240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46016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Wingdings" panose="05000000000000000000" pitchFamily="2" charset="2"/>
              <a:buAutoNum type="arabicPeriod"/>
            </a:pPr>
            <a:r>
              <a:rPr lang="tr-TR" sz="3900">
                <a:solidFill>
                  <a:srgbClr val="000000"/>
                </a:solidFill>
              </a:rPr>
              <a:t>Sorular Sorun</a:t>
            </a:r>
          </a:p>
          <a:p>
            <a:pPr marL="514350" indent="-514350">
              <a:buFont typeface="Wingdings" panose="05000000000000000000" pitchFamily="2" charset="2"/>
              <a:buAutoNum type="arabicPeriod"/>
            </a:pPr>
            <a:r>
              <a:rPr lang="tr-TR" sz="3900">
                <a:solidFill>
                  <a:srgbClr val="000000"/>
                </a:solidFill>
              </a:rPr>
              <a:t>Kurallara Bağlı Kalın</a:t>
            </a:r>
          </a:p>
          <a:p>
            <a:pPr lvl="3" eaLnBrk="1" hangingPunct="1">
              <a:lnSpc>
                <a:spcPct val="90000"/>
              </a:lnSpc>
            </a:pPr>
            <a:r>
              <a:rPr lang="tr-TR" sz="3500"/>
              <a:t>Sorabildiğiniz kadar çok soru sorun.</a:t>
            </a:r>
          </a:p>
          <a:p>
            <a:pPr lvl="3" eaLnBrk="1" hangingPunct="1">
              <a:lnSpc>
                <a:spcPct val="90000"/>
              </a:lnSpc>
            </a:pPr>
            <a:r>
              <a:rPr lang="tr-TR" sz="3500"/>
              <a:t>Cevap vermek, yargılamak veya tartışmak için durmayın.</a:t>
            </a:r>
          </a:p>
          <a:p>
            <a:pPr lvl="3" eaLnBrk="1" hangingPunct="1">
              <a:lnSpc>
                <a:spcPct val="90000"/>
              </a:lnSpc>
            </a:pPr>
            <a:r>
              <a:rPr lang="tr-TR" sz="3500"/>
              <a:t>Her soruyu tam olarak belirtildiği gibi yazın.</a:t>
            </a:r>
          </a:p>
          <a:p>
            <a:pPr lvl="3" eaLnBrk="1" hangingPunct="1">
              <a:lnSpc>
                <a:spcPct val="90000"/>
              </a:lnSpc>
            </a:pPr>
            <a:r>
              <a:rPr lang="tr-TR" sz="3500"/>
              <a:t>Tüm ifadeleri soru olarak değiştirin.</a:t>
            </a:r>
          </a:p>
          <a:p>
            <a:pPr marL="514350" indent="-514350">
              <a:buFont typeface="Wingdings" panose="05000000000000000000" pitchFamily="2" charset="2"/>
              <a:buAutoNum type="arabicPeriod"/>
            </a:pPr>
            <a:r>
              <a:rPr lang="tr-TR" sz="3900">
                <a:solidFill>
                  <a:srgbClr val="000000"/>
                </a:solidFill>
              </a:rPr>
              <a:t>Soruları Numaralandırın</a:t>
            </a:r>
          </a:p>
          <a:p>
            <a:pPr marL="514350" indent="-514350" algn="ctr">
              <a:buFont typeface="Wingdings" panose="05000000000000000000" pitchFamily="2" charset="2"/>
              <a:buAutoNum type="arabicPeriod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6963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"/>
          <p:cNvSpPr>
            <a:spLocks noGrp="1"/>
          </p:cNvSpPr>
          <p:nvPr>
            <p:ph type="title"/>
          </p:nvPr>
        </p:nvSpPr>
        <p:spPr>
          <a:xfrm>
            <a:off x="736503" y="222455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tr-TR">
                <a:latin typeface="+mn-lt"/>
              </a:rPr>
              <a:t>Soru Odağı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57249" y="4856368"/>
            <a:ext cx="1078706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prstClr val="black"/>
              </a:solidFill>
              <a:latin typeface="Rockwell"/>
              <a:sym typeface="Wingdings"/>
            </a:endParaRPr>
          </a:p>
          <a:p>
            <a:pPr defTabSz="457200">
              <a:defRPr/>
            </a:pPr>
            <a:r>
              <a:rPr lang="tr-TR" sz="2800">
                <a:solidFill>
                  <a:prstClr val="black"/>
                </a:solidFill>
                <a:sym typeface="Wingdings" panose="05000000000000000000" pitchFamily="2" charset="2"/>
              </a:rPr>
              <a:t></a:t>
            </a:r>
            <a:r>
              <a:rPr lang="tr-TR" sz="2800">
                <a:solidFill>
                  <a:prstClr val="black"/>
                </a:solidFill>
              </a:rPr>
              <a:t>Sorular Sorun. Soruları numaralandırın. Kurallara bağlı kalın.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cap="none" normalizeH="0" baseline="0" noProof="0">
                <a:ln>
                  <a:noFill/>
                </a:ln>
                <a:solidFill>
                  <a:prstClr val="black"/>
                </a:solidFill>
                <a:uLnTx/>
                <a:uFillTx/>
                <a:latin typeface="Rockwell"/>
                <a:cs typeface="+mn-cs"/>
                <a:sym typeface="Wingdings" panose="05000000000000000000" pitchFamily="2" charset="2"/>
              </a:rPr>
              <a:t> </a:t>
            </a:r>
          </a:p>
        </p:txBody>
      </p:sp>
      <p:pic>
        <p:nvPicPr>
          <p:cNvPr id="6" name="Google Shape;430;p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42771" y="176418"/>
            <a:ext cx="1789845" cy="10154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978353" y="2232696"/>
            <a:ext cx="85854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6000"/>
              <a:t>[Buraya yazın]</a:t>
            </a:r>
          </a:p>
        </p:txBody>
      </p:sp>
    </p:spTree>
    <p:extLst>
      <p:ext uri="{BB962C8B-B14F-4D97-AF65-F5344CB8AC3E}">
        <p14:creationId xmlns:p14="http://schemas.microsoft.com/office/powerpoint/2010/main" val="349079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/>
          </p:nvPr>
        </p:nvSpPr>
        <p:spPr>
          <a:xfrm>
            <a:off x="700625" y="0"/>
            <a:ext cx="105156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tr-TR" dirty="0">
                <a:latin typeface="+mn-lt"/>
              </a:rPr>
              <a:t>Soruları Kategorilere Ayırın: Kapalı/Açık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838200" y="1825630"/>
            <a:ext cx="10515600" cy="362202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3500" u="sng" dirty="0">
                <a:solidFill>
                  <a:srgbClr val="000000"/>
                </a:solidFill>
              </a:rPr>
              <a:t>Tanımlar:</a:t>
            </a:r>
            <a:r>
              <a:rPr lang="tr-TR" sz="3500" dirty="0">
                <a:solidFill>
                  <a:srgbClr val="000000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3500" b="1" dirty="0">
                <a:solidFill>
                  <a:srgbClr val="000000"/>
                </a:solidFill>
              </a:rPr>
              <a:t>Kapalı uçlu</a:t>
            </a:r>
            <a:r>
              <a:rPr lang="tr-TR" sz="3500" dirty="0">
                <a:solidFill>
                  <a:srgbClr val="000000"/>
                </a:solidFill>
              </a:rPr>
              <a:t> sorular "evet" veya "hayır" veya </a:t>
            </a:r>
            <a:r>
              <a:rPr lang="tr-TR" sz="3500" b="1" dirty="0">
                <a:solidFill>
                  <a:srgbClr val="000000"/>
                </a:solidFill>
              </a:rPr>
              <a:t>tek kelimelik</a:t>
            </a:r>
            <a:r>
              <a:rPr lang="tr-TR" sz="3500" dirty="0">
                <a:solidFill>
                  <a:srgbClr val="000000"/>
                </a:solidFill>
              </a:rPr>
              <a:t> bir cevapla yanıtlanabilir.</a:t>
            </a:r>
          </a:p>
          <a:p>
            <a:pPr lvl="1">
              <a:spcBef>
                <a:spcPts val="1800"/>
              </a:spcBef>
            </a:pPr>
            <a:r>
              <a:rPr lang="tr-TR" sz="3500" b="1" dirty="0">
                <a:solidFill>
                  <a:srgbClr val="000000"/>
                </a:solidFill>
              </a:rPr>
              <a:t>Açık uçlu</a:t>
            </a:r>
            <a:r>
              <a:rPr lang="tr-TR" sz="3500" dirty="0">
                <a:solidFill>
                  <a:srgbClr val="000000"/>
                </a:solidFill>
              </a:rPr>
              <a:t> sorular </a:t>
            </a:r>
          </a:p>
          <a:p>
            <a:pPr lvl="1">
              <a:spcBef>
                <a:spcPct val="0"/>
              </a:spcBef>
              <a:spcAft>
                <a:spcPts val="1800"/>
              </a:spcAft>
              <a:buNone/>
            </a:pPr>
            <a:r>
              <a:rPr lang="tr-TR" sz="3500" dirty="0">
                <a:solidFill>
                  <a:srgbClr val="000000"/>
                </a:solidFill>
              </a:rPr>
              <a:t>  daha fazla </a:t>
            </a:r>
            <a:r>
              <a:rPr lang="tr-TR" sz="3500" b="1" dirty="0">
                <a:solidFill>
                  <a:srgbClr val="000000"/>
                </a:solidFill>
              </a:rPr>
              <a:t>açıklama</a:t>
            </a:r>
            <a:r>
              <a:rPr lang="tr-TR" sz="3500" dirty="0">
                <a:solidFill>
                  <a:srgbClr val="000000"/>
                </a:solidFill>
              </a:rPr>
              <a:t> gerektirir. </a:t>
            </a:r>
          </a:p>
          <a:p>
            <a:pPr lvl="1">
              <a:spcBef>
                <a:spcPct val="0"/>
              </a:spcBef>
              <a:spcAft>
                <a:spcPts val="1800"/>
              </a:spcAft>
              <a:buNone/>
            </a:pPr>
            <a:endParaRPr lang="en-US" altLang="en-US" sz="100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tr-TR" sz="3500" u="sng" dirty="0">
                <a:solidFill>
                  <a:srgbClr val="000000"/>
                </a:solidFill>
              </a:rPr>
              <a:t>Öneriler:</a:t>
            </a:r>
            <a:r>
              <a:rPr lang="tr-TR" sz="3500" dirty="0">
                <a:solidFill>
                  <a:srgbClr val="000000"/>
                </a:solidFill>
              </a:rPr>
              <a:t> Sorularınızı </a:t>
            </a:r>
            <a:r>
              <a:rPr lang="tr-TR" sz="3500" b="1" dirty="0">
                <a:solidFill>
                  <a:srgbClr val="000000"/>
                </a:solidFill>
              </a:rPr>
              <a:t>"K"</a:t>
            </a:r>
            <a:r>
              <a:rPr lang="tr-TR" sz="3500" dirty="0">
                <a:solidFill>
                  <a:srgbClr val="000000"/>
                </a:solidFill>
              </a:rPr>
              <a:t> veya </a:t>
            </a:r>
            <a:r>
              <a:rPr lang="tr-TR" sz="3500" b="1" dirty="0">
                <a:solidFill>
                  <a:srgbClr val="000000"/>
                </a:solidFill>
              </a:rPr>
              <a:t>"A"</a:t>
            </a:r>
            <a:r>
              <a:rPr lang="tr-TR" sz="3500" dirty="0">
                <a:solidFill>
                  <a:srgbClr val="000000"/>
                </a:solidFill>
              </a:rPr>
              <a:t> ile </a:t>
            </a:r>
            <a:r>
              <a:rPr lang="tr-TR" sz="3500" b="1" dirty="0">
                <a:solidFill>
                  <a:srgbClr val="000000"/>
                </a:solidFill>
              </a:rPr>
              <a:t>işaretleyerek</a:t>
            </a:r>
            <a:r>
              <a:rPr lang="tr-TR" sz="3500" dirty="0">
                <a:solidFill>
                  <a:srgbClr val="000000"/>
                </a:solidFill>
              </a:rPr>
              <a:t> kapalı uçlu veya açık uçlu olarak tanımlayın.</a:t>
            </a:r>
          </a:p>
        </p:txBody>
      </p:sp>
      <p:pic>
        <p:nvPicPr>
          <p:cNvPr id="4" name="Google Shape;438;p4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11693" y="1267621"/>
            <a:ext cx="1574667" cy="9597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1223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60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/>
              <a:t>Tartışma</a:t>
            </a: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/>
        </p:nvGraphicFramePr>
        <p:xfrm>
          <a:off x="2341125" y="1893654"/>
          <a:ext cx="7075803" cy="37375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5894963" y="3041516"/>
            <a:ext cx="3516668" cy="232166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 pitchFamily="18" charset="0"/>
              <a:cs typeface="+mn-cs"/>
            </a:endParaRPr>
          </a:p>
        </p:txBody>
      </p:sp>
      <p:sp>
        <p:nvSpPr>
          <p:cNvPr id="6" name="Google Shape;454;p49"/>
          <p:cNvSpPr/>
          <p:nvPr/>
        </p:nvSpPr>
        <p:spPr>
          <a:xfrm>
            <a:off x="10628926" y="231633"/>
            <a:ext cx="962143" cy="647598"/>
          </a:xfrm>
          <a:prstGeom prst="wedgeRectCallout">
            <a:avLst>
              <a:gd name="adj1" fmla="val -32870"/>
              <a:gd name="adj2" fmla="val 79687"/>
            </a:avLst>
          </a:prstGeom>
          <a:solidFill>
            <a:schemeClr val="accent1">
              <a:alpha val="91372"/>
            </a:schemeClr>
          </a:solidFill>
          <a:ln w="25400" cap="flat" cmpd="sng">
            <a:solidFill>
              <a:srgbClr val="5C99CE"/>
            </a:solidFill>
            <a:prstDash val="solid"/>
            <a:round/>
            <a:headEnd type="none" w="sm" len="sm"/>
            <a:tailEnd type="none" w="sm" len="sm"/>
          </a:ln>
          <a:effectLst>
            <a:outerShdw blurRad="63500" dist="25400" dir="5400000" rotWithShape="0">
              <a:srgbClr val="808080">
                <a:alpha val="7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256153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2_Office Theme">
  <a:themeElements>
    <a:clrScheme name="RQI Brand Colors (Final)">
      <a:dk1>
        <a:srgbClr val="000000"/>
      </a:dk1>
      <a:lt1>
        <a:srgbClr val="FFFFFF"/>
      </a:lt1>
      <a:dk2>
        <a:srgbClr val="59C4C7"/>
      </a:dk2>
      <a:lt2>
        <a:srgbClr val="E7E6E6"/>
      </a:lt2>
      <a:accent1>
        <a:srgbClr val="59C4C7"/>
      </a:accent1>
      <a:accent2>
        <a:srgbClr val="F6921E"/>
      </a:accent2>
      <a:accent3>
        <a:srgbClr val="74D061"/>
      </a:accent3>
      <a:accent4>
        <a:srgbClr val="156993"/>
      </a:accent4>
      <a:accent5>
        <a:srgbClr val="DD5050"/>
      </a:accent5>
      <a:accent6>
        <a:srgbClr val="7979D8"/>
      </a:accent6>
      <a:hlink>
        <a:srgbClr val="59C4C7"/>
      </a:hlink>
      <a:folHlink>
        <a:srgbClr val="59C4C7"/>
      </a:folHlink>
    </a:clrScheme>
    <a:fontScheme name="ユーザー定義 2">
      <a:majorFont>
        <a:latin typeface="Rockwell"/>
        <a:ea typeface="MS Gothic"/>
        <a:cs typeface=""/>
      </a:majorFont>
      <a:minorFont>
        <a:latin typeface="Rockwell"/>
        <a:ea typeface="Meiry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514</Words>
  <Application>Microsoft Office PowerPoint</Application>
  <PresentationFormat>Widescreen</PresentationFormat>
  <Paragraphs>100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8" baseType="lpstr">
      <vt:lpstr>MS Gothic</vt:lpstr>
      <vt:lpstr>MS PGothic</vt:lpstr>
      <vt:lpstr>Arial</vt:lpstr>
      <vt:lpstr>Calibri</vt:lpstr>
      <vt:lpstr>Cambria Math</vt:lpstr>
      <vt:lpstr>Futura Condensed</vt:lpstr>
      <vt:lpstr>Gill Sans</vt:lpstr>
      <vt:lpstr>Meiryo</vt:lpstr>
      <vt:lpstr>Noto Sans Symbols</vt:lpstr>
      <vt:lpstr>Rockwell</vt:lpstr>
      <vt:lpstr>Segoe UI</vt:lpstr>
      <vt:lpstr>Wingdings</vt:lpstr>
      <vt:lpstr>2_Office Theme</vt:lpstr>
      <vt:lpstr>Zoom için Soru Oluşturma Tekniği (SOT) Powerpoint Şablonu</vt:lpstr>
      <vt:lpstr>PowerPoint Presentation</vt:lpstr>
      <vt:lpstr>Bu oturumda 2 simge göreceksiniz:</vt:lpstr>
      <vt:lpstr>Soru Oluşturma Tekniği (SOT)</vt:lpstr>
      <vt:lpstr>Soru Üretme Kuralları</vt:lpstr>
      <vt:lpstr>Sorular Üretin</vt:lpstr>
      <vt:lpstr>Soru Odağı</vt:lpstr>
      <vt:lpstr>Soruları Kategorilere Ayırın: Kapalı/Açık</vt:lpstr>
      <vt:lpstr>Tartışma</vt:lpstr>
      <vt:lpstr>Tartışma</vt:lpstr>
      <vt:lpstr>Soruları Geliştirme</vt:lpstr>
      <vt:lpstr>Sorulara Öncelik Verme </vt:lpstr>
      <vt:lpstr>Eylem Planı</vt:lpstr>
      <vt:lpstr>Paylaşma</vt:lpstr>
      <vt:lpstr>Etki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Formulation Technique (QFT) Powerpoint Template for Zoom</dc:title>
  <dc:creator>Katy</dc:creator>
  <cp:lastModifiedBy>Katy</cp:lastModifiedBy>
  <cp:revision>11</cp:revision>
  <dcterms:created xsi:type="dcterms:W3CDTF">2020-08-12T01:01:58Z</dcterms:created>
  <dcterms:modified xsi:type="dcterms:W3CDTF">2021-06-02T19:26:34Z</dcterms:modified>
</cp:coreProperties>
</file>