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308" r:id="rId3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/>
    <p:restoredTop sz="94700"/>
  </p:normalViewPr>
  <p:slideViewPr>
    <p:cSldViewPr snapToGrid="0" snapToObjects="1">
      <p:cViewPr varScale="1">
        <p:scale>
          <a:sx n="88" d="100"/>
          <a:sy n="88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E409F4-3930-D24C-94E7-A4E1FFB04311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09C19C-8FC6-B24B-BAD5-DDE8C3C21D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F94A3-515B-42C9-A632-CD81543512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94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2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4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804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2351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8628" y="609599"/>
            <a:ext cx="8627165" cy="1577010"/>
          </a:xfrm>
        </p:spPr>
        <p:txBody>
          <a:bodyPr anchor="b">
            <a:normAutofit/>
          </a:bodyPr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627" y="2804355"/>
            <a:ext cx="9144000" cy="641210"/>
          </a:xfrm>
        </p:spPr>
        <p:txBody>
          <a:bodyPr>
            <a:normAutofit/>
          </a:bodyPr>
          <a:lstStyle>
            <a:lvl1pPr marL="0" indent="0" algn="l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Speakers Names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>
                <a:solidFill>
                  <a:srgbClr val="59C4C7"/>
                </a:solidFill>
              </a:rPr>
              <a:t>rightquestion.org</a:t>
            </a:r>
            <a:endParaRPr lang="en-US" sz="1600" dirty="0">
              <a:solidFill>
                <a:srgbClr val="59C4C7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>
                <a:solidFill>
                  <a:srgbClr val="59C4C7"/>
                </a:solidFill>
              </a:rPr>
              <a:t>rightquestion.org</a:t>
            </a:r>
            <a:endParaRPr lang="en-US" sz="1600" dirty="0">
              <a:solidFill>
                <a:srgbClr val="59C4C7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627" y="347331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 </a:t>
            </a:r>
            <a:r>
              <a:rPr lang="en-US" dirty="0" err="1"/>
              <a:t>Qute</a:t>
            </a:r>
            <a:r>
              <a:rPr lang="en-US" dirty="0"/>
              <a:t>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604954" y="605930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9"/>
            <a:ext cx="10515600" cy="953001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-17796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27" y="6017665"/>
            <a:ext cx="2875723" cy="515234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>
          <a:xfrm>
            <a:off x="8534402" y="6083055"/>
            <a:ext cx="2756452" cy="6155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 err="1">
                <a:solidFill>
                  <a:srgbClr val="59C4C7"/>
                </a:solidFill>
              </a:rPr>
              <a:t>rightquestion.org</a:t>
            </a:r>
            <a:endParaRPr lang="en-US" sz="1600" dirty="0">
              <a:solidFill>
                <a:srgbClr val="59C4C7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768627" y="5835315"/>
            <a:ext cx="10625279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7796"/>
            <a:ext cx="12192000" cy="56365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197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2"/>
            <a:ext cx="4343400" cy="530225"/>
          </a:xfrm>
        </p:spPr>
        <p:txBody>
          <a:bodyPr anchor="b"/>
          <a:lstStyle>
            <a:lvl1pPr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Student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71076"/>
            <a:ext cx="4569577" cy="28274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4182222"/>
            <a:ext cx="4567989" cy="152876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6021388" y="1171074"/>
            <a:ext cx="4567989" cy="5101388"/>
          </a:xfrm>
        </p:spPr>
        <p:txBody>
          <a:bodyPr>
            <a:normAutofit/>
          </a:bodyPr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  <a:p>
            <a:pPr lvl="0"/>
            <a:r>
              <a:rPr lang="en-US" dirty="0"/>
              <a:t>Question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/>
              <a:t>Question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2" y="122781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Source: The Right Question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rightquestion.org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2752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728521" y="1662320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Photo w/ Text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725" y="183293"/>
            <a:ext cx="10515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838725" y="1828802"/>
            <a:ext cx="4808096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6385301" y="1828802"/>
            <a:ext cx="4968499" cy="264930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838200" y="4702766"/>
            <a:ext cx="10515600" cy="9144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b="0" i="0" baseline="0" smtClean="0">
                <a:effectLst/>
              </a:defRPr>
            </a:lvl1pPr>
          </a:lstStyle>
          <a:p>
            <a:pPr lvl="0"/>
            <a:r>
              <a:rPr lang="en-US" dirty="0"/>
              <a:t>Body Text here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838726" y="118890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7441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423152" y="1303421"/>
            <a:ext cx="3932237" cy="257876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lang="en-US" sz="2800" b="0" i="0" smtClean="0">
                <a:solidFill>
                  <a:schemeClr val="tx2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volutpad</a:t>
            </a:r>
            <a:r>
              <a:rPr lang="en-US" dirty="0"/>
              <a:t> sed.”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7423152" y="4070685"/>
            <a:ext cx="3932237" cy="2578768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buNone/>
              <a:defRPr lang="en-US" sz="2200" b="0" i="0" smtClean="0">
                <a:solidFill>
                  <a:schemeClr val="tx1"/>
                </a:solidFill>
                <a:effectLst/>
                <a:latin typeface="Rockwell" panose="02060603020205020403" pitchFamily="18" charset="0"/>
                <a:ea typeface="Rockwell" panose="02060603020205020403" pitchFamily="18" charset="0"/>
                <a:cs typeface="Arial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– Quote Credit</a:t>
            </a: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598776" y="6065489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3296858"/>
            <a:ext cx="10515600" cy="838438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359960"/>
            <a:ext cx="10515600" cy="1815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831849" y="528638"/>
            <a:ext cx="6546851" cy="2871787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Insert photo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810478" y="4249858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7"/>
          <p:cNvCxnSpPr/>
          <p:nvPr userDrawn="1"/>
        </p:nvCxnSpPr>
        <p:spPr>
          <a:xfrm>
            <a:off x="506100" y="617518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 w/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039" y="40872"/>
            <a:ext cx="10515600" cy="1325563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38201" y="1174484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7"/>
          <p:cNvCxnSpPr/>
          <p:nvPr userDrawn="1"/>
        </p:nvCxnSpPr>
        <p:spPr>
          <a:xfrm>
            <a:off x="481387" y="6071667"/>
            <a:ext cx="106252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343" y="4424082"/>
            <a:ext cx="8254876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0543" y="228600"/>
            <a:ext cx="85045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4564-75FE-D847-AF71-AE7C252681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069917" y="228600"/>
            <a:ext cx="27432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69917" y="2377440"/>
            <a:ext cx="27432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285" y="4632792"/>
            <a:ext cx="2940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>
              <a:defRPr/>
            </a:pPr>
            <a:r>
              <a:rPr sz="2400" b="1">
                <a:solidFill>
                  <a:srgbClr val="629DD1">
                    <a:lumMod val="60000"/>
                    <a:lumOff val="40000"/>
                  </a:srgb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/>
          <p:nvPr/>
        </p:nvSpPr>
        <p:spPr>
          <a:xfrm>
            <a:off x="10947400" y="282575"/>
            <a:ext cx="856000" cy="1600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Rockwell"/>
              <a:buNone/>
            </a:pPr>
            <a:endParaRPr>
              <a:solidFill>
                <a:srgbClr val="FFFFFF"/>
              </a:solidFill>
              <a:ea typeface="Rockwell"/>
              <a:cs typeface="Rockwell"/>
              <a:sym typeface="Rockwell"/>
            </a:endParaRPr>
          </a:p>
        </p:txBody>
      </p:sp>
      <p:sp>
        <p:nvSpPr>
          <p:cNvPr id="67" name="Google Shape;67;p15"/>
          <p:cNvSpPr/>
          <p:nvPr/>
        </p:nvSpPr>
        <p:spPr>
          <a:xfrm>
            <a:off x="10757647" y="282575"/>
            <a:ext cx="122000" cy="16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Rockwell"/>
              <a:buNone/>
            </a:pPr>
            <a:endParaRPr>
              <a:solidFill>
                <a:srgbClr val="FFFFFF"/>
              </a:solidFill>
              <a:ea typeface="Rockwell"/>
              <a:cs typeface="Rockwell"/>
              <a:sym typeface="Rockwell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97580" y="228600"/>
            <a:ext cx="348000" cy="5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buClr>
                <a:srgbClr val="9FC3E3"/>
              </a:buClr>
              <a:buSzPts val="3600"/>
              <a:buFont typeface="Rockwell"/>
              <a:buNone/>
            </a:pPr>
            <a:r>
              <a:rPr lang="en" sz="3600" b="1">
                <a:solidFill>
                  <a:srgbClr val="9FC3E3"/>
                </a:solidFill>
                <a:ea typeface="Rockwell"/>
                <a:cs typeface="Rockwell"/>
                <a:sym typeface="Rockwell"/>
              </a:rPr>
              <a:t>+</a:t>
            </a:r>
            <a:endParaRPr>
              <a:solidFill>
                <a:srgbClr val="000000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664632" y="484093"/>
            <a:ext cx="1007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Rockwell"/>
              <a:buNone/>
              <a:defRPr sz="3600" b="0" i="0" u="none" strike="noStrike" cap="none">
                <a:solidFill>
                  <a:schemeClr val="accen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664691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5866504" y="1985963"/>
            <a:ext cx="4876800" cy="41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14325" algn="l" rtl="0"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4325" algn="l" rtl="0">
              <a:spcBef>
                <a:spcPts val="60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4325" algn="l" rtl="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4325" algn="l" rtl="0">
              <a:spcBef>
                <a:spcPts val="360"/>
              </a:spcBef>
              <a:spcAft>
                <a:spcPts val="0"/>
              </a:spcAft>
              <a:buClr>
                <a:srgbClr val="9FC3E3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432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Char char="■"/>
              <a:defRPr sz="18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9060329" y="6423585"/>
            <a:ext cx="284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268941" y="6423585"/>
            <a:ext cx="81640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rgbClr val="595959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1074400" y="242235"/>
            <a:ext cx="738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6669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sz="3600" b="1">
                <a:solidFill>
                  <a:srgbClr val="629DD1">
                    <a:lumMod val="60000"/>
                    <a:lumOff val="40000"/>
                  </a:srgb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fld id="{8E9718A7-2B15-C347-B708-4E85D52F4AA4}" type="datetimeFigureOut">
              <a:rPr lang="en-US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fld id="{15E84564-75FE-D847-AF71-AE7C252681ED}" type="slidenum">
              <a:rPr lang="en-US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889129" y="282574"/>
            <a:ext cx="9144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>
              <a:defRPr/>
            </a:pPr>
            <a:r>
              <a:rPr sz="3600" b="1">
                <a:solidFill>
                  <a:srgbClr val="629DD1">
                    <a:lumMod val="60000"/>
                    <a:lumOff val="40000"/>
                  </a:srgb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3388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6504" y="2447366"/>
            <a:ext cx="48768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060329" y="6423586"/>
            <a:ext cx="2844800" cy="365125"/>
          </a:xfrm>
          <a:prstGeom prst="rect">
            <a:avLst/>
          </a:prstGeom>
        </p:spPr>
        <p:txBody>
          <a:bodyPr/>
          <a:lstStyle/>
          <a:p>
            <a:fld id="{8E9718A7-2B15-C347-B708-4E85D52F4AA4}" type="datetimeFigureOut">
              <a:rPr lang="en-US">
                <a:solidFill>
                  <a:srgbClr val="000000"/>
                </a:solidFill>
              </a:rPr>
              <a:pPr/>
              <a:t>6/2/2021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68941" y="6423586"/>
            <a:ext cx="8163859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074400" y="242235"/>
            <a:ext cx="738717" cy="365125"/>
          </a:xfrm>
          <a:prstGeom prst="rect">
            <a:avLst/>
          </a:prstGeom>
        </p:spPr>
        <p:txBody>
          <a:bodyPr/>
          <a:lstStyle/>
          <a:p>
            <a:fld id="{15E84564-75FE-D847-AF71-AE7C252681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388" y="2070848"/>
            <a:ext cx="48768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6504" y="2070848"/>
            <a:ext cx="48768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947401" y="282574"/>
            <a:ext cx="856129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757647" y="282574"/>
            <a:ext cx="12192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581" y="228600"/>
            <a:ext cx="34787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457200">
              <a:defRPr/>
            </a:pPr>
            <a:r>
              <a:rPr sz="3600" b="1">
                <a:solidFill>
                  <a:srgbClr val="629DD1">
                    <a:lumMod val="60000"/>
                    <a:lumOff val="40000"/>
                  </a:srgb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691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6504" y="1985963"/>
            <a:ext cx="48768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60329" y="6423585"/>
            <a:ext cx="2844800" cy="36510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fld id="{1BBC3013-4435-2D4C-9E29-650CD3D95957}" type="datetimeFigureOut">
              <a:rPr lang="en-US" sz="1100">
                <a:solidFill>
                  <a:prstClr val="black">
                    <a:lumMod val="65000"/>
                    <a:lumOff val="35000"/>
                  </a:prstClr>
                </a:solidFill>
              </a:rPr>
              <a:pPr algn="r" defTabSz="457200">
                <a:defRPr/>
              </a:pPr>
              <a:t>6/2/2021</a:t>
            </a:fld>
            <a:endParaRPr 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8941" y="6423585"/>
            <a:ext cx="8164000" cy="365100"/>
          </a:xfrm>
          <a:prstGeom prst="rect">
            <a:avLst/>
          </a:prstGeom>
        </p:spPr>
        <p:txBody>
          <a:bodyPr/>
          <a:lstStyle/>
          <a:p>
            <a:pPr defTabSz="457200">
              <a:defRPr/>
            </a:pPr>
            <a:endParaRPr lang="en-US" sz="110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074400" y="242234"/>
            <a:ext cx="738800" cy="365100"/>
          </a:xfrm>
          <a:prstGeom prst="rect">
            <a:avLst/>
          </a:prstGeom>
        </p:spPr>
        <p:txBody>
          <a:bodyPr/>
          <a:lstStyle/>
          <a:p>
            <a:pPr algn="r" defTabSz="457200">
              <a:defRPr/>
            </a:pPr>
            <a:fld id="{806C9EB7-DE12-DA45-9FA8-81EA5D4669B0}" type="slidenum">
              <a:rPr lang="en-US" sz="1400">
                <a:solidFill>
                  <a:prstClr val="white"/>
                </a:solidFill>
              </a:rPr>
              <a:pPr algn="r" defTabSz="457200">
                <a:defRPr/>
              </a:pPr>
              <a:t>‹#›</a:t>
            </a:fld>
            <a:endParaRPr lang="en-US" sz="1400">
              <a:solidFill>
                <a:prstClr val="white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93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3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11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46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6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81BC-5D15-224D-9B5D-5DA962243EE3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BD54-1893-3146-AF54-1C8440182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5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81BC-5D15-224D-9B5D-5DA962243EE3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Source: The Right Question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rightquestion.org</a:t>
            </a:r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95402"/>
            <a:ext cx="607060" cy="287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4471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81BC-5D15-224D-9B5D-5DA962243EE3}" type="datetimeFigureOut">
              <a:rPr lang="en-US" smtClean="0"/>
              <a:t>6/2/2021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Source: The Right Question Institute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err="1"/>
              <a:t>rightquestion.org</a:t>
            </a:r>
            <a:endParaRPr lang="en-US" dirty="0"/>
          </a:p>
        </p:txBody>
      </p:sp>
      <p:pic>
        <p:nvPicPr>
          <p:cNvPr id="7" name="Picture 6"/>
          <p:cNvPicPr/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395402"/>
            <a:ext cx="607060" cy="287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7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hyperlink" Target="http://www.beyaznokta.org.t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Tek bir slaytta SOT...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515" y="1606981"/>
            <a:ext cx="10515600" cy="4351338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tr-TR" dirty="0"/>
              <a:t>Soru Odağı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tr-TR" dirty="0"/>
              <a:t>Sorularınızı Üretin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dirty="0"/>
              <a:t>Kurallara bağlı kalın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dirty="0"/>
              <a:t>Sorularınızı numaralandırın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 startAt="3"/>
            </a:pPr>
            <a:r>
              <a:rPr lang="tr-TR" dirty="0"/>
              <a:t>Sorularınızı Geliştirin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dirty="0"/>
              <a:t>Soruları Kapalı veya Açık uçlu olarak kategorilere ayırın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tr-TR" dirty="0"/>
              <a:t>Soruları bir türden diğerine değiştirin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 startAt="4"/>
            </a:pPr>
            <a:r>
              <a:rPr lang="tr-TR" dirty="0"/>
              <a:t>Sorularınıza Öncelik Verme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 startAt="5"/>
            </a:pPr>
            <a:r>
              <a:rPr lang="tr-TR" dirty="0"/>
              <a:t>Sonraki Adımları Paylaşın ve Tartışın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arenR" startAt="5"/>
            </a:pPr>
            <a:r>
              <a:rPr lang="tr-TR" dirty="0"/>
              <a:t>Etki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03589" y="1606981"/>
            <a:ext cx="4150211" cy="147732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 defTabSz="457200">
              <a:buFont typeface="+mj-lt"/>
              <a:buAutoNum type="arabicPeriod"/>
              <a:defRPr/>
            </a:pPr>
            <a:r>
              <a:rPr lang="tr-TR" dirty="0">
                <a:solidFill>
                  <a:prstClr val="black"/>
                </a:solidFill>
                <a:latin typeface="Rockwell"/>
              </a:rPr>
              <a:t>Sorabildiğiniz kadar çok soru sorun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tr-TR" dirty="0">
                <a:solidFill>
                  <a:prstClr val="black"/>
                </a:solidFill>
                <a:latin typeface="Rockwell"/>
              </a:rPr>
              <a:t>Tartışmak, yargılamak veya cevap vermek için durmayın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tr-TR" i="1" dirty="0">
                <a:solidFill>
                  <a:prstClr val="black"/>
                </a:solidFill>
                <a:latin typeface="Rockwell"/>
              </a:rPr>
              <a:t>Tam olarak</a:t>
            </a:r>
            <a:r>
              <a:rPr lang="tr-TR" dirty="0">
                <a:solidFill>
                  <a:prstClr val="black"/>
                </a:solidFill>
                <a:latin typeface="Rockwell"/>
              </a:rPr>
              <a:t> belirtildiği gibi kaydedin	</a:t>
            </a:r>
          </a:p>
          <a:p>
            <a:pPr marL="342900" indent="-342900" defTabSz="457200">
              <a:buFont typeface="+mj-lt"/>
              <a:buAutoNum type="arabicPeriod"/>
              <a:defRPr/>
            </a:pPr>
            <a:r>
              <a:rPr lang="tr-TR" dirty="0">
                <a:solidFill>
                  <a:prstClr val="black"/>
                </a:solidFill>
                <a:latin typeface="Rockwell"/>
              </a:rPr>
              <a:t>İfadeleri soru olarak değiştirin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788568" y="2723502"/>
            <a:ext cx="23426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780021" y="4217762"/>
            <a:ext cx="3872094" cy="17543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tr-TR" b="1">
                <a:solidFill>
                  <a:prstClr val="black"/>
                </a:solidFill>
                <a:latin typeface="Rockwell"/>
              </a:rPr>
              <a:t>Kapalı Uçlu:</a:t>
            </a:r>
          </a:p>
          <a:p>
            <a:pPr defTabSz="457200">
              <a:defRPr/>
            </a:pPr>
            <a:r>
              <a:rPr lang="tr-TR">
                <a:solidFill>
                  <a:prstClr val="black"/>
                </a:solidFill>
                <a:latin typeface="Rockwell"/>
              </a:rPr>
              <a:t>"Evet", "hayır" veya tek kelimeyle cevaplandı</a:t>
            </a:r>
          </a:p>
          <a:p>
            <a:pPr defTabSz="457200">
              <a:defRPr/>
            </a:pPr>
            <a:endParaRPr lang="en-US" dirty="0">
              <a:solidFill>
                <a:prstClr val="black"/>
              </a:solidFill>
              <a:latin typeface="Rockwell"/>
            </a:endParaRPr>
          </a:p>
          <a:p>
            <a:pPr defTabSz="457200">
              <a:defRPr/>
            </a:pPr>
            <a:r>
              <a:rPr lang="tr-TR" b="1">
                <a:solidFill>
                  <a:prstClr val="black"/>
                </a:solidFill>
                <a:latin typeface="Rockwell"/>
              </a:rPr>
              <a:t>Açık uçlu: </a:t>
            </a:r>
            <a:r>
              <a:rPr lang="tr-TR">
                <a:solidFill>
                  <a:prstClr val="black"/>
                </a:solidFill>
                <a:latin typeface="Rockwell"/>
              </a:rPr>
              <a:t>Daha uzun açıklama gerektirir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318240" y="4050897"/>
            <a:ext cx="504693" cy="21725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ubtitle 2">
            <a:extLst>
              <a:ext uri="{FF2B5EF4-FFF2-40B4-BE49-F238E27FC236}">
                <a16:creationId xmlns:a16="http://schemas.microsoft.com/office/drawing/2014/main" id="{2A937BBD-DFCE-4FD8-8AB4-9BBA5965B47F}"/>
              </a:ext>
            </a:extLst>
          </p:cNvPr>
          <p:cNvSpPr txBox="1">
            <a:spLocks/>
          </p:cNvSpPr>
          <p:nvPr/>
        </p:nvSpPr>
        <p:spPr>
          <a:xfrm>
            <a:off x="1519148" y="6339017"/>
            <a:ext cx="4875167" cy="3972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400"/>
              </a:spcBef>
              <a:defRPr/>
            </a:pPr>
            <a:r>
              <a:rPr lang="tr-TR" sz="1400" dirty="0">
                <a:latin typeface="+mj-lt"/>
              </a:rPr>
              <a:t>Kaynak:  </a:t>
            </a:r>
            <a:r>
              <a:rPr lang="tr-TR" sz="1400" dirty="0" err="1">
                <a:latin typeface="+mj-lt"/>
              </a:rPr>
              <a:t>The</a:t>
            </a:r>
            <a:r>
              <a:rPr lang="tr-TR" sz="1400" dirty="0">
                <a:latin typeface="+mj-lt"/>
              </a:rPr>
              <a:t> Right </a:t>
            </a:r>
            <a:r>
              <a:rPr lang="tr-TR" sz="1400" dirty="0" err="1">
                <a:latin typeface="+mj-lt"/>
              </a:rPr>
              <a:t>Question</a:t>
            </a:r>
            <a:r>
              <a:rPr lang="tr-TR" sz="1400" dirty="0">
                <a:latin typeface="+mj-lt"/>
              </a:rPr>
              <a:t> </a:t>
            </a:r>
            <a:r>
              <a:rPr lang="tr-TR" sz="1400" dirty="0" err="1">
                <a:latin typeface="+mj-lt"/>
              </a:rPr>
              <a:t>Institute</a:t>
            </a:r>
            <a:r>
              <a:rPr lang="tr-TR" sz="1400" dirty="0">
                <a:latin typeface="+mj-lt"/>
              </a:rPr>
              <a:t> – rightquestion.org</a:t>
            </a:r>
            <a:endParaRPr lang="en-US" sz="1400" dirty="0">
              <a:latin typeface="+mj-lt"/>
            </a:endParaRPr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F6727409-C79E-4A81-8F01-7C03FC463537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9"/>
          <a:stretch/>
        </p:blipFill>
        <p:spPr bwMode="auto">
          <a:xfrm>
            <a:off x="11257141" y="6099457"/>
            <a:ext cx="789947" cy="6339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Metin kutusu 12">
            <a:extLst>
              <a:ext uri="{FF2B5EF4-FFF2-40B4-BE49-F238E27FC236}">
                <a16:creationId xmlns:a16="http://schemas.microsoft.com/office/drawing/2014/main" id="{CB1BA100-B059-43C9-B878-2C89412122D8}"/>
              </a:ext>
            </a:extLst>
          </p:cNvPr>
          <p:cNvSpPr txBox="1"/>
          <p:nvPr/>
        </p:nvSpPr>
        <p:spPr>
          <a:xfrm>
            <a:off x="5997436" y="6088559"/>
            <a:ext cx="52597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Soru oluşturma tekniği kitapçığı (SOT-QFT) belgelerinin </a:t>
            </a:r>
          </a:p>
          <a:p>
            <a:pPr algn="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Türkçe diline çevirisi Beyaz Nokta Gelişim Vakfı tarafından yapılmıştır.</a:t>
            </a:r>
          </a:p>
          <a:p>
            <a:pPr algn="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www.beyaznokta.org.tr</a:t>
            </a:r>
            <a:endParaRPr lang="tr-T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tr-TR" sz="1100" dirty="0"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9694491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RQI Brand Colors (Final)">
      <a:dk1>
        <a:srgbClr val="000000"/>
      </a:dk1>
      <a:lt1>
        <a:srgbClr val="FFFFFF"/>
      </a:lt1>
      <a:dk2>
        <a:srgbClr val="59C4C7"/>
      </a:dk2>
      <a:lt2>
        <a:srgbClr val="E7E6E6"/>
      </a:lt2>
      <a:accent1>
        <a:srgbClr val="59C4C7"/>
      </a:accent1>
      <a:accent2>
        <a:srgbClr val="F6921E"/>
      </a:accent2>
      <a:accent3>
        <a:srgbClr val="74D061"/>
      </a:accent3>
      <a:accent4>
        <a:srgbClr val="156993"/>
      </a:accent4>
      <a:accent5>
        <a:srgbClr val="DD5050"/>
      </a:accent5>
      <a:accent6>
        <a:srgbClr val="7979D8"/>
      </a:accent6>
      <a:hlink>
        <a:srgbClr val="59C4C7"/>
      </a:hlink>
      <a:folHlink>
        <a:srgbClr val="59C4C7"/>
      </a:folHlink>
    </a:clrScheme>
    <a:fontScheme name="ユーザー定義 2">
      <a:majorFont>
        <a:latin typeface="Rockwell"/>
        <a:ea typeface="MS Gothic"/>
        <a:cs typeface=""/>
      </a:majorFont>
      <a:minorFont>
        <a:latin typeface="Rockwell"/>
        <a:ea typeface="Meiry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105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MS Gothic</vt:lpstr>
      <vt:lpstr>Arial</vt:lpstr>
      <vt:lpstr>Calibri</vt:lpstr>
      <vt:lpstr>Calibri Light</vt:lpstr>
      <vt:lpstr>Meiryo</vt:lpstr>
      <vt:lpstr>Noto Sans Symbols</vt:lpstr>
      <vt:lpstr>Rockwell</vt:lpstr>
      <vt:lpstr>Wingdings</vt:lpstr>
      <vt:lpstr>Office Theme</vt:lpstr>
      <vt:lpstr>1_Office Theme</vt:lpstr>
      <vt:lpstr>Tek bir slaytta SOT...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QFT, on one slide…</dc:title>
  <dc:creator>Microsoft Office User</dc:creator>
  <cp:lastModifiedBy>Katy</cp:lastModifiedBy>
  <cp:revision>9</cp:revision>
  <dcterms:created xsi:type="dcterms:W3CDTF">2020-02-20T12:52:58Z</dcterms:created>
  <dcterms:modified xsi:type="dcterms:W3CDTF">2021-06-02T19:30:10Z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544F44FB-A7AA-42BD-9300-DD6A700080B2</vt:lpwstr>
  </property>
  <property fmtid="{D5CDD505-2E9C-101B-9397-08002B2CF9AE}" pid="3" name="ArticulatePath">
    <vt:lpwstr>Tek Slaytta SOT_RQI-Resource-The-QFT-on-One-Slide-</vt:lpwstr>
  </property>
</Properties>
</file>