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4"/>
  </p:notesMasterIdLst>
  <p:sldIdLst>
    <p:sldId id="308" r:id="rId3"/>
  </p:sldIdLst>
  <p:sldSz cx="12192000" cy="6858000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88"/>
    <p:restoredTop sz="94700"/>
  </p:normalViewPr>
  <p:slideViewPr>
    <p:cSldViewPr snapToGrid="0" snapToObjects="1">
      <p:cViewPr varScale="1">
        <p:scale>
          <a:sx n="88" d="100"/>
          <a:sy n="88" d="100"/>
        </p:scale>
        <p:origin x="883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E409F4-3930-D24C-94E7-A4E1FFB04311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09C19C-8FC6-B24B-BAD5-DDE8C3C21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84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F94A3-515B-42C9-A632-CD815435122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794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81BC-5D15-224D-9B5D-5DA962243EE3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BBD54-1893-3146-AF54-1C8440182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521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81BC-5D15-224D-9B5D-5DA962243EE3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BBD54-1893-3146-AF54-1C8440182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946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81BC-5D15-224D-9B5D-5DA962243EE3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BBD54-1893-3146-AF54-1C8440182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8047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-17796"/>
            <a:ext cx="12192000" cy="23519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8628" y="609599"/>
            <a:ext cx="8627165" cy="1577010"/>
          </a:xfrm>
        </p:spPr>
        <p:txBody>
          <a:bodyPr anchor="b">
            <a:normAutofit/>
          </a:bodyPr>
          <a:lstStyle>
            <a:lvl1pPr algn="l">
              <a:defRPr sz="5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68627" y="2804355"/>
            <a:ext cx="9144000" cy="641210"/>
          </a:xfrm>
        </p:spPr>
        <p:txBody>
          <a:bodyPr>
            <a:normAutofit/>
          </a:bodyPr>
          <a:lstStyle>
            <a:lvl1pPr marL="0" indent="0" algn="l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Speakers Names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627" y="6017665"/>
            <a:ext cx="2875723" cy="515234"/>
          </a:xfrm>
          <a:prstGeom prst="rect">
            <a:avLst/>
          </a:prstGeom>
        </p:spPr>
      </p:pic>
      <p:sp>
        <p:nvSpPr>
          <p:cNvPr id="8" name="Subtitle 2"/>
          <p:cNvSpPr txBox="1">
            <a:spLocks/>
          </p:cNvSpPr>
          <p:nvPr userDrawn="1"/>
        </p:nvSpPr>
        <p:spPr>
          <a:xfrm>
            <a:off x="8534402" y="6083055"/>
            <a:ext cx="2756452" cy="6155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600" dirty="0" err="1">
                <a:solidFill>
                  <a:srgbClr val="59C4C7"/>
                </a:solidFill>
              </a:rPr>
              <a:t>rightquestion.org</a:t>
            </a:r>
            <a:endParaRPr lang="en-US" sz="1600" dirty="0">
              <a:solidFill>
                <a:srgbClr val="59C4C7"/>
              </a:solidFill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768627" y="5835315"/>
            <a:ext cx="10625279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-17796"/>
            <a:ext cx="12192000" cy="1690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627" y="6017665"/>
            <a:ext cx="2875723" cy="515234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 userDrawn="1"/>
        </p:nvSpPr>
        <p:spPr>
          <a:xfrm>
            <a:off x="8534402" y="6083055"/>
            <a:ext cx="2756452" cy="6155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600" dirty="0" err="1">
                <a:solidFill>
                  <a:srgbClr val="59C4C7"/>
                </a:solidFill>
              </a:rPr>
              <a:t>rightquestion.org</a:t>
            </a:r>
            <a:endParaRPr lang="en-US" sz="1600" dirty="0">
              <a:solidFill>
                <a:srgbClr val="59C4C7"/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768627" y="5835315"/>
            <a:ext cx="10625279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-17796"/>
            <a:ext cx="12192000" cy="1690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627" y="347331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838725" y="1828802"/>
            <a:ext cx="4808096" cy="264930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6385301" y="1828802"/>
            <a:ext cx="4968499" cy="2649303"/>
          </a:xfrm>
        </p:spPr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2" hasCustomPrompt="1"/>
          </p:nvPr>
        </p:nvSpPr>
        <p:spPr>
          <a:xfrm>
            <a:off x="838200" y="4702766"/>
            <a:ext cx="10515600" cy="914400"/>
          </a:xfrm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US" b="0" i="0" baseline="0" smtClean="0">
                <a:effectLst/>
              </a:defRPr>
            </a:lvl1pPr>
          </a:lstStyle>
          <a:p>
            <a:pPr lvl="0"/>
            <a:r>
              <a:rPr lang="en-US" dirty="0"/>
              <a:t>Body Text here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07441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7423152" y="1303421"/>
            <a:ext cx="3932237" cy="257876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lang="en-US" sz="2800" b="0" i="0" smtClean="0">
                <a:solidFill>
                  <a:schemeClr val="tx2"/>
                </a:solidFill>
                <a:effectLst/>
                <a:latin typeface="Rockwell" panose="02060603020205020403" pitchFamily="18" charset="0"/>
                <a:ea typeface="Rockwell" panose="02060603020205020403" pitchFamily="18" charset="0"/>
                <a:cs typeface="Arial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“Lorem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justo</a:t>
            </a:r>
            <a:r>
              <a:rPr lang="en-US" dirty="0"/>
              <a:t>, </a:t>
            </a:r>
            <a:r>
              <a:rPr lang="en-US" dirty="0" err="1"/>
              <a:t>elementum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volutpad</a:t>
            </a:r>
            <a:r>
              <a:rPr lang="en-US" dirty="0"/>
              <a:t> sed.”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7423152" y="4070685"/>
            <a:ext cx="3932237" cy="2578768"/>
          </a:xfrm>
        </p:spPr>
        <p:txBody>
          <a:bodyPr>
            <a:normAutofit/>
          </a:bodyPr>
          <a:lstStyle>
            <a:lvl1pPr marL="0" indent="0" algn="r">
              <a:lnSpc>
                <a:spcPct val="100000"/>
              </a:lnSpc>
              <a:buNone/>
              <a:defRPr lang="en-US" sz="2200" b="0" i="0" smtClean="0">
                <a:solidFill>
                  <a:schemeClr val="tx1"/>
                </a:solidFill>
                <a:effectLst/>
                <a:latin typeface="Rockwell" panose="02060603020205020403" pitchFamily="18" charset="0"/>
                <a:ea typeface="Rockwell" panose="02060603020205020403" pitchFamily="18" charset="0"/>
                <a:cs typeface="Arial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 </a:t>
            </a:r>
            <a:r>
              <a:rPr lang="en-US" dirty="0" err="1"/>
              <a:t>Qute</a:t>
            </a:r>
            <a:r>
              <a:rPr lang="en-US" dirty="0"/>
              <a:t> Credit</a:t>
            </a:r>
          </a:p>
        </p:txBody>
      </p:sp>
      <p:cxnSp>
        <p:nvCxnSpPr>
          <p:cNvPr id="5" name="Straight Connector 7"/>
          <p:cNvCxnSpPr/>
          <p:nvPr userDrawn="1"/>
        </p:nvCxnSpPr>
        <p:spPr>
          <a:xfrm>
            <a:off x="604954" y="6059309"/>
            <a:ext cx="106252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3296859"/>
            <a:ext cx="10515600" cy="953001"/>
          </a:xfrm>
        </p:spPr>
        <p:txBody>
          <a:bodyPr anchor="b">
            <a:normAutofit/>
          </a:bodyPr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359960"/>
            <a:ext cx="10515600" cy="181522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 hasCustomPrompt="1"/>
          </p:nvPr>
        </p:nvSpPr>
        <p:spPr>
          <a:xfrm>
            <a:off x="831849" y="528638"/>
            <a:ext cx="6546851" cy="2871787"/>
          </a:xfrm>
        </p:spPr>
        <p:txBody>
          <a:bodyPr/>
          <a:lstStyle>
            <a:lvl1pPr>
              <a:defRPr/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Insert photo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dirty="0"/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-17796"/>
            <a:ext cx="12192000" cy="1690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627" y="6017665"/>
            <a:ext cx="2875723" cy="515234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 userDrawn="1"/>
        </p:nvSpPr>
        <p:spPr>
          <a:xfrm>
            <a:off x="8534402" y="6083055"/>
            <a:ext cx="2756452" cy="6155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600" dirty="0" err="1">
                <a:solidFill>
                  <a:srgbClr val="59C4C7"/>
                </a:solidFill>
              </a:rPr>
              <a:t>rightquestion.org</a:t>
            </a:r>
            <a:endParaRPr lang="en-US" sz="1600" dirty="0">
              <a:solidFill>
                <a:srgbClr val="59C4C7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768627" y="5835315"/>
            <a:ext cx="10625279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768627" y="5835315"/>
            <a:ext cx="10625279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-17796"/>
            <a:ext cx="12192000" cy="56365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81BC-5D15-224D-9B5D-5DA962243EE3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BBD54-1893-3146-AF54-1C8440182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0197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457202"/>
            <a:ext cx="4343400" cy="530225"/>
          </a:xfrm>
        </p:spPr>
        <p:txBody>
          <a:bodyPr anchor="b"/>
          <a:lstStyle>
            <a:lvl1pPr>
              <a:defRPr sz="32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Student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171076"/>
            <a:ext cx="4569577" cy="28274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4182222"/>
            <a:ext cx="4567989" cy="1528768"/>
          </a:xfrm>
        </p:spPr>
        <p:txBody>
          <a:bodyPr>
            <a:normAutofit/>
          </a:bodyPr>
          <a:lstStyle>
            <a:lvl1pPr marL="285750" marR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sz="2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Question</a:t>
            </a:r>
          </a:p>
          <a:p>
            <a:pPr lvl="0"/>
            <a:r>
              <a:rPr lang="en-US" dirty="0"/>
              <a:t>Question</a:t>
            </a: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/>
              <a:t>Question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6021388" y="1171074"/>
            <a:ext cx="4567989" cy="5101388"/>
          </a:xfrm>
        </p:spPr>
        <p:txBody>
          <a:bodyPr>
            <a:normAutofit/>
          </a:bodyPr>
          <a:lstStyle>
            <a:lvl1pPr marL="285750" marR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sz="2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Question</a:t>
            </a: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/>
              <a:t>Question</a:t>
            </a: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/>
              <a:t>Question</a:t>
            </a: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/>
              <a:t>Question</a:t>
            </a:r>
          </a:p>
          <a:p>
            <a:pPr lvl="0"/>
            <a:r>
              <a:rPr lang="en-US" dirty="0"/>
              <a:t>Question</a:t>
            </a: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/>
              <a:t>Question</a:t>
            </a: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/>
              <a:t>Question</a:t>
            </a: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/>
              <a:t>Question</a:t>
            </a:r>
          </a:p>
          <a:p>
            <a:pPr lvl="0"/>
            <a:r>
              <a:rPr lang="en-US" dirty="0"/>
              <a:t>Question</a:t>
            </a: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/>
              <a:t>Question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 w/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2752"/>
            <a:ext cx="10515600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728522" y="1227818"/>
            <a:ext cx="106252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Source: The Right Question Institute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 err="1"/>
              <a:t>rightquestion.org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81BC-5D15-224D-9B5D-5DA962243EE3}" type="datetimeFigureOut">
              <a:rPr lang="en-US" smtClean="0"/>
              <a:t>6/2/2021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 w/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2752"/>
            <a:ext cx="10515600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728521" y="1662320"/>
            <a:ext cx="106252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wo Photo w/ Text and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725" y="183293"/>
            <a:ext cx="10515600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838725" y="1828802"/>
            <a:ext cx="4808096" cy="264930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6385301" y="1828802"/>
            <a:ext cx="4968499" cy="2649303"/>
          </a:xfrm>
        </p:spPr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2" hasCustomPrompt="1"/>
          </p:nvPr>
        </p:nvSpPr>
        <p:spPr>
          <a:xfrm>
            <a:off x="838200" y="4702766"/>
            <a:ext cx="10515600" cy="914400"/>
          </a:xfrm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US" b="0" i="0" baseline="0" smtClean="0">
                <a:effectLst/>
              </a:defRPr>
            </a:lvl1pPr>
          </a:lstStyle>
          <a:p>
            <a:pPr lvl="0"/>
            <a:r>
              <a:rPr lang="en-US" dirty="0"/>
              <a:t>Body Text here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838726" y="1188907"/>
            <a:ext cx="106252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Picture with Caption w/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07441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7423152" y="1303421"/>
            <a:ext cx="3932237" cy="257876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lang="en-US" sz="2800" b="0" i="0" smtClean="0">
                <a:solidFill>
                  <a:schemeClr val="tx2"/>
                </a:solidFill>
                <a:effectLst/>
                <a:latin typeface="Rockwell" panose="02060603020205020403" pitchFamily="18" charset="0"/>
                <a:ea typeface="Rockwell" panose="02060603020205020403" pitchFamily="18" charset="0"/>
                <a:cs typeface="Arial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“Lorem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justo</a:t>
            </a:r>
            <a:r>
              <a:rPr lang="en-US" dirty="0"/>
              <a:t>, </a:t>
            </a:r>
            <a:r>
              <a:rPr lang="en-US" dirty="0" err="1"/>
              <a:t>elementum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volutpad</a:t>
            </a:r>
            <a:r>
              <a:rPr lang="en-US" dirty="0"/>
              <a:t> sed.”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7423152" y="4070685"/>
            <a:ext cx="3932237" cy="2578768"/>
          </a:xfrm>
        </p:spPr>
        <p:txBody>
          <a:bodyPr>
            <a:normAutofit/>
          </a:bodyPr>
          <a:lstStyle>
            <a:lvl1pPr marL="0" indent="0" algn="r">
              <a:lnSpc>
                <a:spcPct val="100000"/>
              </a:lnSpc>
              <a:buNone/>
              <a:defRPr lang="en-US" sz="2200" b="0" i="0" smtClean="0">
                <a:solidFill>
                  <a:schemeClr val="tx1"/>
                </a:solidFill>
                <a:effectLst/>
                <a:latin typeface="Rockwell" panose="02060603020205020403" pitchFamily="18" charset="0"/>
                <a:ea typeface="Rockwell" panose="02060603020205020403" pitchFamily="18" charset="0"/>
                <a:cs typeface="Arial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– Quote Credit</a:t>
            </a:r>
          </a:p>
        </p:txBody>
      </p:sp>
      <p:cxnSp>
        <p:nvCxnSpPr>
          <p:cNvPr id="5" name="Straight Connector 7"/>
          <p:cNvCxnSpPr/>
          <p:nvPr userDrawn="1"/>
        </p:nvCxnSpPr>
        <p:spPr>
          <a:xfrm>
            <a:off x="598776" y="6065489"/>
            <a:ext cx="106252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3296858"/>
            <a:ext cx="10515600" cy="838438"/>
          </a:xfrm>
        </p:spPr>
        <p:txBody>
          <a:bodyPr anchor="b">
            <a:normAutofit/>
          </a:bodyPr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359960"/>
            <a:ext cx="10515600" cy="181522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 hasCustomPrompt="1"/>
          </p:nvPr>
        </p:nvSpPr>
        <p:spPr>
          <a:xfrm>
            <a:off x="831849" y="528638"/>
            <a:ext cx="6546851" cy="2871787"/>
          </a:xfrm>
        </p:spPr>
        <p:txBody>
          <a:bodyPr/>
          <a:lstStyle>
            <a:lvl1pPr>
              <a:defRPr/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Insert photo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dirty="0"/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810478" y="4249858"/>
            <a:ext cx="106252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7"/>
          <p:cNvCxnSpPr/>
          <p:nvPr userDrawn="1"/>
        </p:nvCxnSpPr>
        <p:spPr>
          <a:xfrm>
            <a:off x="506100" y="6175187"/>
            <a:ext cx="106252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 w/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3039" y="40872"/>
            <a:ext cx="10515600" cy="1325563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1" y="1174484"/>
            <a:ext cx="106252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7"/>
          <p:cNvCxnSpPr/>
          <p:nvPr userDrawn="1"/>
        </p:nvCxnSpPr>
        <p:spPr>
          <a:xfrm>
            <a:off x="481387" y="6071667"/>
            <a:ext cx="106252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343" y="4424082"/>
            <a:ext cx="8254876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70543" y="228600"/>
            <a:ext cx="85045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84564-75FE-D847-AF71-AE7C252681E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069917" y="228600"/>
            <a:ext cx="27432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069917" y="2377440"/>
            <a:ext cx="27432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>
              <a:solidFill>
                <a:prstClr val="white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6285" y="4632792"/>
            <a:ext cx="294091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457200">
              <a:defRPr/>
            </a:pPr>
            <a:r>
              <a:rPr sz="2400" b="1">
                <a:solidFill>
                  <a:srgbClr val="629DD1">
                    <a:lumMod val="60000"/>
                    <a:lumOff val="40000"/>
                  </a:srgb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/>
          <p:nvPr/>
        </p:nvSpPr>
        <p:spPr>
          <a:xfrm>
            <a:off x="10947400" y="282575"/>
            <a:ext cx="856000" cy="1600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FFFFFF"/>
              </a:buClr>
              <a:buSzPts val="1800"/>
              <a:buFont typeface="Rockwell"/>
              <a:buNone/>
            </a:pPr>
            <a:endParaRPr>
              <a:solidFill>
                <a:srgbClr val="FFFFFF"/>
              </a:solidFill>
              <a:ea typeface="Rockwell"/>
              <a:cs typeface="Rockwell"/>
              <a:sym typeface="Rockwell"/>
            </a:endParaRPr>
          </a:p>
        </p:txBody>
      </p:sp>
      <p:sp>
        <p:nvSpPr>
          <p:cNvPr id="67" name="Google Shape;67;p15"/>
          <p:cNvSpPr/>
          <p:nvPr/>
        </p:nvSpPr>
        <p:spPr>
          <a:xfrm>
            <a:off x="10757647" y="282575"/>
            <a:ext cx="122000" cy="16004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FFFFFF"/>
              </a:buClr>
              <a:buSzPts val="1800"/>
              <a:buFont typeface="Rockwell"/>
              <a:buNone/>
            </a:pPr>
            <a:endParaRPr>
              <a:solidFill>
                <a:srgbClr val="FFFFFF"/>
              </a:solidFill>
              <a:ea typeface="Rockwell"/>
              <a:cs typeface="Rockwell"/>
              <a:sym typeface="Rockwell"/>
            </a:endParaRPr>
          </a:p>
        </p:txBody>
      </p:sp>
      <p:sp>
        <p:nvSpPr>
          <p:cNvPr id="68" name="Google Shape;68;p15"/>
          <p:cNvSpPr txBox="1"/>
          <p:nvPr/>
        </p:nvSpPr>
        <p:spPr>
          <a:xfrm>
            <a:off x="297580" y="228600"/>
            <a:ext cx="348000" cy="5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Clr>
                <a:srgbClr val="9FC3E3"/>
              </a:buClr>
              <a:buSzPts val="3600"/>
              <a:buFont typeface="Rockwell"/>
              <a:buNone/>
            </a:pPr>
            <a:r>
              <a:rPr lang="en" sz="3600" b="1">
                <a:solidFill>
                  <a:srgbClr val="9FC3E3"/>
                </a:solidFill>
                <a:ea typeface="Rockwell"/>
                <a:cs typeface="Rockwell"/>
                <a:sym typeface="Rockwell"/>
              </a:rPr>
              <a:t>+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664632" y="484093"/>
            <a:ext cx="10075200" cy="11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Rockwell"/>
              <a:buNone/>
              <a:defRPr sz="3600" b="0" i="0" u="none" strike="noStrike" cap="none">
                <a:solidFill>
                  <a:schemeClr val="accen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body" idx="1"/>
          </p:nvPr>
        </p:nvSpPr>
        <p:spPr>
          <a:xfrm>
            <a:off x="664691" y="1985963"/>
            <a:ext cx="4876800" cy="414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14325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914400" marR="0" lvl="1" indent="-314325" algn="l" rtl="0">
              <a:spcBef>
                <a:spcPts val="600"/>
              </a:spcBef>
              <a:spcAft>
                <a:spcPts val="0"/>
              </a:spcAft>
              <a:buClr>
                <a:srgbClr val="9FC3E3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1371600" marR="0" lvl="2" indent="-31432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828800" marR="0" lvl="3" indent="-314325" algn="l" rtl="0">
              <a:spcBef>
                <a:spcPts val="600"/>
              </a:spcBef>
              <a:spcAft>
                <a:spcPts val="0"/>
              </a:spcAft>
              <a:buClr>
                <a:srgbClr val="9FC3E3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2286000" marR="0" lvl="4" indent="-31432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743200" marR="0" lvl="5" indent="-314325" algn="l" rtl="0">
              <a:spcBef>
                <a:spcPts val="360"/>
              </a:spcBef>
              <a:spcAft>
                <a:spcPts val="0"/>
              </a:spcAft>
              <a:buClr>
                <a:srgbClr val="9FC3E3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3200400" marR="0" lvl="6" indent="-31432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657600" marR="0" lvl="7" indent="-314325" algn="l" rtl="0">
              <a:spcBef>
                <a:spcPts val="360"/>
              </a:spcBef>
              <a:spcAft>
                <a:spcPts val="0"/>
              </a:spcAft>
              <a:buClr>
                <a:srgbClr val="9FC3E3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4114800" marR="0" lvl="8" indent="-31432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body" idx="2"/>
          </p:nvPr>
        </p:nvSpPr>
        <p:spPr>
          <a:xfrm>
            <a:off x="5866504" y="1985963"/>
            <a:ext cx="4876800" cy="414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14325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914400" marR="0" lvl="1" indent="-314325" algn="l" rtl="0">
              <a:spcBef>
                <a:spcPts val="600"/>
              </a:spcBef>
              <a:spcAft>
                <a:spcPts val="0"/>
              </a:spcAft>
              <a:buClr>
                <a:srgbClr val="9FC3E3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1371600" marR="0" lvl="2" indent="-31432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828800" marR="0" lvl="3" indent="-314325" algn="l" rtl="0">
              <a:spcBef>
                <a:spcPts val="600"/>
              </a:spcBef>
              <a:spcAft>
                <a:spcPts val="0"/>
              </a:spcAft>
              <a:buClr>
                <a:srgbClr val="9FC3E3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2286000" marR="0" lvl="4" indent="-31432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743200" marR="0" lvl="5" indent="-314325" algn="l" rtl="0">
              <a:spcBef>
                <a:spcPts val="360"/>
              </a:spcBef>
              <a:spcAft>
                <a:spcPts val="0"/>
              </a:spcAft>
              <a:buClr>
                <a:srgbClr val="9FC3E3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3200400" marR="0" lvl="6" indent="-31432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657600" marR="0" lvl="7" indent="-314325" algn="l" rtl="0">
              <a:spcBef>
                <a:spcPts val="360"/>
              </a:spcBef>
              <a:spcAft>
                <a:spcPts val="0"/>
              </a:spcAft>
              <a:buClr>
                <a:srgbClr val="9FC3E3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4114800" marR="0" lvl="8" indent="-31432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72" name="Google Shape;72;p15"/>
          <p:cNvSpPr txBox="1">
            <a:spLocks noGrp="1"/>
          </p:cNvSpPr>
          <p:nvPr>
            <p:ph type="dt" idx="10"/>
          </p:nvPr>
        </p:nvSpPr>
        <p:spPr>
          <a:xfrm>
            <a:off x="9060329" y="6423585"/>
            <a:ext cx="28448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73" name="Google Shape;73;p15"/>
          <p:cNvSpPr txBox="1">
            <a:spLocks noGrp="1"/>
          </p:cNvSpPr>
          <p:nvPr>
            <p:ph type="ftr" idx="11"/>
          </p:nvPr>
        </p:nvSpPr>
        <p:spPr>
          <a:xfrm>
            <a:off x="268941" y="6423585"/>
            <a:ext cx="81640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74" name="Google Shape;74;p15"/>
          <p:cNvSpPr txBox="1">
            <a:spLocks noGrp="1"/>
          </p:cNvSpPr>
          <p:nvPr>
            <p:ph type="sldNum" idx="12"/>
          </p:nvPr>
        </p:nvSpPr>
        <p:spPr>
          <a:xfrm>
            <a:off x="11074400" y="242235"/>
            <a:ext cx="7388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0" marR="0" lvl="1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0" marR="0" lvl="2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0" marR="0" lvl="3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0" marR="0" lvl="4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0" marR="0" lvl="5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0" marR="0" lvl="6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0" marR="0" lvl="7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0" marR="0" lvl="8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fld id="{00000000-1234-1234-1234-123412341234}" type="slidenum">
              <a:rPr lang="en" smtClean="0">
                <a:solidFill>
                  <a:srgbClr val="FFFFFF"/>
                </a:solidFill>
              </a:rPr>
              <a:pPr/>
              <a:t>‹#›</a:t>
            </a:fld>
            <a:endParaRPr lang="en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81BC-5D15-224D-9B5D-5DA962243EE3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BBD54-1893-3146-AF54-1C8440182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66692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0947401" y="282574"/>
            <a:ext cx="856129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757647" y="282574"/>
            <a:ext cx="12192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>
              <a:solidFill>
                <a:prstClr val="white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7581" y="228600"/>
            <a:ext cx="34787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defRPr/>
            </a:pPr>
            <a:r>
              <a:rPr sz="3600" b="1">
                <a:solidFill>
                  <a:srgbClr val="629DD1">
                    <a:lumMod val="60000"/>
                    <a:lumOff val="40000"/>
                  </a:srgb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4691" y="1985963"/>
            <a:ext cx="48768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6504" y="1985963"/>
            <a:ext cx="48768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060329" y="6423586"/>
            <a:ext cx="2844800" cy="365125"/>
          </a:xfrm>
          <a:prstGeom prst="rect">
            <a:avLst/>
          </a:prstGeom>
        </p:spPr>
        <p:txBody>
          <a:bodyPr/>
          <a:lstStyle/>
          <a:p>
            <a:fld id="{8E9718A7-2B15-C347-B708-4E85D52F4AA4}" type="datetimeFigureOut"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6/2/2021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8941" y="6423586"/>
            <a:ext cx="8163859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074400" y="242235"/>
            <a:ext cx="738717" cy="365125"/>
          </a:xfrm>
          <a:prstGeom prst="rect">
            <a:avLst/>
          </a:prstGeom>
        </p:spPr>
        <p:txBody>
          <a:bodyPr/>
          <a:lstStyle/>
          <a:p>
            <a:fld id="{15E84564-75FE-D847-AF71-AE7C252681ED}" type="slidenum">
              <a:rPr lang="en-US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0889129" y="282574"/>
            <a:ext cx="9144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7581" y="228600"/>
            <a:ext cx="34787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457200">
              <a:defRPr/>
            </a:pPr>
            <a:r>
              <a:rPr sz="3600" b="1">
                <a:solidFill>
                  <a:srgbClr val="629DD1">
                    <a:lumMod val="60000"/>
                    <a:lumOff val="40000"/>
                  </a:srgb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3388" y="2447366"/>
            <a:ext cx="48768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66504" y="2447366"/>
            <a:ext cx="48768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060329" y="6423586"/>
            <a:ext cx="2844800" cy="365125"/>
          </a:xfrm>
          <a:prstGeom prst="rect">
            <a:avLst/>
          </a:prstGeom>
        </p:spPr>
        <p:txBody>
          <a:bodyPr/>
          <a:lstStyle/>
          <a:p>
            <a:fld id="{8E9718A7-2B15-C347-B708-4E85D52F4AA4}" type="datetimeFigureOut">
              <a:rPr lang="en-US">
                <a:solidFill>
                  <a:srgbClr val="000000"/>
                </a:solidFill>
              </a:rPr>
              <a:pPr/>
              <a:t>6/2/2021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68941" y="6423586"/>
            <a:ext cx="8163859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074400" y="242235"/>
            <a:ext cx="738717" cy="365125"/>
          </a:xfrm>
          <a:prstGeom prst="rect">
            <a:avLst/>
          </a:prstGeom>
        </p:spPr>
        <p:txBody>
          <a:bodyPr/>
          <a:lstStyle/>
          <a:p>
            <a:fld id="{15E84564-75FE-D847-AF71-AE7C252681E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388" y="2070848"/>
            <a:ext cx="48768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6504" y="2070848"/>
            <a:ext cx="48768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0947401" y="282574"/>
            <a:ext cx="856129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757647" y="282574"/>
            <a:ext cx="12192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>
              <a:solidFill>
                <a:prstClr val="white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7581" y="228600"/>
            <a:ext cx="34787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457200">
              <a:defRPr/>
            </a:pPr>
            <a:r>
              <a:rPr sz="3600" b="1">
                <a:solidFill>
                  <a:srgbClr val="629DD1">
                    <a:lumMod val="60000"/>
                    <a:lumOff val="40000"/>
                  </a:srgb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4691" y="1985963"/>
            <a:ext cx="48768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6504" y="1985963"/>
            <a:ext cx="48768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060329" y="6423585"/>
            <a:ext cx="2844800" cy="365100"/>
          </a:xfrm>
          <a:prstGeom prst="rect">
            <a:avLst/>
          </a:prstGeom>
        </p:spPr>
        <p:txBody>
          <a:bodyPr/>
          <a:lstStyle/>
          <a:p>
            <a:pPr algn="r" defTabSz="457200">
              <a:defRPr/>
            </a:pPr>
            <a:fld id="{1BBC3013-4435-2D4C-9E29-650CD3D95957}" type="datetimeFigureOut">
              <a:rPr lang="en-US" sz="1100">
                <a:solidFill>
                  <a:prstClr val="black">
                    <a:lumMod val="65000"/>
                    <a:lumOff val="35000"/>
                  </a:prstClr>
                </a:solidFill>
              </a:rPr>
              <a:pPr algn="r" defTabSz="457200">
                <a:defRPr/>
              </a:pPr>
              <a:t>6/2/2021</a:t>
            </a:fld>
            <a:endParaRPr lang="en-US" sz="110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8941" y="6423585"/>
            <a:ext cx="8164000" cy="365100"/>
          </a:xfrm>
          <a:prstGeom prst="rect">
            <a:avLst/>
          </a:prstGeom>
        </p:spPr>
        <p:txBody>
          <a:bodyPr/>
          <a:lstStyle/>
          <a:p>
            <a:pPr defTabSz="457200">
              <a:defRPr/>
            </a:pPr>
            <a:endParaRPr lang="en-US" sz="110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074400" y="242234"/>
            <a:ext cx="738800" cy="365100"/>
          </a:xfrm>
          <a:prstGeom prst="rect">
            <a:avLst/>
          </a:prstGeom>
        </p:spPr>
        <p:txBody>
          <a:bodyPr/>
          <a:lstStyle/>
          <a:p>
            <a:pPr algn="r" defTabSz="457200">
              <a:defRPr/>
            </a:pPr>
            <a:fld id="{806C9EB7-DE12-DA45-9FA8-81EA5D4669B0}" type="slidenum">
              <a:rPr lang="en-US" sz="1400">
                <a:solidFill>
                  <a:prstClr val="white"/>
                </a:solidFill>
              </a:rPr>
              <a:pPr algn="r" defTabSz="457200">
                <a:defRPr/>
              </a:pPr>
              <a:t>‹#›</a:t>
            </a:fld>
            <a:endParaRPr lang="en-US" sz="1400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81BC-5D15-224D-9B5D-5DA962243EE3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BBD54-1893-3146-AF54-1C8440182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936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81BC-5D15-224D-9B5D-5DA962243EE3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BBD54-1893-3146-AF54-1C8440182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031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81BC-5D15-224D-9B5D-5DA962243EE3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BBD54-1893-3146-AF54-1C8440182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411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81BC-5D15-224D-9B5D-5DA962243EE3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BBD54-1893-3146-AF54-1C8440182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466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81BC-5D15-224D-9B5D-5DA962243EE3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BBD54-1893-3146-AF54-1C8440182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865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81BC-5D15-224D-9B5D-5DA962243EE3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BBD54-1893-3146-AF54-1C8440182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054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21" Type="http://schemas.openxmlformats.org/officeDocument/2006/relationships/slideLayout" Target="../slideLayouts/slideLayout32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681BC-5D15-224D-9B5D-5DA962243EE3}" type="datetimeFigureOut">
              <a:rPr lang="en-US" smtClean="0"/>
              <a:t>6/2/2021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Source: The Right Question Institute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 err="1"/>
              <a:t>rightquestion.org</a:t>
            </a:r>
            <a:endParaRPr lang="en-US" dirty="0"/>
          </a:p>
        </p:txBody>
      </p:sp>
      <p:pic>
        <p:nvPicPr>
          <p:cNvPr id="7" name="Picture 6"/>
          <p:cNvPicPr/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6395402"/>
            <a:ext cx="607060" cy="2870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64471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681BC-5D15-224D-9B5D-5DA962243EE3}" type="datetimeFigureOut">
              <a:rPr lang="en-US" smtClean="0"/>
              <a:t>6/2/2021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Source: The Right Question Institute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 err="1"/>
              <a:t>rightquestion.org</a:t>
            </a:r>
            <a:endParaRPr lang="en-US" dirty="0"/>
          </a:p>
        </p:txBody>
      </p:sp>
      <p:pic>
        <p:nvPicPr>
          <p:cNvPr id="7" name="Picture 6"/>
          <p:cNvPicPr/>
          <p:nvPr userDrawn="1"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6395402"/>
            <a:ext cx="607060" cy="2870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4679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1.xml"/><Relationship Id="rId4" Type="http://schemas.openxmlformats.org/officeDocument/2006/relationships/hyperlink" Target="http://www.beyaznokta.org.t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chemeClr val="tx1"/>
                </a:solidFill>
              </a:rPr>
              <a:t>Tek bir slaytta SOT...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6515" y="1606981"/>
            <a:ext cx="10515600" cy="4351338"/>
          </a:xfrm>
        </p:spPr>
        <p:txBody>
          <a:bodyPr/>
          <a:lstStyle/>
          <a:p>
            <a:pPr marL="45720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arenR"/>
            </a:pPr>
            <a:r>
              <a:rPr lang="tr-TR" dirty="0"/>
              <a:t>Soru Odağı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arenR"/>
            </a:pPr>
            <a:r>
              <a:rPr lang="tr-TR" dirty="0"/>
              <a:t>Sorularınızı Üretin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tr-TR" dirty="0"/>
              <a:t>Kurallara bağlı kalın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tr-TR" dirty="0"/>
              <a:t>Sorularınızı numaralandırın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arenR" startAt="3"/>
            </a:pPr>
            <a:r>
              <a:rPr lang="tr-TR" dirty="0"/>
              <a:t>Sorularınızı Geliştirin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tr-TR" dirty="0"/>
              <a:t>Soruları Kapalı veya Açık uçlu olarak kategorilere ayırın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tr-TR" dirty="0"/>
              <a:t>Soruları bir türden diğerine değiştirin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arenR" startAt="4"/>
            </a:pPr>
            <a:r>
              <a:rPr lang="tr-TR" dirty="0"/>
              <a:t>Sorularınıza Öncelik Verme 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arenR" startAt="5"/>
            </a:pPr>
            <a:r>
              <a:rPr lang="tr-TR" dirty="0"/>
              <a:t>Sonraki Adımları Paylaşın ve Tartışın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arenR" startAt="5"/>
            </a:pPr>
            <a:r>
              <a:rPr lang="tr-TR" dirty="0"/>
              <a:t>Etki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203589" y="1606981"/>
            <a:ext cx="4150211" cy="147732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 defTabSz="457200">
              <a:buFont typeface="+mj-lt"/>
              <a:buAutoNum type="arabicPeriod"/>
              <a:defRPr/>
            </a:pPr>
            <a:r>
              <a:rPr lang="tr-TR" dirty="0">
                <a:solidFill>
                  <a:prstClr val="black"/>
                </a:solidFill>
                <a:latin typeface="Rockwell"/>
              </a:rPr>
              <a:t>Sorabildiğiniz kadar çok soru sorun</a:t>
            </a:r>
          </a:p>
          <a:p>
            <a:pPr marL="342900" indent="-342900" defTabSz="457200">
              <a:buFont typeface="+mj-lt"/>
              <a:buAutoNum type="arabicPeriod"/>
              <a:defRPr/>
            </a:pPr>
            <a:r>
              <a:rPr lang="tr-TR" dirty="0">
                <a:solidFill>
                  <a:prstClr val="black"/>
                </a:solidFill>
                <a:latin typeface="Rockwell"/>
              </a:rPr>
              <a:t>Tartışmak, yargılamak veya cevap vermek için durmayın</a:t>
            </a:r>
          </a:p>
          <a:p>
            <a:pPr marL="342900" indent="-342900" defTabSz="457200">
              <a:buFont typeface="+mj-lt"/>
              <a:buAutoNum type="arabicPeriod"/>
              <a:defRPr/>
            </a:pPr>
            <a:r>
              <a:rPr lang="tr-TR" i="1" dirty="0">
                <a:solidFill>
                  <a:prstClr val="black"/>
                </a:solidFill>
                <a:latin typeface="Rockwell"/>
              </a:rPr>
              <a:t>Tam olarak</a:t>
            </a:r>
            <a:r>
              <a:rPr lang="tr-TR" dirty="0">
                <a:solidFill>
                  <a:prstClr val="black"/>
                </a:solidFill>
                <a:latin typeface="Rockwell"/>
              </a:rPr>
              <a:t> belirtildiği gibi kaydedin	</a:t>
            </a:r>
          </a:p>
          <a:p>
            <a:pPr marL="342900" indent="-342900" defTabSz="457200">
              <a:buFont typeface="+mj-lt"/>
              <a:buAutoNum type="arabicPeriod"/>
              <a:defRPr/>
            </a:pPr>
            <a:r>
              <a:rPr lang="tr-TR" dirty="0">
                <a:solidFill>
                  <a:prstClr val="black"/>
                </a:solidFill>
                <a:latin typeface="Rockwell"/>
              </a:rPr>
              <a:t>İfadeleri soru olarak değiştirin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788568" y="2723502"/>
            <a:ext cx="2342627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780021" y="4217762"/>
            <a:ext cx="3872094" cy="17543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lang="tr-TR" b="1">
                <a:solidFill>
                  <a:prstClr val="black"/>
                </a:solidFill>
                <a:latin typeface="Rockwell"/>
              </a:rPr>
              <a:t>Kapalı Uçlu:</a:t>
            </a:r>
          </a:p>
          <a:p>
            <a:pPr defTabSz="457200">
              <a:defRPr/>
            </a:pPr>
            <a:r>
              <a:rPr lang="tr-TR">
                <a:solidFill>
                  <a:prstClr val="black"/>
                </a:solidFill>
                <a:latin typeface="Rockwell"/>
              </a:rPr>
              <a:t>"Evet", "hayır" veya tek kelimeyle cevaplandı</a:t>
            </a:r>
          </a:p>
          <a:p>
            <a:pPr defTabSz="457200">
              <a:defRPr/>
            </a:pPr>
            <a:endParaRPr lang="en-US" dirty="0">
              <a:solidFill>
                <a:prstClr val="black"/>
              </a:solidFill>
              <a:latin typeface="Rockwell"/>
            </a:endParaRPr>
          </a:p>
          <a:p>
            <a:pPr defTabSz="457200">
              <a:defRPr/>
            </a:pPr>
            <a:r>
              <a:rPr lang="tr-TR" b="1">
                <a:solidFill>
                  <a:prstClr val="black"/>
                </a:solidFill>
                <a:latin typeface="Rockwell"/>
              </a:rPr>
              <a:t>Açık uçlu: </a:t>
            </a:r>
            <a:r>
              <a:rPr lang="tr-TR">
                <a:solidFill>
                  <a:prstClr val="black"/>
                </a:solidFill>
                <a:latin typeface="Rockwell"/>
              </a:rPr>
              <a:t>Daha uzun açıklama gerektirir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7318240" y="4050897"/>
            <a:ext cx="504693" cy="21725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ubtitle 2">
            <a:extLst>
              <a:ext uri="{FF2B5EF4-FFF2-40B4-BE49-F238E27FC236}">
                <a16:creationId xmlns:a16="http://schemas.microsoft.com/office/drawing/2014/main" id="{2A937BBD-DFCE-4FD8-8AB4-9BBA5965B47F}"/>
              </a:ext>
            </a:extLst>
          </p:cNvPr>
          <p:cNvSpPr txBox="1">
            <a:spLocks/>
          </p:cNvSpPr>
          <p:nvPr/>
        </p:nvSpPr>
        <p:spPr>
          <a:xfrm>
            <a:off x="1519148" y="6339017"/>
            <a:ext cx="4875167" cy="397239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400"/>
              </a:spcBef>
              <a:defRPr/>
            </a:pPr>
            <a:r>
              <a:rPr lang="tr-TR" sz="1400" dirty="0">
                <a:latin typeface="+mj-lt"/>
              </a:rPr>
              <a:t>Kaynak:  </a:t>
            </a:r>
            <a:r>
              <a:rPr lang="tr-TR" sz="1400" dirty="0" err="1">
                <a:latin typeface="+mj-lt"/>
              </a:rPr>
              <a:t>The</a:t>
            </a:r>
            <a:r>
              <a:rPr lang="tr-TR" sz="1400" dirty="0">
                <a:latin typeface="+mj-lt"/>
              </a:rPr>
              <a:t> Right </a:t>
            </a:r>
            <a:r>
              <a:rPr lang="tr-TR" sz="1400" dirty="0" err="1">
                <a:latin typeface="+mj-lt"/>
              </a:rPr>
              <a:t>Question</a:t>
            </a:r>
            <a:r>
              <a:rPr lang="tr-TR" sz="1400" dirty="0">
                <a:latin typeface="+mj-lt"/>
              </a:rPr>
              <a:t> </a:t>
            </a:r>
            <a:r>
              <a:rPr lang="tr-TR" sz="1400" dirty="0" err="1">
                <a:latin typeface="+mj-lt"/>
              </a:rPr>
              <a:t>Institute</a:t>
            </a:r>
            <a:r>
              <a:rPr lang="tr-TR" sz="1400" dirty="0">
                <a:latin typeface="+mj-lt"/>
              </a:rPr>
              <a:t> – rightquestion.org</a:t>
            </a:r>
            <a:endParaRPr lang="en-US" sz="1400" dirty="0">
              <a:latin typeface="+mj-lt"/>
            </a:endParaRPr>
          </a:p>
        </p:txBody>
      </p:sp>
      <p:pic>
        <p:nvPicPr>
          <p:cNvPr id="10" name="Resim 9">
            <a:extLst>
              <a:ext uri="{FF2B5EF4-FFF2-40B4-BE49-F238E27FC236}">
                <a16:creationId xmlns:a16="http://schemas.microsoft.com/office/drawing/2014/main" id="{F6727409-C79E-4A81-8F01-7C03FC463537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79"/>
          <a:stretch/>
        </p:blipFill>
        <p:spPr bwMode="auto">
          <a:xfrm>
            <a:off x="11257141" y="6099457"/>
            <a:ext cx="789947" cy="63391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3" name="Metin kutusu 12">
            <a:extLst>
              <a:ext uri="{FF2B5EF4-FFF2-40B4-BE49-F238E27FC236}">
                <a16:creationId xmlns:a16="http://schemas.microsoft.com/office/drawing/2014/main" id="{CB1BA100-B059-43C9-B878-2C89412122D8}"/>
              </a:ext>
            </a:extLst>
          </p:cNvPr>
          <p:cNvSpPr txBox="1"/>
          <p:nvPr/>
        </p:nvSpPr>
        <p:spPr>
          <a:xfrm>
            <a:off x="5997436" y="6088559"/>
            <a:ext cx="52597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Soru oluşturma tekniği kitapçığı (SOT-QFT) belgelerinin </a:t>
            </a:r>
          </a:p>
          <a:p>
            <a:pPr algn="r"/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Türkçe diline çevirisi Beyaz Nokta Gelişim Vakfı tarafından yapılmıştır.</a:t>
            </a:r>
          </a:p>
          <a:p>
            <a:pPr algn="r"/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www.beyaznokta.org.tr</a:t>
            </a:r>
            <a:endParaRPr lang="tr-T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2021</a:t>
            </a:r>
          </a:p>
        </p:txBody>
      </p:sp>
    </p:spTree>
    <p:extLst>
      <p:ext uri="{BB962C8B-B14F-4D97-AF65-F5344CB8AC3E}">
        <p14:creationId xmlns:p14="http://schemas.microsoft.com/office/powerpoint/2010/main" val="196944916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RQI Brand Colors (Final)">
      <a:dk1>
        <a:srgbClr val="000000"/>
      </a:dk1>
      <a:lt1>
        <a:srgbClr val="FFFFFF"/>
      </a:lt1>
      <a:dk2>
        <a:srgbClr val="59C4C7"/>
      </a:dk2>
      <a:lt2>
        <a:srgbClr val="E7E6E6"/>
      </a:lt2>
      <a:accent1>
        <a:srgbClr val="59C4C7"/>
      </a:accent1>
      <a:accent2>
        <a:srgbClr val="F6921E"/>
      </a:accent2>
      <a:accent3>
        <a:srgbClr val="74D061"/>
      </a:accent3>
      <a:accent4>
        <a:srgbClr val="156993"/>
      </a:accent4>
      <a:accent5>
        <a:srgbClr val="DD5050"/>
      </a:accent5>
      <a:accent6>
        <a:srgbClr val="7979D8"/>
      </a:accent6>
      <a:hlink>
        <a:srgbClr val="59C4C7"/>
      </a:hlink>
      <a:folHlink>
        <a:srgbClr val="59C4C7"/>
      </a:folHlink>
    </a:clrScheme>
    <a:fontScheme name="ユーザー定義 2">
      <a:majorFont>
        <a:latin typeface="Rockwell"/>
        <a:ea typeface="MS Gothic"/>
        <a:cs typeface=""/>
      </a:majorFont>
      <a:minorFont>
        <a:latin typeface="Rockwell"/>
        <a:ea typeface="Meiryo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105</Words>
  <Application>Microsoft Office PowerPoint</Application>
  <PresentationFormat>Widescreen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MS Gothic</vt:lpstr>
      <vt:lpstr>Arial</vt:lpstr>
      <vt:lpstr>Calibri</vt:lpstr>
      <vt:lpstr>Calibri Light</vt:lpstr>
      <vt:lpstr>Meiryo</vt:lpstr>
      <vt:lpstr>Noto Sans Symbols</vt:lpstr>
      <vt:lpstr>Rockwell</vt:lpstr>
      <vt:lpstr>Wingdings</vt:lpstr>
      <vt:lpstr>Office Theme</vt:lpstr>
      <vt:lpstr>1_Office Theme</vt:lpstr>
      <vt:lpstr>Tek bir slaytta SOT...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QFT, on one slide…</dc:title>
  <dc:creator>Microsoft Office User</dc:creator>
  <cp:lastModifiedBy>Katy</cp:lastModifiedBy>
  <cp:revision>9</cp:revision>
  <dcterms:created xsi:type="dcterms:W3CDTF">2020-02-20T12:52:58Z</dcterms:created>
  <dcterms:modified xsi:type="dcterms:W3CDTF">2021-06-02T19:30:10Z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544F44FB-A7AA-42BD-9300-DD6A700080B2</vt:lpwstr>
  </property>
  <property fmtid="{D5CDD505-2E9C-101B-9397-08002B2CF9AE}" pid="3" name="ArticulatePath">
    <vt:lpwstr>Tek Slaytta SOT_RQI-Resource-The-QFT-on-One-Slide-</vt:lpwstr>
  </property>
</Properties>
</file>