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60" r:id="rId2"/>
  </p:sldMasterIdLst>
  <p:notesMasterIdLst>
    <p:notesMasterId r:id="rId4"/>
  </p:notesMasterIdLst>
  <p:sldIdLst>
    <p:sldId id="308" r:id="rId3"/>
  </p:sldIdLst>
  <p:sldSz cx="12192000" cy="6858000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6588"/>
    <p:restoredTop sz="94700"/>
  </p:normalViewPr>
  <p:slideViewPr>
    <p:cSldViewPr snapToGrid="0" snapToObjects="1">
      <p:cViewPr varScale="1">
        <p:scale>
          <a:sx n="88" d="100"/>
          <a:sy n="88" d="100"/>
        </p:scale>
        <p:origin x="883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4E409F4-3930-D24C-94E7-A4E1FFB04311}" type="datetimeFigureOut">
              <a:rPr lang="en-US" smtClean="0"/>
              <a:t>6/2/2021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509C19C-8FC6-B24B-BAD5-DDE8C3C21D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9847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FFF94A3-515B-42C9-A632-CD8154351229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57941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0681BC-5D15-224D-9B5D-5DA962243EE3}" type="datetimeFigureOut">
              <a:rPr lang="en-US" smtClean="0"/>
              <a:t>6/2/2021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2BBD54-1893-3146-AF54-1C84401828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85211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0681BC-5D15-224D-9B5D-5DA962243EE3}" type="datetimeFigureOut">
              <a:rPr lang="en-US" smtClean="0"/>
              <a:t>6/2/2021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2BBD54-1893-3146-AF54-1C84401828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79465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0681BC-5D15-224D-9B5D-5DA962243EE3}" type="datetimeFigureOut">
              <a:rPr lang="en-US" smtClean="0"/>
              <a:t>6/2/2021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2BBD54-1893-3146-AF54-1C84401828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880475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 userDrawn="1"/>
        </p:nvSpPr>
        <p:spPr>
          <a:xfrm>
            <a:off x="0" y="-17796"/>
            <a:ext cx="12192000" cy="235192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8628" y="609599"/>
            <a:ext cx="8627165" cy="1577010"/>
          </a:xfrm>
        </p:spPr>
        <p:txBody>
          <a:bodyPr anchor="b">
            <a:normAutofit/>
          </a:bodyPr>
          <a:lstStyle>
            <a:lvl1pPr algn="l">
              <a:defRPr sz="5000" b="1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768627" y="2804355"/>
            <a:ext cx="9144000" cy="641210"/>
          </a:xfrm>
        </p:spPr>
        <p:txBody>
          <a:bodyPr>
            <a:normAutofit/>
          </a:bodyPr>
          <a:lstStyle>
            <a:lvl1pPr marL="0" indent="0" algn="l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Speakers Names</a:t>
            </a: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8627" y="6017665"/>
            <a:ext cx="2875723" cy="515234"/>
          </a:xfrm>
          <a:prstGeom prst="rect">
            <a:avLst/>
          </a:prstGeom>
        </p:spPr>
      </p:pic>
      <p:sp>
        <p:nvSpPr>
          <p:cNvPr id="8" name="Subtitle 2"/>
          <p:cNvSpPr txBox="1">
            <a:spLocks/>
          </p:cNvSpPr>
          <p:nvPr userDrawn="1"/>
        </p:nvSpPr>
        <p:spPr>
          <a:xfrm>
            <a:off x="8534402" y="6083055"/>
            <a:ext cx="2756452" cy="61559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None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sz="1600" dirty="0" err="1">
                <a:solidFill>
                  <a:srgbClr val="59C4C7"/>
                </a:solidFill>
              </a:rPr>
              <a:t>rightquestion.org</a:t>
            </a:r>
            <a:endParaRPr lang="en-US" sz="1600" dirty="0">
              <a:solidFill>
                <a:srgbClr val="59C4C7"/>
              </a:solidFill>
            </a:endParaRPr>
          </a:p>
        </p:txBody>
      </p:sp>
      <p:cxnSp>
        <p:nvCxnSpPr>
          <p:cNvPr id="12" name="Straight Connector 11"/>
          <p:cNvCxnSpPr/>
          <p:nvPr userDrawn="1"/>
        </p:nvCxnSpPr>
        <p:spPr>
          <a:xfrm>
            <a:off x="768627" y="5835315"/>
            <a:ext cx="10625279" cy="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-17796"/>
            <a:ext cx="12192000" cy="16906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8627" y="6017665"/>
            <a:ext cx="2875723" cy="515234"/>
          </a:xfrm>
          <a:prstGeom prst="rect">
            <a:avLst/>
          </a:prstGeom>
        </p:spPr>
      </p:pic>
      <p:sp>
        <p:nvSpPr>
          <p:cNvPr id="7" name="Subtitle 2"/>
          <p:cNvSpPr txBox="1">
            <a:spLocks/>
          </p:cNvSpPr>
          <p:nvPr userDrawn="1"/>
        </p:nvSpPr>
        <p:spPr>
          <a:xfrm>
            <a:off x="8534402" y="6083055"/>
            <a:ext cx="2756452" cy="61559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None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sz="1600" dirty="0" err="1">
                <a:solidFill>
                  <a:srgbClr val="59C4C7"/>
                </a:solidFill>
              </a:rPr>
              <a:t>rightquestion.org</a:t>
            </a:r>
            <a:endParaRPr lang="en-US" sz="1600" dirty="0">
              <a:solidFill>
                <a:srgbClr val="59C4C7"/>
              </a:solidFill>
            </a:endParaRPr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768627" y="5835315"/>
            <a:ext cx="10625279" cy="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 userDrawn="1"/>
        </p:nvSpPr>
        <p:spPr>
          <a:xfrm>
            <a:off x="0" y="-17796"/>
            <a:ext cx="12192000" cy="16906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8627" y="347331"/>
            <a:ext cx="10515600" cy="1325563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838725" y="1828802"/>
            <a:ext cx="4808096" cy="2649303"/>
          </a:xfrm>
        </p:spPr>
        <p:txBody>
          <a:bodyPr/>
          <a:lstStyle/>
          <a:p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6385301" y="1828802"/>
            <a:ext cx="4968499" cy="2649303"/>
          </a:xfrm>
        </p:spPr>
        <p:txBody>
          <a:bodyPr/>
          <a:lstStyle/>
          <a:p>
            <a:endParaRPr lang="en-US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2" hasCustomPrompt="1"/>
          </p:nvPr>
        </p:nvSpPr>
        <p:spPr>
          <a:xfrm>
            <a:off x="838200" y="4702766"/>
            <a:ext cx="10515600" cy="914400"/>
          </a:xfrm>
        </p:spPr>
        <p:txBody>
          <a:bodyPr/>
          <a:lstStyle>
            <a:lvl1pPr marL="228600" marR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en-US" b="0" i="0" baseline="0" smtClean="0">
                <a:effectLst/>
              </a:defRPr>
            </a:lvl1pPr>
          </a:lstStyle>
          <a:p>
            <a:pPr lvl="0"/>
            <a:r>
              <a:rPr lang="en-US" dirty="0"/>
              <a:t>Body Text here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07441" y="987427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7423152" y="1303421"/>
            <a:ext cx="3932237" cy="2578768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lang="en-US" sz="2800" b="0" i="0" smtClean="0">
                <a:solidFill>
                  <a:schemeClr val="tx2"/>
                </a:solidFill>
                <a:effectLst/>
                <a:latin typeface="Rockwell" panose="02060603020205020403" pitchFamily="18" charset="0"/>
                <a:ea typeface="Rockwell" panose="02060603020205020403" pitchFamily="18" charset="0"/>
                <a:cs typeface="Arial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“Lorem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. </a:t>
            </a:r>
            <a:r>
              <a:rPr lang="en-US" dirty="0" err="1"/>
              <a:t>Mauris</a:t>
            </a:r>
            <a:r>
              <a:rPr lang="en-US" dirty="0"/>
              <a:t> </a:t>
            </a:r>
            <a:r>
              <a:rPr lang="en-US" dirty="0" err="1"/>
              <a:t>nulla</a:t>
            </a:r>
            <a:r>
              <a:rPr lang="en-US" dirty="0"/>
              <a:t> </a:t>
            </a:r>
            <a:r>
              <a:rPr lang="en-US" dirty="0" err="1"/>
              <a:t>justo</a:t>
            </a:r>
            <a:r>
              <a:rPr lang="en-US" dirty="0"/>
              <a:t>, </a:t>
            </a:r>
            <a:r>
              <a:rPr lang="en-US" dirty="0" err="1"/>
              <a:t>elementum</a:t>
            </a:r>
            <a:r>
              <a:rPr lang="en-US" dirty="0"/>
              <a:t> </a:t>
            </a:r>
            <a:r>
              <a:rPr lang="en-US" dirty="0" err="1"/>
              <a:t>nec</a:t>
            </a:r>
            <a:r>
              <a:rPr lang="en-US" dirty="0"/>
              <a:t> </a:t>
            </a:r>
            <a:r>
              <a:rPr lang="en-US" dirty="0" err="1"/>
              <a:t>volutpad</a:t>
            </a:r>
            <a:r>
              <a:rPr lang="en-US" dirty="0"/>
              <a:t> sed.”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0" hasCustomPrompt="1"/>
          </p:nvPr>
        </p:nvSpPr>
        <p:spPr>
          <a:xfrm>
            <a:off x="7423152" y="4070685"/>
            <a:ext cx="3932237" cy="2578768"/>
          </a:xfrm>
        </p:spPr>
        <p:txBody>
          <a:bodyPr>
            <a:normAutofit/>
          </a:bodyPr>
          <a:lstStyle>
            <a:lvl1pPr marL="0" indent="0" algn="r">
              <a:lnSpc>
                <a:spcPct val="100000"/>
              </a:lnSpc>
              <a:buNone/>
              <a:defRPr lang="en-US" sz="2200" b="0" i="0" smtClean="0">
                <a:solidFill>
                  <a:schemeClr val="tx1"/>
                </a:solidFill>
                <a:effectLst/>
                <a:latin typeface="Rockwell" panose="02060603020205020403" pitchFamily="18" charset="0"/>
                <a:ea typeface="Rockwell" panose="02060603020205020403" pitchFamily="18" charset="0"/>
                <a:cs typeface="Arial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 </a:t>
            </a:r>
            <a:r>
              <a:rPr lang="en-US" dirty="0" err="1"/>
              <a:t>Qute</a:t>
            </a:r>
            <a:r>
              <a:rPr lang="en-US" dirty="0"/>
              <a:t> Credit</a:t>
            </a:r>
          </a:p>
        </p:txBody>
      </p:sp>
      <p:cxnSp>
        <p:nvCxnSpPr>
          <p:cNvPr id="5" name="Straight Connector 7"/>
          <p:cNvCxnSpPr/>
          <p:nvPr userDrawn="1"/>
        </p:nvCxnSpPr>
        <p:spPr>
          <a:xfrm>
            <a:off x="604954" y="6059309"/>
            <a:ext cx="10625279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3296859"/>
            <a:ext cx="10515600" cy="953001"/>
          </a:xfrm>
        </p:spPr>
        <p:txBody>
          <a:bodyPr anchor="b">
            <a:normAutofit/>
          </a:bodyPr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359960"/>
            <a:ext cx="10515600" cy="181522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0" hasCustomPrompt="1"/>
          </p:nvPr>
        </p:nvSpPr>
        <p:spPr>
          <a:xfrm>
            <a:off x="831849" y="528638"/>
            <a:ext cx="6546851" cy="2871787"/>
          </a:xfrm>
        </p:spPr>
        <p:txBody>
          <a:bodyPr/>
          <a:lstStyle>
            <a:lvl1pPr>
              <a:defRPr/>
            </a:lvl1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lang="en-US" dirty="0"/>
              <a:t>Insert photo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endParaRPr lang="en-US" dirty="0"/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-17796"/>
            <a:ext cx="12192000" cy="16906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8627" y="6017665"/>
            <a:ext cx="2875723" cy="515234"/>
          </a:xfrm>
          <a:prstGeom prst="rect">
            <a:avLst/>
          </a:prstGeom>
        </p:spPr>
      </p:pic>
      <p:sp>
        <p:nvSpPr>
          <p:cNvPr id="6" name="Subtitle 2"/>
          <p:cNvSpPr txBox="1">
            <a:spLocks/>
          </p:cNvSpPr>
          <p:nvPr userDrawn="1"/>
        </p:nvSpPr>
        <p:spPr>
          <a:xfrm>
            <a:off x="8534402" y="6083055"/>
            <a:ext cx="2756452" cy="61559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None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sz="1600" dirty="0" err="1">
                <a:solidFill>
                  <a:srgbClr val="59C4C7"/>
                </a:solidFill>
              </a:rPr>
              <a:t>rightquestion.org</a:t>
            </a:r>
            <a:endParaRPr lang="en-US" sz="1600" dirty="0">
              <a:solidFill>
                <a:srgbClr val="59C4C7"/>
              </a:solidFill>
            </a:endParaRPr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768627" y="5835315"/>
            <a:ext cx="10625279" cy="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/>
          <p:cNvCxnSpPr/>
          <p:nvPr userDrawn="1"/>
        </p:nvCxnSpPr>
        <p:spPr>
          <a:xfrm>
            <a:off x="768627" y="5835315"/>
            <a:ext cx="10625279" cy="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2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>
          <a:xfrm>
            <a:off x="0" y="-17796"/>
            <a:ext cx="12192000" cy="563654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0681BC-5D15-224D-9B5D-5DA962243EE3}" type="datetimeFigureOut">
              <a:rPr lang="en-US" smtClean="0"/>
              <a:t>6/2/2021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2BBD54-1893-3146-AF54-1C84401828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001971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39788" y="457202"/>
            <a:ext cx="4343400" cy="530225"/>
          </a:xfrm>
        </p:spPr>
        <p:txBody>
          <a:bodyPr anchor="b"/>
          <a:lstStyle>
            <a:lvl1pPr>
              <a:defRPr sz="320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Student Questions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1" y="1171076"/>
            <a:ext cx="4569577" cy="2827499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4182222"/>
            <a:ext cx="4567989" cy="1528768"/>
          </a:xfrm>
        </p:spPr>
        <p:txBody>
          <a:bodyPr>
            <a:normAutofit/>
          </a:bodyPr>
          <a:lstStyle>
            <a:lvl1pPr marL="285750" marR="0" indent="-28575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charset="0"/>
              <a:buChar char="•"/>
              <a:tabLst/>
              <a:defRPr sz="2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Question</a:t>
            </a:r>
          </a:p>
          <a:p>
            <a:pPr lvl="0"/>
            <a:r>
              <a:rPr lang="en-US" dirty="0"/>
              <a:t>Question</a:t>
            </a:r>
          </a:p>
          <a:p>
            <a:pPr marL="285750" marR="0" lvl="0" indent="-28575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dirty="0"/>
              <a:t>Question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3" hasCustomPrompt="1"/>
          </p:nvPr>
        </p:nvSpPr>
        <p:spPr>
          <a:xfrm>
            <a:off x="6021388" y="1171074"/>
            <a:ext cx="4567989" cy="5101388"/>
          </a:xfrm>
        </p:spPr>
        <p:txBody>
          <a:bodyPr>
            <a:normAutofit/>
          </a:bodyPr>
          <a:lstStyle>
            <a:lvl1pPr marL="285750" marR="0" indent="-28575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charset="0"/>
              <a:buChar char="•"/>
              <a:tabLst/>
              <a:defRPr sz="2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Question</a:t>
            </a:r>
          </a:p>
          <a:p>
            <a:pPr marL="285750" marR="0" lvl="0" indent="-28575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dirty="0"/>
              <a:t>Question</a:t>
            </a:r>
          </a:p>
          <a:p>
            <a:pPr marL="285750" marR="0" lvl="0" indent="-28575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dirty="0"/>
              <a:t>Question</a:t>
            </a:r>
          </a:p>
          <a:p>
            <a:pPr marL="285750" marR="0" lvl="0" indent="-28575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dirty="0"/>
              <a:t>Question</a:t>
            </a:r>
          </a:p>
          <a:p>
            <a:pPr lvl="0"/>
            <a:r>
              <a:rPr lang="en-US" dirty="0"/>
              <a:t>Question</a:t>
            </a:r>
          </a:p>
          <a:p>
            <a:pPr marL="285750" marR="0" lvl="0" indent="-28575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dirty="0"/>
              <a:t>Question</a:t>
            </a:r>
          </a:p>
          <a:p>
            <a:pPr marL="285750" marR="0" lvl="0" indent="-28575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dirty="0"/>
              <a:t>Question</a:t>
            </a:r>
          </a:p>
          <a:p>
            <a:pPr marL="285750" marR="0" lvl="0" indent="-28575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dirty="0"/>
              <a:t>Question</a:t>
            </a:r>
          </a:p>
          <a:p>
            <a:pPr lvl="0"/>
            <a:r>
              <a:rPr lang="en-US" dirty="0"/>
              <a:t>Question</a:t>
            </a:r>
          </a:p>
          <a:p>
            <a:pPr marL="285750" marR="0" lvl="0" indent="-28575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dirty="0"/>
              <a:t>Question</a:t>
            </a: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_Title and Content w/ Foo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92752"/>
            <a:ext cx="10515600" cy="1325563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728522" y="1227818"/>
            <a:ext cx="10625279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Source: The Right Question Institute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r>
              <a:rPr lang="en-US" dirty="0" err="1"/>
              <a:t>rightquestion.org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0681BC-5D15-224D-9B5D-5DA962243EE3}" type="datetimeFigureOut">
              <a:rPr lang="en-US" smtClean="0"/>
              <a:t>6/2/2021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3_Title and Content w/ Foo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92752"/>
            <a:ext cx="10515600" cy="1325563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728521" y="1662320"/>
            <a:ext cx="10625279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wo Photo w/ Text and Foo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725" y="183293"/>
            <a:ext cx="10515600" cy="1325563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838725" y="1828802"/>
            <a:ext cx="4808096" cy="2649303"/>
          </a:xfrm>
        </p:spPr>
        <p:txBody>
          <a:bodyPr/>
          <a:lstStyle/>
          <a:p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6385301" y="1828802"/>
            <a:ext cx="4968499" cy="2649303"/>
          </a:xfrm>
        </p:spPr>
        <p:txBody>
          <a:bodyPr/>
          <a:lstStyle/>
          <a:p>
            <a:endParaRPr lang="en-US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2" hasCustomPrompt="1"/>
          </p:nvPr>
        </p:nvSpPr>
        <p:spPr>
          <a:xfrm>
            <a:off x="838200" y="4702766"/>
            <a:ext cx="10515600" cy="914400"/>
          </a:xfrm>
        </p:spPr>
        <p:txBody>
          <a:bodyPr/>
          <a:lstStyle>
            <a:lvl1pPr marL="228600" marR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en-US" b="0" i="0" baseline="0" smtClean="0">
                <a:effectLst/>
              </a:defRPr>
            </a:lvl1pPr>
          </a:lstStyle>
          <a:p>
            <a:pPr lvl="0"/>
            <a:r>
              <a:rPr lang="en-US" dirty="0"/>
              <a:t>Body Text here</a:t>
            </a:r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838726" y="1188907"/>
            <a:ext cx="10625279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Picture with Caption w/ foo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07441" y="987427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7423152" y="1303421"/>
            <a:ext cx="3932237" cy="2578768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lang="en-US" sz="2800" b="0" i="0" smtClean="0">
                <a:solidFill>
                  <a:schemeClr val="tx2"/>
                </a:solidFill>
                <a:effectLst/>
                <a:latin typeface="Rockwell" panose="02060603020205020403" pitchFamily="18" charset="0"/>
                <a:ea typeface="Rockwell" panose="02060603020205020403" pitchFamily="18" charset="0"/>
                <a:cs typeface="Arial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“Lorem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. </a:t>
            </a:r>
            <a:r>
              <a:rPr lang="en-US" dirty="0" err="1"/>
              <a:t>Mauris</a:t>
            </a:r>
            <a:r>
              <a:rPr lang="en-US" dirty="0"/>
              <a:t> </a:t>
            </a:r>
            <a:r>
              <a:rPr lang="en-US" dirty="0" err="1"/>
              <a:t>nulla</a:t>
            </a:r>
            <a:r>
              <a:rPr lang="en-US" dirty="0"/>
              <a:t> </a:t>
            </a:r>
            <a:r>
              <a:rPr lang="en-US" dirty="0" err="1"/>
              <a:t>justo</a:t>
            </a:r>
            <a:r>
              <a:rPr lang="en-US" dirty="0"/>
              <a:t>, </a:t>
            </a:r>
            <a:r>
              <a:rPr lang="en-US" dirty="0" err="1"/>
              <a:t>elementum</a:t>
            </a:r>
            <a:r>
              <a:rPr lang="en-US" dirty="0"/>
              <a:t> </a:t>
            </a:r>
            <a:r>
              <a:rPr lang="en-US" dirty="0" err="1"/>
              <a:t>nec</a:t>
            </a:r>
            <a:r>
              <a:rPr lang="en-US" dirty="0"/>
              <a:t> </a:t>
            </a:r>
            <a:r>
              <a:rPr lang="en-US" dirty="0" err="1"/>
              <a:t>volutpad</a:t>
            </a:r>
            <a:r>
              <a:rPr lang="en-US" dirty="0"/>
              <a:t> sed.”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0" hasCustomPrompt="1"/>
          </p:nvPr>
        </p:nvSpPr>
        <p:spPr>
          <a:xfrm>
            <a:off x="7423152" y="4070685"/>
            <a:ext cx="3932237" cy="2578768"/>
          </a:xfrm>
        </p:spPr>
        <p:txBody>
          <a:bodyPr>
            <a:normAutofit/>
          </a:bodyPr>
          <a:lstStyle>
            <a:lvl1pPr marL="0" indent="0" algn="r">
              <a:lnSpc>
                <a:spcPct val="100000"/>
              </a:lnSpc>
              <a:buNone/>
              <a:defRPr lang="en-US" sz="2200" b="0" i="0" smtClean="0">
                <a:solidFill>
                  <a:schemeClr val="tx1"/>
                </a:solidFill>
                <a:effectLst/>
                <a:latin typeface="Rockwell" panose="02060603020205020403" pitchFamily="18" charset="0"/>
                <a:ea typeface="Rockwell" panose="02060603020205020403" pitchFamily="18" charset="0"/>
                <a:cs typeface="Arial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– Quote Credit</a:t>
            </a:r>
          </a:p>
        </p:txBody>
      </p:sp>
      <p:cxnSp>
        <p:nvCxnSpPr>
          <p:cNvPr id="5" name="Straight Connector 7"/>
          <p:cNvCxnSpPr/>
          <p:nvPr userDrawn="1"/>
        </p:nvCxnSpPr>
        <p:spPr>
          <a:xfrm>
            <a:off x="598776" y="6065489"/>
            <a:ext cx="10625279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3296858"/>
            <a:ext cx="10515600" cy="838438"/>
          </a:xfrm>
        </p:spPr>
        <p:txBody>
          <a:bodyPr anchor="b">
            <a:normAutofit/>
          </a:bodyPr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359960"/>
            <a:ext cx="10515600" cy="181522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0" hasCustomPrompt="1"/>
          </p:nvPr>
        </p:nvSpPr>
        <p:spPr>
          <a:xfrm>
            <a:off x="831849" y="528638"/>
            <a:ext cx="6546851" cy="2871787"/>
          </a:xfrm>
        </p:spPr>
        <p:txBody>
          <a:bodyPr/>
          <a:lstStyle>
            <a:lvl1pPr>
              <a:defRPr/>
            </a:lvl1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lang="en-US" dirty="0"/>
              <a:t>Insert photo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endParaRPr lang="en-US" dirty="0"/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endParaRPr lang="en-US" dirty="0"/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810478" y="4249858"/>
            <a:ext cx="10625279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7"/>
          <p:cNvCxnSpPr/>
          <p:nvPr userDrawn="1"/>
        </p:nvCxnSpPr>
        <p:spPr>
          <a:xfrm>
            <a:off x="506100" y="6175187"/>
            <a:ext cx="10625279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1_Title Only w/ Foo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3039" y="40872"/>
            <a:ext cx="10515600" cy="1325563"/>
          </a:xfrm>
        </p:spPr>
        <p:txBody>
          <a:bodyPr/>
          <a:lstStyle>
            <a:lvl1pPr>
              <a:defRPr b="1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838201" y="1174484"/>
            <a:ext cx="10625279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7"/>
          <p:cNvCxnSpPr/>
          <p:nvPr userDrawn="1"/>
        </p:nvCxnSpPr>
        <p:spPr>
          <a:xfrm>
            <a:off x="481387" y="6071667"/>
            <a:ext cx="10625279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Picture above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343" y="4424082"/>
            <a:ext cx="8254876" cy="833718"/>
          </a:xfrm>
        </p:spPr>
        <p:txBody>
          <a:bodyPr anchor="b">
            <a:normAutofit/>
          </a:bodyPr>
          <a:lstStyle>
            <a:lvl1pPr algn="l">
              <a:defRPr sz="2600" b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70543" y="228600"/>
            <a:ext cx="8504519" cy="418795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E84564-75FE-D847-AF71-AE7C252681ED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9069917" y="228600"/>
            <a:ext cx="2743200" cy="203911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>
              <a:defRPr/>
            </a:pPr>
            <a:endParaRPr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9069917" y="2377440"/>
            <a:ext cx="2743200" cy="20391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>
              <a:defRPr/>
            </a:pPr>
            <a:endParaRPr>
              <a:solidFill>
                <a:prstClr val="white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36285" y="4632792"/>
            <a:ext cx="294091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defTabSz="457200">
              <a:defRPr/>
            </a:pPr>
            <a:r>
              <a:rPr sz="2400" b="1">
                <a:solidFill>
                  <a:srgbClr val="629DD1">
                    <a:lumMod val="60000"/>
                    <a:lumOff val="40000"/>
                  </a:srgbClr>
                </a:solidFill>
              </a:rPr>
              <a:t>+ </a:t>
            </a:r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>
  <p:cSld name="Two Content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5"/>
          <p:cNvSpPr/>
          <p:nvPr/>
        </p:nvSpPr>
        <p:spPr>
          <a:xfrm>
            <a:off x="10947400" y="282575"/>
            <a:ext cx="856000" cy="16004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>
              <a:buClr>
                <a:srgbClr val="FFFFFF"/>
              </a:buClr>
              <a:buSzPts val="1800"/>
              <a:buFont typeface="Rockwell"/>
              <a:buNone/>
            </a:pPr>
            <a:endParaRPr>
              <a:solidFill>
                <a:srgbClr val="FFFFFF"/>
              </a:solidFill>
              <a:ea typeface="Rockwell"/>
              <a:cs typeface="Rockwell"/>
              <a:sym typeface="Rockwell"/>
            </a:endParaRPr>
          </a:p>
        </p:txBody>
      </p:sp>
      <p:sp>
        <p:nvSpPr>
          <p:cNvPr id="67" name="Google Shape;67;p15"/>
          <p:cNvSpPr/>
          <p:nvPr/>
        </p:nvSpPr>
        <p:spPr>
          <a:xfrm>
            <a:off x="10757647" y="282575"/>
            <a:ext cx="122000" cy="16004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>
              <a:buClr>
                <a:srgbClr val="FFFFFF"/>
              </a:buClr>
              <a:buSzPts val="1800"/>
              <a:buFont typeface="Rockwell"/>
              <a:buNone/>
            </a:pPr>
            <a:endParaRPr>
              <a:solidFill>
                <a:srgbClr val="FFFFFF"/>
              </a:solidFill>
              <a:ea typeface="Rockwell"/>
              <a:cs typeface="Rockwell"/>
              <a:sym typeface="Rockwell"/>
            </a:endParaRPr>
          </a:p>
        </p:txBody>
      </p:sp>
      <p:sp>
        <p:nvSpPr>
          <p:cNvPr id="68" name="Google Shape;68;p15"/>
          <p:cNvSpPr txBox="1"/>
          <p:nvPr/>
        </p:nvSpPr>
        <p:spPr>
          <a:xfrm>
            <a:off x="297580" y="228600"/>
            <a:ext cx="348000" cy="55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>
              <a:buClr>
                <a:srgbClr val="9FC3E3"/>
              </a:buClr>
              <a:buSzPts val="3600"/>
              <a:buFont typeface="Rockwell"/>
              <a:buNone/>
            </a:pPr>
            <a:r>
              <a:rPr lang="en" sz="3600" b="1">
                <a:solidFill>
                  <a:srgbClr val="9FC3E3"/>
                </a:solidFill>
                <a:ea typeface="Rockwell"/>
                <a:cs typeface="Rockwell"/>
                <a:sym typeface="Rockwell"/>
              </a:rPr>
              <a:t>+</a:t>
            </a:r>
            <a:endParaRPr>
              <a:solidFill>
                <a:srgbClr val="000000"/>
              </a:solidFill>
            </a:endParaRPr>
          </a:p>
        </p:txBody>
      </p:sp>
      <p:sp>
        <p:nvSpPr>
          <p:cNvPr id="69" name="Google Shape;69;p15"/>
          <p:cNvSpPr txBox="1">
            <a:spLocks noGrp="1"/>
          </p:cNvSpPr>
          <p:nvPr>
            <p:ph type="title"/>
          </p:nvPr>
        </p:nvSpPr>
        <p:spPr>
          <a:xfrm>
            <a:off x="664632" y="484093"/>
            <a:ext cx="10075200" cy="111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Rockwell"/>
              <a:buNone/>
              <a:defRPr sz="3600" b="0" i="0" u="none" strike="noStrike" cap="none">
                <a:solidFill>
                  <a:schemeClr val="accent1"/>
                </a:solidFill>
                <a:latin typeface="Rockwell"/>
                <a:ea typeface="Rockwell"/>
                <a:cs typeface="Rockwell"/>
                <a:sym typeface="Rockwell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0" name="Google Shape;70;p15"/>
          <p:cNvSpPr txBox="1">
            <a:spLocks noGrp="1"/>
          </p:cNvSpPr>
          <p:nvPr>
            <p:ph type="body" idx="1"/>
          </p:nvPr>
        </p:nvSpPr>
        <p:spPr>
          <a:xfrm>
            <a:off x="664691" y="1985963"/>
            <a:ext cx="4876800" cy="4140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314325" algn="l" rtl="0">
              <a:spcBef>
                <a:spcPts val="2000"/>
              </a:spcBef>
              <a:spcAft>
                <a:spcPts val="0"/>
              </a:spcAft>
              <a:buClr>
                <a:schemeClr val="accent1"/>
              </a:buClr>
              <a:buSzPts val="1350"/>
              <a:buFont typeface="Noto Sans Symbols"/>
              <a:buChar char="■"/>
              <a:defRPr sz="1800" b="0" i="0" u="none" strike="noStrike" cap="none">
                <a:solidFill>
                  <a:srgbClr val="595959"/>
                </a:solidFill>
                <a:latin typeface="Rockwell"/>
                <a:ea typeface="Rockwell"/>
                <a:cs typeface="Rockwell"/>
                <a:sym typeface="Rockwell"/>
              </a:defRPr>
            </a:lvl1pPr>
            <a:lvl2pPr marL="914400" marR="0" lvl="1" indent="-314325" algn="l" rtl="0">
              <a:spcBef>
                <a:spcPts val="600"/>
              </a:spcBef>
              <a:spcAft>
                <a:spcPts val="0"/>
              </a:spcAft>
              <a:buClr>
                <a:srgbClr val="9FC3E3"/>
              </a:buClr>
              <a:buSzPts val="1350"/>
              <a:buFont typeface="Noto Sans Symbols"/>
              <a:buChar char="■"/>
              <a:defRPr sz="1800" b="0" i="0" u="none" strike="noStrike" cap="none">
                <a:solidFill>
                  <a:srgbClr val="595959"/>
                </a:solidFill>
                <a:latin typeface="Rockwell"/>
                <a:ea typeface="Rockwell"/>
                <a:cs typeface="Rockwell"/>
                <a:sym typeface="Rockwell"/>
              </a:defRPr>
            </a:lvl2pPr>
            <a:lvl3pPr marL="1371600" marR="0" lvl="2" indent="-314325" algn="l" rtl="0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350"/>
              <a:buFont typeface="Noto Sans Symbols"/>
              <a:buChar char="■"/>
              <a:defRPr sz="1800" b="0" i="0" u="none" strike="noStrike" cap="none">
                <a:solidFill>
                  <a:srgbClr val="595959"/>
                </a:solidFill>
                <a:latin typeface="Rockwell"/>
                <a:ea typeface="Rockwell"/>
                <a:cs typeface="Rockwell"/>
                <a:sym typeface="Rockwell"/>
              </a:defRPr>
            </a:lvl3pPr>
            <a:lvl4pPr marL="1828800" marR="0" lvl="3" indent="-314325" algn="l" rtl="0">
              <a:spcBef>
                <a:spcPts val="600"/>
              </a:spcBef>
              <a:spcAft>
                <a:spcPts val="0"/>
              </a:spcAft>
              <a:buClr>
                <a:srgbClr val="9FC3E3"/>
              </a:buClr>
              <a:buSzPts val="1350"/>
              <a:buFont typeface="Noto Sans Symbols"/>
              <a:buChar char="■"/>
              <a:defRPr sz="1800" b="0" i="0" u="none" strike="noStrike" cap="none">
                <a:solidFill>
                  <a:srgbClr val="595959"/>
                </a:solidFill>
                <a:latin typeface="Rockwell"/>
                <a:ea typeface="Rockwell"/>
                <a:cs typeface="Rockwell"/>
                <a:sym typeface="Rockwell"/>
              </a:defRPr>
            </a:lvl4pPr>
            <a:lvl5pPr marL="2286000" marR="0" lvl="4" indent="-314325" algn="l" rtl="0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350"/>
              <a:buFont typeface="Noto Sans Symbols"/>
              <a:buChar char="■"/>
              <a:defRPr sz="1800" b="0" i="0" u="none" strike="noStrike" cap="none">
                <a:solidFill>
                  <a:srgbClr val="595959"/>
                </a:solidFill>
                <a:latin typeface="Rockwell"/>
                <a:ea typeface="Rockwell"/>
                <a:cs typeface="Rockwell"/>
                <a:sym typeface="Rockwell"/>
              </a:defRPr>
            </a:lvl5pPr>
            <a:lvl6pPr marL="2743200" marR="0" lvl="5" indent="-314325" algn="l" rtl="0">
              <a:spcBef>
                <a:spcPts val="360"/>
              </a:spcBef>
              <a:spcAft>
                <a:spcPts val="0"/>
              </a:spcAft>
              <a:buClr>
                <a:srgbClr val="9FC3E3"/>
              </a:buClr>
              <a:buSzPts val="1350"/>
              <a:buFont typeface="Noto Sans Symbols"/>
              <a:buChar char="■"/>
              <a:defRPr sz="1800" b="0" i="0" u="none" strike="noStrike" cap="none">
                <a:solidFill>
                  <a:srgbClr val="595959"/>
                </a:solidFill>
                <a:latin typeface="Rockwell"/>
                <a:ea typeface="Rockwell"/>
                <a:cs typeface="Rockwell"/>
                <a:sym typeface="Rockwell"/>
              </a:defRPr>
            </a:lvl6pPr>
            <a:lvl7pPr marL="3200400" marR="0" lvl="6" indent="-314325" algn="l" rtl="0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350"/>
              <a:buFont typeface="Noto Sans Symbols"/>
              <a:buChar char="■"/>
              <a:defRPr sz="1800" b="0" i="0" u="none" strike="noStrike" cap="none">
                <a:solidFill>
                  <a:srgbClr val="595959"/>
                </a:solidFill>
                <a:latin typeface="Rockwell"/>
                <a:ea typeface="Rockwell"/>
                <a:cs typeface="Rockwell"/>
                <a:sym typeface="Rockwell"/>
              </a:defRPr>
            </a:lvl7pPr>
            <a:lvl8pPr marL="3657600" marR="0" lvl="7" indent="-314325" algn="l" rtl="0">
              <a:spcBef>
                <a:spcPts val="360"/>
              </a:spcBef>
              <a:spcAft>
                <a:spcPts val="0"/>
              </a:spcAft>
              <a:buClr>
                <a:srgbClr val="9FC3E3"/>
              </a:buClr>
              <a:buSzPts val="1350"/>
              <a:buFont typeface="Noto Sans Symbols"/>
              <a:buChar char="■"/>
              <a:defRPr sz="1800" b="0" i="0" u="none" strike="noStrike" cap="none">
                <a:solidFill>
                  <a:srgbClr val="595959"/>
                </a:solidFill>
                <a:latin typeface="Rockwell"/>
                <a:ea typeface="Rockwell"/>
                <a:cs typeface="Rockwell"/>
                <a:sym typeface="Rockwell"/>
              </a:defRPr>
            </a:lvl8pPr>
            <a:lvl9pPr marL="4114800" marR="0" lvl="8" indent="-314325" algn="l" rtl="0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350"/>
              <a:buFont typeface="Noto Sans Symbols"/>
              <a:buChar char="■"/>
              <a:defRPr sz="1800" b="0" i="0" u="none" strike="noStrike" cap="none">
                <a:solidFill>
                  <a:srgbClr val="595959"/>
                </a:solidFill>
                <a:latin typeface="Rockwell"/>
                <a:ea typeface="Rockwell"/>
                <a:cs typeface="Rockwell"/>
                <a:sym typeface="Rockwell"/>
              </a:defRPr>
            </a:lvl9pPr>
          </a:lstStyle>
          <a:p>
            <a:endParaRPr/>
          </a:p>
        </p:txBody>
      </p:sp>
      <p:sp>
        <p:nvSpPr>
          <p:cNvPr id="71" name="Google Shape;71;p15"/>
          <p:cNvSpPr txBox="1">
            <a:spLocks noGrp="1"/>
          </p:cNvSpPr>
          <p:nvPr>
            <p:ph type="body" idx="2"/>
          </p:nvPr>
        </p:nvSpPr>
        <p:spPr>
          <a:xfrm>
            <a:off x="5866504" y="1985963"/>
            <a:ext cx="4876800" cy="4140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314325" algn="l" rtl="0">
              <a:spcBef>
                <a:spcPts val="2000"/>
              </a:spcBef>
              <a:spcAft>
                <a:spcPts val="0"/>
              </a:spcAft>
              <a:buClr>
                <a:schemeClr val="accent1"/>
              </a:buClr>
              <a:buSzPts val="1350"/>
              <a:buFont typeface="Noto Sans Symbols"/>
              <a:buChar char="■"/>
              <a:defRPr sz="1800" b="0" i="0" u="none" strike="noStrike" cap="none">
                <a:solidFill>
                  <a:srgbClr val="595959"/>
                </a:solidFill>
                <a:latin typeface="Rockwell"/>
                <a:ea typeface="Rockwell"/>
                <a:cs typeface="Rockwell"/>
                <a:sym typeface="Rockwell"/>
              </a:defRPr>
            </a:lvl1pPr>
            <a:lvl2pPr marL="914400" marR="0" lvl="1" indent="-314325" algn="l" rtl="0">
              <a:spcBef>
                <a:spcPts val="600"/>
              </a:spcBef>
              <a:spcAft>
                <a:spcPts val="0"/>
              </a:spcAft>
              <a:buClr>
                <a:srgbClr val="9FC3E3"/>
              </a:buClr>
              <a:buSzPts val="1350"/>
              <a:buFont typeface="Noto Sans Symbols"/>
              <a:buChar char="■"/>
              <a:defRPr sz="1800" b="0" i="0" u="none" strike="noStrike" cap="none">
                <a:solidFill>
                  <a:srgbClr val="595959"/>
                </a:solidFill>
                <a:latin typeface="Rockwell"/>
                <a:ea typeface="Rockwell"/>
                <a:cs typeface="Rockwell"/>
                <a:sym typeface="Rockwell"/>
              </a:defRPr>
            </a:lvl2pPr>
            <a:lvl3pPr marL="1371600" marR="0" lvl="2" indent="-314325" algn="l" rtl="0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350"/>
              <a:buFont typeface="Noto Sans Symbols"/>
              <a:buChar char="■"/>
              <a:defRPr sz="1800" b="0" i="0" u="none" strike="noStrike" cap="none">
                <a:solidFill>
                  <a:srgbClr val="595959"/>
                </a:solidFill>
                <a:latin typeface="Rockwell"/>
                <a:ea typeface="Rockwell"/>
                <a:cs typeface="Rockwell"/>
                <a:sym typeface="Rockwell"/>
              </a:defRPr>
            </a:lvl3pPr>
            <a:lvl4pPr marL="1828800" marR="0" lvl="3" indent="-314325" algn="l" rtl="0">
              <a:spcBef>
                <a:spcPts val="600"/>
              </a:spcBef>
              <a:spcAft>
                <a:spcPts val="0"/>
              </a:spcAft>
              <a:buClr>
                <a:srgbClr val="9FC3E3"/>
              </a:buClr>
              <a:buSzPts val="1350"/>
              <a:buFont typeface="Noto Sans Symbols"/>
              <a:buChar char="■"/>
              <a:defRPr sz="1800" b="0" i="0" u="none" strike="noStrike" cap="none">
                <a:solidFill>
                  <a:srgbClr val="595959"/>
                </a:solidFill>
                <a:latin typeface="Rockwell"/>
                <a:ea typeface="Rockwell"/>
                <a:cs typeface="Rockwell"/>
                <a:sym typeface="Rockwell"/>
              </a:defRPr>
            </a:lvl4pPr>
            <a:lvl5pPr marL="2286000" marR="0" lvl="4" indent="-314325" algn="l" rtl="0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350"/>
              <a:buFont typeface="Noto Sans Symbols"/>
              <a:buChar char="■"/>
              <a:defRPr sz="1800" b="0" i="0" u="none" strike="noStrike" cap="none">
                <a:solidFill>
                  <a:srgbClr val="595959"/>
                </a:solidFill>
                <a:latin typeface="Rockwell"/>
                <a:ea typeface="Rockwell"/>
                <a:cs typeface="Rockwell"/>
                <a:sym typeface="Rockwell"/>
              </a:defRPr>
            </a:lvl5pPr>
            <a:lvl6pPr marL="2743200" marR="0" lvl="5" indent="-314325" algn="l" rtl="0">
              <a:spcBef>
                <a:spcPts val="360"/>
              </a:spcBef>
              <a:spcAft>
                <a:spcPts val="0"/>
              </a:spcAft>
              <a:buClr>
                <a:srgbClr val="9FC3E3"/>
              </a:buClr>
              <a:buSzPts val="1350"/>
              <a:buFont typeface="Noto Sans Symbols"/>
              <a:buChar char="■"/>
              <a:defRPr sz="1800" b="0" i="0" u="none" strike="noStrike" cap="none">
                <a:solidFill>
                  <a:srgbClr val="595959"/>
                </a:solidFill>
                <a:latin typeface="Rockwell"/>
                <a:ea typeface="Rockwell"/>
                <a:cs typeface="Rockwell"/>
                <a:sym typeface="Rockwell"/>
              </a:defRPr>
            </a:lvl6pPr>
            <a:lvl7pPr marL="3200400" marR="0" lvl="6" indent="-314325" algn="l" rtl="0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350"/>
              <a:buFont typeface="Noto Sans Symbols"/>
              <a:buChar char="■"/>
              <a:defRPr sz="1800" b="0" i="0" u="none" strike="noStrike" cap="none">
                <a:solidFill>
                  <a:srgbClr val="595959"/>
                </a:solidFill>
                <a:latin typeface="Rockwell"/>
                <a:ea typeface="Rockwell"/>
                <a:cs typeface="Rockwell"/>
                <a:sym typeface="Rockwell"/>
              </a:defRPr>
            </a:lvl7pPr>
            <a:lvl8pPr marL="3657600" marR="0" lvl="7" indent="-314325" algn="l" rtl="0">
              <a:spcBef>
                <a:spcPts val="360"/>
              </a:spcBef>
              <a:spcAft>
                <a:spcPts val="0"/>
              </a:spcAft>
              <a:buClr>
                <a:srgbClr val="9FC3E3"/>
              </a:buClr>
              <a:buSzPts val="1350"/>
              <a:buFont typeface="Noto Sans Symbols"/>
              <a:buChar char="■"/>
              <a:defRPr sz="1800" b="0" i="0" u="none" strike="noStrike" cap="none">
                <a:solidFill>
                  <a:srgbClr val="595959"/>
                </a:solidFill>
                <a:latin typeface="Rockwell"/>
                <a:ea typeface="Rockwell"/>
                <a:cs typeface="Rockwell"/>
                <a:sym typeface="Rockwell"/>
              </a:defRPr>
            </a:lvl8pPr>
            <a:lvl9pPr marL="4114800" marR="0" lvl="8" indent="-314325" algn="l" rtl="0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350"/>
              <a:buFont typeface="Noto Sans Symbols"/>
              <a:buChar char="■"/>
              <a:defRPr sz="1800" b="0" i="0" u="none" strike="noStrike" cap="none">
                <a:solidFill>
                  <a:srgbClr val="595959"/>
                </a:solidFill>
                <a:latin typeface="Rockwell"/>
                <a:ea typeface="Rockwell"/>
                <a:cs typeface="Rockwell"/>
                <a:sym typeface="Rockwell"/>
              </a:defRPr>
            </a:lvl9pPr>
          </a:lstStyle>
          <a:p>
            <a:endParaRPr/>
          </a:p>
        </p:txBody>
      </p:sp>
      <p:sp>
        <p:nvSpPr>
          <p:cNvPr id="72" name="Google Shape;72;p15"/>
          <p:cNvSpPr txBox="1">
            <a:spLocks noGrp="1"/>
          </p:cNvSpPr>
          <p:nvPr>
            <p:ph type="dt" idx="10"/>
          </p:nvPr>
        </p:nvSpPr>
        <p:spPr>
          <a:xfrm>
            <a:off x="9060329" y="6423585"/>
            <a:ext cx="2844800" cy="36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100" b="0" i="0" u="none" strike="noStrike" cap="none">
                <a:solidFill>
                  <a:srgbClr val="595959"/>
                </a:solidFill>
                <a:latin typeface="Rockwell"/>
                <a:ea typeface="Rockwell"/>
                <a:cs typeface="Rockwell"/>
                <a:sym typeface="Rockwel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9pPr>
          </a:lstStyle>
          <a:p>
            <a:endParaRPr/>
          </a:p>
        </p:txBody>
      </p:sp>
      <p:sp>
        <p:nvSpPr>
          <p:cNvPr id="73" name="Google Shape;73;p15"/>
          <p:cNvSpPr txBox="1">
            <a:spLocks noGrp="1"/>
          </p:cNvSpPr>
          <p:nvPr>
            <p:ph type="ftr" idx="11"/>
          </p:nvPr>
        </p:nvSpPr>
        <p:spPr>
          <a:xfrm>
            <a:off x="268941" y="6423585"/>
            <a:ext cx="8164000" cy="36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100" b="0" i="0" u="none" strike="noStrike" cap="none">
                <a:solidFill>
                  <a:srgbClr val="595959"/>
                </a:solidFill>
                <a:latin typeface="Rockwell"/>
                <a:ea typeface="Rockwell"/>
                <a:cs typeface="Rockwell"/>
                <a:sym typeface="Rockwel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9pPr>
          </a:lstStyle>
          <a:p>
            <a:endParaRPr/>
          </a:p>
        </p:txBody>
      </p:sp>
      <p:sp>
        <p:nvSpPr>
          <p:cNvPr id="74" name="Google Shape;74;p15"/>
          <p:cNvSpPr txBox="1">
            <a:spLocks noGrp="1"/>
          </p:cNvSpPr>
          <p:nvPr>
            <p:ph type="sldNum" idx="12"/>
          </p:nvPr>
        </p:nvSpPr>
        <p:spPr>
          <a:xfrm>
            <a:off x="11074400" y="242235"/>
            <a:ext cx="738800" cy="36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400" b="0" i="0" u="none" strike="noStrike" cap="none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defRPr>
            </a:lvl1pPr>
            <a:lvl2pPr marL="0" marR="0" lvl="1" indent="0" algn="r" rtl="0">
              <a:spcBef>
                <a:spcPts val="0"/>
              </a:spcBef>
              <a:buNone/>
              <a:defRPr sz="1400" b="0" i="0" u="none" strike="noStrike" cap="none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defRPr>
            </a:lvl2pPr>
            <a:lvl3pPr marL="0" marR="0" lvl="2" indent="0" algn="r" rtl="0">
              <a:spcBef>
                <a:spcPts val="0"/>
              </a:spcBef>
              <a:buNone/>
              <a:defRPr sz="1400" b="0" i="0" u="none" strike="noStrike" cap="none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defRPr>
            </a:lvl3pPr>
            <a:lvl4pPr marL="0" marR="0" lvl="3" indent="0" algn="r" rtl="0">
              <a:spcBef>
                <a:spcPts val="0"/>
              </a:spcBef>
              <a:buNone/>
              <a:defRPr sz="1400" b="0" i="0" u="none" strike="noStrike" cap="none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defRPr>
            </a:lvl4pPr>
            <a:lvl5pPr marL="0" marR="0" lvl="4" indent="0" algn="r" rtl="0">
              <a:spcBef>
                <a:spcPts val="0"/>
              </a:spcBef>
              <a:buNone/>
              <a:defRPr sz="1400" b="0" i="0" u="none" strike="noStrike" cap="none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defRPr>
            </a:lvl5pPr>
            <a:lvl6pPr marL="0" marR="0" lvl="5" indent="0" algn="r" rtl="0">
              <a:spcBef>
                <a:spcPts val="0"/>
              </a:spcBef>
              <a:buNone/>
              <a:defRPr sz="1400" b="0" i="0" u="none" strike="noStrike" cap="none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defRPr>
            </a:lvl6pPr>
            <a:lvl7pPr marL="0" marR="0" lvl="6" indent="0" algn="r" rtl="0">
              <a:spcBef>
                <a:spcPts val="0"/>
              </a:spcBef>
              <a:buNone/>
              <a:defRPr sz="1400" b="0" i="0" u="none" strike="noStrike" cap="none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defRPr>
            </a:lvl7pPr>
            <a:lvl8pPr marL="0" marR="0" lvl="7" indent="0" algn="r" rtl="0">
              <a:spcBef>
                <a:spcPts val="0"/>
              </a:spcBef>
              <a:buNone/>
              <a:defRPr sz="1400" b="0" i="0" u="none" strike="noStrike" cap="none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defRPr>
            </a:lvl8pPr>
            <a:lvl9pPr marL="0" marR="0" lvl="8" indent="0" algn="r" rtl="0">
              <a:spcBef>
                <a:spcPts val="0"/>
              </a:spcBef>
              <a:buNone/>
              <a:defRPr sz="1400" b="0" i="0" u="none" strike="noStrike" cap="none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defRPr>
            </a:lvl9pPr>
          </a:lstStyle>
          <a:p>
            <a:fld id="{00000000-1234-1234-1234-123412341234}" type="slidenum">
              <a:rPr lang="en" smtClean="0">
                <a:solidFill>
                  <a:srgbClr val="FFFFFF"/>
                </a:solidFill>
              </a:rPr>
              <a:pPr/>
              <a:t>‹#›</a:t>
            </a:fld>
            <a:endParaRPr lang="en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0681BC-5D15-224D-9B5D-5DA962243EE3}" type="datetimeFigureOut">
              <a:rPr lang="en-US" smtClean="0"/>
              <a:t>6/2/2021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2BBD54-1893-3146-AF54-1C84401828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8666923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10947401" y="282574"/>
            <a:ext cx="856129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10757647" y="282574"/>
            <a:ext cx="121920" cy="16002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>
              <a:solidFill>
                <a:prstClr val="white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97581" y="228600"/>
            <a:ext cx="34787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defRPr/>
            </a:pPr>
            <a:r>
              <a:rPr sz="3600" b="1">
                <a:solidFill>
                  <a:srgbClr val="629DD1">
                    <a:lumMod val="60000"/>
                    <a:lumOff val="40000"/>
                  </a:srgbClr>
                </a:solidFill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64691" y="1985963"/>
            <a:ext cx="4876800" cy="4140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66504" y="1985963"/>
            <a:ext cx="4876800" cy="4140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9060329" y="6423586"/>
            <a:ext cx="2844800" cy="365125"/>
          </a:xfrm>
          <a:prstGeom prst="rect">
            <a:avLst/>
          </a:prstGeom>
        </p:spPr>
        <p:txBody>
          <a:bodyPr/>
          <a:lstStyle/>
          <a:p>
            <a:fld id="{8E9718A7-2B15-C347-B708-4E85D52F4AA4}" type="datetimeFigureOut">
              <a:rPr lang="en-US">
                <a:solidFill>
                  <a:prstClr val="black">
                    <a:lumMod val="65000"/>
                    <a:lumOff val="35000"/>
                  </a:prstClr>
                </a:solidFill>
              </a:rPr>
              <a:pPr/>
              <a:t>6/2/2021</a:t>
            </a:fld>
            <a:endParaRPr lang="en-US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68941" y="6423586"/>
            <a:ext cx="8163859" cy="365125"/>
          </a:xfrm>
          <a:prstGeom prst="rect">
            <a:avLst/>
          </a:prstGeom>
        </p:spPr>
        <p:txBody>
          <a:bodyPr/>
          <a:lstStyle/>
          <a:p>
            <a:endParaRPr lang="en-US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1074400" y="242235"/>
            <a:ext cx="738717" cy="365125"/>
          </a:xfrm>
          <a:prstGeom prst="rect">
            <a:avLst/>
          </a:prstGeom>
        </p:spPr>
        <p:txBody>
          <a:bodyPr/>
          <a:lstStyle/>
          <a:p>
            <a:fld id="{15E84564-75FE-D847-AF71-AE7C252681ED}" type="slidenum">
              <a:rPr lang="en-US">
                <a:solidFill>
                  <a:prstClr val="white"/>
                </a:solidFill>
              </a:rPr>
              <a:pPr/>
              <a:t>‹#›</a:t>
            </a:fld>
            <a:endParaRPr lang="en-US">
              <a:solidFill>
                <a:prstClr val="white"/>
              </a:solidFill>
            </a:endParaRPr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10889129" y="282574"/>
            <a:ext cx="9144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>
              <a:defRPr/>
            </a:pPr>
            <a:endParaRPr>
              <a:solidFill>
                <a:prstClr val="white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97581" y="228600"/>
            <a:ext cx="34787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defTabSz="457200">
              <a:defRPr/>
            </a:pPr>
            <a:r>
              <a:rPr sz="3600" b="1">
                <a:solidFill>
                  <a:srgbClr val="629DD1">
                    <a:lumMod val="60000"/>
                    <a:lumOff val="40000"/>
                  </a:srgbClr>
                </a:solidFill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3388" y="2447366"/>
            <a:ext cx="4876800" cy="3678797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66504" y="2447366"/>
            <a:ext cx="4876800" cy="3678797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9060329" y="6423586"/>
            <a:ext cx="2844800" cy="365125"/>
          </a:xfrm>
          <a:prstGeom prst="rect">
            <a:avLst/>
          </a:prstGeom>
        </p:spPr>
        <p:txBody>
          <a:bodyPr/>
          <a:lstStyle/>
          <a:p>
            <a:fld id="{8E9718A7-2B15-C347-B708-4E85D52F4AA4}" type="datetimeFigureOut">
              <a:rPr lang="en-US">
                <a:solidFill>
                  <a:srgbClr val="000000"/>
                </a:solidFill>
              </a:rPr>
              <a:pPr/>
              <a:t>6/2/2021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268941" y="6423586"/>
            <a:ext cx="8163859" cy="365125"/>
          </a:xfrm>
          <a:prstGeom prst="rect">
            <a:avLst/>
          </a:prstGeom>
        </p:spPr>
        <p:txBody>
          <a:bodyPr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11074400" y="242235"/>
            <a:ext cx="738717" cy="365125"/>
          </a:xfrm>
          <a:prstGeom prst="rect">
            <a:avLst/>
          </a:prstGeom>
        </p:spPr>
        <p:txBody>
          <a:bodyPr/>
          <a:lstStyle/>
          <a:p>
            <a:fld id="{15E84564-75FE-D847-AF71-AE7C252681ED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3388" y="2070848"/>
            <a:ext cx="4876800" cy="322729"/>
          </a:xfrm>
          <a:prstGeom prst="rect">
            <a:avLst/>
          </a:prstGeom>
          <a:solidFill>
            <a:schemeClr val="accent3"/>
          </a:solidFill>
        </p:spPr>
        <p:txBody>
          <a:bodyPr tIns="0" bIns="0" anchor="ctr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1800" b="0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66504" y="2070848"/>
            <a:ext cx="4876800" cy="322729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tIns="0" bIns="0" anchor="ctr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1800" b="0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2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10947401" y="282574"/>
            <a:ext cx="856129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>
              <a:defRPr/>
            </a:pPr>
            <a:endParaRPr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10757647" y="282574"/>
            <a:ext cx="121920" cy="16002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>
              <a:defRPr/>
            </a:pPr>
            <a:endParaRPr>
              <a:solidFill>
                <a:prstClr val="white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97581" y="228600"/>
            <a:ext cx="34787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defTabSz="457200">
              <a:defRPr/>
            </a:pPr>
            <a:r>
              <a:rPr sz="3600" b="1">
                <a:solidFill>
                  <a:srgbClr val="629DD1">
                    <a:lumMod val="60000"/>
                    <a:lumOff val="40000"/>
                  </a:srgbClr>
                </a:solidFill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64691" y="1985963"/>
            <a:ext cx="4876800" cy="4140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66504" y="1985963"/>
            <a:ext cx="4876800" cy="4140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9060329" y="6423585"/>
            <a:ext cx="2844800" cy="365100"/>
          </a:xfrm>
          <a:prstGeom prst="rect">
            <a:avLst/>
          </a:prstGeom>
        </p:spPr>
        <p:txBody>
          <a:bodyPr/>
          <a:lstStyle/>
          <a:p>
            <a:pPr algn="r" defTabSz="457200">
              <a:defRPr/>
            </a:pPr>
            <a:fld id="{1BBC3013-4435-2D4C-9E29-650CD3D95957}" type="datetimeFigureOut">
              <a:rPr lang="en-US" sz="1100">
                <a:solidFill>
                  <a:prstClr val="black">
                    <a:lumMod val="65000"/>
                    <a:lumOff val="35000"/>
                  </a:prstClr>
                </a:solidFill>
              </a:rPr>
              <a:pPr algn="r" defTabSz="457200">
                <a:defRPr/>
              </a:pPr>
              <a:t>6/2/2021</a:t>
            </a:fld>
            <a:endParaRPr lang="en-US" sz="1100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68941" y="6423585"/>
            <a:ext cx="8164000" cy="365100"/>
          </a:xfrm>
          <a:prstGeom prst="rect">
            <a:avLst/>
          </a:prstGeom>
        </p:spPr>
        <p:txBody>
          <a:bodyPr/>
          <a:lstStyle/>
          <a:p>
            <a:pPr defTabSz="457200">
              <a:defRPr/>
            </a:pPr>
            <a:endParaRPr lang="en-US" sz="1100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1074400" y="242234"/>
            <a:ext cx="738800" cy="365100"/>
          </a:xfrm>
          <a:prstGeom prst="rect">
            <a:avLst/>
          </a:prstGeom>
        </p:spPr>
        <p:txBody>
          <a:bodyPr/>
          <a:lstStyle/>
          <a:p>
            <a:pPr algn="r" defTabSz="457200">
              <a:defRPr/>
            </a:pPr>
            <a:fld id="{806C9EB7-DE12-DA45-9FA8-81EA5D4669B0}" type="slidenum">
              <a:rPr lang="en-US" sz="1400">
                <a:solidFill>
                  <a:prstClr val="white"/>
                </a:solidFill>
              </a:rPr>
              <a:pPr algn="r" defTabSz="457200">
                <a:defRPr/>
              </a:pPr>
              <a:t>‹#›</a:t>
            </a:fld>
            <a:endParaRPr lang="en-US" sz="1400">
              <a:solidFill>
                <a:prstClr val="white"/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0681BC-5D15-224D-9B5D-5DA962243EE3}" type="datetimeFigureOut">
              <a:rPr lang="en-US" smtClean="0"/>
              <a:t>6/2/2021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2BBD54-1893-3146-AF54-1C84401828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79362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0681BC-5D15-224D-9B5D-5DA962243EE3}" type="datetimeFigureOut">
              <a:rPr lang="en-US" smtClean="0"/>
              <a:t>6/2/2021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2BBD54-1893-3146-AF54-1C84401828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50317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0681BC-5D15-224D-9B5D-5DA962243EE3}" type="datetimeFigureOut">
              <a:rPr lang="en-US" smtClean="0"/>
              <a:t>6/2/2021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2BBD54-1893-3146-AF54-1C84401828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24110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0681BC-5D15-224D-9B5D-5DA962243EE3}" type="datetimeFigureOut">
              <a:rPr lang="en-US" smtClean="0"/>
              <a:t>6/2/2021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2BBD54-1893-3146-AF54-1C84401828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64661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0681BC-5D15-224D-9B5D-5DA962243EE3}" type="datetimeFigureOut">
              <a:rPr lang="en-US" smtClean="0"/>
              <a:t>6/2/2021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2BBD54-1893-3146-AF54-1C84401828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68658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0681BC-5D15-224D-9B5D-5DA962243EE3}" type="datetimeFigureOut">
              <a:rPr lang="en-US" smtClean="0"/>
              <a:t>6/2/2021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2BBD54-1893-3146-AF54-1C84401828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0542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18" Type="http://schemas.openxmlformats.org/officeDocument/2006/relationships/slideLayout" Target="../slideLayouts/slideLayout29.xml"/><Relationship Id="rId3" Type="http://schemas.openxmlformats.org/officeDocument/2006/relationships/slideLayout" Target="../slideLayouts/slideLayout14.xml"/><Relationship Id="rId21" Type="http://schemas.openxmlformats.org/officeDocument/2006/relationships/slideLayout" Target="../slideLayouts/slideLayout32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17" Type="http://schemas.openxmlformats.org/officeDocument/2006/relationships/slideLayout" Target="../slideLayouts/slideLayout28.xml"/><Relationship Id="rId2" Type="http://schemas.openxmlformats.org/officeDocument/2006/relationships/slideLayout" Target="../slideLayouts/slideLayout13.xml"/><Relationship Id="rId16" Type="http://schemas.openxmlformats.org/officeDocument/2006/relationships/slideLayout" Target="../slideLayouts/slideLayout27.xml"/><Relationship Id="rId20" Type="http://schemas.openxmlformats.org/officeDocument/2006/relationships/slideLayout" Target="../slideLayouts/slideLayout31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23" Type="http://schemas.openxmlformats.org/officeDocument/2006/relationships/image" Target="../media/image1.png"/><Relationship Id="rId10" Type="http://schemas.openxmlformats.org/officeDocument/2006/relationships/slideLayout" Target="../slideLayouts/slideLayout21.xml"/><Relationship Id="rId19" Type="http://schemas.openxmlformats.org/officeDocument/2006/relationships/slideLayout" Target="../slideLayouts/slideLayout30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Relationship Id="rId22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0681BC-5D15-224D-9B5D-5DA962243EE3}" type="datetimeFigureOut">
              <a:rPr lang="en-US" smtClean="0"/>
              <a:t>6/2/2021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Source: The Right Question Institute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r>
              <a:rPr lang="en-US" dirty="0" err="1"/>
              <a:t>rightquestion.org</a:t>
            </a:r>
            <a:endParaRPr lang="en-US" dirty="0"/>
          </a:p>
        </p:txBody>
      </p:sp>
      <p:pic>
        <p:nvPicPr>
          <p:cNvPr id="7" name="Picture 6"/>
          <p:cNvPicPr/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6395402"/>
            <a:ext cx="607060" cy="28702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3644712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0681BC-5D15-224D-9B5D-5DA962243EE3}" type="datetimeFigureOut">
              <a:rPr lang="en-US" smtClean="0"/>
              <a:t>6/2/2021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Source: The Right Question Institute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r>
              <a:rPr lang="en-US" dirty="0" err="1"/>
              <a:t>rightquestion.org</a:t>
            </a:r>
            <a:endParaRPr lang="en-US" dirty="0"/>
          </a:p>
        </p:txBody>
      </p:sp>
      <p:pic>
        <p:nvPicPr>
          <p:cNvPr id="7" name="Picture 6"/>
          <p:cNvPicPr/>
          <p:nvPr userDrawn="1"/>
        </p:nvPicPr>
        <p:blipFill>
          <a:blip r:embed="rId2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6395402"/>
            <a:ext cx="607060" cy="28702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246792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  <p:sldLayoutId id="2147483679" r:id="rId19"/>
    <p:sldLayoutId id="2147483680" r:id="rId20"/>
    <p:sldLayoutId id="2147483681" r:id="rId2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tif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1.xml"/><Relationship Id="rId4" Type="http://schemas.openxmlformats.org/officeDocument/2006/relationships/hyperlink" Target="http://www.beyaznokta.org.tr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solidFill>
                  <a:schemeClr val="tx1"/>
                </a:solidFill>
              </a:rPr>
              <a:t>Tek bir slaytta SOT...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36515" y="1606981"/>
            <a:ext cx="10515600" cy="4351338"/>
          </a:xfrm>
        </p:spPr>
        <p:txBody>
          <a:bodyPr/>
          <a:lstStyle/>
          <a:p>
            <a:pPr marL="457200" indent="-457200">
              <a:spcBef>
                <a:spcPts val="0"/>
              </a:spcBef>
              <a:spcAft>
                <a:spcPts val="600"/>
              </a:spcAft>
              <a:buFont typeface="+mj-lt"/>
              <a:buAutoNum type="arabicParenR"/>
            </a:pPr>
            <a:r>
              <a:rPr lang="tr-TR" dirty="0"/>
              <a:t>Soru Odağı</a:t>
            </a:r>
          </a:p>
          <a:p>
            <a:pPr marL="457200" indent="-457200">
              <a:spcBef>
                <a:spcPts val="0"/>
              </a:spcBef>
              <a:spcAft>
                <a:spcPts val="600"/>
              </a:spcAft>
              <a:buFont typeface="+mj-lt"/>
              <a:buAutoNum type="arabicParenR"/>
            </a:pPr>
            <a:r>
              <a:rPr lang="tr-TR" dirty="0"/>
              <a:t>Sorularınızı Üretin</a:t>
            </a:r>
          </a:p>
          <a:p>
            <a:pPr lvl="2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tr-TR" dirty="0"/>
              <a:t>Kurallara bağlı kalın</a:t>
            </a:r>
          </a:p>
          <a:p>
            <a:pPr lvl="2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tr-TR" dirty="0"/>
              <a:t>Sorularınızı numaralandırın</a:t>
            </a:r>
          </a:p>
          <a:p>
            <a:pPr marL="457200" indent="-457200">
              <a:spcBef>
                <a:spcPts val="0"/>
              </a:spcBef>
              <a:spcAft>
                <a:spcPts val="600"/>
              </a:spcAft>
              <a:buFont typeface="+mj-lt"/>
              <a:buAutoNum type="arabicParenR" startAt="3"/>
            </a:pPr>
            <a:r>
              <a:rPr lang="tr-TR" dirty="0"/>
              <a:t>Sorularınızı Geliştirin</a:t>
            </a:r>
          </a:p>
          <a:p>
            <a:pPr lvl="2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tr-TR" dirty="0"/>
              <a:t>Soruları Kapalı veya Açık uçlu olarak kategorilere ayırın</a:t>
            </a:r>
          </a:p>
          <a:p>
            <a:pPr lvl="2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tr-TR" dirty="0"/>
              <a:t>Soruları bir türden diğerine değiştirin</a:t>
            </a:r>
          </a:p>
          <a:p>
            <a:pPr marL="457200" indent="-457200">
              <a:spcBef>
                <a:spcPts val="0"/>
              </a:spcBef>
              <a:spcAft>
                <a:spcPts val="600"/>
              </a:spcAft>
              <a:buFont typeface="+mj-lt"/>
              <a:buAutoNum type="arabicParenR" startAt="4"/>
            </a:pPr>
            <a:r>
              <a:rPr lang="tr-TR" dirty="0"/>
              <a:t>Sorularınıza Öncelik Verme </a:t>
            </a:r>
          </a:p>
          <a:p>
            <a:pPr marL="457200" indent="-457200">
              <a:spcBef>
                <a:spcPts val="0"/>
              </a:spcBef>
              <a:spcAft>
                <a:spcPts val="600"/>
              </a:spcAft>
              <a:buFont typeface="+mj-lt"/>
              <a:buAutoNum type="arabicParenR" startAt="5"/>
            </a:pPr>
            <a:r>
              <a:rPr lang="tr-TR" dirty="0"/>
              <a:t>Sonraki Adımları Paylaşın ve Tartışın</a:t>
            </a:r>
          </a:p>
          <a:p>
            <a:pPr marL="457200" indent="-457200">
              <a:spcBef>
                <a:spcPts val="0"/>
              </a:spcBef>
              <a:spcAft>
                <a:spcPts val="600"/>
              </a:spcAft>
              <a:buFont typeface="+mj-lt"/>
              <a:buAutoNum type="arabicParenR" startAt="5"/>
            </a:pPr>
            <a:r>
              <a:rPr lang="tr-TR" dirty="0"/>
              <a:t>Etki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203589" y="1606981"/>
            <a:ext cx="4150211" cy="1477328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pPr marL="342900" indent="-342900" defTabSz="457200">
              <a:buFont typeface="+mj-lt"/>
              <a:buAutoNum type="arabicPeriod"/>
              <a:defRPr/>
            </a:pPr>
            <a:r>
              <a:rPr lang="tr-TR" dirty="0">
                <a:solidFill>
                  <a:prstClr val="black"/>
                </a:solidFill>
                <a:latin typeface="Rockwell"/>
              </a:rPr>
              <a:t>Sorabildiğiniz kadar çok soru sorun</a:t>
            </a:r>
          </a:p>
          <a:p>
            <a:pPr marL="342900" indent="-342900" defTabSz="457200">
              <a:buFont typeface="+mj-lt"/>
              <a:buAutoNum type="arabicPeriod"/>
              <a:defRPr/>
            </a:pPr>
            <a:r>
              <a:rPr lang="tr-TR" dirty="0">
                <a:solidFill>
                  <a:prstClr val="black"/>
                </a:solidFill>
                <a:latin typeface="Rockwell"/>
              </a:rPr>
              <a:t>Tartışmak, yargılamak veya cevap vermek için durmayın</a:t>
            </a:r>
          </a:p>
          <a:p>
            <a:pPr marL="342900" indent="-342900" defTabSz="457200">
              <a:buFont typeface="+mj-lt"/>
              <a:buAutoNum type="arabicPeriod"/>
              <a:defRPr/>
            </a:pPr>
            <a:r>
              <a:rPr lang="tr-TR" i="1" dirty="0">
                <a:solidFill>
                  <a:prstClr val="black"/>
                </a:solidFill>
                <a:latin typeface="Rockwell"/>
              </a:rPr>
              <a:t>Tam olarak</a:t>
            </a:r>
            <a:r>
              <a:rPr lang="tr-TR" dirty="0">
                <a:solidFill>
                  <a:prstClr val="black"/>
                </a:solidFill>
                <a:latin typeface="Rockwell"/>
              </a:rPr>
              <a:t> belirtildiği gibi kaydedin	</a:t>
            </a:r>
          </a:p>
          <a:p>
            <a:pPr marL="342900" indent="-342900" defTabSz="457200">
              <a:buFont typeface="+mj-lt"/>
              <a:buAutoNum type="arabicPeriod"/>
              <a:defRPr/>
            </a:pPr>
            <a:r>
              <a:rPr lang="tr-TR" dirty="0">
                <a:solidFill>
                  <a:prstClr val="black"/>
                </a:solidFill>
                <a:latin typeface="Rockwell"/>
              </a:rPr>
              <a:t>İfadeleri soru olarak değiştirin</a:t>
            </a:r>
          </a:p>
        </p:txBody>
      </p:sp>
      <p:cxnSp>
        <p:nvCxnSpPr>
          <p:cNvPr id="7" name="Straight Arrow Connector 6"/>
          <p:cNvCxnSpPr/>
          <p:nvPr/>
        </p:nvCxnSpPr>
        <p:spPr>
          <a:xfrm>
            <a:off x="4788568" y="2723502"/>
            <a:ext cx="2342627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7780021" y="4217762"/>
            <a:ext cx="3872094" cy="175432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pPr defTabSz="457200">
              <a:defRPr/>
            </a:pPr>
            <a:r>
              <a:rPr lang="tr-TR" b="1">
                <a:solidFill>
                  <a:prstClr val="black"/>
                </a:solidFill>
                <a:latin typeface="Rockwell"/>
              </a:rPr>
              <a:t>Kapalı Uçlu:</a:t>
            </a:r>
          </a:p>
          <a:p>
            <a:pPr defTabSz="457200">
              <a:defRPr/>
            </a:pPr>
            <a:r>
              <a:rPr lang="tr-TR">
                <a:solidFill>
                  <a:prstClr val="black"/>
                </a:solidFill>
                <a:latin typeface="Rockwell"/>
              </a:rPr>
              <a:t>"Evet", "hayır" veya tek kelimeyle cevaplandı</a:t>
            </a:r>
          </a:p>
          <a:p>
            <a:pPr defTabSz="457200">
              <a:defRPr/>
            </a:pPr>
            <a:endParaRPr lang="en-US" dirty="0">
              <a:solidFill>
                <a:prstClr val="black"/>
              </a:solidFill>
              <a:latin typeface="Rockwell"/>
            </a:endParaRPr>
          </a:p>
          <a:p>
            <a:pPr defTabSz="457200">
              <a:defRPr/>
            </a:pPr>
            <a:r>
              <a:rPr lang="tr-TR" b="1">
                <a:solidFill>
                  <a:prstClr val="black"/>
                </a:solidFill>
                <a:latin typeface="Rockwell"/>
              </a:rPr>
              <a:t>Açık uçlu: </a:t>
            </a:r>
            <a:r>
              <a:rPr lang="tr-TR">
                <a:solidFill>
                  <a:prstClr val="black"/>
                </a:solidFill>
                <a:latin typeface="Rockwell"/>
              </a:rPr>
              <a:t>Daha uzun açıklama gerektirir</a:t>
            </a:r>
          </a:p>
        </p:txBody>
      </p:sp>
      <p:cxnSp>
        <p:nvCxnSpPr>
          <p:cNvPr id="12" name="Straight Arrow Connector 11"/>
          <p:cNvCxnSpPr/>
          <p:nvPr/>
        </p:nvCxnSpPr>
        <p:spPr>
          <a:xfrm>
            <a:off x="7318240" y="4050897"/>
            <a:ext cx="504693" cy="217259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Subtitle 2">
            <a:extLst>
              <a:ext uri="{FF2B5EF4-FFF2-40B4-BE49-F238E27FC236}">
                <a16:creationId xmlns:a16="http://schemas.microsoft.com/office/drawing/2014/main" id="{2A937BBD-DFCE-4FD8-8AB4-9BBA5965B47F}"/>
              </a:ext>
            </a:extLst>
          </p:cNvPr>
          <p:cNvSpPr txBox="1">
            <a:spLocks/>
          </p:cNvSpPr>
          <p:nvPr/>
        </p:nvSpPr>
        <p:spPr>
          <a:xfrm>
            <a:off x="1519148" y="6339017"/>
            <a:ext cx="4875167" cy="397239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None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400"/>
              </a:spcBef>
              <a:defRPr/>
            </a:pPr>
            <a:r>
              <a:rPr lang="tr-TR" sz="1400" dirty="0">
                <a:latin typeface="+mj-lt"/>
              </a:rPr>
              <a:t>Kaynak:  </a:t>
            </a:r>
            <a:r>
              <a:rPr lang="tr-TR" sz="1400" dirty="0" err="1">
                <a:latin typeface="+mj-lt"/>
              </a:rPr>
              <a:t>The</a:t>
            </a:r>
            <a:r>
              <a:rPr lang="tr-TR" sz="1400" dirty="0">
                <a:latin typeface="+mj-lt"/>
              </a:rPr>
              <a:t> Right </a:t>
            </a:r>
            <a:r>
              <a:rPr lang="tr-TR" sz="1400" dirty="0" err="1">
                <a:latin typeface="+mj-lt"/>
              </a:rPr>
              <a:t>Question</a:t>
            </a:r>
            <a:r>
              <a:rPr lang="tr-TR" sz="1400" dirty="0">
                <a:latin typeface="+mj-lt"/>
              </a:rPr>
              <a:t> </a:t>
            </a:r>
            <a:r>
              <a:rPr lang="tr-TR" sz="1400" dirty="0" err="1">
                <a:latin typeface="+mj-lt"/>
              </a:rPr>
              <a:t>Institute</a:t>
            </a:r>
            <a:r>
              <a:rPr lang="tr-TR" sz="1400" dirty="0">
                <a:latin typeface="+mj-lt"/>
              </a:rPr>
              <a:t> – rightquestion.org</a:t>
            </a:r>
            <a:endParaRPr lang="en-US" sz="1400" dirty="0">
              <a:latin typeface="+mj-lt"/>
            </a:endParaRPr>
          </a:p>
        </p:txBody>
      </p:sp>
      <p:pic>
        <p:nvPicPr>
          <p:cNvPr id="10" name="Resim 9">
            <a:extLst>
              <a:ext uri="{FF2B5EF4-FFF2-40B4-BE49-F238E27FC236}">
                <a16:creationId xmlns:a16="http://schemas.microsoft.com/office/drawing/2014/main" id="{F6727409-C79E-4A81-8F01-7C03FC463537}"/>
              </a:ext>
            </a:extLst>
          </p:cNvPr>
          <p:cNvPicPr/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579"/>
          <a:stretch/>
        </p:blipFill>
        <p:spPr bwMode="auto">
          <a:xfrm>
            <a:off x="11257141" y="6099457"/>
            <a:ext cx="789947" cy="633918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13" name="Metin kutusu 12">
            <a:extLst>
              <a:ext uri="{FF2B5EF4-FFF2-40B4-BE49-F238E27FC236}">
                <a16:creationId xmlns:a16="http://schemas.microsoft.com/office/drawing/2014/main" id="{CB1BA100-B059-43C9-B878-2C89412122D8}"/>
              </a:ext>
            </a:extLst>
          </p:cNvPr>
          <p:cNvSpPr txBox="1"/>
          <p:nvPr/>
        </p:nvSpPr>
        <p:spPr>
          <a:xfrm>
            <a:off x="5997436" y="6088559"/>
            <a:ext cx="525970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  <a:t>Soru oluşturma tekniği kitapçığı (SOT-QFT) belgelerinin </a:t>
            </a:r>
          </a:p>
          <a:p>
            <a:pPr algn="r"/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  <a:t>Türkçe diline çevirisi Beyaz Nokta Gelişim Vakfı tarafından yapılmıştır.</a:t>
            </a:r>
          </a:p>
          <a:p>
            <a:pPr algn="r"/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www.beyaznokta.org.tr</a:t>
            </a:r>
            <a:endParaRPr lang="tr-TR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/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  <a:t>2021</a:t>
            </a:r>
          </a:p>
        </p:txBody>
      </p:sp>
    </p:spTree>
    <p:extLst>
      <p:ext uri="{BB962C8B-B14F-4D97-AF65-F5344CB8AC3E}">
        <p14:creationId xmlns:p14="http://schemas.microsoft.com/office/powerpoint/2010/main" val="1969449166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  <p:tag name="ARTICULATE_SLIDE_COUNT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RQI Brand Colors (Final)">
      <a:dk1>
        <a:srgbClr val="000000"/>
      </a:dk1>
      <a:lt1>
        <a:srgbClr val="FFFFFF"/>
      </a:lt1>
      <a:dk2>
        <a:srgbClr val="59C4C7"/>
      </a:dk2>
      <a:lt2>
        <a:srgbClr val="E7E6E6"/>
      </a:lt2>
      <a:accent1>
        <a:srgbClr val="59C4C7"/>
      </a:accent1>
      <a:accent2>
        <a:srgbClr val="F6921E"/>
      </a:accent2>
      <a:accent3>
        <a:srgbClr val="74D061"/>
      </a:accent3>
      <a:accent4>
        <a:srgbClr val="156993"/>
      </a:accent4>
      <a:accent5>
        <a:srgbClr val="DD5050"/>
      </a:accent5>
      <a:accent6>
        <a:srgbClr val="7979D8"/>
      </a:accent6>
      <a:hlink>
        <a:srgbClr val="59C4C7"/>
      </a:hlink>
      <a:folHlink>
        <a:srgbClr val="59C4C7"/>
      </a:folHlink>
    </a:clrScheme>
    <a:fontScheme name="ユーザー定義 2">
      <a:majorFont>
        <a:latin typeface="Rockwell"/>
        <a:ea typeface="MS Gothic"/>
        <a:cs typeface=""/>
      </a:majorFont>
      <a:minorFont>
        <a:latin typeface="Rockwell"/>
        <a:ea typeface="Meiryo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105</Words>
  <Application>Microsoft Office PowerPoint</Application>
  <PresentationFormat>Widescreen</PresentationFormat>
  <Paragraphs>25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</vt:i4>
      </vt:variant>
    </vt:vector>
  </HeadingPairs>
  <TitlesOfParts>
    <vt:vector size="11" baseType="lpstr">
      <vt:lpstr>MS Gothic</vt:lpstr>
      <vt:lpstr>Arial</vt:lpstr>
      <vt:lpstr>Calibri</vt:lpstr>
      <vt:lpstr>Calibri Light</vt:lpstr>
      <vt:lpstr>Meiryo</vt:lpstr>
      <vt:lpstr>Noto Sans Symbols</vt:lpstr>
      <vt:lpstr>Rockwell</vt:lpstr>
      <vt:lpstr>Wingdings</vt:lpstr>
      <vt:lpstr>Office Theme</vt:lpstr>
      <vt:lpstr>1_Office Theme</vt:lpstr>
      <vt:lpstr>Tek bir slaytta SOT...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QFT, on one slide…</dc:title>
  <dc:creator>Microsoft Office User</dc:creator>
  <cp:lastModifiedBy>Katy</cp:lastModifiedBy>
  <cp:revision>9</cp:revision>
  <dcterms:created xsi:type="dcterms:W3CDTF">2020-02-20T12:52:58Z</dcterms:created>
  <dcterms:modified xsi:type="dcterms:W3CDTF">2021-06-02T19:30:10Z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544F44FB-A7AA-42BD-9300-DD6A700080B2</vt:lpwstr>
  </property>
  <property fmtid="{D5CDD505-2E9C-101B-9397-08002B2CF9AE}" pid="3" name="ArticulatePath">
    <vt:lpwstr>Tek Slaytta SOT_RQI-Resource-The-QFT-on-One-Slide-</vt:lpwstr>
  </property>
</Properties>
</file>