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3"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Lst>
  <p:sldSz cy="6858000" cx="12192000"/>
  <p:notesSz cx="6858000" cy="9144000"/>
  <p:embeddedFontLst>
    <p:embeddedFont>
      <p:font typeface="Palatino Linotype"/>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2" roundtripDataSignature="AMtx7mhvWQr4ByARXXp0f7XmHDKgR6pH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F77F82-D811-4E1C-83C9-6BA9761F0355}">
  <a:tblStyle styleId="{82F77F82-D811-4E1C-83C9-6BA9761F0355}" styleName="Table_0">
    <a:wholeTbl>
      <a:tcTxStyle b="off" i="off">
        <a:font>
          <a:latin typeface="Rockwell"/>
          <a:ea typeface="Rockwell"/>
          <a:cs typeface="Rockwel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F5F5"/>
          </a:solidFill>
        </a:fill>
      </a:tcStyle>
    </a:wholeTbl>
    <a:band1H>
      <a:tcTxStyle/>
      <a:tcStyle>
        <a:fill>
          <a:solidFill>
            <a:srgbClr val="D0EAEB"/>
          </a:solidFill>
        </a:fill>
      </a:tcStyle>
    </a:band1H>
    <a:band2H>
      <a:tcTxStyle/>
    </a:band2H>
    <a:band1V>
      <a:tcTxStyle/>
      <a:tcStyle>
        <a:fill>
          <a:solidFill>
            <a:srgbClr val="D0EAEB"/>
          </a:solidFill>
        </a:fill>
      </a:tcStyle>
    </a:band1V>
    <a:band2V>
      <a:tcTxStyle/>
    </a:band2V>
    <a:lastCol>
      <a:tcTxStyle b="on" i="off">
        <a:font>
          <a:latin typeface="Rockwell"/>
          <a:ea typeface="Rockwell"/>
          <a:cs typeface="Rockwell"/>
        </a:font>
        <a:schemeClr val="lt1"/>
      </a:tcTxStyle>
      <a:tcStyle>
        <a:fill>
          <a:solidFill>
            <a:schemeClr val="accent1"/>
          </a:solidFill>
        </a:fill>
      </a:tcStyle>
    </a:lastCol>
    <a:firstCol>
      <a:tcTxStyle b="on" i="off">
        <a:font>
          <a:latin typeface="Rockwell"/>
          <a:ea typeface="Rockwell"/>
          <a:cs typeface="Rockwell"/>
        </a:font>
        <a:schemeClr val="lt1"/>
      </a:tcTxStyle>
      <a:tcStyle>
        <a:fill>
          <a:solidFill>
            <a:schemeClr val="accent1"/>
          </a:solidFill>
        </a:fill>
      </a:tcStyle>
    </a:firstCol>
    <a:lastRow>
      <a:tcTxStyle b="on" i="off">
        <a:font>
          <a:latin typeface="Rockwell"/>
          <a:ea typeface="Rockwell"/>
          <a:cs typeface="Rockwel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Rockwell"/>
          <a:ea typeface="Rockwell"/>
          <a:cs typeface="Rockwel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PalatinoLinotype-italic.fntdata"/><Relationship Id="rId82" Type="http://customschemas.google.com/relationships/presentationmetadata" Target="metadata"/><Relationship Id="rId81" Type="http://schemas.openxmlformats.org/officeDocument/2006/relationships/font" Target="fonts/PalatinoLinotype-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font" Target="fonts/PalatinoLinotype-bold.fntdata"/><Relationship Id="rId34" Type="http://schemas.openxmlformats.org/officeDocument/2006/relationships/slide" Target="slides/slide27.xml"/><Relationship Id="rId78" Type="http://schemas.openxmlformats.org/officeDocument/2006/relationships/font" Target="fonts/PalatinoLinotype-regular.fntdata"/><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iles.eric.ed.gov/fulltext/EJ746291.pdf" TargetMode="External"/><Relationship Id="rId3" Type="http://schemas.openxmlformats.org/officeDocument/2006/relationships/hyperlink" Target="http://research.msu.edu/survey-shows-scientists-value-honesty-curiosit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b602c7675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1b602c7675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8am-3:30pm with 45 min break</a:t>
            </a:r>
            <a:endParaRPr/>
          </a:p>
        </p:txBody>
      </p:sp>
      <p:sp>
        <p:nvSpPr>
          <p:cNvPr id="430" name="Google Shape;430;g1b602c7675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b602c76758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g1b602c76758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b602c76758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g1b602c76758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b602c76758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g1b602c76758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b602c76758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1b602c76758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g1b602c76758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b602c76758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g1b602c76758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b602c76758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g1b602c76758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b602c76758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g1b602c76758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b602c76758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g1b602c76758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b602c76758_0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g1b602c76758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b602c76758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g1b602c76758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UC Davis Research Linking Curiosity to Memory (UC Davis) 2014</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Fullerton Longitudinal Study (FLS)</a:t>
            </a:r>
            <a:r>
              <a:rPr b="0" i="0" lang="en-US" sz="1200">
                <a:solidFill>
                  <a:schemeClr val="dk1"/>
                </a:solidFill>
                <a:latin typeface="Calibri"/>
                <a:ea typeface="Calibri"/>
                <a:cs typeface="Calibri"/>
                <a:sym typeface="Calibri"/>
              </a:rPr>
              <a:t>, a 30-plus year study of the development of giftedness across various points in time conducted by Adele and Allen Gottfried of California State University ”This finding has strong implications for the development of STEM considering that curiosity is a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fundamental predictor of the aspiration to become a scientist.</a:t>
            </a:r>
            <a:r>
              <a:rPr b="0" i="0" lang="en-US" sz="1200" u="none" strike="noStrike">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S. von Stumm, B. Hell, T. Chamorro-Premuzic. </a:t>
            </a:r>
            <a:r>
              <a:rPr b="1" i="0" lang="en-US" sz="1200">
                <a:solidFill>
                  <a:schemeClr val="dk1"/>
                </a:solidFill>
                <a:latin typeface="Calibri"/>
                <a:ea typeface="Calibri"/>
                <a:cs typeface="Calibri"/>
                <a:sym typeface="Calibri"/>
              </a:rPr>
              <a:t>The Hungry Mind: Intellectual Curiosity Is the Third Pillar of Academic Performance</a:t>
            </a:r>
            <a:r>
              <a:rPr b="0" i="0" lang="en-US" sz="1200">
                <a:solidFill>
                  <a:schemeClr val="dk1"/>
                </a:solidFill>
                <a:latin typeface="Calibri"/>
                <a:ea typeface="Calibri"/>
                <a:cs typeface="Calibri"/>
                <a:sym typeface="Calibri"/>
              </a:rPr>
              <a:t>. </a:t>
            </a:r>
            <a:r>
              <a:rPr b="0" i="1" lang="en-US" sz="1200">
                <a:solidFill>
                  <a:schemeClr val="dk1"/>
                </a:solidFill>
                <a:latin typeface="Calibri"/>
                <a:ea typeface="Calibri"/>
                <a:cs typeface="Calibri"/>
                <a:sym typeface="Calibri"/>
              </a:rPr>
              <a:t>Perspectives on Psychological Science</a:t>
            </a:r>
            <a:r>
              <a:rPr b="0" i="0" lang="en-US" sz="1200">
                <a:solidFill>
                  <a:schemeClr val="dk1"/>
                </a:solidFill>
                <a:latin typeface="Calibri"/>
                <a:ea typeface="Calibri"/>
                <a:cs typeface="Calibri"/>
                <a:sym typeface="Calibri"/>
              </a:rPr>
              <a:t>, 2011 meta-analysis shows They found that curiosity did, indeed, influence academic performance. In fact, it had quite a large effect, about the same as conscientiousness. When put together, conscientiousness and curiosity had as big an effect on performance as intelligence.</a:t>
            </a:r>
            <a:endParaRPr/>
          </a:p>
        </p:txBody>
      </p:sp>
      <p:sp>
        <p:nvSpPr>
          <p:cNvPr id="561" name="Google Shape;561;g1b602c76758_0_1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b602c7675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g1b602c7675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b602c76758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8" name="Google Shape;568;g1b602c76758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569" name="Google Shape;569;g1b602c76758_0_1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b602c76758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1b602c76758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g1b602c76758_0_1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b602c76758_0_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g1b602c76758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b602c76758_0_1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g1b602c76758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8" name="Google Shape;59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b602c76758_0_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g1b602c76758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b602c76758_0_1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g1b602c76758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b602c76758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1b602c76758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Luz: Give your directions. </a:t>
            </a:r>
            <a:endParaRPr/>
          </a:p>
          <a:p>
            <a:pPr indent="0" lvl="0" marL="0" rtl="0" algn="l">
              <a:spcBef>
                <a:spcPts val="0"/>
              </a:spcBef>
              <a:spcAft>
                <a:spcPts val="0"/>
              </a:spcAft>
              <a:buNone/>
            </a:pPr>
            <a:r>
              <a:rPr lang="en-US"/>
              <a:t>Sarah: TYPE a RESPONSE in the chat box now.</a:t>
            </a:r>
            <a:endParaRPr/>
          </a:p>
          <a:p>
            <a:pPr indent="0" lvl="0" marL="0" rtl="0" algn="l">
              <a:spcBef>
                <a:spcPts val="0"/>
              </a:spcBef>
              <a:spcAft>
                <a:spcPts val="0"/>
              </a:spcAft>
              <a:buNone/>
            </a:pPr>
            <a:r>
              <a:rPr lang="en-US"/>
              <a:t>SARAH read some questions. </a:t>
            </a:r>
            <a:endParaRPr/>
          </a:p>
          <a:p>
            <a:pPr indent="0" lvl="0" marL="0" rtl="0" algn="l">
              <a:spcBef>
                <a:spcPts val="0"/>
              </a:spcBef>
              <a:spcAft>
                <a:spcPts val="0"/>
              </a:spcAft>
              <a:buNone/>
            </a:pPr>
            <a:r>
              <a:rPr lang="en-US"/>
              <a:t>Luz: Disadvantages. </a:t>
            </a:r>
            <a:endParaRPr/>
          </a:p>
          <a:p>
            <a:pPr indent="0" lvl="0" marL="0" rtl="0" algn="l">
              <a:spcBef>
                <a:spcPts val="0"/>
              </a:spcBef>
              <a:spcAft>
                <a:spcPts val="0"/>
              </a:spcAft>
              <a:buNone/>
            </a:pPr>
            <a:r>
              <a:t/>
            </a:r>
            <a:endParaRPr/>
          </a:p>
        </p:txBody>
      </p:sp>
      <p:sp>
        <p:nvSpPr>
          <p:cNvPr id="620" name="Google Shape;620;g1b602c76758_0_1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b602c76758_0_4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g1b602c76758_0_4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Luz: Give your directions. </a:t>
            </a:r>
            <a:endParaRPr/>
          </a:p>
          <a:p>
            <a:pPr indent="0" lvl="0" marL="0" rtl="0" algn="l">
              <a:spcBef>
                <a:spcPts val="0"/>
              </a:spcBef>
              <a:spcAft>
                <a:spcPts val="0"/>
              </a:spcAft>
              <a:buNone/>
            </a:pPr>
            <a:r>
              <a:rPr lang="en-US"/>
              <a:t>Sarah: TYPE a RESPONSE in the chat box now.</a:t>
            </a:r>
            <a:endParaRPr/>
          </a:p>
          <a:p>
            <a:pPr indent="0" lvl="0" marL="0" rtl="0" algn="l">
              <a:spcBef>
                <a:spcPts val="0"/>
              </a:spcBef>
              <a:spcAft>
                <a:spcPts val="0"/>
              </a:spcAft>
              <a:buNone/>
            </a:pPr>
            <a:r>
              <a:rPr lang="en-US"/>
              <a:t>SARAH read some questions. </a:t>
            </a:r>
            <a:endParaRPr/>
          </a:p>
          <a:p>
            <a:pPr indent="0" lvl="0" marL="0" rtl="0" algn="l">
              <a:spcBef>
                <a:spcPts val="0"/>
              </a:spcBef>
              <a:spcAft>
                <a:spcPts val="0"/>
              </a:spcAft>
              <a:buNone/>
            </a:pPr>
            <a:r>
              <a:rPr lang="en-US"/>
              <a:t>Luz: Disadvantages. </a:t>
            </a:r>
            <a:endParaRPr/>
          </a:p>
          <a:p>
            <a:pPr indent="0" lvl="0" marL="0" rtl="0" algn="l">
              <a:spcBef>
                <a:spcPts val="0"/>
              </a:spcBef>
              <a:spcAft>
                <a:spcPts val="0"/>
              </a:spcAft>
              <a:buNone/>
            </a:pPr>
            <a:r>
              <a:t/>
            </a:r>
            <a:endParaRPr/>
          </a:p>
        </p:txBody>
      </p:sp>
      <p:sp>
        <p:nvSpPr>
          <p:cNvPr id="635" name="Google Shape;635;g1b602c76758_0_4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1b602c76758_0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9" name="Google Shape;649;g1b602c76758_0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Luz: Read Slide. 1 ½ Minutes. Pause &amp; Time. DO NOT ASK THEM TO SHARE.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Winston: Add the gif to this slide to go along with the final animation</a:t>
            </a:r>
            <a:endParaRPr/>
          </a:p>
        </p:txBody>
      </p:sp>
      <p:sp>
        <p:nvSpPr>
          <p:cNvPr id="650" name="Google Shape;650;g1b602c76758_0_1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b602c76758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g1b602c7675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b602c76758_0_2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g1b602c76758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b602c76758_0_2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g1b602c76758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b602c76758_0_2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g1b602c76758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b602c76758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82" name="Google Shape;682;g1b602c76758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g1b602c76758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b602c76758_0_2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g1b602c76758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1b602c76758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g1b602c76758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b602c76758_0_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g1b602c76758_0_2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g1b602c76758_0_2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b602c76758_0_2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g1b602c76758_0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b602c76758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8" name="Google Shape;718;g1b602c76758_0_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719" name="Google Shape;719;g1b602c76758_0_2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b602c76758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g1b602c76758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a:t>
            </a:r>
            <a:endParaRPr/>
          </a:p>
        </p:txBody>
      </p:sp>
      <p:sp>
        <p:nvSpPr>
          <p:cNvPr id="732" name="Google Shape;732;g1b602c76758_0_2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b602c76758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1b602c76758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b602c76758_0_2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g1b602c76758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b602c76758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g1b602c76758_0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763" name="Google Shape;763;g1b602c76758_0_2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1b602c76758_0_2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769" name="Google Shape;769;g1b602c76758_0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1b602c76758_0_3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g1b602c76758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b602c76758_0_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84" name="Google Shape;784;g1b602c76758_0_3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1b602c76758_0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90" name="Google Shape;790;g1b602c76758_0_3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1b602c76758_0_3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g1b602c76758_0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1b602c76758_0_3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g1b602c76758_0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1b602c76758_0_3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9" name="Google Shape;809;g1b602c76758_0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b602c76758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g1b602c76758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1b602c76758_0_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g1b602c76758_0_3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g1b602c76758_0_3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1b602c76758_0_3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g1b602c76758_0_3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g1b602c76758_0_3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1b602c76758_0_5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0" name="Google Shape;830;g1b602c76758_0_5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g1b602c76758_0_5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1b602c76758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g1b602c76758_0_3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g1b602c76758_0_3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1b602c76758_0_3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g1b602c76758_0_3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1b602c76758_0_359:notes"/>
          <p:cNvSpPr txBox="1"/>
          <p:nvPr>
            <p:ph idx="1" type="body"/>
          </p:nvPr>
        </p:nvSpPr>
        <p:spPr>
          <a:xfrm>
            <a:off x="923608" y="3373756"/>
            <a:ext cx="7389000" cy="2760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200"/>
              <a:buFont typeface="Calibri"/>
              <a:buNone/>
            </a:pPr>
            <a:r>
              <a:t/>
            </a:r>
            <a:endParaRPr/>
          </a:p>
        </p:txBody>
      </p:sp>
      <p:sp>
        <p:nvSpPr>
          <p:cNvPr id="852" name="Google Shape;852;g1b602c76758_0_359:notes"/>
          <p:cNvSpPr/>
          <p:nvPr>
            <p:ph idx="2" type="sldImg"/>
          </p:nvPr>
        </p:nvSpPr>
        <p:spPr>
          <a:xfrm>
            <a:off x="2516188" y="876300"/>
            <a:ext cx="4203600" cy="236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1b602c76758_0_364:notes"/>
          <p:cNvSpPr txBox="1"/>
          <p:nvPr>
            <p:ph idx="1" type="body"/>
          </p:nvPr>
        </p:nvSpPr>
        <p:spPr>
          <a:xfrm>
            <a:off x="923608" y="3373756"/>
            <a:ext cx="7389000" cy="27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858" name="Google Shape;858;g1b602c76758_0_364:notes"/>
          <p:cNvSpPr/>
          <p:nvPr>
            <p:ph idx="2" type="sldImg"/>
          </p:nvPr>
        </p:nvSpPr>
        <p:spPr>
          <a:xfrm>
            <a:off x="2516188" y="876300"/>
            <a:ext cx="4203600" cy="236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1b602c76758_0_513:notes"/>
          <p:cNvSpPr/>
          <p:nvPr>
            <p:ph idx="2" type="sldImg"/>
          </p:nvPr>
        </p:nvSpPr>
        <p:spPr>
          <a:xfrm>
            <a:off x="2516188" y="876300"/>
            <a:ext cx="4203600" cy="236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g1b602c76758_0_513:notes"/>
          <p:cNvSpPr txBox="1"/>
          <p:nvPr>
            <p:ph idx="1" type="body"/>
          </p:nvPr>
        </p:nvSpPr>
        <p:spPr>
          <a:xfrm>
            <a:off x="923608" y="3373756"/>
            <a:ext cx="7389000" cy="276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a:p>
        </p:txBody>
      </p:sp>
      <p:sp>
        <p:nvSpPr>
          <p:cNvPr id="866" name="Google Shape;866;g1b602c76758_0_513:notes"/>
          <p:cNvSpPr txBox="1"/>
          <p:nvPr>
            <p:ph idx="12" type="sldNum"/>
          </p:nvPr>
        </p:nvSpPr>
        <p:spPr>
          <a:xfrm>
            <a:off x="5231639" y="6658665"/>
            <a:ext cx="4002300" cy="3516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1b602c76758_0_370:notes"/>
          <p:cNvSpPr/>
          <p:nvPr>
            <p:ph idx="2" type="sldImg"/>
          </p:nvPr>
        </p:nvSpPr>
        <p:spPr>
          <a:xfrm>
            <a:off x="2516188" y="876300"/>
            <a:ext cx="4203600" cy="236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2" name="Google Shape;872;g1b602c76758_0_370:notes"/>
          <p:cNvSpPr txBox="1"/>
          <p:nvPr>
            <p:ph idx="1" type="body"/>
          </p:nvPr>
        </p:nvSpPr>
        <p:spPr>
          <a:xfrm>
            <a:off x="923608" y="3373756"/>
            <a:ext cx="7389000" cy="276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a:p>
        </p:txBody>
      </p:sp>
      <p:sp>
        <p:nvSpPr>
          <p:cNvPr id="873" name="Google Shape;873;g1b602c76758_0_370:notes"/>
          <p:cNvSpPr txBox="1"/>
          <p:nvPr>
            <p:ph idx="12" type="sldNum"/>
          </p:nvPr>
        </p:nvSpPr>
        <p:spPr>
          <a:xfrm>
            <a:off x="5231639" y="6658665"/>
            <a:ext cx="4002300" cy="3516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b602c76758_0_3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g1b602c76758_0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b602c7675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g1b602c7675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1b602c76758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1b602c76758_0_3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g1b602c76758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b602c76758_0_3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1" name="Google Shape;891;g1b602c76758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b602c76758_0_3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7" name="Google Shape;897;g1b602c76758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1b602c76758_0_3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5" name="Google Shape;905;g1b602c76758_0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b602c76758_0_5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1" name="Google Shape;911;g1b602c76758_0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1b602c76758_0_4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g1b602c76758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1b602c76758_0_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4" name="Google Shape;924;g1b602c76758_0_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5" name="Google Shape;925;g1b602c76758_0_4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1b602c76758_0_4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2" name="Google Shape;932;g1b602c76758_0_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1b602c76758_0_4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0" name="Google Shape;940;g1b602c76758_0_4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1" name="Google Shape;941;g1b602c76758_0_4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1b602c76758_0_4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7" name="Google Shape;947;g1b602c76758_0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b602c76758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1b602c76758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1b602c76758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b602c76758_0_4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7" name="Google Shape;957;g1b602c76758_0_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b602c76758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1b602c76758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b602c76758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g1b602c76758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rightquestion.org/"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69"/>
          <p:cNvSpPr/>
          <p:nvPr/>
        </p:nvSpPr>
        <p:spPr>
          <a:xfrm>
            <a:off x="0" y="-17796"/>
            <a:ext cx="12192000" cy="2351922"/>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5" name="Google Shape;15;p69"/>
          <p:cNvSpPr txBox="1"/>
          <p:nvPr>
            <p:ph type="ctrTitle"/>
          </p:nvPr>
        </p:nvSpPr>
        <p:spPr>
          <a:xfrm>
            <a:off x="768628" y="609599"/>
            <a:ext cx="8627165" cy="157701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Rockwell"/>
              <a:buNone/>
              <a:defRPr b="1"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69"/>
          <p:cNvSpPr txBox="1"/>
          <p:nvPr>
            <p:ph idx="1" type="subTitle"/>
          </p:nvPr>
        </p:nvSpPr>
        <p:spPr>
          <a:xfrm>
            <a:off x="768627" y="2804355"/>
            <a:ext cx="9144000" cy="64121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69"/>
          <p:cNvPicPr preferRelativeResize="0"/>
          <p:nvPr/>
        </p:nvPicPr>
        <p:blipFill rotWithShape="1">
          <a:blip r:embed="rId2">
            <a:alphaModFix/>
          </a:blip>
          <a:srcRect b="0" l="0" r="0" t="0"/>
          <a:stretch/>
        </p:blipFill>
        <p:spPr>
          <a:xfrm>
            <a:off x="768627" y="6017665"/>
            <a:ext cx="2875723" cy="515234"/>
          </a:xfrm>
          <a:prstGeom prst="rect">
            <a:avLst/>
          </a:prstGeom>
          <a:noFill/>
          <a:ln>
            <a:noFill/>
          </a:ln>
        </p:spPr>
      </p:pic>
      <p:cxnSp>
        <p:nvCxnSpPr>
          <p:cNvPr id="18" name="Google Shape;18;p69"/>
          <p:cNvCxnSpPr/>
          <p:nvPr/>
        </p:nvCxnSpPr>
        <p:spPr>
          <a:xfrm>
            <a:off x="768627"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w/ Footer">
  <p:cSld name="5_Title and Content w/ Footer">
    <p:spTree>
      <p:nvGrpSpPr>
        <p:cNvPr id="60" name="Shape 60"/>
        <p:cNvGrpSpPr/>
        <p:nvPr/>
      </p:nvGrpSpPr>
      <p:grpSpPr>
        <a:xfrm>
          <a:off x="0" y="0"/>
          <a:ext cx="0" cy="0"/>
          <a:chOff x="0" y="0"/>
          <a:chExt cx="0" cy="0"/>
        </a:xfrm>
      </p:grpSpPr>
      <p:sp>
        <p:nvSpPr>
          <p:cNvPr id="61" name="Google Shape;61;p82"/>
          <p:cNvSpPr txBox="1"/>
          <p:nvPr>
            <p:ph type="title"/>
          </p:nvPr>
        </p:nvSpPr>
        <p:spPr>
          <a:xfrm>
            <a:off x="728521" y="191961"/>
            <a:ext cx="10515600" cy="8461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3" name="Google Shape;63;p82"/>
          <p:cNvCxnSpPr/>
          <p:nvPr/>
        </p:nvCxnSpPr>
        <p:spPr>
          <a:xfrm>
            <a:off x="728521" y="1128409"/>
            <a:ext cx="10625279" cy="0"/>
          </a:xfrm>
          <a:prstGeom prst="straightConnector1">
            <a:avLst/>
          </a:prstGeom>
          <a:noFill/>
          <a:ln cap="flat" cmpd="sng" w="9525">
            <a:solidFill>
              <a:schemeClr val="accent1"/>
            </a:solidFill>
            <a:prstDash val="solid"/>
            <a:miter lim="800000"/>
            <a:headEnd len="sm" w="sm" type="none"/>
            <a:tailEnd len="sm" w="sm" type="none"/>
          </a:ln>
        </p:spPr>
      </p:cxnSp>
      <p:cxnSp>
        <p:nvCxnSpPr>
          <p:cNvPr id="64" name="Google Shape;64;p82"/>
          <p:cNvCxnSpPr/>
          <p:nvPr/>
        </p:nvCxnSpPr>
        <p:spPr>
          <a:xfrm>
            <a:off x="783360" y="6176963"/>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5" name="Shape 65"/>
        <p:cNvGrpSpPr/>
        <p:nvPr/>
      </p:nvGrpSpPr>
      <p:grpSpPr>
        <a:xfrm>
          <a:off x="0" y="0"/>
          <a:ext cx="0" cy="0"/>
          <a:chOff x="0" y="0"/>
          <a:chExt cx="0" cy="0"/>
        </a:xfrm>
      </p:grpSpPr>
      <p:sp>
        <p:nvSpPr>
          <p:cNvPr id="66" name="Google Shape;66;p83"/>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7" name="Google Shape;67;p8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8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 name="Google Shape;69;p83"/>
          <p:cNvPicPr preferRelativeResize="0"/>
          <p:nvPr/>
        </p:nvPicPr>
        <p:blipFill rotWithShape="1">
          <a:blip r:embed="rId2">
            <a:alphaModFix/>
          </a:blip>
          <a:srcRect b="0" l="0" r="0" t="0"/>
          <a:stretch/>
        </p:blipFill>
        <p:spPr>
          <a:xfrm>
            <a:off x="768627" y="6017665"/>
            <a:ext cx="2875723" cy="515234"/>
          </a:xfrm>
          <a:prstGeom prst="rect">
            <a:avLst/>
          </a:prstGeom>
          <a:noFill/>
          <a:ln>
            <a:noFill/>
          </a:ln>
        </p:spPr>
      </p:pic>
      <p:cxnSp>
        <p:nvCxnSpPr>
          <p:cNvPr id="70" name="Google Shape;70;p83"/>
          <p:cNvCxnSpPr/>
          <p:nvPr/>
        </p:nvCxnSpPr>
        <p:spPr>
          <a:xfrm>
            <a:off x="768627"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1" name="Shape 71"/>
        <p:cNvGrpSpPr/>
        <p:nvPr/>
      </p:nvGrpSpPr>
      <p:grpSpPr>
        <a:xfrm>
          <a:off x="0" y="0"/>
          <a:ext cx="0" cy="0"/>
          <a:chOff x="0" y="0"/>
          <a:chExt cx="0" cy="0"/>
        </a:xfrm>
      </p:grpSpPr>
      <p:sp>
        <p:nvSpPr>
          <p:cNvPr id="72" name="Google Shape;72;p84"/>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73" name="Google Shape;73;p84"/>
          <p:cNvSpPr txBox="1"/>
          <p:nvPr>
            <p:ph type="title"/>
          </p:nvPr>
        </p:nvSpPr>
        <p:spPr>
          <a:xfrm>
            <a:off x="768627" y="34733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84"/>
          <p:cNvSpPr/>
          <p:nvPr>
            <p:ph idx="2" type="pic"/>
          </p:nvPr>
        </p:nvSpPr>
        <p:spPr>
          <a:xfrm>
            <a:off x="838725" y="1828802"/>
            <a:ext cx="4808096" cy="2649303"/>
          </a:xfrm>
          <a:prstGeom prst="rect">
            <a:avLst/>
          </a:prstGeom>
          <a:noFill/>
          <a:ln>
            <a:noFill/>
          </a:ln>
        </p:spPr>
      </p:sp>
      <p:sp>
        <p:nvSpPr>
          <p:cNvPr id="75" name="Google Shape;75;p84"/>
          <p:cNvSpPr/>
          <p:nvPr>
            <p:ph idx="3" type="pic"/>
          </p:nvPr>
        </p:nvSpPr>
        <p:spPr>
          <a:xfrm>
            <a:off x="6385301" y="1828802"/>
            <a:ext cx="4968499" cy="2649303"/>
          </a:xfrm>
          <a:prstGeom prst="rect">
            <a:avLst/>
          </a:prstGeom>
          <a:noFill/>
          <a:ln>
            <a:noFill/>
          </a:ln>
        </p:spPr>
      </p:sp>
      <p:sp>
        <p:nvSpPr>
          <p:cNvPr id="76" name="Google Shape;76;p84"/>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800"/>
              <a:buFont typeface="Arial"/>
              <a:buNone/>
              <a:defRPr b="0" i="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7" name="Shape 77"/>
        <p:cNvGrpSpPr/>
        <p:nvPr/>
      </p:nvGrpSpPr>
      <p:grpSpPr>
        <a:xfrm>
          <a:off x="0" y="0"/>
          <a:ext cx="0" cy="0"/>
          <a:chOff x="0" y="0"/>
          <a:chExt cx="0" cy="0"/>
        </a:xfrm>
      </p:grpSpPr>
      <p:sp>
        <p:nvSpPr>
          <p:cNvPr id="78" name="Google Shape;78;p85"/>
          <p:cNvSpPr txBox="1"/>
          <p:nvPr>
            <p:ph type="title"/>
          </p:nvPr>
        </p:nvSpPr>
        <p:spPr>
          <a:xfrm>
            <a:off x="831851" y="3296859"/>
            <a:ext cx="10515600" cy="9530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85"/>
          <p:cNvSpPr txBox="1"/>
          <p:nvPr>
            <p:ph idx="1" type="body"/>
          </p:nvPr>
        </p:nvSpPr>
        <p:spPr>
          <a:xfrm>
            <a:off x="831851" y="4359960"/>
            <a:ext cx="10515600" cy="18152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 name="Google Shape;80;p85"/>
          <p:cNvSpPr/>
          <p:nvPr>
            <p:ph idx="2" type="pic"/>
          </p:nvPr>
        </p:nvSpPr>
        <p:spPr>
          <a:xfrm>
            <a:off x="831849" y="528638"/>
            <a:ext cx="6546851" cy="2871787"/>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1" name="Shape 81"/>
        <p:cNvGrpSpPr/>
        <p:nvPr/>
      </p:nvGrpSpPr>
      <p:grpSpPr>
        <a:xfrm>
          <a:off x="0" y="0"/>
          <a:ext cx="0" cy="0"/>
          <a:chOff x="0" y="0"/>
          <a:chExt cx="0" cy="0"/>
        </a:xfrm>
      </p:grpSpPr>
      <p:sp>
        <p:nvSpPr>
          <p:cNvPr id="82" name="Google Shape;82;p86"/>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83" name="Google Shape;83;p8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4" name="Google Shape;84;p86"/>
          <p:cNvPicPr preferRelativeResize="0"/>
          <p:nvPr/>
        </p:nvPicPr>
        <p:blipFill rotWithShape="1">
          <a:blip r:embed="rId2">
            <a:alphaModFix/>
          </a:blip>
          <a:srcRect b="0" l="0" r="0" t="0"/>
          <a:stretch/>
        </p:blipFill>
        <p:spPr>
          <a:xfrm>
            <a:off x="768627" y="6017665"/>
            <a:ext cx="2875723" cy="515234"/>
          </a:xfrm>
          <a:prstGeom prst="rect">
            <a:avLst/>
          </a:prstGeom>
          <a:noFill/>
          <a:ln>
            <a:noFill/>
          </a:ln>
        </p:spPr>
      </p:pic>
      <p:sp>
        <p:nvSpPr>
          <p:cNvPr id="85" name="Google Shape;85;p86"/>
          <p:cNvSpPr txBox="1"/>
          <p:nvPr/>
        </p:nvSpPr>
        <p:spPr>
          <a:xfrm>
            <a:off x="8534402" y="6083055"/>
            <a:ext cx="2756452" cy="615598"/>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86" name="Google Shape;86;p86"/>
          <p:cNvCxnSpPr/>
          <p:nvPr/>
        </p:nvCxnSpPr>
        <p:spPr>
          <a:xfrm>
            <a:off x="768627"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cxnSp>
        <p:nvCxnSpPr>
          <p:cNvPr id="88" name="Google Shape;88;p87"/>
          <p:cNvCxnSpPr/>
          <p:nvPr/>
        </p:nvCxnSpPr>
        <p:spPr>
          <a:xfrm>
            <a:off x="768627"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89" name="Shape 89"/>
        <p:cNvGrpSpPr/>
        <p:nvPr/>
      </p:nvGrpSpPr>
      <p:grpSpPr>
        <a:xfrm>
          <a:off x="0" y="0"/>
          <a:ext cx="0" cy="0"/>
          <a:chOff x="0" y="0"/>
          <a:chExt cx="0" cy="0"/>
        </a:xfrm>
      </p:grpSpPr>
      <p:sp>
        <p:nvSpPr>
          <p:cNvPr id="90" name="Google Shape;90;p88"/>
          <p:cNvSpPr/>
          <p:nvPr/>
        </p:nvSpPr>
        <p:spPr>
          <a:xfrm>
            <a:off x="0" y="-17796"/>
            <a:ext cx="12192000" cy="5636543"/>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1" name="Shape 91"/>
        <p:cNvGrpSpPr/>
        <p:nvPr/>
      </p:nvGrpSpPr>
      <p:grpSpPr>
        <a:xfrm>
          <a:off x="0" y="0"/>
          <a:ext cx="0" cy="0"/>
          <a:chOff x="0" y="0"/>
          <a:chExt cx="0" cy="0"/>
        </a:xfrm>
      </p:grpSpPr>
      <p:sp>
        <p:nvSpPr>
          <p:cNvPr id="92" name="Google Shape;92;p89"/>
          <p:cNvSpPr txBox="1"/>
          <p:nvPr>
            <p:ph type="title"/>
          </p:nvPr>
        </p:nvSpPr>
        <p:spPr>
          <a:xfrm>
            <a:off x="839788" y="457202"/>
            <a:ext cx="4343400" cy="530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Rockwell"/>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89"/>
          <p:cNvSpPr txBox="1"/>
          <p:nvPr>
            <p:ph idx="1" type="body"/>
          </p:nvPr>
        </p:nvSpPr>
        <p:spPr>
          <a:xfrm>
            <a:off x="838201" y="1171076"/>
            <a:ext cx="4569577" cy="282749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89"/>
          <p:cNvSpPr txBox="1"/>
          <p:nvPr>
            <p:ph idx="2" type="body"/>
          </p:nvPr>
        </p:nvSpPr>
        <p:spPr>
          <a:xfrm>
            <a:off x="839788" y="4182222"/>
            <a:ext cx="4567989" cy="1528768"/>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000"/>
              </a:spcBef>
              <a:spcAft>
                <a:spcPts val="0"/>
              </a:spcAft>
              <a:buClr>
                <a:schemeClr val="dk1"/>
              </a:buClr>
              <a:buSzPts val="2200"/>
              <a:buFont typeface="Arial"/>
              <a:buChar char="•"/>
              <a:defRPr sz="22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89"/>
          <p:cNvSpPr txBox="1"/>
          <p:nvPr>
            <p:ph idx="3" type="body"/>
          </p:nvPr>
        </p:nvSpPr>
        <p:spPr>
          <a:xfrm>
            <a:off x="6021388" y="1171074"/>
            <a:ext cx="4567989" cy="5101388"/>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000"/>
              </a:spcBef>
              <a:spcAft>
                <a:spcPts val="0"/>
              </a:spcAft>
              <a:buClr>
                <a:schemeClr val="dk1"/>
              </a:buClr>
              <a:buSzPts val="2200"/>
              <a:buFont typeface="Arial"/>
              <a:buChar char="•"/>
              <a:defRPr sz="22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96" name="Shape 96"/>
        <p:cNvGrpSpPr/>
        <p:nvPr/>
      </p:nvGrpSpPr>
      <p:grpSpPr>
        <a:xfrm>
          <a:off x="0" y="0"/>
          <a:ext cx="0" cy="0"/>
          <a:chOff x="0" y="0"/>
          <a:chExt cx="0" cy="0"/>
        </a:xfrm>
      </p:grpSpPr>
      <p:sp>
        <p:nvSpPr>
          <p:cNvPr id="97" name="Google Shape;97;p90"/>
          <p:cNvSpPr txBox="1"/>
          <p:nvPr>
            <p:ph type="title"/>
          </p:nvPr>
        </p:nvSpPr>
        <p:spPr>
          <a:xfrm>
            <a:off x="831851" y="3296858"/>
            <a:ext cx="10515600" cy="8384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90"/>
          <p:cNvSpPr txBox="1"/>
          <p:nvPr>
            <p:ph idx="1" type="body"/>
          </p:nvPr>
        </p:nvSpPr>
        <p:spPr>
          <a:xfrm>
            <a:off x="831851" y="4359960"/>
            <a:ext cx="10515600" cy="18152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9" name="Google Shape;99;p90"/>
          <p:cNvSpPr/>
          <p:nvPr>
            <p:ph idx="2" type="pic"/>
          </p:nvPr>
        </p:nvSpPr>
        <p:spPr>
          <a:xfrm>
            <a:off x="831849" y="528638"/>
            <a:ext cx="6546851" cy="2871787"/>
          </a:xfrm>
          <a:prstGeom prst="rect">
            <a:avLst/>
          </a:prstGeom>
          <a:noFill/>
          <a:ln>
            <a:noFill/>
          </a:ln>
        </p:spPr>
      </p:sp>
      <p:cxnSp>
        <p:nvCxnSpPr>
          <p:cNvPr id="100" name="Google Shape;100;p90"/>
          <p:cNvCxnSpPr/>
          <p:nvPr/>
        </p:nvCxnSpPr>
        <p:spPr>
          <a:xfrm>
            <a:off x="810478" y="4249858"/>
            <a:ext cx="10625279" cy="0"/>
          </a:xfrm>
          <a:prstGeom prst="straightConnector1">
            <a:avLst/>
          </a:prstGeom>
          <a:noFill/>
          <a:ln cap="flat" cmpd="sng" w="9525">
            <a:solidFill>
              <a:schemeClr val="accent1"/>
            </a:solidFill>
            <a:prstDash val="solid"/>
            <a:miter lim="800000"/>
            <a:headEnd len="sm" w="sm" type="none"/>
            <a:tailEnd len="sm" w="sm" type="none"/>
          </a:ln>
        </p:spPr>
      </p:cxnSp>
      <p:cxnSp>
        <p:nvCxnSpPr>
          <p:cNvPr id="101" name="Google Shape;101;p90"/>
          <p:cNvCxnSpPr/>
          <p:nvPr/>
        </p:nvCxnSpPr>
        <p:spPr>
          <a:xfrm>
            <a:off x="506100" y="617518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02" name="Shape 102"/>
        <p:cNvGrpSpPr/>
        <p:nvPr/>
      </p:nvGrpSpPr>
      <p:grpSpPr>
        <a:xfrm>
          <a:off x="0" y="0"/>
          <a:ext cx="0" cy="0"/>
          <a:chOff x="0" y="0"/>
          <a:chExt cx="0" cy="0"/>
        </a:xfrm>
      </p:grpSpPr>
      <p:cxnSp>
        <p:nvCxnSpPr>
          <p:cNvPr id="103" name="Google Shape;103;p91"/>
          <p:cNvCxnSpPr/>
          <p:nvPr/>
        </p:nvCxnSpPr>
        <p:spPr>
          <a:xfrm>
            <a:off x="481387" y="607166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19" name="Shape 19"/>
        <p:cNvGrpSpPr/>
        <p:nvPr/>
      </p:nvGrpSpPr>
      <p:grpSpPr>
        <a:xfrm>
          <a:off x="0" y="0"/>
          <a:ext cx="0" cy="0"/>
          <a:chOff x="0" y="0"/>
          <a:chExt cx="0" cy="0"/>
        </a:xfrm>
      </p:grpSpPr>
      <p:sp>
        <p:nvSpPr>
          <p:cNvPr id="20" name="Google Shape;20;p72"/>
          <p:cNvSpPr txBox="1"/>
          <p:nvPr>
            <p:ph type="title"/>
          </p:nvPr>
        </p:nvSpPr>
        <p:spPr>
          <a:xfrm>
            <a:off x="838200" y="9275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2" name="Google Shape;22;p72"/>
          <p:cNvCxnSpPr/>
          <p:nvPr/>
        </p:nvCxnSpPr>
        <p:spPr>
          <a:xfrm>
            <a:off x="728522" y="1227818"/>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04" name="Shape 104"/>
        <p:cNvGrpSpPr/>
        <p:nvPr/>
      </p:nvGrpSpPr>
      <p:grpSpPr>
        <a:xfrm>
          <a:off x="0" y="0"/>
          <a:ext cx="0" cy="0"/>
          <a:chOff x="0" y="0"/>
          <a:chExt cx="0" cy="0"/>
        </a:xfrm>
      </p:grpSpPr>
      <p:sp>
        <p:nvSpPr>
          <p:cNvPr id="105" name="Google Shape;105;p92"/>
          <p:cNvSpPr/>
          <p:nvPr/>
        </p:nvSpPr>
        <p:spPr>
          <a:xfrm>
            <a:off x="10947400" y="282575"/>
            <a:ext cx="856000" cy="160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06" name="Google Shape;106;p92"/>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92"/>
          <p:cNvSpPr txBox="1"/>
          <p:nvPr>
            <p:ph idx="1" type="body"/>
          </p:nvPr>
        </p:nvSpPr>
        <p:spPr>
          <a:xfrm>
            <a:off x="664632" y="1981200"/>
            <a:ext cx="10075200" cy="4145200"/>
          </a:xfrm>
          <a:prstGeom prst="rect">
            <a:avLst/>
          </a:prstGeom>
          <a:noFill/>
          <a:ln>
            <a:noFill/>
          </a:ln>
        </p:spPr>
        <p:txBody>
          <a:bodyPr anchorCtr="0" anchor="t" bIns="45700" lIns="91425" spcFirstLastPara="1" rIns="91425" wrap="square" tIns="45700">
            <a:normAutofit/>
          </a:bodyPr>
          <a:lstStyle>
            <a:lvl1pPr indent="-323850" lvl="0" marL="457200" marR="0" algn="l">
              <a:lnSpc>
                <a:spcPct val="9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08" name="Google Shape;108;p92"/>
          <p:cNvSpPr txBox="1"/>
          <p:nvPr>
            <p:ph idx="10" type="dt"/>
          </p:nvPr>
        </p:nvSpPr>
        <p:spPr>
          <a:xfrm>
            <a:off x="9060329" y="6423585"/>
            <a:ext cx="2844800" cy="3652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09" name="Google Shape;109;p92"/>
          <p:cNvSpPr txBox="1"/>
          <p:nvPr>
            <p:ph idx="11" type="ftr"/>
          </p:nvPr>
        </p:nvSpPr>
        <p:spPr>
          <a:xfrm>
            <a:off x="268941" y="6423585"/>
            <a:ext cx="8164000" cy="365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10" name="Google Shape;110;p92"/>
          <p:cNvSpPr txBox="1"/>
          <p:nvPr>
            <p:ph idx="12" type="sldNum"/>
          </p:nvPr>
        </p:nvSpPr>
        <p:spPr>
          <a:xfrm>
            <a:off x="11074400" y="242235"/>
            <a:ext cx="738800" cy="365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1pPr>
            <a:lvl2pPr indent="0" lvl="1"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2pPr>
            <a:lvl3pPr indent="0" lvl="2"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3pPr>
            <a:lvl4pPr indent="0" lvl="3"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4pPr>
            <a:lvl5pPr indent="0" lvl="4"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5pPr>
            <a:lvl6pPr indent="0" lvl="5"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6pPr>
            <a:lvl7pPr indent="0" lvl="6"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7pPr>
            <a:lvl8pPr indent="0" lvl="7"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8pPr>
            <a:lvl9pPr indent="0" lvl="8"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11" name="Google Shape;111;p92"/>
          <p:cNvSpPr txBox="1"/>
          <p:nvPr/>
        </p:nvSpPr>
        <p:spPr>
          <a:xfrm>
            <a:off x="297580" y="228600"/>
            <a:ext cx="348000" cy="55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800">
              <a:solidFill>
                <a:schemeClr val="dk1"/>
              </a:solidFill>
              <a:latin typeface="Rockwell"/>
              <a:ea typeface="Rockwell"/>
              <a:cs typeface="Rockwell"/>
              <a:sym typeface="Rockwell"/>
            </a:endParaRPr>
          </a:p>
        </p:txBody>
      </p:sp>
      <p:sp>
        <p:nvSpPr>
          <p:cNvPr id="112" name="Google Shape;112;p92"/>
          <p:cNvSpPr/>
          <p:nvPr/>
        </p:nvSpPr>
        <p:spPr>
          <a:xfrm>
            <a:off x="10757647" y="282575"/>
            <a:ext cx="122000" cy="1600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3" name="Shape 113"/>
        <p:cNvGrpSpPr/>
        <p:nvPr/>
      </p:nvGrpSpPr>
      <p:grpSpPr>
        <a:xfrm>
          <a:off x="0" y="0"/>
          <a:ext cx="0" cy="0"/>
          <a:chOff x="0" y="0"/>
          <a:chExt cx="0" cy="0"/>
        </a:xfrm>
      </p:grpSpPr>
      <p:sp>
        <p:nvSpPr>
          <p:cNvPr id="114" name="Google Shape;114;p93"/>
          <p:cNvSpPr/>
          <p:nvPr/>
        </p:nvSpPr>
        <p:spPr>
          <a:xfrm>
            <a:off x="10947400" y="282575"/>
            <a:ext cx="856000" cy="160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15" name="Google Shape;115;p93"/>
          <p:cNvSpPr/>
          <p:nvPr/>
        </p:nvSpPr>
        <p:spPr>
          <a:xfrm>
            <a:off x="10757647" y="282575"/>
            <a:ext cx="122000" cy="1600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16" name="Google Shape;116;p93"/>
          <p:cNvSpPr txBox="1"/>
          <p:nvPr/>
        </p:nvSpPr>
        <p:spPr>
          <a:xfrm>
            <a:off x="297580" y="228600"/>
            <a:ext cx="348000" cy="55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800">
              <a:solidFill>
                <a:schemeClr val="dk1"/>
              </a:solidFill>
              <a:latin typeface="Rockwell"/>
              <a:ea typeface="Rockwell"/>
              <a:cs typeface="Rockwell"/>
              <a:sym typeface="Rockwell"/>
            </a:endParaRPr>
          </a:p>
        </p:txBody>
      </p:sp>
      <p:sp>
        <p:nvSpPr>
          <p:cNvPr id="117" name="Google Shape;117;p93"/>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8" name="Google Shape;118;p93"/>
          <p:cNvSpPr txBox="1"/>
          <p:nvPr>
            <p:ph idx="1" type="body"/>
          </p:nvPr>
        </p:nvSpPr>
        <p:spPr>
          <a:xfrm>
            <a:off x="664691" y="1985963"/>
            <a:ext cx="4876800" cy="41404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19" name="Google Shape;119;p93"/>
          <p:cNvSpPr txBox="1"/>
          <p:nvPr>
            <p:ph idx="2" type="body"/>
          </p:nvPr>
        </p:nvSpPr>
        <p:spPr>
          <a:xfrm>
            <a:off x="5866504" y="1985963"/>
            <a:ext cx="4876800" cy="41404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20" name="Google Shape;120;p93"/>
          <p:cNvSpPr txBox="1"/>
          <p:nvPr>
            <p:ph idx="10" type="dt"/>
          </p:nvPr>
        </p:nvSpPr>
        <p:spPr>
          <a:xfrm>
            <a:off x="9060329" y="6423585"/>
            <a:ext cx="2844800" cy="3652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21" name="Google Shape;121;p93"/>
          <p:cNvSpPr txBox="1"/>
          <p:nvPr>
            <p:ph idx="11" type="ftr"/>
          </p:nvPr>
        </p:nvSpPr>
        <p:spPr>
          <a:xfrm>
            <a:off x="268941" y="6423585"/>
            <a:ext cx="8164000" cy="365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22" name="Google Shape;122;p93"/>
          <p:cNvSpPr txBox="1"/>
          <p:nvPr>
            <p:ph idx="12" type="sldNum"/>
          </p:nvPr>
        </p:nvSpPr>
        <p:spPr>
          <a:xfrm>
            <a:off x="11074400" y="242235"/>
            <a:ext cx="738800" cy="365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1pPr>
            <a:lvl2pPr indent="0" lvl="1"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2pPr>
            <a:lvl3pPr indent="0" lvl="2"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3pPr>
            <a:lvl4pPr indent="0" lvl="3"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4pPr>
            <a:lvl5pPr indent="0" lvl="4"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5pPr>
            <a:lvl6pPr indent="0" lvl="5"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6pPr>
            <a:lvl7pPr indent="0" lvl="6"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7pPr>
            <a:lvl8pPr indent="0" lvl="7"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8pPr>
            <a:lvl9pPr indent="0" lvl="8"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23" name="Shape 123"/>
        <p:cNvGrpSpPr/>
        <p:nvPr/>
      </p:nvGrpSpPr>
      <p:grpSpPr>
        <a:xfrm>
          <a:off x="0" y="0"/>
          <a:ext cx="0" cy="0"/>
          <a:chOff x="0" y="0"/>
          <a:chExt cx="0" cy="0"/>
        </a:xfrm>
      </p:grpSpPr>
      <p:sp>
        <p:nvSpPr>
          <p:cNvPr id="124" name="Google Shape;124;p94"/>
          <p:cNvSpPr/>
          <p:nvPr/>
        </p:nvSpPr>
        <p:spPr>
          <a:xfrm>
            <a:off x="10947401"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25" name="Google Shape;125;p94"/>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26" name="Google Shape;126;p94"/>
          <p:cNvSpPr txBox="1"/>
          <p:nvPr/>
        </p:nvSpPr>
        <p:spPr>
          <a:xfrm>
            <a:off x="297581" y="228600"/>
            <a:ext cx="34787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9FC3E3"/>
                </a:solidFill>
                <a:latin typeface="Rockwell"/>
                <a:ea typeface="Rockwell"/>
                <a:cs typeface="Rockwell"/>
                <a:sym typeface="Rockwell"/>
              </a:rPr>
              <a:t>+</a:t>
            </a:r>
            <a:endParaRPr/>
          </a:p>
        </p:txBody>
      </p:sp>
      <p:sp>
        <p:nvSpPr>
          <p:cNvPr id="127" name="Google Shape;127;p9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94"/>
          <p:cNvSpPr txBox="1"/>
          <p:nvPr>
            <p:ph idx="1"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29" name="Google Shape;129;p94"/>
          <p:cNvSpPr txBox="1"/>
          <p:nvPr>
            <p:ph idx="2" type="body"/>
          </p:nvPr>
        </p:nvSpPr>
        <p:spPr>
          <a:xfrm>
            <a:off x="5866504"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30" name="Google Shape;130;p94"/>
          <p:cNvSpPr txBox="1"/>
          <p:nvPr>
            <p:ph idx="10" type="dt"/>
          </p:nvPr>
        </p:nvSpPr>
        <p:spPr>
          <a:xfrm>
            <a:off x="9060329" y="642358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1" name="Google Shape;131;p94"/>
          <p:cNvSpPr txBox="1"/>
          <p:nvPr>
            <p:ph idx="11" type="ftr"/>
          </p:nvPr>
        </p:nvSpPr>
        <p:spPr>
          <a:xfrm>
            <a:off x="268941" y="6423586"/>
            <a:ext cx="81638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2" name="Google Shape;132;p94"/>
          <p:cNvSpPr txBox="1"/>
          <p:nvPr>
            <p:ph idx="12" type="sldNum"/>
          </p:nvPr>
        </p:nvSpPr>
        <p:spPr>
          <a:xfrm>
            <a:off x="11074400" y="242235"/>
            <a:ext cx="738717"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Rockwell"/>
                <a:ea typeface="Rockwell"/>
                <a:cs typeface="Rockwell"/>
                <a:sym typeface="Rockwell"/>
              </a:defRPr>
            </a:lvl1pPr>
            <a:lvl2pPr indent="0" lvl="1" marL="0" marR="0" rtl="0" algn="l">
              <a:spcBef>
                <a:spcPts val="0"/>
              </a:spcBef>
              <a:buNone/>
              <a:defRPr sz="1800">
                <a:solidFill>
                  <a:srgbClr val="FFFFFF"/>
                </a:solidFill>
                <a:latin typeface="Rockwell"/>
                <a:ea typeface="Rockwell"/>
                <a:cs typeface="Rockwell"/>
                <a:sym typeface="Rockwell"/>
              </a:defRPr>
            </a:lvl2pPr>
            <a:lvl3pPr indent="0" lvl="2" marL="0" marR="0" rtl="0" algn="l">
              <a:spcBef>
                <a:spcPts val="0"/>
              </a:spcBef>
              <a:buNone/>
              <a:defRPr sz="1800">
                <a:solidFill>
                  <a:srgbClr val="FFFFFF"/>
                </a:solidFill>
                <a:latin typeface="Rockwell"/>
                <a:ea typeface="Rockwell"/>
                <a:cs typeface="Rockwell"/>
                <a:sym typeface="Rockwell"/>
              </a:defRPr>
            </a:lvl3pPr>
            <a:lvl4pPr indent="0" lvl="3" marL="0" marR="0" rtl="0" algn="l">
              <a:spcBef>
                <a:spcPts val="0"/>
              </a:spcBef>
              <a:buNone/>
              <a:defRPr sz="1800">
                <a:solidFill>
                  <a:srgbClr val="FFFFFF"/>
                </a:solidFill>
                <a:latin typeface="Rockwell"/>
                <a:ea typeface="Rockwell"/>
                <a:cs typeface="Rockwell"/>
                <a:sym typeface="Rockwell"/>
              </a:defRPr>
            </a:lvl4pPr>
            <a:lvl5pPr indent="0" lvl="4" marL="0" marR="0" rtl="0" algn="l">
              <a:spcBef>
                <a:spcPts val="0"/>
              </a:spcBef>
              <a:buNone/>
              <a:defRPr sz="1800">
                <a:solidFill>
                  <a:srgbClr val="FFFFFF"/>
                </a:solidFill>
                <a:latin typeface="Rockwell"/>
                <a:ea typeface="Rockwell"/>
                <a:cs typeface="Rockwell"/>
                <a:sym typeface="Rockwell"/>
              </a:defRPr>
            </a:lvl5pPr>
            <a:lvl6pPr indent="0" lvl="5" marL="0" marR="0" rtl="0" algn="l">
              <a:spcBef>
                <a:spcPts val="0"/>
              </a:spcBef>
              <a:buNone/>
              <a:defRPr sz="1800">
                <a:solidFill>
                  <a:srgbClr val="FFFFFF"/>
                </a:solidFill>
                <a:latin typeface="Rockwell"/>
                <a:ea typeface="Rockwell"/>
                <a:cs typeface="Rockwell"/>
                <a:sym typeface="Rockwell"/>
              </a:defRPr>
            </a:lvl6pPr>
            <a:lvl7pPr indent="0" lvl="6" marL="0" marR="0" rtl="0" algn="l">
              <a:spcBef>
                <a:spcPts val="0"/>
              </a:spcBef>
              <a:buNone/>
              <a:defRPr sz="1800">
                <a:solidFill>
                  <a:srgbClr val="FFFFFF"/>
                </a:solidFill>
                <a:latin typeface="Rockwell"/>
                <a:ea typeface="Rockwell"/>
                <a:cs typeface="Rockwell"/>
                <a:sym typeface="Rockwell"/>
              </a:defRPr>
            </a:lvl7pPr>
            <a:lvl8pPr indent="0" lvl="7" marL="0" marR="0" rtl="0" algn="l">
              <a:spcBef>
                <a:spcPts val="0"/>
              </a:spcBef>
              <a:buNone/>
              <a:defRPr sz="1800">
                <a:solidFill>
                  <a:srgbClr val="FFFFFF"/>
                </a:solidFill>
                <a:latin typeface="Rockwell"/>
                <a:ea typeface="Rockwell"/>
                <a:cs typeface="Rockwell"/>
                <a:sym typeface="Rockwell"/>
              </a:defRPr>
            </a:lvl8pPr>
            <a:lvl9pPr indent="0" lvl="8" marL="0" marR="0" rtl="0" algn="l">
              <a:spcBef>
                <a:spcPts val="0"/>
              </a:spcBef>
              <a:buNone/>
              <a:defRPr sz="1800">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33" name="Shape 133"/>
        <p:cNvGrpSpPr/>
        <p:nvPr/>
      </p:nvGrpSpPr>
      <p:grpSpPr>
        <a:xfrm>
          <a:off x="0" y="0"/>
          <a:ext cx="0" cy="0"/>
          <a:chOff x="0" y="0"/>
          <a:chExt cx="0" cy="0"/>
        </a:xfrm>
      </p:grpSpPr>
      <p:sp>
        <p:nvSpPr>
          <p:cNvPr id="134" name="Google Shape;134;p95"/>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35" name="Google Shape;135;p95"/>
          <p:cNvSpPr txBox="1"/>
          <p:nvPr/>
        </p:nvSpPr>
        <p:spPr>
          <a:xfrm>
            <a:off x="297581" y="228600"/>
            <a:ext cx="34787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136" name="Google Shape;136;p9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95"/>
          <p:cNvSpPr txBox="1"/>
          <p:nvPr>
            <p:ph idx="1" type="body"/>
          </p:nvPr>
        </p:nvSpPr>
        <p:spPr>
          <a:xfrm>
            <a:off x="663388" y="2447366"/>
            <a:ext cx="4876800" cy="367879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138" name="Google Shape;138;p95"/>
          <p:cNvSpPr txBox="1"/>
          <p:nvPr>
            <p:ph idx="2" type="body"/>
          </p:nvPr>
        </p:nvSpPr>
        <p:spPr>
          <a:xfrm>
            <a:off x="5866504" y="2447366"/>
            <a:ext cx="4876800" cy="367879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139" name="Google Shape;139;p95"/>
          <p:cNvSpPr txBox="1"/>
          <p:nvPr>
            <p:ph idx="10" type="dt"/>
          </p:nvPr>
        </p:nvSpPr>
        <p:spPr>
          <a:xfrm>
            <a:off x="9060329" y="642358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40" name="Google Shape;140;p95"/>
          <p:cNvSpPr txBox="1"/>
          <p:nvPr>
            <p:ph idx="11" type="ftr"/>
          </p:nvPr>
        </p:nvSpPr>
        <p:spPr>
          <a:xfrm>
            <a:off x="268941" y="6423586"/>
            <a:ext cx="81638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41" name="Google Shape;141;p95"/>
          <p:cNvSpPr txBox="1"/>
          <p:nvPr>
            <p:ph idx="12" type="sldNum"/>
          </p:nvPr>
        </p:nvSpPr>
        <p:spPr>
          <a:xfrm>
            <a:off x="11074400" y="242235"/>
            <a:ext cx="738717"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ockwell"/>
                <a:ea typeface="Rockwell"/>
                <a:cs typeface="Rockwell"/>
                <a:sym typeface="Rockwell"/>
              </a:defRPr>
            </a:lvl1pPr>
            <a:lvl2pPr indent="0" lvl="1" marL="0" marR="0" rtl="0" algn="l">
              <a:spcBef>
                <a:spcPts val="0"/>
              </a:spcBef>
              <a:buNone/>
              <a:defRPr sz="1800">
                <a:solidFill>
                  <a:schemeClr val="dk1"/>
                </a:solidFill>
                <a:latin typeface="Rockwell"/>
                <a:ea typeface="Rockwell"/>
                <a:cs typeface="Rockwell"/>
                <a:sym typeface="Rockwell"/>
              </a:defRPr>
            </a:lvl2pPr>
            <a:lvl3pPr indent="0" lvl="2" marL="0" marR="0" rtl="0" algn="l">
              <a:spcBef>
                <a:spcPts val="0"/>
              </a:spcBef>
              <a:buNone/>
              <a:defRPr sz="1800">
                <a:solidFill>
                  <a:schemeClr val="dk1"/>
                </a:solidFill>
                <a:latin typeface="Rockwell"/>
                <a:ea typeface="Rockwell"/>
                <a:cs typeface="Rockwell"/>
                <a:sym typeface="Rockwell"/>
              </a:defRPr>
            </a:lvl3pPr>
            <a:lvl4pPr indent="0" lvl="3" marL="0" marR="0" rtl="0" algn="l">
              <a:spcBef>
                <a:spcPts val="0"/>
              </a:spcBef>
              <a:buNone/>
              <a:defRPr sz="1800">
                <a:solidFill>
                  <a:schemeClr val="dk1"/>
                </a:solidFill>
                <a:latin typeface="Rockwell"/>
                <a:ea typeface="Rockwell"/>
                <a:cs typeface="Rockwell"/>
                <a:sym typeface="Rockwell"/>
              </a:defRPr>
            </a:lvl4pPr>
            <a:lvl5pPr indent="0" lvl="4" marL="0" marR="0" rtl="0" algn="l">
              <a:spcBef>
                <a:spcPts val="0"/>
              </a:spcBef>
              <a:buNone/>
              <a:defRPr sz="1800">
                <a:solidFill>
                  <a:schemeClr val="dk1"/>
                </a:solidFill>
                <a:latin typeface="Rockwell"/>
                <a:ea typeface="Rockwell"/>
                <a:cs typeface="Rockwell"/>
                <a:sym typeface="Rockwell"/>
              </a:defRPr>
            </a:lvl5pPr>
            <a:lvl6pPr indent="0" lvl="5" marL="0" marR="0" rtl="0" algn="l">
              <a:spcBef>
                <a:spcPts val="0"/>
              </a:spcBef>
              <a:buNone/>
              <a:defRPr sz="1800">
                <a:solidFill>
                  <a:schemeClr val="dk1"/>
                </a:solidFill>
                <a:latin typeface="Rockwell"/>
                <a:ea typeface="Rockwell"/>
                <a:cs typeface="Rockwell"/>
                <a:sym typeface="Rockwell"/>
              </a:defRPr>
            </a:lvl6pPr>
            <a:lvl7pPr indent="0" lvl="6" marL="0" marR="0" rtl="0" algn="l">
              <a:spcBef>
                <a:spcPts val="0"/>
              </a:spcBef>
              <a:buNone/>
              <a:defRPr sz="1800">
                <a:solidFill>
                  <a:schemeClr val="dk1"/>
                </a:solidFill>
                <a:latin typeface="Rockwell"/>
                <a:ea typeface="Rockwell"/>
                <a:cs typeface="Rockwell"/>
                <a:sym typeface="Rockwell"/>
              </a:defRPr>
            </a:lvl7pPr>
            <a:lvl8pPr indent="0" lvl="7" marL="0" marR="0" rtl="0" algn="l">
              <a:spcBef>
                <a:spcPts val="0"/>
              </a:spcBef>
              <a:buNone/>
              <a:defRPr sz="1800">
                <a:solidFill>
                  <a:schemeClr val="dk1"/>
                </a:solidFill>
                <a:latin typeface="Rockwell"/>
                <a:ea typeface="Rockwell"/>
                <a:cs typeface="Rockwell"/>
                <a:sym typeface="Rockwell"/>
              </a:defRPr>
            </a:lvl8pPr>
            <a:lvl9pPr indent="0" lvl="8" marL="0" marR="0" rtl="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42" name="Google Shape;142;p95"/>
          <p:cNvSpPr txBox="1"/>
          <p:nvPr>
            <p:ph idx="3" type="body"/>
          </p:nvPr>
        </p:nvSpPr>
        <p:spPr>
          <a:xfrm>
            <a:off x="663388" y="2070848"/>
            <a:ext cx="48768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800"/>
              <a:buNone/>
              <a:defRPr b="0" sz="1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3" name="Google Shape;143;p95"/>
          <p:cNvSpPr txBox="1"/>
          <p:nvPr>
            <p:ph idx="4" type="body"/>
          </p:nvPr>
        </p:nvSpPr>
        <p:spPr>
          <a:xfrm>
            <a:off x="5866504" y="2070848"/>
            <a:ext cx="4876800" cy="322729"/>
          </a:xfrm>
          <a:prstGeom prst="rect">
            <a:avLst/>
          </a:prstGeom>
          <a:solidFill>
            <a:srgbClr val="AAE39E"/>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800"/>
              <a:buNone/>
              <a:defRPr b="0" sz="1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44" name="Shape 144"/>
        <p:cNvGrpSpPr/>
        <p:nvPr/>
      </p:nvGrpSpPr>
      <p:grpSpPr>
        <a:xfrm>
          <a:off x="0" y="0"/>
          <a:ext cx="0" cy="0"/>
          <a:chOff x="0" y="0"/>
          <a:chExt cx="0" cy="0"/>
        </a:xfrm>
      </p:grpSpPr>
      <p:sp>
        <p:nvSpPr>
          <p:cNvPr id="145" name="Google Shape;145;p96"/>
          <p:cNvSpPr/>
          <p:nvPr/>
        </p:nvSpPr>
        <p:spPr>
          <a:xfrm>
            <a:off x="10947401"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46" name="Google Shape;146;p96"/>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47" name="Google Shape;147;p96"/>
          <p:cNvSpPr txBox="1"/>
          <p:nvPr/>
        </p:nvSpPr>
        <p:spPr>
          <a:xfrm>
            <a:off x="297581" y="228600"/>
            <a:ext cx="34787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148" name="Google Shape;148;p9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96"/>
          <p:cNvSpPr txBox="1"/>
          <p:nvPr>
            <p:ph idx="1"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50" name="Google Shape;150;p96"/>
          <p:cNvSpPr txBox="1"/>
          <p:nvPr>
            <p:ph idx="2" type="body"/>
          </p:nvPr>
        </p:nvSpPr>
        <p:spPr>
          <a:xfrm>
            <a:off x="5866504"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51" name="Google Shape;151;p96"/>
          <p:cNvSpPr txBox="1"/>
          <p:nvPr>
            <p:ph idx="10" type="dt"/>
          </p:nvPr>
        </p:nvSpPr>
        <p:spPr>
          <a:xfrm>
            <a:off x="9060329" y="6423585"/>
            <a:ext cx="284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52" name="Google Shape;152;p96"/>
          <p:cNvSpPr txBox="1"/>
          <p:nvPr>
            <p:ph idx="11" type="ftr"/>
          </p:nvPr>
        </p:nvSpPr>
        <p:spPr>
          <a:xfrm>
            <a:off x="268941" y="6423585"/>
            <a:ext cx="81640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53" name="Google Shape;153;p96"/>
          <p:cNvSpPr txBox="1"/>
          <p:nvPr>
            <p:ph idx="12" type="sldNum"/>
          </p:nvPr>
        </p:nvSpPr>
        <p:spPr>
          <a:xfrm>
            <a:off x="11074400" y="242234"/>
            <a:ext cx="738800" cy="3651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rgbClr val="FFFFFF"/>
                </a:solidFill>
                <a:latin typeface="Rockwell"/>
                <a:ea typeface="Rockwell"/>
                <a:cs typeface="Rockwell"/>
                <a:sym typeface="Rockwell"/>
              </a:defRPr>
            </a:lvl1pPr>
            <a:lvl2pPr indent="0" lvl="1" marL="0" marR="0" rtl="0" algn="r">
              <a:spcBef>
                <a:spcPts val="0"/>
              </a:spcBef>
              <a:buNone/>
              <a:defRPr sz="1400">
                <a:solidFill>
                  <a:srgbClr val="FFFFFF"/>
                </a:solidFill>
                <a:latin typeface="Rockwell"/>
                <a:ea typeface="Rockwell"/>
                <a:cs typeface="Rockwell"/>
                <a:sym typeface="Rockwell"/>
              </a:defRPr>
            </a:lvl2pPr>
            <a:lvl3pPr indent="0" lvl="2" marL="0" marR="0" rtl="0" algn="r">
              <a:spcBef>
                <a:spcPts val="0"/>
              </a:spcBef>
              <a:buNone/>
              <a:defRPr sz="1400">
                <a:solidFill>
                  <a:srgbClr val="FFFFFF"/>
                </a:solidFill>
                <a:latin typeface="Rockwell"/>
                <a:ea typeface="Rockwell"/>
                <a:cs typeface="Rockwell"/>
                <a:sym typeface="Rockwell"/>
              </a:defRPr>
            </a:lvl3pPr>
            <a:lvl4pPr indent="0" lvl="3" marL="0" marR="0" rtl="0" algn="r">
              <a:spcBef>
                <a:spcPts val="0"/>
              </a:spcBef>
              <a:buNone/>
              <a:defRPr sz="1400">
                <a:solidFill>
                  <a:srgbClr val="FFFFFF"/>
                </a:solidFill>
                <a:latin typeface="Rockwell"/>
                <a:ea typeface="Rockwell"/>
                <a:cs typeface="Rockwell"/>
                <a:sym typeface="Rockwell"/>
              </a:defRPr>
            </a:lvl4pPr>
            <a:lvl5pPr indent="0" lvl="4" marL="0" marR="0" rtl="0" algn="r">
              <a:spcBef>
                <a:spcPts val="0"/>
              </a:spcBef>
              <a:buNone/>
              <a:defRPr sz="1400">
                <a:solidFill>
                  <a:srgbClr val="FFFFFF"/>
                </a:solidFill>
                <a:latin typeface="Rockwell"/>
                <a:ea typeface="Rockwell"/>
                <a:cs typeface="Rockwell"/>
                <a:sym typeface="Rockwell"/>
              </a:defRPr>
            </a:lvl5pPr>
            <a:lvl6pPr indent="0" lvl="5" marL="0" marR="0" rtl="0" algn="r">
              <a:spcBef>
                <a:spcPts val="0"/>
              </a:spcBef>
              <a:buNone/>
              <a:defRPr sz="1400">
                <a:solidFill>
                  <a:srgbClr val="FFFFFF"/>
                </a:solidFill>
                <a:latin typeface="Rockwell"/>
                <a:ea typeface="Rockwell"/>
                <a:cs typeface="Rockwell"/>
                <a:sym typeface="Rockwell"/>
              </a:defRPr>
            </a:lvl6pPr>
            <a:lvl7pPr indent="0" lvl="6" marL="0" marR="0" rtl="0" algn="r">
              <a:spcBef>
                <a:spcPts val="0"/>
              </a:spcBef>
              <a:buNone/>
              <a:defRPr sz="1400">
                <a:solidFill>
                  <a:srgbClr val="FFFFFF"/>
                </a:solidFill>
                <a:latin typeface="Rockwell"/>
                <a:ea typeface="Rockwell"/>
                <a:cs typeface="Rockwell"/>
                <a:sym typeface="Rockwell"/>
              </a:defRPr>
            </a:lvl7pPr>
            <a:lvl8pPr indent="0" lvl="7" marL="0" marR="0" rtl="0" algn="r">
              <a:spcBef>
                <a:spcPts val="0"/>
              </a:spcBef>
              <a:buNone/>
              <a:defRPr sz="1400">
                <a:solidFill>
                  <a:srgbClr val="FFFFFF"/>
                </a:solidFill>
                <a:latin typeface="Rockwell"/>
                <a:ea typeface="Rockwell"/>
                <a:cs typeface="Rockwell"/>
                <a:sym typeface="Rockwell"/>
              </a:defRPr>
            </a:lvl8pPr>
            <a:lvl9pPr indent="0" lvl="8" marL="0" marR="0" rtl="0" algn="r">
              <a:spcBef>
                <a:spcPts val="0"/>
              </a:spcBef>
              <a:buNone/>
              <a:defRPr sz="1400">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57" name="Shape 157"/>
        <p:cNvGrpSpPr/>
        <p:nvPr/>
      </p:nvGrpSpPr>
      <p:grpSpPr>
        <a:xfrm>
          <a:off x="0" y="0"/>
          <a:ext cx="0" cy="0"/>
          <a:chOff x="0" y="0"/>
          <a:chExt cx="0" cy="0"/>
        </a:xfrm>
      </p:grpSpPr>
      <p:cxnSp>
        <p:nvCxnSpPr>
          <p:cNvPr id="158" name="Google Shape;158;p71"/>
          <p:cNvCxnSpPr/>
          <p:nvPr/>
        </p:nvCxnSpPr>
        <p:spPr>
          <a:xfrm>
            <a:off x="481387" y="607166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9" name="Shape 159"/>
        <p:cNvGrpSpPr/>
        <p:nvPr/>
      </p:nvGrpSpPr>
      <p:grpSpPr>
        <a:xfrm>
          <a:off x="0" y="0"/>
          <a:ext cx="0" cy="0"/>
          <a:chOff x="0" y="0"/>
          <a:chExt cx="0" cy="0"/>
        </a:xfrm>
      </p:grpSpPr>
      <p:sp>
        <p:nvSpPr>
          <p:cNvPr id="160" name="Google Shape;160;p120"/>
          <p:cNvSpPr/>
          <p:nvPr/>
        </p:nvSpPr>
        <p:spPr>
          <a:xfrm>
            <a:off x="0" y="-17796"/>
            <a:ext cx="12192000" cy="2351922"/>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61" name="Google Shape;161;p120"/>
          <p:cNvSpPr txBox="1"/>
          <p:nvPr>
            <p:ph type="ctrTitle"/>
          </p:nvPr>
        </p:nvSpPr>
        <p:spPr>
          <a:xfrm>
            <a:off x="768628" y="609599"/>
            <a:ext cx="8627165" cy="157701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Rockwell"/>
              <a:buNone/>
              <a:defRPr b="1"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120"/>
          <p:cNvSpPr txBox="1"/>
          <p:nvPr>
            <p:ph idx="1" type="subTitle"/>
          </p:nvPr>
        </p:nvSpPr>
        <p:spPr>
          <a:xfrm>
            <a:off x="768627" y="2804355"/>
            <a:ext cx="9144000" cy="64121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63" name="Google Shape;163;p120"/>
          <p:cNvPicPr preferRelativeResize="0"/>
          <p:nvPr/>
        </p:nvPicPr>
        <p:blipFill rotWithShape="1">
          <a:blip r:embed="rId2">
            <a:alphaModFix/>
          </a:blip>
          <a:srcRect b="0" l="0" r="0" t="0"/>
          <a:stretch/>
        </p:blipFill>
        <p:spPr>
          <a:xfrm>
            <a:off x="768627" y="6017665"/>
            <a:ext cx="2875723" cy="515234"/>
          </a:xfrm>
          <a:prstGeom prst="rect">
            <a:avLst/>
          </a:prstGeom>
          <a:noFill/>
          <a:ln>
            <a:noFill/>
          </a:ln>
        </p:spPr>
      </p:pic>
      <p:sp>
        <p:nvSpPr>
          <p:cNvPr id="164" name="Google Shape;164;p120"/>
          <p:cNvSpPr txBox="1"/>
          <p:nvPr/>
        </p:nvSpPr>
        <p:spPr>
          <a:xfrm>
            <a:off x="8534402" y="6083055"/>
            <a:ext cx="2756452" cy="615598"/>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59C4C7"/>
              </a:buClr>
              <a:buSzPts val="1600"/>
              <a:buFont typeface="Arial"/>
              <a:buNone/>
            </a:pPr>
            <a:r>
              <a:rPr b="0" i="0" lang="en-US" sz="1600" u="none" cap="none" strike="noStrike">
                <a:solidFill>
                  <a:srgbClr val="59C4C7"/>
                </a:solidFill>
                <a:latin typeface="Rockwell"/>
                <a:ea typeface="Rockwell"/>
                <a:cs typeface="Rockwell"/>
                <a:sym typeface="Rockwell"/>
              </a:rPr>
              <a:t>rightquestion.org</a:t>
            </a:r>
            <a:endParaRPr b="0" i="0" sz="1600" u="none" cap="none" strike="noStrike">
              <a:solidFill>
                <a:srgbClr val="59C4C7"/>
              </a:solidFill>
              <a:latin typeface="Rockwell"/>
              <a:ea typeface="Rockwell"/>
              <a:cs typeface="Rockwell"/>
              <a:sym typeface="Rockwell"/>
            </a:endParaRPr>
          </a:p>
        </p:txBody>
      </p:sp>
      <p:cxnSp>
        <p:nvCxnSpPr>
          <p:cNvPr id="165" name="Google Shape;165;p120"/>
          <p:cNvCxnSpPr/>
          <p:nvPr/>
        </p:nvCxnSpPr>
        <p:spPr>
          <a:xfrm>
            <a:off x="768627"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6" name="Shape 166"/>
        <p:cNvGrpSpPr/>
        <p:nvPr/>
      </p:nvGrpSpPr>
      <p:grpSpPr>
        <a:xfrm>
          <a:off x="0" y="0"/>
          <a:ext cx="0" cy="0"/>
          <a:chOff x="0" y="0"/>
          <a:chExt cx="0" cy="0"/>
        </a:xfrm>
      </p:grpSpPr>
      <p:sp>
        <p:nvSpPr>
          <p:cNvPr id="167" name="Google Shape;167;p121"/>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68" name="Google Shape;168;p12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1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0" name="Google Shape;170;p121"/>
          <p:cNvPicPr preferRelativeResize="0"/>
          <p:nvPr/>
        </p:nvPicPr>
        <p:blipFill rotWithShape="1">
          <a:blip r:embed="rId2">
            <a:alphaModFix/>
          </a:blip>
          <a:srcRect b="0" l="0" r="0" t="0"/>
          <a:stretch/>
        </p:blipFill>
        <p:spPr>
          <a:xfrm>
            <a:off x="768627" y="6017665"/>
            <a:ext cx="2875723" cy="515234"/>
          </a:xfrm>
          <a:prstGeom prst="rect">
            <a:avLst/>
          </a:prstGeom>
          <a:noFill/>
          <a:ln>
            <a:noFill/>
          </a:ln>
        </p:spPr>
      </p:pic>
      <p:sp>
        <p:nvSpPr>
          <p:cNvPr id="171" name="Google Shape;171;p121"/>
          <p:cNvSpPr txBox="1"/>
          <p:nvPr/>
        </p:nvSpPr>
        <p:spPr>
          <a:xfrm>
            <a:off x="8534402" y="6083055"/>
            <a:ext cx="2756452" cy="615598"/>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59C4C7"/>
              </a:buClr>
              <a:buSzPts val="1600"/>
              <a:buFont typeface="Arial"/>
              <a:buNone/>
            </a:pPr>
            <a:r>
              <a:rPr b="0" i="0" lang="en-US" sz="1600" u="none" cap="none" strike="noStrike">
                <a:solidFill>
                  <a:srgbClr val="59C4C7"/>
                </a:solidFill>
                <a:latin typeface="Rockwell"/>
                <a:ea typeface="Rockwell"/>
                <a:cs typeface="Rockwell"/>
                <a:sym typeface="Rockwell"/>
              </a:rPr>
              <a:t>rightquestion.org</a:t>
            </a:r>
            <a:endParaRPr b="0" i="0" sz="1600" u="none" cap="none" strike="noStrike">
              <a:solidFill>
                <a:srgbClr val="59C4C7"/>
              </a:solidFill>
              <a:latin typeface="Rockwell"/>
              <a:ea typeface="Rockwell"/>
              <a:cs typeface="Rockwell"/>
              <a:sym typeface="Rockwell"/>
            </a:endParaRPr>
          </a:p>
        </p:txBody>
      </p:sp>
      <p:cxnSp>
        <p:nvCxnSpPr>
          <p:cNvPr id="172" name="Google Shape;172;p121"/>
          <p:cNvCxnSpPr/>
          <p:nvPr/>
        </p:nvCxnSpPr>
        <p:spPr>
          <a:xfrm>
            <a:off x="768627"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3" name="Shape 173"/>
        <p:cNvGrpSpPr/>
        <p:nvPr/>
      </p:nvGrpSpPr>
      <p:grpSpPr>
        <a:xfrm>
          <a:off x="0" y="0"/>
          <a:ext cx="0" cy="0"/>
          <a:chOff x="0" y="0"/>
          <a:chExt cx="0" cy="0"/>
        </a:xfrm>
      </p:grpSpPr>
      <p:sp>
        <p:nvSpPr>
          <p:cNvPr id="174" name="Google Shape;174;p122"/>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75" name="Google Shape;175;p122"/>
          <p:cNvSpPr txBox="1"/>
          <p:nvPr>
            <p:ph type="title"/>
          </p:nvPr>
        </p:nvSpPr>
        <p:spPr>
          <a:xfrm>
            <a:off x="768627" y="34733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122"/>
          <p:cNvSpPr/>
          <p:nvPr>
            <p:ph idx="2" type="pic"/>
          </p:nvPr>
        </p:nvSpPr>
        <p:spPr>
          <a:xfrm>
            <a:off x="838725" y="1828802"/>
            <a:ext cx="4808096" cy="2649303"/>
          </a:xfrm>
          <a:prstGeom prst="rect">
            <a:avLst/>
          </a:prstGeom>
          <a:noFill/>
          <a:ln>
            <a:noFill/>
          </a:ln>
        </p:spPr>
      </p:sp>
      <p:sp>
        <p:nvSpPr>
          <p:cNvPr id="177" name="Google Shape;177;p122"/>
          <p:cNvSpPr/>
          <p:nvPr>
            <p:ph idx="3" type="pic"/>
          </p:nvPr>
        </p:nvSpPr>
        <p:spPr>
          <a:xfrm>
            <a:off x="6385301" y="1828802"/>
            <a:ext cx="4968499" cy="2649303"/>
          </a:xfrm>
          <a:prstGeom prst="rect">
            <a:avLst/>
          </a:prstGeom>
          <a:noFill/>
          <a:ln>
            <a:noFill/>
          </a:ln>
        </p:spPr>
      </p:sp>
      <p:sp>
        <p:nvSpPr>
          <p:cNvPr id="178" name="Google Shape;178;p122"/>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800"/>
              <a:buFont typeface="Arial"/>
              <a:buNone/>
              <a:defRPr b="0" i="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79" name="Shape 179"/>
        <p:cNvGrpSpPr/>
        <p:nvPr/>
      </p:nvGrpSpPr>
      <p:grpSpPr>
        <a:xfrm>
          <a:off x="0" y="0"/>
          <a:ext cx="0" cy="0"/>
          <a:chOff x="0" y="0"/>
          <a:chExt cx="0" cy="0"/>
        </a:xfrm>
      </p:grpSpPr>
      <p:sp>
        <p:nvSpPr>
          <p:cNvPr id="180" name="Google Shape;180;p123"/>
          <p:cNvSpPr/>
          <p:nvPr>
            <p:ph idx="2" type="pic"/>
          </p:nvPr>
        </p:nvSpPr>
        <p:spPr>
          <a:xfrm>
            <a:off x="707441" y="987427"/>
            <a:ext cx="6172200" cy="4873625"/>
          </a:xfrm>
          <a:prstGeom prst="rect">
            <a:avLst/>
          </a:prstGeom>
          <a:noFill/>
          <a:ln>
            <a:noFill/>
          </a:ln>
        </p:spPr>
      </p:sp>
      <p:sp>
        <p:nvSpPr>
          <p:cNvPr id="181" name="Google Shape;181;p123"/>
          <p:cNvSpPr txBox="1"/>
          <p:nvPr>
            <p:ph idx="1" type="body"/>
          </p:nvPr>
        </p:nvSpPr>
        <p:spPr>
          <a:xfrm>
            <a:off x="7423152" y="1303421"/>
            <a:ext cx="3932237" cy="257876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2" name="Google Shape;182;p123"/>
          <p:cNvSpPr txBox="1"/>
          <p:nvPr>
            <p:ph idx="3" type="body"/>
          </p:nvPr>
        </p:nvSpPr>
        <p:spPr>
          <a:xfrm>
            <a:off x="7423152" y="4070685"/>
            <a:ext cx="3932237" cy="2578768"/>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183" name="Google Shape;183;p123"/>
          <p:cNvCxnSpPr/>
          <p:nvPr/>
        </p:nvCxnSpPr>
        <p:spPr>
          <a:xfrm>
            <a:off x="604954" y="6059309"/>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23" name="Shape 23"/>
        <p:cNvGrpSpPr/>
        <p:nvPr/>
      </p:nvGrpSpPr>
      <p:grpSpPr>
        <a:xfrm>
          <a:off x="0" y="0"/>
          <a:ext cx="0" cy="0"/>
          <a:chOff x="0" y="0"/>
          <a:chExt cx="0" cy="0"/>
        </a:xfrm>
      </p:grpSpPr>
      <p:sp>
        <p:nvSpPr>
          <p:cNvPr id="24" name="Google Shape;24;p73"/>
          <p:cNvSpPr txBox="1"/>
          <p:nvPr>
            <p:ph type="title"/>
          </p:nvPr>
        </p:nvSpPr>
        <p:spPr>
          <a:xfrm>
            <a:off x="893039" y="4087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5" name="Google Shape;25;p73"/>
          <p:cNvCxnSpPr/>
          <p:nvPr/>
        </p:nvCxnSpPr>
        <p:spPr>
          <a:xfrm>
            <a:off x="838201" y="1174484"/>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84" name="Shape 184"/>
        <p:cNvGrpSpPr/>
        <p:nvPr/>
      </p:nvGrpSpPr>
      <p:grpSpPr>
        <a:xfrm>
          <a:off x="0" y="0"/>
          <a:ext cx="0" cy="0"/>
          <a:chOff x="0" y="0"/>
          <a:chExt cx="0" cy="0"/>
        </a:xfrm>
      </p:grpSpPr>
      <p:sp>
        <p:nvSpPr>
          <p:cNvPr id="185" name="Google Shape;185;p124"/>
          <p:cNvSpPr txBox="1"/>
          <p:nvPr>
            <p:ph type="title"/>
          </p:nvPr>
        </p:nvSpPr>
        <p:spPr>
          <a:xfrm>
            <a:off x="831851" y="3296859"/>
            <a:ext cx="10515600" cy="9530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124"/>
          <p:cNvSpPr txBox="1"/>
          <p:nvPr>
            <p:ph idx="1" type="body"/>
          </p:nvPr>
        </p:nvSpPr>
        <p:spPr>
          <a:xfrm>
            <a:off x="831851" y="4359960"/>
            <a:ext cx="10515600" cy="18152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7" name="Google Shape;187;p124"/>
          <p:cNvSpPr/>
          <p:nvPr>
            <p:ph idx="2" type="pic"/>
          </p:nvPr>
        </p:nvSpPr>
        <p:spPr>
          <a:xfrm>
            <a:off x="831849" y="528638"/>
            <a:ext cx="6546851" cy="2871787"/>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8" name="Shape 188"/>
        <p:cNvGrpSpPr/>
        <p:nvPr/>
      </p:nvGrpSpPr>
      <p:grpSpPr>
        <a:xfrm>
          <a:off x="0" y="0"/>
          <a:ext cx="0" cy="0"/>
          <a:chOff x="0" y="0"/>
          <a:chExt cx="0" cy="0"/>
        </a:xfrm>
      </p:grpSpPr>
      <p:sp>
        <p:nvSpPr>
          <p:cNvPr id="189" name="Google Shape;189;p125"/>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90" name="Google Shape;190;p12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91" name="Google Shape;191;p125"/>
          <p:cNvPicPr preferRelativeResize="0"/>
          <p:nvPr/>
        </p:nvPicPr>
        <p:blipFill rotWithShape="1">
          <a:blip r:embed="rId2">
            <a:alphaModFix/>
          </a:blip>
          <a:srcRect b="0" l="0" r="0" t="0"/>
          <a:stretch/>
        </p:blipFill>
        <p:spPr>
          <a:xfrm>
            <a:off x="768627" y="6017665"/>
            <a:ext cx="2875723" cy="515234"/>
          </a:xfrm>
          <a:prstGeom prst="rect">
            <a:avLst/>
          </a:prstGeom>
          <a:noFill/>
          <a:ln>
            <a:noFill/>
          </a:ln>
        </p:spPr>
      </p:pic>
      <p:sp>
        <p:nvSpPr>
          <p:cNvPr id="192" name="Google Shape;192;p125"/>
          <p:cNvSpPr txBox="1"/>
          <p:nvPr/>
        </p:nvSpPr>
        <p:spPr>
          <a:xfrm>
            <a:off x="8534402" y="6083055"/>
            <a:ext cx="2756452" cy="615598"/>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59C4C7"/>
              </a:buClr>
              <a:buSzPts val="1600"/>
              <a:buFont typeface="Arial"/>
              <a:buNone/>
            </a:pPr>
            <a:r>
              <a:rPr b="0" i="0" lang="en-US" sz="1600" u="none" cap="none" strike="noStrike">
                <a:solidFill>
                  <a:srgbClr val="59C4C7"/>
                </a:solidFill>
                <a:latin typeface="Rockwell"/>
                <a:ea typeface="Rockwell"/>
                <a:cs typeface="Rockwell"/>
                <a:sym typeface="Rockwell"/>
              </a:rPr>
              <a:t>rightquestion.org</a:t>
            </a:r>
            <a:endParaRPr b="0" i="0" sz="1600" u="none" cap="none" strike="noStrike">
              <a:solidFill>
                <a:srgbClr val="59C4C7"/>
              </a:solidFill>
              <a:latin typeface="Rockwell"/>
              <a:ea typeface="Rockwell"/>
              <a:cs typeface="Rockwell"/>
              <a:sym typeface="Rockwell"/>
            </a:endParaRPr>
          </a:p>
        </p:txBody>
      </p:sp>
      <p:cxnSp>
        <p:nvCxnSpPr>
          <p:cNvPr id="193" name="Google Shape;193;p125"/>
          <p:cNvCxnSpPr/>
          <p:nvPr/>
        </p:nvCxnSpPr>
        <p:spPr>
          <a:xfrm>
            <a:off x="768627"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94" name="Shape 194"/>
        <p:cNvGrpSpPr/>
        <p:nvPr/>
      </p:nvGrpSpPr>
      <p:grpSpPr>
        <a:xfrm>
          <a:off x="0" y="0"/>
          <a:ext cx="0" cy="0"/>
          <a:chOff x="0" y="0"/>
          <a:chExt cx="0" cy="0"/>
        </a:xfrm>
      </p:grpSpPr>
      <p:cxnSp>
        <p:nvCxnSpPr>
          <p:cNvPr id="195" name="Google Shape;195;p126"/>
          <p:cNvCxnSpPr/>
          <p:nvPr/>
        </p:nvCxnSpPr>
        <p:spPr>
          <a:xfrm>
            <a:off x="768627"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96" name="Shape 196"/>
        <p:cNvGrpSpPr/>
        <p:nvPr/>
      </p:nvGrpSpPr>
      <p:grpSpPr>
        <a:xfrm>
          <a:off x="0" y="0"/>
          <a:ext cx="0" cy="0"/>
          <a:chOff x="0" y="0"/>
          <a:chExt cx="0" cy="0"/>
        </a:xfrm>
      </p:grpSpPr>
      <p:sp>
        <p:nvSpPr>
          <p:cNvPr id="197" name="Google Shape;197;p127"/>
          <p:cNvSpPr/>
          <p:nvPr/>
        </p:nvSpPr>
        <p:spPr>
          <a:xfrm>
            <a:off x="0" y="-17796"/>
            <a:ext cx="12192000" cy="5636543"/>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8" name="Shape 198"/>
        <p:cNvGrpSpPr/>
        <p:nvPr/>
      </p:nvGrpSpPr>
      <p:grpSpPr>
        <a:xfrm>
          <a:off x="0" y="0"/>
          <a:ext cx="0" cy="0"/>
          <a:chOff x="0" y="0"/>
          <a:chExt cx="0" cy="0"/>
        </a:xfrm>
      </p:grpSpPr>
      <p:sp>
        <p:nvSpPr>
          <p:cNvPr id="199" name="Google Shape;199;p128"/>
          <p:cNvSpPr txBox="1"/>
          <p:nvPr>
            <p:ph type="title"/>
          </p:nvPr>
        </p:nvSpPr>
        <p:spPr>
          <a:xfrm>
            <a:off x="839788" y="457202"/>
            <a:ext cx="4343400" cy="530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Rockwell"/>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128"/>
          <p:cNvSpPr txBox="1"/>
          <p:nvPr>
            <p:ph idx="1" type="body"/>
          </p:nvPr>
        </p:nvSpPr>
        <p:spPr>
          <a:xfrm>
            <a:off x="838201" y="1171076"/>
            <a:ext cx="4569577" cy="282749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1" name="Google Shape;201;p128"/>
          <p:cNvSpPr txBox="1"/>
          <p:nvPr>
            <p:ph idx="2" type="body"/>
          </p:nvPr>
        </p:nvSpPr>
        <p:spPr>
          <a:xfrm>
            <a:off x="839788" y="4182222"/>
            <a:ext cx="4567989" cy="1528768"/>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000"/>
              </a:spcBef>
              <a:spcAft>
                <a:spcPts val="0"/>
              </a:spcAft>
              <a:buClr>
                <a:schemeClr val="dk1"/>
              </a:buClr>
              <a:buSzPts val="2200"/>
              <a:buFont typeface="Arial"/>
              <a:buChar char="•"/>
              <a:defRPr sz="22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2" name="Google Shape;202;p128"/>
          <p:cNvSpPr txBox="1"/>
          <p:nvPr>
            <p:ph idx="3" type="body"/>
          </p:nvPr>
        </p:nvSpPr>
        <p:spPr>
          <a:xfrm>
            <a:off x="6021388" y="1171074"/>
            <a:ext cx="4567989" cy="5101388"/>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000"/>
              </a:spcBef>
              <a:spcAft>
                <a:spcPts val="0"/>
              </a:spcAft>
              <a:buClr>
                <a:schemeClr val="dk1"/>
              </a:buClr>
              <a:buSzPts val="2200"/>
              <a:buFont typeface="Arial"/>
              <a:buChar char="•"/>
              <a:defRPr sz="22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p:cSld name="2_Title and Content w/ Footer">
    <p:spTree>
      <p:nvGrpSpPr>
        <p:cNvPr id="203" name="Shape 203"/>
        <p:cNvGrpSpPr/>
        <p:nvPr/>
      </p:nvGrpSpPr>
      <p:grpSpPr>
        <a:xfrm>
          <a:off x="0" y="0"/>
          <a:ext cx="0" cy="0"/>
          <a:chOff x="0" y="0"/>
          <a:chExt cx="0" cy="0"/>
        </a:xfrm>
      </p:grpSpPr>
      <p:sp>
        <p:nvSpPr>
          <p:cNvPr id="204" name="Google Shape;204;p129"/>
          <p:cNvSpPr txBox="1"/>
          <p:nvPr>
            <p:ph type="title"/>
          </p:nvPr>
        </p:nvSpPr>
        <p:spPr>
          <a:xfrm>
            <a:off x="838200" y="9275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1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06" name="Google Shape;206;p129"/>
          <p:cNvCxnSpPr/>
          <p:nvPr/>
        </p:nvCxnSpPr>
        <p:spPr>
          <a:xfrm>
            <a:off x="728522" y="1227818"/>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207" name="Shape 207"/>
        <p:cNvGrpSpPr/>
        <p:nvPr/>
      </p:nvGrpSpPr>
      <p:grpSpPr>
        <a:xfrm>
          <a:off x="0" y="0"/>
          <a:ext cx="0" cy="0"/>
          <a:chOff x="0" y="0"/>
          <a:chExt cx="0" cy="0"/>
        </a:xfrm>
      </p:grpSpPr>
      <p:sp>
        <p:nvSpPr>
          <p:cNvPr id="208" name="Google Shape;208;p130"/>
          <p:cNvSpPr txBox="1"/>
          <p:nvPr>
            <p:ph type="title"/>
          </p:nvPr>
        </p:nvSpPr>
        <p:spPr>
          <a:xfrm>
            <a:off x="838200" y="9275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1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10" name="Google Shape;210;p130"/>
          <p:cNvCxnSpPr/>
          <p:nvPr/>
        </p:nvCxnSpPr>
        <p:spPr>
          <a:xfrm>
            <a:off x="728521" y="1662320"/>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211" name="Shape 211"/>
        <p:cNvGrpSpPr/>
        <p:nvPr/>
      </p:nvGrpSpPr>
      <p:grpSpPr>
        <a:xfrm>
          <a:off x="0" y="0"/>
          <a:ext cx="0" cy="0"/>
          <a:chOff x="0" y="0"/>
          <a:chExt cx="0" cy="0"/>
        </a:xfrm>
      </p:grpSpPr>
      <p:sp>
        <p:nvSpPr>
          <p:cNvPr id="212" name="Google Shape;212;p131"/>
          <p:cNvSpPr txBox="1"/>
          <p:nvPr>
            <p:ph type="title"/>
          </p:nvPr>
        </p:nvSpPr>
        <p:spPr>
          <a:xfrm>
            <a:off x="838725" y="18329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131"/>
          <p:cNvSpPr/>
          <p:nvPr>
            <p:ph idx="2" type="pic"/>
          </p:nvPr>
        </p:nvSpPr>
        <p:spPr>
          <a:xfrm>
            <a:off x="838725" y="1828802"/>
            <a:ext cx="4808096" cy="2649303"/>
          </a:xfrm>
          <a:prstGeom prst="rect">
            <a:avLst/>
          </a:prstGeom>
          <a:noFill/>
          <a:ln>
            <a:noFill/>
          </a:ln>
        </p:spPr>
      </p:sp>
      <p:sp>
        <p:nvSpPr>
          <p:cNvPr id="214" name="Google Shape;214;p131"/>
          <p:cNvSpPr/>
          <p:nvPr>
            <p:ph idx="3" type="pic"/>
          </p:nvPr>
        </p:nvSpPr>
        <p:spPr>
          <a:xfrm>
            <a:off x="6385301" y="1828802"/>
            <a:ext cx="4968499" cy="2649303"/>
          </a:xfrm>
          <a:prstGeom prst="rect">
            <a:avLst/>
          </a:prstGeom>
          <a:noFill/>
          <a:ln>
            <a:noFill/>
          </a:ln>
        </p:spPr>
      </p:sp>
      <p:sp>
        <p:nvSpPr>
          <p:cNvPr id="215" name="Google Shape;215;p131"/>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800"/>
              <a:buFont typeface="Arial"/>
              <a:buNone/>
              <a:defRPr b="0" i="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16" name="Google Shape;216;p131"/>
          <p:cNvCxnSpPr/>
          <p:nvPr/>
        </p:nvCxnSpPr>
        <p:spPr>
          <a:xfrm>
            <a:off x="838726" y="118890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217" name="Shape 217"/>
        <p:cNvGrpSpPr/>
        <p:nvPr/>
      </p:nvGrpSpPr>
      <p:grpSpPr>
        <a:xfrm>
          <a:off x="0" y="0"/>
          <a:ext cx="0" cy="0"/>
          <a:chOff x="0" y="0"/>
          <a:chExt cx="0" cy="0"/>
        </a:xfrm>
      </p:grpSpPr>
      <p:sp>
        <p:nvSpPr>
          <p:cNvPr id="218" name="Google Shape;218;p132"/>
          <p:cNvSpPr/>
          <p:nvPr>
            <p:ph idx="2" type="pic"/>
          </p:nvPr>
        </p:nvSpPr>
        <p:spPr>
          <a:xfrm>
            <a:off x="707441" y="987427"/>
            <a:ext cx="6172200" cy="4873625"/>
          </a:xfrm>
          <a:prstGeom prst="rect">
            <a:avLst/>
          </a:prstGeom>
          <a:noFill/>
          <a:ln>
            <a:noFill/>
          </a:ln>
        </p:spPr>
      </p:sp>
      <p:sp>
        <p:nvSpPr>
          <p:cNvPr id="219" name="Google Shape;219;p132"/>
          <p:cNvSpPr txBox="1"/>
          <p:nvPr>
            <p:ph idx="1" type="body"/>
          </p:nvPr>
        </p:nvSpPr>
        <p:spPr>
          <a:xfrm>
            <a:off x="7423152" y="1303421"/>
            <a:ext cx="3932237" cy="257876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0" name="Google Shape;220;p132"/>
          <p:cNvSpPr txBox="1"/>
          <p:nvPr>
            <p:ph idx="3" type="body"/>
          </p:nvPr>
        </p:nvSpPr>
        <p:spPr>
          <a:xfrm>
            <a:off x="7423152" y="4070685"/>
            <a:ext cx="3932237" cy="2578768"/>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221" name="Google Shape;221;p132"/>
          <p:cNvCxnSpPr/>
          <p:nvPr/>
        </p:nvCxnSpPr>
        <p:spPr>
          <a:xfrm>
            <a:off x="598776" y="6065489"/>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222" name="Shape 222"/>
        <p:cNvGrpSpPr/>
        <p:nvPr/>
      </p:nvGrpSpPr>
      <p:grpSpPr>
        <a:xfrm>
          <a:off x="0" y="0"/>
          <a:ext cx="0" cy="0"/>
          <a:chOff x="0" y="0"/>
          <a:chExt cx="0" cy="0"/>
        </a:xfrm>
      </p:grpSpPr>
      <p:sp>
        <p:nvSpPr>
          <p:cNvPr id="223" name="Google Shape;223;p133"/>
          <p:cNvSpPr txBox="1"/>
          <p:nvPr>
            <p:ph type="title"/>
          </p:nvPr>
        </p:nvSpPr>
        <p:spPr>
          <a:xfrm>
            <a:off x="831851" y="3296858"/>
            <a:ext cx="10515600" cy="8384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133"/>
          <p:cNvSpPr txBox="1"/>
          <p:nvPr>
            <p:ph idx="1" type="body"/>
          </p:nvPr>
        </p:nvSpPr>
        <p:spPr>
          <a:xfrm>
            <a:off x="831851" y="4359960"/>
            <a:ext cx="10515600" cy="18152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5" name="Google Shape;225;p133"/>
          <p:cNvSpPr/>
          <p:nvPr>
            <p:ph idx="2" type="pic"/>
          </p:nvPr>
        </p:nvSpPr>
        <p:spPr>
          <a:xfrm>
            <a:off x="831849" y="528638"/>
            <a:ext cx="6546851" cy="2871787"/>
          </a:xfrm>
          <a:prstGeom prst="rect">
            <a:avLst/>
          </a:prstGeom>
          <a:noFill/>
          <a:ln>
            <a:noFill/>
          </a:ln>
        </p:spPr>
      </p:sp>
      <p:cxnSp>
        <p:nvCxnSpPr>
          <p:cNvPr id="226" name="Google Shape;226;p133"/>
          <p:cNvCxnSpPr/>
          <p:nvPr/>
        </p:nvCxnSpPr>
        <p:spPr>
          <a:xfrm>
            <a:off x="810478" y="4249858"/>
            <a:ext cx="10625279" cy="0"/>
          </a:xfrm>
          <a:prstGeom prst="straightConnector1">
            <a:avLst/>
          </a:prstGeom>
          <a:noFill/>
          <a:ln cap="flat" cmpd="sng" w="9525">
            <a:solidFill>
              <a:schemeClr val="accent1"/>
            </a:solidFill>
            <a:prstDash val="solid"/>
            <a:miter lim="800000"/>
            <a:headEnd len="sm" w="sm" type="none"/>
            <a:tailEnd len="sm" w="sm" type="none"/>
          </a:ln>
        </p:spPr>
      </p:cxnSp>
      <p:cxnSp>
        <p:nvCxnSpPr>
          <p:cNvPr id="227" name="Google Shape;227;p133"/>
          <p:cNvCxnSpPr/>
          <p:nvPr/>
        </p:nvCxnSpPr>
        <p:spPr>
          <a:xfrm>
            <a:off x="506100" y="617518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26" name="Shape 26"/>
        <p:cNvGrpSpPr/>
        <p:nvPr/>
      </p:nvGrpSpPr>
      <p:grpSpPr>
        <a:xfrm>
          <a:off x="0" y="0"/>
          <a:ext cx="0" cy="0"/>
          <a:chOff x="0" y="0"/>
          <a:chExt cx="0" cy="0"/>
        </a:xfrm>
      </p:grpSpPr>
      <p:sp>
        <p:nvSpPr>
          <p:cNvPr id="27" name="Google Shape;27;p74"/>
          <p:cNvSpPr txBox="1"/>
          <p:nvPr>
            <p:ph type="title"/>
          </p:nvPr>
        </p:nvSpPr>
        <p:spPr>
          <a:xfrm>
            <a:off x="675343" y="4424082"/>
            <a:ext cx="8254876" cy="83371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74"/>
          <p:cNvSpPr/>
          <p:nvPr>
            <p:ph idx="2" type="pic"/>
          </p:nvPr>
        </p:nvSpPr>
        <p:spPr>
          <a:xfrm>
            <a:off x="370543" y="228600"/>
            <a:ext cx="8504519" cy="4187952"/>
          </a:xfrm>
          <a:prstGeom prst="rect">
            <a:avLst/>
          </a:prstGeom>
          <a:noFill/>
          <a:ln>
            <a:noFill/>
          </a:ln>
        </p:spPr>
      </p:sp>
      <p:sp>
        <p:nvSpPr>
          <p:cNvPr id="29" name="Google Shape;29;p7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0" name="Google Shape;30;p7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1" name="Google Shape;31;p7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ockwell"/>
                <a:ea typeface="Rockwell"/>
                <a:cs typeface="Rockwell"/>
                <a:sym typeface="Rockwell"/>
              </a:defRPr>
            </a:lvl1pPr>
            <a:lvl2pPr indent="0" lvl="1" marL="0" marR="0" rtl="0" algn="l">
              <a:spcBef>
                <a:spcPts val="0"/>
              </a:spcBef>
              <a:buNone/>
              <a:defRPr sz="1800">
                <a:solidFill>
                  <a:schemeClr val="dk1"/>
                </a:solidFill>
                <a:latin typeface="Rockwell"/>
                <a:ea typeface="Rockwell"/>
                <a:cs typeface="Rockwell"/>
                <a:sym typeface="Rockwell"/>
              </a:defRPr>
            </a:lvl2pPr>
            <a:lvl3pPr indent="0" lvl="2" marL="0" marR="0" rtl="0" algn="l">
              <a:spcBef>
                <a:spcPts val="0"/>
              </a:spcBef>
              <a:buNone/>
              <a:defRPr sz="1800">
                <a:solidFill>
                  <a:schemeClr val="dk1"/>
                </a:solidFill>
                <a:latin typeface="Rockwell"/>
                <a:ea typeface="Rockwell"/>
                <a:cs typeface="Rockwell"/>
                <a:sym typeface="Rockwell"/>
              </a:defRPr>
            </a:lvl3pPr>
            <a:lvl4pPr indent="0" lvl="3" marL="0" marR="0" rtl="0" algn="l">
              <a:spcBef>
                <a:spcPts val="0"/>
              </a:spcBef>
              <a:buNone/>
              <a:defRPr sz="1800">
                <a:solidFill>
                  <a:schemeClr val="dk1"/>
                </a:solidFill>
                <a:latin typeface="Rockwell"/>
                <a:ea typeface="Rockwell"/>
                <a:cs typeface="Rockwell"/>
                <a:sym typeface="Rockwell"/>
              </a:defRPr>
            </a:lvl4pPr>
            <a:lvl5pPr indent="0" lvl="4" marL="0" marR="0" rtl="0" algn="l">
              <a:spcBef>
                <a:spcPts val="0"/>
              </a:spcBef>
              <a:buNone/>
              <a:defRPr sz="1800">
                <a:solidFill>
                  <a:schemeClr val="dk1"/>
                </a:solidFill>
                <a:latin typeface="Rockwell"/>
                <a:ea typeface="Rockwell"/>
                <a:cs typeface="Rockwell"/>
                <a:sym typeface="Rockwell"/>
              </a:defRPr>
            </a:lvl5pPr>
            <a:lvl6pPr indent="0" lvl="5" marL="0" marR="0" rtl="0" algn="l">
              <a:spcBef>
                <a:spcPts val="0"/>
              </a:spcBef>
              <a:buNone/>
              <a:defRPr sz="1800">
                <a:solidFill>
                  <a:schemeClr val="dk1"/>
                </a:solidFill>
                <a:latin typeface="Rockwell"/>
                <a:ea typeface="Rockwell"/>
                <a:cs typeface="Rockwell"/>
                <a:sym typeface="Rockwell"/>
              </a:defRPr>
            </a:lvl6pPr>
            <a:lvl7pPr indent="0" lvl="6" marL="0" marR="0" rtl="0" algn="l">
              <a:spcBef>
                <a:spcPts val="0"/>
              </a:spcBef>
              <a:buNone/>
              <a:defRPr sz="1800">
                <a:solidFill>
                  <a:schemeClr val="dk1"/>
                </a:solidFill>
                <a:latin typeface="Rockwell"/>
                <a:ea typeface="Rockwell"/>
                <a:cs typeface="Rockwell"/>
                <a:sym typeface="Rockwell"/>
              </a:defRPr>
            </a:lvl7pPr>
            <a:lvl8pPr indent="0" lvl="7" marL="0" marR="0" rtl="0" algn="l">
              <a:spcBef>
                <a:spcPts val="0"/>
              </a:spcBef>
              <a:buNone/>
              <a:defRPr sz="1800">
                <a:solidFill>
                  <a:schemeClr val="dk1"/>
                </a:solidFill>
                <a:latin typeface="Rockwell"/>
                <a:ea typeface="Rockwell"/>
                <a:cs typeface="Rockwell"/>
                <a:sym typeface="Rockwell"/>
              </a:defRPr>
            </a:lvl8pPr>
            <a:lvl9pPr indent="0" lvl="8" marL="0" marR="0" rtl="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2" name="Google Shape;32;p74"/>
          <p:cNvSpPr/>
          <p:nvPr/>
        </p:nvSpPr>
        <p:spPr>
          <a:xfrm>
            <a:off x="9069917" y="228600"/>
            <a:ext cx="27432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3" name="Google Shape;33;p74"/>
          <p:cNvSpPr/>
          <p:nvPr/>
        </p:nvSpPr>
        <p:spPr>
          <a:xfrm>
            <a:off x="9069917" y="2377440"/>
            <a:ext cx="27432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4" name="Google Shape;34;p74"/>
          <p:cNvSpPr txBox="1"/>
          <p:nvPr/>
        </p:nvSpPr>
        <p:spPr>
          <a:xfrm>
            <a:off x="436285" y="4632792"/>
            <a:ext cx="294091"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p:cSld name="1_Title Only w/ Footer">
    <p:spTree>
      <p:nvGrpSpPr>
        <p:cNvPr id="228" name="Shape 228"/>
        <p:cNvGrpSpPr/>
        <p:nvPr/>
      </p:nvGrpSpPr>
      <p:grpSpPr>
        <a:xfrm>
          <a:off x="0" y="0"/>
          <a:ext cx="0" cy="0"/>
          <a:chOff x="0" y="0"/>
          <a:chExt cx="0" cy="0"/>
        </a:xfrm>
      </p:grpSpPr>
      <p:sp>
        <p:nvSpPr>
          <p:cNvPr id="229" name="Google Shape;229;p134"/>
          <p:cNvSpPr txBox="1"/>
          <p:nvPr>
            <p:ph type="title"/>
          </p:nvPr>
        </p:nvSpPr>
        <p:spPr>
          <a:xfrm>
            <a:off x="893039" y="4087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30" name="Google Shape;230;p134"/>
          <p:cNvCxnSpPr/>
          <p:nvPr/>
        </p:nvCxnSpPr>
        <p:spPr>
          <a:xfrm>
            <a:off x="838201" y="1174484"/>
            <a:ext cx="10625279" cy="0"/>
          </a:xfrm>
          <a:prstGeom prst="straightConnector1">
            <a:avLst/>
          </a:prstGeom>
          <a:noFill/>
          <a:ln cap="flat" cmpd="sng" w="9525">
            <a:solidFill>
              <a:schemeClr val="accent1"/>
            </a:solidFill>
            <a:prstDash val="solid"/>
            <a:miter lim="800000"/>
            <a:headEnd len="sm" w="sm" type="none"/>
            <a:tailEnd len="sm" w="sm" type="none"/>
          </a:ln>
        </p:spPr>
      </p:cxnSp>
      <p:cxnSp>
        <p:nvCxnSpPr>
          <p:cNvPr id="231" name="Google Shape;231;p134"/>
          <p:cNvCxnSpPr/>
          <p:nvPr/>
        </p:nvCxnSpPr>
        <p:spPr>
          <a:xfrm>
            <a:off x="783360" y="6477108"/>
            <a:ext cx="10625279" cy="0"/>
          </a:xfrm>
          <a:prstGeom prst="straightConnector1">
            <a:avLst/>
          </a:prstGeom>
          <a:noFill/>
          <a:ln cap="flat" cmpd="sng" w="9525">
            <a:solidFill>
              <a:schemeClr val="accent1"/>
            </a:solidFill>
            <a:prstDash val="solid"/>
            <a:miter lim="800000"/>
            <a:headEnd len="sm" w="sm" type="none"/>
            <a:tailEnd len="sm" w="sm" type="none"/>
          </a:ln>
        </p:spPr>
      </p:cxnSp>
      <p:sp>
        <p:nvSpPr>
          <p:cNvPr id="232" name="Google Shape;232;p134"/>
          <p:cNvSpPr txBox="1"/>
          <p:nvPr/>
        </p:nvSpPr>
        <p:spPr>
          <a:xfrm>
            <a:off x="6649572" y="6515169"/>
            <a:ext cx="654199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Rockwell"/>
              <a:buNone/>
            </a:pPr>
            <a:r>
              <a:rPr b="0" i="0" lang="en-US" sz="1400" u="none" cap="none" strike="noStrike">
                <a:solidFill>
                  <a:srgbClr val="000000"/>
                </a:solidFill>
                <a:latin typeface="Rockwell"/>
                <a:ea typeface="Rockwell"/>
                <a:cs typeface="Rockwell"/>
                <a:sym typeface="Rockwell"/>
              </a:rPr>
              <a:t>Source: The Right Question Institute - </a:t>
            </a:r>
            <a:r>
              <a:rPr b="0" i="0" lang="en-US" sz="1400" u="sng" cap="none" strike="noStrike">
                <a:solidFill>
                  <a:srgbClr val="000000"/>
                </a:solidFill>
                <a:latin typeface="Rockwell"/>
                <a:ea typeface="Rockwell"/>
                <a:cs typeface="Rockwell"/>
                <a:sym typeface="Rockwell"/>
                <a:hlinkClick r:id="rId2">
                  <a:extLst>
                    <a:ext uri="{A12FA001-AC4F-418D-AE19-62706E023703}">
                      <ahyp:hlinkClr val="tx"/>
                    </a:ext>
                  </a:extLst>
                </a:hlinkClick>
              </a:rPr>
              <a:t>www.rightquestion.org</a:t>
            </a:r>
            <a:endParaRPr b="0" i="0" sz="1400" u="none" cap="none" strike="noStrike">
              <a:solidFill>
                <a:srgbClr val="000000"/>
              </a:solidFill>
              <a:latin typeface="Rockwell"/>
              <a:ea typeface="Rockwell"/>
              <a:cs typeface="Rockwell"/>
              <a:sym typeface="Rockwe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233" name="Shape 233"/>
        <p:cNvGrpSpPr/>
        <p:nvPr/>
      </p:nvGrpSpPr>
      <p:grpSpPr>
        <a:xfrm>
          <a:off x="0" y="0"/>
          <a:ext cx="0" cy="0"/>
          <a:chOff x="0" y="0"/>
          <a:chExt cx="0" cy="0"/>
        </a:xfrm>
      </p:grpSpPr>
      <p:sp>
        <p:nvSpPr>
          <p:cNvPr id="234" name="Google Shape;234;p135"/>
          <p:cNvSpPr txBox="1"/>
          <p:nvPr>
            <p:ph type="title"/>
          </p:nvPr>
        </p:nvSpPr>
        <p:spPr>
          <a:xfrm>
            <a:off x="675343" y="4424082"/>
            <a:ext cx="8254876" cy="83371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135"/>
          <p:cNvSpPr/>
          <p:nvPr>
            <p:ph idx="2" type="pic"/>
          </p:nvPr>
        </p:nvSpPr>
        <p:spPr>
          <a:xfrm>
            <a:off x="370543" y="228600"/>
            <a:ext cx="8504519" cy="4187952"/>
          </a:xfrm>
          <a:prstGeom prst="rect">
            <a:avLst/>
          </a:prstGeom>
          <a:noFill/>
          <a:ln>
            <a:noFill/>
          </a:ln>
        </p:spPr>
      </p:sp>
      <p:sp>
        <p:nvSpPr>
          <p:cNvPr id="236" name="Google Shape;236;p13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37" name="Google Shape;237;p13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38" name="Google Shape;238;p13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Rockwell"/>
              <a:buNone/>
              <a:defRPr b="0" i="0" sz="1800" u="none" cap="none" strike="noStrike">
                <a:solidFill>
                  <a:srgbClr val="000000"/>
                </a:solidFill>
                <a:latin typeface="Rockwell"/>
                <a:ea typeface="Rockwell"/>
                <a:cs typeface="Rockwell"/>
                <a:sym typeface="Rockwell"/>
              </a:defRPr>
            </a:lvl1pPr>
            <a:lvl2pPr indent="0" lvl="1" marL="0" marR="0" rtl="0" algn="l">
              <a:lnSpc>
                <a:spcPct val="100000"/>
              </a:lnSpc>
              <a:spcBef>
                <a:spcPts val="0"/>
              </a:spcBef>
              <a:spcAft>
                <a:spcPts val="0"/>
              </a:spcAft>
              <a:buClr>
                <a:srgbClr val="000000"/>
              </a:buClr>
              <a:buSzPts val="1800"/>
              <a:buFont typeface="Rockwell"/>
              <a:buNone/>
              <a:defRPr b="0" i="0" sz="1800" u="none" cap="none" strike="noStrike">
                <a:solidFill>
                  <a:srgbClr val="000000"/>
                </a:solidFill>
                <a:latin typeface="Rockwell"/>
                <a:ea typeface="Rockwell"/>
                <a:cs typeface="Rockwell"/>
                <a:sym typeface="Rockwell"/>
              </a:defRPr>
            </a:lvl2pPr>
            <a:lvl3pPr indent="0" lvl="2" marL="0" marR="0" rtl="0" algn="l">
              <a:lnSpc>
                <a:spcPct val="100000"/>
              </a:lnSpc>
              <a:spcBef>
                <a:spcPts val="0"/>
              </a:spcBef>
              <a:spcAft>
                <a:spcPts val="0"/>
              </a:spcAft>
              <a:buClr>
                <a:srgbClr val="000000"/>
              </a:buClr>
              <a:buSzPts val="1800"/>
              <a:buFont typeface="Rockwell"/>
              <a:buNone/>
              <a:defRPr b="0" i="0" sz="1800" u="none" cap="none" strike="noStrike">
                <a:solidFill>
                  <a:srgbClr val="000000"/>
                </a:solidFill>
                <a:latin typeface="Rockwell"/>
                <a:ea typeface="Rockwell"/>
                <a:cs typeface="Rockwell"/>
                <a:sym typeface="Rockwell"/>
              </a:defRPr>
            </a:lvl3pPr>
            <a:lvl4pPr indent="0" lvl="3" marL="0" marR="0" rtl="0" algn="l">
              <a:lnSpc>
                <a:spcPct val="100000"/>
              </a:lnSpc>
              <a:spcBef>
                <a:spcPts val="0"/>
              </a:spcBef>
              <a:spcAft>
                <a:spcPts val="0"/>
              </a:spcAft>
              <a:buClr>
                <a:srgbClr val="000000"/>
              </a:buClr>
              <a:buSzPts val="1800"/>
              <a:buFont typeface="Rockwell"/>
              <a:buNone/>
              <a:defRPr b="0" i="0" sz="1800" u="none" cap="none" strike="noStrike">
                <a:solidFill>
                  <a:srgbClr val="000000"/>
                </a:solidFill>
                <a:latin typeface="Rockwell"/>
                <a:ea typeface="Rockwell"/>
                <a:cs typeface="Rockwell"/>
                <a:sym typeface="Rockwell"/>
              </a:defRPr>
            </a:lvl4pPr>
            <a:lvl5pPr indent="0" lvl="4" marL="0" marR="0" rtl="0" algn="l">
              <a:lnSpc>
                <a:spcPct val="100000"/>
              </a:lnSpc>
              <a:spcBef>
                <a:spcPts val="0"/>
              </a:spcBef>
              <a:spcAft>
                <a:spcPts val="0"/>
              </a:spcAft>
              <a:buClr>
                <a:srgbClr val="000000"/>
              </a:buClr>
              <a:buSzPts val="1800"/>
              <a:buFont typeface="Rockwell"/>
              <a:buNone/>
              <a:defRPr b="0" i="0" sz="1800" u="none" cap="none" strike="noStrike">
                <a:solidFill>
                  <a:srgbClr val="000000"/>
                </a:solidFill>
                <a:latin typeface="Rockwell"/>
                <a:ea typeface="Rockwell"/>
                <a:cs typeface="Rockwell"/>
                <a:sym typeface="Rockwell"/>
              </a:defRPr>
            </a:lvl5pPr>
            <a:lvl6pPr indent="0" lvl="5" marL="0" marR="0" rtl="0" algn="l">
              <a:lnSpc>
                <a:spcPct val="100000"/>
              </a:lnSpc>
              <a:spcBef>
                <a:spcPts val="0"/>
              </a:spcBef>
              <a:spcAft>
                <a:spcPts val="0"/>
              </a:spcAft>
              <a:buClr>
                <a:srgbClr val="000000"/>
              </a:buClr>
              <a:buSzPts val="1800"/>
              <a:buFont typeface="Rockwell"/>
              <a:buNone/>
              <a:defRPr b="0" i="0" sz="1800" u="none" cap="none" strike="noStrike">
                <a:solidFill>
                  <a:srgbClr val="000000"/>
                </a:solidFill>
                <a:latin typeface="Rockwell"/>
                <a:ea typeface="Rockwell"/>
                <a:cs typeface="Rockwell"/>
                <a:sym typeface="Rockwell"/>
              </a:defRPr>
            </a:lvl6pPr>
            <a:lvl7pPr indent="0" lvl="6" marL="0" marR="0" rtl="0" algn="l">
              <a:lnSpc>
                <a:spcPct val="100000"/>
              </a:lnSpc>
              <a:spcBef>
                <a:spcPts val="0"/>
              </a:spcBef>
              <a:spcAft>
                <a:spcPts val="0"/>
              </a:spcAft>
              <a:buClr>
                <a:srgbClr val="000000"/>
              </a:buClr>
              <a:buSzPts val="1800"/>
              <a:buFont typeface="Rockwell"/>
              <a:buNone/>
              <a:defRPr b="0" i="0" sz="1800" u="none" cap="none" strike="noStrike">
                <a:solidFill>
                  <a:srgbClr val="000000"/>
                </a:solidFill>
                <a:latin typeface="Rockwell"/>
                <a:ea typeface="Rockwell"/>
                <a:cs typeface="Rockwell"/>
                <a:sym typeface="Rockwell"/>
              </a:defRPr>
            </a:lvl7pPr>
            <a:lvl8pPr indent="0" lvl="7" marL="0" marR="0" rtl="0" algn="l">
              <a:lnSpc>
                <a:spcPct val="100000"/>
              </a:lnSpc>
              <a:spcBef>
                <a:spcPts val="0"/>
              </a:spcBef>
              <a:spcAft>
                <a:spcPts val="0"/>
              </a:spcAft>
              <a:buClr>
                <a:srgbClr val="000000"/>
              </a:buClr>
              <a:buSzPts val="1800"/>
              <a:buFont typeface="Rockwell"/>
              <a:buNone/>
              <a:defRPr b="0" i="0" sz="1800" u="none" cap="none" strike="noStrike">
                <a:solidFill>
                  <a:srgbClr val="000000"/>
                </a:solidFill>
                <a:latin typeface="Rockwell"/>
                <a:ea typeface="Rockwell"/>
                <a:cs typeface="Rockwell"/>
                <a:sym typeface="Rockwell"/>
              </a:defRPr>
            </a:lvl8pPr>
            <a:lvl9pPr indent="0" lvl="8" marL="0" marR="0" rtl="0" algn="l">
              <a:lnSpc>
                <a:spcPct val="100000"/>
              </a:lnSpc>
              <a:spcBef>
                <a:spcPts val="0"/>
              </a:spcBef>
              <a:spcAft>
                <a:spcPts val="0"/>
              </a:spcAft>
              <a:buClr>
                <a:srgbClr val="000000"/>
              </a:buClr>
              <a:buSzPts val="1800"/>
              <a:buFont typeface="Rockwell"/>
              <a:buNone/>
              <a:defRPr b="0" i="0" sz="1800" u="none" cap="none" strike="noStrike">
                <a:solidFill>
                  <a:srgbClr val="000000"/>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239" name="Google Shape;239;p135"/>
          <p:cNvSpPr/>
          <p:nvPr/>
        </p:nvSpPr>
        <p:spPr>
          <a:xfrm>
            <a:off x="9069917" y="228600"/>
            <a:ext cx="27432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40" name="Google Shape;240;p135"/>
          <p:cNvSpPr/>
          <p:nvPr/>
        </p:nvSpPr>
        <p:spPr>
          <a:xfrm>
            <a:off x="9069917" y="2377440"/>
            <a:ext cx="27432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41" name="Google Shape;241;p135"/>
          <p:cNvSpPr txBox="1"/>
          <p:nvPr/>
        </p:nvSpPr>
        <p:spPr>
          <a:xfrm>
            <a:off x="436285" y="4632792"/>
            <a:ext cx="294091"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42" name="Shape 242"/>
        <p:cNvGrpSpPr/>
        <p:nvPr/>
      </p:nvGrpSpPr>
      <p:grpSpPr>
        <a:xfrm>
          <a:off x="0" y="0"/>
          <a:ext cx="0" cy="0"/>
          <a:chOff x="0" y="0"/>
          <a:chExt cx="0" cy="0"/>
        </a:xfrm>
      </p:grpSpPr>
      <p:sp>
        <p:nvSpPr>
          <p:cNvPr id="243" name="Google Shape;243;p136"/>
          <p:cNvSpPr/>
          <p:nvPr/>
        </p:nvSpPr>
        <p:spPr>
          <a:xfrm>
            <a:off x="10947400" y="282575"/>
            <a:ext cx="856000" cy="160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44" name="Google Shape;244;p136"/>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5" name="Google Shape;245;p136"/>
          <p:cNvSpPr txBox="1"/>
          <p:nvPr>
            <p:ph idx="1" type="body"/>
          </p:nvPr>
        </p:nvSpPr>
        <p:spPr>
          <a:xfrm>
            <a:off x="664632" y="1981200"/>
            <a:ext cx="10075200" cy="4145200"/>
          </a:xfrm>
          <a:prstGeom prst="rect">
            <a:avLst/>
          </a:prstGeom>
          <a:noFill/>
          <a:ln>
            <a:noFill/>
          </a:ln>
        </p:spPr>
        <p:txBody>
          <a:bodyPr anchorCtr="0" anchor="t" bIns="45700" lIns="91425" spcFirstLastPara="1" rIns="91425" wrap="square" tIns="45700">
            <a:normAutofit/>
          </a:bodyPr>
          <a:lstStyle>
            <a:lvl1pPr indent="-323850" lvl="0" marL="457200" marR="0" algn="l">
              <a:lnSpc>
                <a:spcPct val="9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46" name="Google Shape;246;p136"/>
          <p:cNvSpPr txBox="1"/>
          <p:nvPr>
            <p:ph idx="10" type="dt"/>
          </p:nvPr>
        </p:nvSpPr>
        <p:spPr>
          <a:xfrm>
            <a:off x="9060329" y="6423585"/>
            <a:ext cx="2844800" cy="3652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247" name="Google Shape;247;p136"/>
          <p:cNvSpPr txBox="1"/>
          <p:nvPr>
            <p:ph idx="11" type="ftr"/>
          </p:nvPr>
        </p:nvSpPr>
        <p:spPr>
          <a:xfrm>
            <a:off x="268941" y="6423585"/>
            <a:ext cx="8164000" cy="365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248" name="Google Shape;248;p136"/>
          <p:cNvSpPr txBox="1"/>
          <p:nvPr>
            <p:ph idx="12" type="sldNum"/>
          </p:nvPr>
        </p:nvSpPr>
        <p:spPr>
          <a:xfrm>
            <a:off x="11074400" y="242235"/>
            <a:ext cx="738800" cy="365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49" name="Google Shape;249;p136"/>
          <p:cNvSpPr txBox="1"/>
          <p:nvPr/>
        </p:nvSpPr>
        <p:spPr>
          <a:xfrm>
            <a:off x="297580" y="228600"/>
            <a:ext cx="348000" cy="55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800" u="none" cap="none" strike="noStrike">
              <a:solidFill>
                <a:srgbClr val="000000"/>
              </a:solidFill>
              <a:latin typeface="Rockwell"/>
              <a:ea typeface="Rockwell"/>
              <a:cs typeface="Rockwell"/>
              <a:sym typeface="Rockwell"/>
            </a:endParaRPr>
          </a:p>
        </p:txBody>
      </p:sp>
      <p:sp>
        <p:nvSpPr>
          <p:cNvPr id="250" name="Google Shape;250;p136"/>
          <p:cNvSpPr/>
          <p:nvPr/>
        </p:nvSpPr>
        <p:spPr>
          <a:xfrm>
            <a:off x="10757647" y="282575"/>
            <a:ext cx="122000" cy="1600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1" name="Shape 251"/>
        <p:cNvGrpSpPr/>
        <p:nvPr/>
      </p:nvGrpSpPr>
      <p:grpSpPr>
        <a:xfrm>
          <a:off x="0" y="0"/>
          <a:ext cx="0" cy="0"/>
          <a:chOff x="0" y="0"/>
          <a:chExt cx="0" cy="0"/>
        </a:xfrm>
      </p:grpSpPr>
      <p:sp>
        <p:nvSpPr>
          <p:cNvPr id="252" name="Google Shape;252;p137"/>
          <p:cNvSpPr/>
          <p:nvPr/>
        </p:nvSpPr>
        <p:spPr>
          <a:xfrm>
            <a:off x="10947400" y="282575"/>
            <a:ext cx="856000" cy="160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53" name="Google Shape;253;p137"/>
          <p:cNvSpPr/>
          <p:nvPr/>
        </p:nvSpPr>
        <p:spPr>
          <a:xfrm>
            <a:off x="10757647" y="282575"/>
            <a:ext cx="122000" cy="1600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54" name="Google Shape;254;p137"/>
          <p:cNvSpPr txBox="1"/>
          <p:nvPr/>
        </p:nvSpPr>
        <p:spPr>
          <a:xfrm>
            <a:off x="297580" y="228600"/>
            <a:ext cx="348000" cy="55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800" u="none" cap="none" strike="noStrike">
              <a:solidFill>
                <a:srgbClr val="000000"/>
              </a:solidFill>
              <a:latin typeface="Rockwell"/>
              <a:ea typeface="Rockwell"/>
              <a:cs typeface="Rockwell"/>
              <a:sym typeface="Rockwell"/>
            </a:endParaRPr>
          </a:p>
        </p:txBody>
      </p:sp>
      <p:sp>
        <p:nvSpPr>
          <p:cNvPr id="255" name="Google Shape;255;p137"/>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6" name="Google Shape;256;p137"/>
          <p:cNvSpPr txBox="1"/>
          <p:nvPr>
            <p:ph idx="1" type="body"/>
          </p:nvPr>
        </p:nvSpPr>
        <p:spPr>
          <a:xfrm>
            <a:off x="664691" y="1985963"/>
            <a:ext cx="4876800" cy="41404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57" name="Google Shape;257;p137"/>
          <p:cNvSpPr txBox="1"/>
          <p:nvPr>
            <p:ph idx="2" type="body"/>
          </p:nvPr>
        </p:nvSpPr>
        <p:spPr>
          <a:xfrm>
            <a:off x="5866504" y="1985963"/>
            <a:ext cx="4876800" cy="41404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58" name="Google Shape;258;p137"/>
          <p:cNvSpPr txBox="1"/>
          <p:nvPr>
            <p:ph idx="10" type="dt"/>
          </p:nvPr>
        </p:nvSpPr>
        <p:spPr>
          <a:xfrm>
            <a:off x="9060329" y="6423585"/>
            <a:ext cx="2844800" cy="3652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259" name="Google Shape;259;p137"/>
          <p:cNvSpPr txBox="1"/>
          <p:nvPr>
            <p:ph idx="11" type="ftr"/>
          </p:nvPr>
        </p:nvSpPr>
        <p:spPr>
          <a:xfrm>
            <a:off x="268941" y="6423585"/>
            <a:ext cx="8164000" cy="365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260" name="Google Shape;260;p137"/>
          <p:cNvSpPr txBox="1"/>
          <p:nvPr>
            <p:ph idx="12" type="sldNum"/>
          </p:nvPr>
        </p:nvSpPr>
        <p:spPr>
          <a:xfrm>
            <a:off x="11074400" y="242235"/>
            <a:ext cx="738800" cy="365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61" name="Shape 261"/>
        <p:cNvGrpSpPr/>
        <p:nvPr/>
      </p:nvGrpSpPr>
      <p:grpSpPr>
        <a:xfrm>
          <a:off x="0" y="0"/>
          <a:ext cx="0" cy="0"/>
          <a:chOff x="0" y="0"/>
          <a:chExt cx="0" cy="0"/>
        </a:xfrm>
      </p:grpSpPr>
      <p:sp>
        <p:nvSpPr>
          <p:cNvPr id="262" name="Google Shape;262;p138"/>
          <p:cNvSpPr/>
          <p:nvPr/>
        </p:nvSpPr>
        <p:spPr>
          <a:xfrm>
            <a:off x="10947401"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63" name="Google Shape;263;p138"/>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64" name="Google Shape;264;p138"/>
          <p:cNvSpPr txBox="1"/>
          <p:nvPr/>
        </p:nvSpPr>
        <p:spPr>
          <a:xfrm>
            <a:off x="297581" y="228600"/>
            <a:ext cx="34787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265" name="Google Shape;265;p13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138"/>
          <p:cNvSpPr txBox="1"/>
          <p:nvPr>
            <p:ph idx="1"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267" name="Google Shape;267;p138"/>
          <p:cNvSpPr txBox="1"/>
          <p:nvPr>
            <p:ph idx="2" type="body"/>
          </p:nvPr>
        </p:nvSpPr>
        <p:spPr>
          <a:xfrm>
            <a:off x="5866504"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268" name="Google Shape;268;p138"/>
          <p:cNvSpPr txBox="1"/>
          <p:nvPr>
            <p:ph idx="10" type="dt"/>
          </p:nvPr>
        </p:nvSpPr>
        <p:spPr>
          <a:xfrm>
            <a:off x="9060329" y="642358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69" name="Google Shape;269;p138"/>
          <p:cNvSpPr txBox="1"/>
          <p:nvPr>
            <p:ph idx="11" type="ftr"/>
          </p:nvPr>
        </p:nvSpPr>
        <p:spPr>
          <a:xfrm>
            <a:off x="268941" y="6423586"/>
            <a:ext cx="81638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70" name="Google Shape;270;p138"/>
          <p:cNvSpPr txBox="1"/>
          <p:nvPr>
            <p:ph idx="12" type="sldNum"/>
          </p:nvPr>
        </p:nvSpPr>
        <p:spPr>
          <a:xfrm>
            <a:off x="11074400" y="242235"/>
            <a:ext cx="73871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1pPr>
            <a:lvl2pPr indent="0" lvl="1"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2pPr>
            <a:lvl3pPr indent="0" lvl="2"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3pPr>
            <a:lvl4pPr indent="0" lvl="3"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4pPr>
            <a:lvl5pPr indent="0" lvl="4"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5pPr>
            <a:lvl6pPr indent="0" lvl="5"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6pPr>
            <a:lvl7pPr indent="0" lvl="6"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7pPr>
            <a:lvl8pPr indent="0" lvl="7"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8pPr>
            <a:lvl9pPr indent="0" lvl="8"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271" name="Shape 271"/>
        <p:cNvGrpSpPr/>
        <p:nvPr/>
      </p:nvGrpSpPr>
      <p:grpSpPr>
        <a:xfrm>
          <a:off x="0" y="0"/>
          <a:ext cx="0" cy="0"/>
          <a:chOff x="0" y="0"/>
          <a:chExt cx="0" cy="0"/>
        </a:xfrm>
      </p:grpSpPr>
      <p:sp>
        <p:nvSpPr>
          <p:cNvPr id="272" name="Google Shape;272;p139"/>
          <p:cNvSpPr/>
          <p:nvPr/>
        </p:nvSpPr>
        <p:spPr>
          <a:xfrm>
            <a:off x="10947401"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73" name="Google Shape;273;p139"/>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74" name="Google Shape;274;p139"/>
          <p:cNvSpPr txBox="1"/>
          <p:nvPr/>
        </p:nvSpPr>
        <p:spPr>
          <a:xfrm>
            <a:off x="297581" y="228600"/>
            <a:ext cx="34787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275" name="Google Shape;275;p13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139"/>
          <p:cNvSpPr txBox="1"/>
          <p:nvPr>
            <p:ph idx="1"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277" name="Google Shape;277;p139"/>
          <p:cNvSpPr txBox="1"/>
          <p:nvPr>
            <p:ph idx="2" type="body"/>
          </p:nvPr>
        </p:nvSpPr>
        <p:spPr>
          <a:xfrm>
            <a:off x="5866504"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278" name="Google Shape;278;p139"/>
          <p:cNvSpPr txBox="1"/>
          <p:nvPr>
            <p:ph idx="10" type="dt"/>
          </p:nvPr>
        </p:nvSpPr>
        <p:spPr>
          <a:xfrm>
            <a:off x="9060329" y="6423585"/>
            <a:ext cx="284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79" name="Google Shape;279;p139"/>
          <p:cNvSpPr txBox="1"/>
          <p:nvPr>
            <p:ph idx="11" type="ftr"/>
          </p:nvPr>
        </p:nvSpPr>
        <p:spPr>
          <a:xfrm>
            <a:off x="268941" y="6423585"/>
            <a:ext cx="81640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80" name="Google Shape;280;p139"/>
          <p:cNvSpPr txBox="1"/>
          <p:nvPr>
            <p:ph idx="12" type="sldNum"/>
          </p:nvPr>
        </p:nvSpPr>
        <p:spPr>
          <a:xfrm>
            <a:off x="11074400" y="242234"/>
            <a:ext cx="7388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w/ Footer" type="obj">
  <p:cSld name="OBJECT">
    <p:spTree>
      <p:nvGrpSpPr>
        <p:cNvPr id="284" name="Shape 284"/>
        <p:cNvGrpSpPr/>
        <p:nvPr/>
      </p:nvGrpSpPr>
      <p:grpSpPr>
        <a:xfrm>
          <a:off x="0" y="0"/>
          <a:ext cx="0" cy="0"/>
          <a:chOff x="0" y="0"/>
          <a:chExt cx="0" cy="0"/>
        </a:xfrm>
      </p:grpSpPr>
      <p:sp>
        <p:nvSpPr>
          <p:cNvPr id="285" name="Google Shape;285;p79"/>
          <p:cNvSpPr txBox="1"/>
          <p:nvPr>
            <p:ph type="title"/>
          </p:nvPr>
        </p:nvSpPr>
        <p:spPr>
          <a:xfrm>
            <a:off x="728521" y="191961"/>
            <a:ext cx="10515600" cy="8461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3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287" name="Google Shape;287;p79"/>
          <p:cNvCxnSpPr/>
          <p:nvPr/>
        </p:nvCxnSpPr>
        <p:spPr>
          <a:xfrm>
            <a:off x="728522" y="1128409"/>
            <a:ext cx="10625279" cy="0"/>
          </a:xfrm>
          <a:prstGeom prst="straightConnector1">
            <a:avLst/>
          </a:prstGeom>
          <a:noFill/>
          <a:ln cap="flat" cmpd="sng" w="9525">
            <a:solidFill>
              <a:schemeClr val="accent1"/>
            </a:solidFill>
            <a:prstDash val="solid"/>
            <a:miter lim="800000"/>
            <a:headEnd len="sm" w="sm" type="none"/>
            <a:tailEnd len="sm" w="sm" type="none"/>
          </a:ln>
        </p:spPr>
      </p:cxnSp>
      <p:cxnSp>
        <p:nvCxnSpPr>
          <p:cNvPr id="288" name="Google Shape;288;p79"/>
          <p:cNvCxnSpPr/>
          <p:nvPr/>
        </p:nvCxnSpPr>
        <p:spPr>
          <a:xfrm>
            <a:off x="783362" y="6176963"/>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9" name="Shape 289"/>
        <p:cNvGrpSpPr/>
        <p:nvPr/>
      </p:nvGrpSpPr>
      <p:grpSpPr>
        <a:xfrm>
          <a:off x="0" y="0"/>
          <a:ext cx="0" cy="0"/>
          <a:chOff x="0" y="0"/>
          <a:chExt cx="0" cy="0"/>
        </a:xfrm>
      </p:grpSpPr>
      <p:sp>
        <p:nvSpPr>
          <p:cNvPr id="290" name="Google Shape;290;p97"/>
          <p:cNvSpPr/>
          <p:nvPr/>
        </p:nvSpPr>
        <p:spPr>
          <a:xfrm>
            <a:off x="0" y="-17796"/>
            <a:ext cx="12192000" cy="2351922"/>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291" name="Google Shape;291;p97"/>
          <p:cNvSpPr txBox="1"/>
          <p:nvPr>
            <p:ph type="ctrTitle"/>
          </p:nvPr>
        </p:nvSpPr>
        <p:spPr>
          <a:xfrm>
            <a:off x="768628" y="609599"/>
            <a:ext cx="8627165" cy="157701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750"/>
              <a:buFont typeface="Rockwell"/>
              <a:buNone/>
              <a:defRPr b="1" sz="375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97"/>
          <p:cNvSpPr txBox="1"/>
          <p:nvPr>
            <p:ph idx="1" type="subTitle"/>
          </p:nvPr>
        </p:nvSpPr>
        <p:spPr>
          <a:xfrm>
            <a:off x="768627" y="2804355"/>
            <a:ext cx="9144000" cy="641210"/>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293" name="Google Shape;293;p97"/>
          <p:cNvPicPr preferRelativeResize="0"/>
          <p:nvPr/>
        </p:nvPicPr>
        <p:blipFill rotWithShape="1">
          <a:blip r:embed="rId2">
            <a:alphaModFix/>
          </a:blip>
          <a:srcRect b="0" l="0" r="0" t="0"/>
          <a:stretch/>
        </p:blipFill>
        <p:spPr>
          <a:xfrm>
            <a:off x="768628" y="6017665"/>
            <a:ext cx="2875723" cy="515234"/>
          </a:xfrm>
          <a:prstGeom prst="rect">
            <a:avLst/>
          </a:prstGeom>
          <a:noFill/>
          <a:ln>
            <a:noFill/>
          </a:ln>
        </p:spPr>
      </p:pic>
      <p:sp>
        <p:nvSpPr>
          <p:cNvPr id="294" name="Google Shape;294;p97"/>
          <p:cNvSpPr txBox="1"/>
          <p:nvPr/>
        </p:nvSpPr>
        <p:spPr>
          <a:xfrm>
            <a:off x="8534403" y="6083055"/>
            <a:ext cx="2756452" cy="615598"/>
          </a:xfrm>
          <a:prstGeom prst="rect">
            <a:avLst/>
          </a:prstGeom>
          <a:noFill/>
          <a:ln>
            <a:noFill/>
          </a:ln>
        </p:spPr>
        <p:txBody>
          <a:bodyPr anchorCtr="0" anchor="t" bIns="34275" lIns="68575" spcFirstLastPara="1" rIns="68575" wrap="square" tIns="34275">
            <a:normAutofit/>
          </a:bodyPr>
          <a:lstStyle/>
          <a:p>
            <a:pPr indent="0" lvl="0" marL="0" marR="0" rtl="0" algn="r">
              <a:lnSpc>
                <a:spcPct val="90000"/>
              </a:lnSpc>
              <a:spcBef>
                <a:spcPts val="0"/>
              </a:spcBef>
              <a:spcAft>
                <a:spcPts val="0"/>
              </a:spcAft>
              <a:buClr>
                <a:srgbClr val="59C4C7"/>
              </a:buClr>
              <a:buSzPts val="1200"/>
              <a:buFont typeface="Arial"/>
              <a:buNone/>
            </a:pPr>
            <a:r>
              <a:rPr b="0" i="0" lang="en-US" sz="1200" u="none" cap="none" strike="noStrike">
                <a:solidFill>
                  <a:srgbClr val="59C4C7"/>
                </a:solidFill>
                <a:latin typeface="Rockwell"/>
                <a:ea typeface="Rockwell"/>
                <a:cs typeface="Rockwell"/>
                <a:sym typeface="Rockwell"/>
              </a:rPr>
              <a:t>rightquestion.org</a:t>
            </a:r>
            <a:endParaRPr b="0" i="0" sz="1200" u="none" cap="none" strike="noStrike">
              <a:solidFill>
                <a:srgbClr val="59C4C7"/>
              </a:solidFill>
              <a:latin typeface="Rockwell"/>
              <a:ea typeface="Rockwell"/>
              <a:cs typeface="Rockwell"/>
              <a:sym typeface="Rockwell"/>
            </a:endParaRPr>
          </a:p>
        </p:txBody>
      </p:sp>
      <p:cxnSp>
        <p:nvCxnSpPr>
          <p:cNvPr id="295" name="Google Shape;295;p97"/>
          <p:cNvCxnSpPr/>
          <p:nvPr/>
        </p:nvCxnSpPr>
        <p:spPr>
          <a:xfrm>
            <a:off x="768629"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6" name="Shape 296"/>
        <p:cNvGrpSpPr/>
        <p:nvPr/>
      </p:nvGrpSpPr>
      <p:grpSpPr>
        <a:xfrm>
          <a:off x="0" y="0"/>
          <a:ext cx="0" cy="0"/>
          <a:chOff x="0" y="0"/>
          <a:chExt cx="0" cy="0"/>
        </a:xfrm>
      </p:grpSpPr>
      <p:sp>
        <p:nvSpPr>
          <p:cNvPr id="297" name="Google Shape;297;p98"/>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298" name="Google Shape;298;p98"/>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00" name="Google Shape;300;p98"/>
          <p:cNvPicPr preferRelativeResize="0"/>
          <p:nvPr/>
        </p:nvPicPr>
        <p:blipFill rotWithShape="1">
          <a:blip r:embed="rId2">
            <a:alphaModFix/>
          </a:blip>
          <a:srcRect b="0" l="0" r="0" t="0"/>
          <a:stretch/>
        </p:blipFill>
        <p:spPr>
          <a:xfrm>
            <a:off x="768628" y="6017665"/>
            <a:ext cx="2875723" cy="515234"/>
          </a:xfrm>
          <a:prstGeom prst="rect">
            <a:avLst/>
          </a:prstGeom>
          <a:noFill/>
          <a:ln>
            <a:noFill/>
          </a:ln>
        </p:spPr>
      </p:pic>
      <p:sp>
        <p:nvSpPr>
          <p:cNvPr id="301" name="Google Shape;301;p98"/>
          <p:cNvSpPr txBox="1"/>
          <p:nvPr/>
        </p:nvSpPr>
        <p:spPr>
          <a:xfrm>
            <a:off x="8534403" y="6083055"/>
            <a:ext cx="2756452" cy="615598"/>
          </a:xfrm>
          <a:prstGeom prst="rect">
            <a:avLst/>
          </a:prstGeom>
          <a:noFill/>
          <a:ln>
            <a:noFill/>
          </a:ln>
        </p:spPr>
        <p:txBody>
          <a:bodyPr anchorCtr="0" anchor="t" bIns="34275" lIns="68575" spcFirstLastPara="1" rIns="68575" wrap="square" tIns="34275">
            <a:normAutofit/>
          </a:bodyPr>
          <a:lstStyle/>
          <a:p>
            <a:pPr indent="0" lvl="0" marL="0" marR="0" rtl="0" algn="r">
              <a:lnSpc>
                <a:spcPct val="90000"/>
              </a:lnSpc>
              <a:spcBef>
                <a:spcPts val="0"/>
              </a:spcBef>
              <a:spcAft>
                <a:spcPts val="0"/>
              </a:spcAft>
              <a:buClr>
                <a:srgbClr val="59C4C7"/>
              </a:buClr>
              <a:buSzPts val="1200"/>
              <a:buFont typeface="Arial"/>
              <a:buNone/>
            </a:pPr>
            <a:r>
              <a:rPr b="0" i="0" lang="en-US" sz="1200" u="none" cap="none" strike="noStrike">
                <a:solidFill>
                  <a:srgbClr val="59C4C7"/>
                </a:solidFill>
                <a:latin typeface="Rockwell"/>
                <a:ea typeface="Rockwell"/>
                <a:cs typeface="Rockwell"/>
                <a:sym typeface="Rockwell"/>
              </a:rPr>
              <a:t>rightquestion.org</a:t>
            </a:r>
            <a:endParaRPr b="0" i="0" sz="1200" u="none" cap="none" strike="noStrike">
              <a:solidFill>
                <a:srgbClr val="59C4C7"/>
              </a:solidFill>
              <a:latin typeface="Rockwell"/>
              <a:ea typeface="Rockwell"/>
              <a:cs typeface="Rockwell"/>
              <a:sym typeface="Rockwell"/>
            </a:endParaRPr>
          </a:p>
        </p:txBody>
      </p:sp>
      <p:cxnSp>
        <p:nvCxnSpPr>
          <p:cNvPr id="302" name="Google Shape;302;p98"/>
          <p:cNvCxnSpPr/>
          <p:nvPr/>
        </p:nvCxnSpPr>
        <p:spPr>
          <a:xfrm>
            <a:off x="768629"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03" name="Shape 303"/>
        <p:cNvGrpSpPr/>
        <p:nvPr/>
      </p:nvGrpSpPr>
      <p:grpSpPr>
        <a:xfrm>
          <a:off x="0" y="0"/>
          <a:ext cx="0" cy="0"/>
          <a:chOff x="0" y="0"/>
          <a:chExt cx="0" cy="0"/>
        </a:xfrm>
      </p:grpSpPr>
      <p:sp>
        <p:nvSpPr>
          <p:cNvPr id="304" name="Google Shape;304;p99"/>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305" name="Google Shape;305;p99"/>
          <p:cNvSpPr txBox="1"/>
          <p:nvPr>
            <p:ph type="title"/>
          </p:nvPr>
        </p:nvSpPr>
        <p:spPr>
          <a:xfrm>
            <a:off x="768627" y="3473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6" name="Google Shape;306;p99"/>
          <p:cNvSpPr/>
          <p:nvPr>
            <p:ph idx="2" type="pic"/>
          </p:nvPr>
        </p:nvSpPr>
        <p:spPr>
          <a:xfrm>
            <a:off x="838725" y="1828804"/>
            <a:ext cx="4808096" cy="2649303"/>
          </a:xfrm>
          <a:prstGeom prst="rect">
            <a:avLst/>
          </a:prstGeom>
          <a:noFill/>
          <a:ln>
            <a:noFill/>
          </a:ln>
        </p:spPr>
      </p:sp>
      <p:sp>
        <p:nvSpPr>
          <p:cNvPr id="307" name="Google Shape;307;p99"/>
          <p:cNvSpPr/>
          <p:nvPr>
            <p:ph idx="3" type="pic"/>
          </p:nvPr>
        </p:nvSpPr>
        <p:spPr>
          <a:xfrm>
            <a:off x="6385301" y="1828804"/>
            <a:ext cx="4968499" cy="2649303"/>
          </a:xfrm>
          <a:prstGeom prst="rect">
            <a:avLst/>
          </a:prstGeom>
          <a:noFill/>
          <a:ln>
            <a:noFill/>
          </a:ln>
        </p:spPr>
      </p:sp>
      <p:sp>
        <p:nvSpPr>
          <p:cNvPr id="308" name="Google Shape;308;p99"/>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750"/>
              </a:spcBef>
              <a:spcAft>
                <a:spcPts val="0"/>
              </a:spcAft>
              <a:buClr>
                <a:schemeClr val="dk1"/>
              </a:buClr>
              <a:buSzPts val="2100"/>
              <a:buFont typeface="Arial"/>
              <a:buNone/>
              <a:defRPr b="0" i="0"/>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35" name="Shape 35"/>
        <p:cNvGrpSpPr/>
        <p:nvPr/>
      </p:nvGrpSpPr>
      <p:grpSpPr>
        <a:xfrm>
          <a:off x="0" y="0"/>
          <a:ext cx="0" cy="0"/>
          <a:chOff x="0" y="0"/>
          <a:chExt cx="0" cy="0"/>
        </a:xfrm>
      </p:grpSpPr>
      <p:sp>
        <p:nvSpPr>
          <p:cNvPr id="36" name="Google Shape;36;p75"/>
          <p:cNvSpPr txBox="1"/>
          <p:nvPr>
            <p:ph type="title"/>
          </p:nvPr>
        </p:nvSpPr>
        <p:spPr>
          <a:xfrm>
            <a:off x="838200" y="9275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 name="Google Shape;38;p75"/>
          <p:cNvCxnSpPr/>
          <p:nvPr/>
        </p:nvCxnSpPr>
        <p:spPr>
          <a:xfrm>
            <a:off x="728521" y="1662320"/>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09" name="Shape 309"/>
        <p:cNvGrpSpPr/>
        <p:nvPr/>
      </p:nvGrpSpPr>
      <p:grpSpPr>
        <a:xfrm>
          <a:off x="0" y="0"/>
          <a:ext cx="0" cy="0"/>
          <a:chOff x="0" y="0"/>
          <a:chExt cx="0" cy="0"/>
        </a:xfrm>
      </p:grpSpPr>
      <p:sp>
        <p:nvSpPr>
          <p:cNvPr id="310" name="Google Shape;310;p100"/>
          <p:cNvSpPr/>
          <p:nvPr>
            <p:ph idx="2" type="pic"/>
          </p:nvPr>
        </p:nvSpPr>
        <p:spPr>
          <a:xfrm>
            <a:off x="707441" y="987429"/>
            <a:ext cx="6172200" cy="4873625"/>
          </a:xfrm>
          <a:prstGeom prst="rect">
            <a:avLst/>
          </a:prstGeom>
          <a:noFill/>
          <a:ln>
            <a:noFill/>
          </a:ln>
        </p:spPr>
      </p:sp>
      <p:sp>
        <p:nvSpPr>
          <p:cNvPr id="311" name="Google Shape;311;p100"/>
          <p:cNvSpPr txBox="1"/>
          <p:nvPr>
            <p:ph idx="1" type="body"/>
          </p:nvPr>
        </p:nvSpPr>
        <p:spPr>
          <a:xfrm>
            <a:off x="7423152" y="1303421"/>
            <a:ext cx="3932237" cy="257876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Clr>
                <a:schemeClr val="dk2"/>
              </a:buClr>
              <a:buSzPts val="2100"/>
              <a:buNone/>
              <a:defRPr b="0" i="0" sz="2100">
                <a:solidFill>
                  <a:schemeClr val="dk2"/>
                </a:solidFill>
                <a:latin typeface="Rockwell"/>
                <a:ea typeface="Rockwell"/>
                <a:cs typeface="Rockwell"/>
                <a:sym typeface="Rockwell"/>
              </a:defRPr>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312" name="Google Shape;312;p100"/>
          <p:cNvSpPr txBox="1"/>
          <p:nvPr>
            <p:ph idx="3" type="body"/>
          </p:nvPr>
        </p:nvSpPr>
        <p:spPr>
          <a:xfrm>
            <a:off x="7423152" y="4070685"/>
            <a:ext cx="3932237" cy="2578768"/>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750"/>
              </a:spcBef>
              <a:spcAft>
                <a:spcPts val="0"/>
              </a:spcAft>
              <a:buClr>
                <a:schemeClr val="dk1"/>
              </a:buClr>
              <a:buSzPts val="1650"/>
              <a:buNone/>
              <a:defRPr b="0" i="0" sz="1650">
                <a:solidFill>
                  <a:schemeClr val="dk1"/>
                </a:solidFill>
                <a:latin typeface="Rockwell"/>
                <a:ea typeface="Rockwell"/>
                <a:cs typeface="Rockwell"/>
                <a:sym typeface="Rockwell"/>
              </a:defRPr>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cxnSp>
        <p:nvCxnSpPr>
          <p:cNvPr id="313" name="Google Shape;313;p100"/>
          <p:cNvCxnSpPr/>
          <p:nvPr/>
        </p:nvCxnSpPr>
        <p:spPr>
          <a:xfrm>
            <a:off x="604955" y="6059309"/>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14" name="Shape 314"/>
        <p:cNvGrpSpPr/>
        <p:nvPr/>
      </p:nvGrpSpPr>
      <p:grpSpPr>
        <a:xfrm>
          <a:off x="0" y="0"/>
          <a:ext cx="0" cy="0"/>
          <a:chOff x="0" y="0"/>
          <a:chExt cx="0" cy="0"/>
        </a:xfrm>
      </p:grpSpPr>
      <p:sp>
        <p:nvSpPr>
          <p:cNvPr id="315" name="Google Shape;315;p101"/>
          <p:cNvSpPr txBox="1"/>
          <p:nvPr>
            <p:ph type="title"/>
          </p:nvPr>
        </p:nvSpPr>
        <p:spPr>
          <a:xfrm>
            <a:off x="831851" y="3296861"/>
            <a:ext cx="10515600" cy="9530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000"/>
              <a:buFont typeface="Rockwell"/>
              <a:buNone/>
              <a:defRPr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6" name="Google Shape;316;p101"/>
          <p:cNvSpPr txBox="1"/>
          <p:nvPr>
            <p:ph idx="1" type="body"/>
          </p:nvPr>
        </p:nvSpPr>
        <p:spPr>
          <a:xfrm>
            <a:off x="831851" y="4359962"/>
            <a:ext cx="10515600" cy="18152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17" name="Google Shape;317;p101"/>
          <p:cNvSpPr/>
          <p:nvPr>
            <p:ph idx="2" type="pic"/>
          </p:nvPr>
        </p:nvSpPr>
        <p:spPr>
          <a:xfrm>
            <a:off x="831849" y="528638"/>
            <a:ext cx="6546851" cy="2871787"/>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8" name="Shape 318"/>
        <p:cNvGrpSpPr/>
        <p:nvPr/>
      </p:nvGrpSpPr>
      <p:grpSpPr>
        <a:xfrm>
          <a:off x="0" y="0"/>
          <a:ext cx="0" cy="0"/>
          <a:chOff x="0" y="0"/>
          <a:chExt cx="0" cy="0"/>
        </a:xfrm>
      </p:grpSpPr>
      <p:sp>
        <p:nvSpPr>
          <p:cNvPr id="319" name="Google Shape;319;p102"/>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320" name="Google Shape;320;p102"/>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Rockwel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21" name="Google Shape;321;p102"/>
          <p:cNvPicPr preferRelativeResize="0"/>
          <p:nvPr/>
        </p:nvPicPr>
        <p:blipFill rotWithShape="1">
          <a:blip r:embed="rId2">
            <a:alphaModFix/>
          </a:blip>
          <a:srcRect b="0" l="0" r="0" t="0"/>
          <a:stretch/>
        </p:blipFill>
        <p:spPr>
          <a:xfrm>
            <a:off x="768628" y="6017665"/>
            <a:ext cx="2875723" cy="515234"/>
          </a:xfrm>
          <a:prstGeom prst="rect">
            <a:avLst/>
          </a:prstGeom>
          <a:noFill/>
          <a:ln>
            <a:noFill/>
          </a:ln>
        </p:spPr>
      </p:pic>
      <p:sp>
        <p:nvSpPr>
          <p:cNvPr id="322" name="Google Shape;322;p102"/>
          <p:cNvSpPr txBox="1"/>
          <p:nvPr/>
        </p:nvSpPr>
        <p:spPr>
          <a:xfrm>
            <a:off x="8534403" y="6083055"/>
            <a:ext cx="2756452" cy="615598"/>
          </a:xfrm>
          <a:prstGeom prst="rect">
            <a:avLst/>
          </a:prstGeom>
          <a:noFill/>
          <a:ln>
            <a:noFill/>
          </a:ln>
        </p:spPr>
        <p:txBody>
          <a:bodyPr anchorCtr="0" anchor="t" bIns="34275" lIns="68575" spcFirstLastPara="1" rIns="68575" wrap="square" tIns="34275">
            <a:normAutofit/>
          </a:bodyPr>
          <a:lstStyle/>
          <a:p>
            <a:pPr indent="0" lvl="0" marL="0" marR="0" rtl="0" algn="r">
              <a:lnSpc>
                <a:spcPct val="90000"/>
              </a:lnSpc>
              <a:spcBef>
                <a:spcPts val="0"/>
              </a:spcBef>
              <a:spcAft>
                <a:spcPts val="0"/>
              </a:spcAft>
              <a:buClr>
                <a:srgbClr val="59C4C7"/>
              </a:buClr>
              <a:buSzPts val="1200"/>
              <a:buFont typeface="Arial"/>
              <a:buNone/>
            </a:pPr>
            <a:r>
              <a:rPr b="0" i="0" lang="en-US" sz="1200" u="none" cap="none" strike="noStrike">
                <a:solidFill>
                  <a:srgbClr val="59C4C7"/>
                </a:solidFill>
                <a:latin typeface="Rockwell"/>
                <a:ea typeface="Rockwell"/>
                <a:cs typeface="Rockwell"/>
                <a:sym typeface="Rockwell"/>
              </a:rPr>
              <a:t>rightquestion.org</a:t>
            </a:r>
            <a:endParaRPr b="0" i="0" sz="1200" u="none" cap="none" strike="noStrike">
              <a:solidFill>
                <a:srgbClr val="59C4C7"/>
              </a:solidFill>
              <a:latin typeface="Rockwell"/>
              <a:ea typeface="Rockwell"/>
              <a:cs typeface="Rockwell"/>
              <a:sym typeface="Rockwell"/>
            </a:endParaRPr>
          </a:p>
        </p:txBody>
      </p:sp>
      <p:cxnSp>
        <p:nvCxnSpPr>
          <p:cNvPr id="323" name="Google Shape;323;p102"/>
          <p:cNvCxnSpPr/>
          <p:nvPr/>
        </p:nvCxnSpPr>
        <p:spPr>
          <a:xfrm>
            <a:off x="768629"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4" name="Shape 324"/>
        <p:cNvGrpSpPr/>
        <p:nvPr/>
      </p:nvGrpSpPr>
      <p:grpSpPr>
        <a:xfrm>
          <a:off x="0" y="0"/>
          <a:ext cx="0" cy="0"/>
          <a:chOff x="0" y="0"/>
          <a:chExt cx="0" cy="0"/>
        </a:xfrm>
      </p:grpSpPr>
      <p:cxnSp>
        <p:nvCxnSpPr>
          <p:cNvPr id="325" name="Google Shape;325;p103"/>
          <p:cNvCxnSpPr/>
          <p:nvPr/>
        </p:nvCxnSpPr>
        <p:spPr>
          <a:xfrm>
            <a:off x="768629"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326" name="Shape 326"/>
        <p:cNvGrpSpPr/>
        <p:nvPr/>
      </p:nvGrpSpPr>
      <p:grpSpPr>
        <a:xfrm>
          <a:off x="0" y="0"/>
          <a:ext cx="0" cy="0"/>
          <a:chOff x="0" y="0"/>
          <a:chExt cx="0" cy="0"/>
        </a:xfrm>
      </p:grpSpPr>
      <p:sp>
        <p:nvSpPr>
          <p:cNvPr id="327" name="Google Shape;327;p104"/>
          <p:cNvSpPr/>
          <p:nvPr/>
        </p:nvSpPr>
        <p:spPr>
          <a:xfrm>
            <a:off x="0" y="-17796"/>
            <a:ext cx="12192000" cy="5636543"/>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8" name="Shape 328"/>
        <p:cNvGrpSpPr/>
        <p:nvPr/>
      </p:nvGrpSpPr>
      <p:grpSpPr>
        <a:xfrm>
          <a:off x="0" y="0"/>
          <a:ext cx="0" cy="0"/>
          <a:chOff x="0" y="0"/>
          <a:chExt cx="0" cy="0"/>
        </a:xfrm>
      </p:grpSpPr>
      <p:sp>
        <p:nvSpPr>
          <p:cNvPr id="329" name="Google Shape;329;p105"/>
          <p:cNvSpPr txBox="1"/>
          <p:nvPr>
            <p:ph type="title"/>
          </p:nvPr>
        </p:nvSpPr>
        <p:spPr>
          <a:xfrm>
            <a:off x="839788" y="457204"/>
            <a:ext cx="4343400" cy="530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Rockwell"/>
              <a:buNone/>
              <a:defRPr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0" name="Google Shape;330;p105"/>
          <p:cNvSpPr txBox="1"/>
          <p:nvPr>
            <p:ph idx="1" type="body"/>
          </p:nvPr>
        </p:nvSpPr>
        <p:spPr>
          <a:xfrm>
            <a:off x="838202" y="1171078"/>
            <a:ext cx="4569577" cy="282749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331" name="Google Shape;331;p105"/>
          <p:cNvSpPr txBox="1"/>
          <p:nvPr>
            <p:ph idx="2" type="body"/>
          </p:nvPr>
        </p:nvSpPr>
        <p:spPr>
          <a:xfrm>
            <a:off x="839788" y="4182222"/>
            <a:ext cx="4567989" cy="1528768"/>
          </a:xfrm>
          <a:prstGeom prst="rect">
            <a:avLst/>
          </a:prstGeom>
          <a:noFill/>
          <a:ln>
            <a:noFill/>
          </a:ln>
        </p:spPr>
        <p:txBody>
          <a:bodyPr anchorCtr="0" anchor="t" bIns="45700" lIns="91425" spcFirstLastPara="1" rIns="91425" wrap="square" tIns="45700">
            <a:normAutofit/>
          </a:bodyPr>
          <a:lstStyle>
            <a:lvl1pPr indent="-333375" lvl="0" marL="457200" marR="0" algn="l">
              <a:lnSpc>
                <a:spcPct val="90000"/>
              </a:lnSpc>
              <a:spcBef>
                <a:spcPts val="750"/>
              </a:spcBef>
              <a:spcAft>
                <a:spcPts val="0"/>
              </a:spcAft>
              <a:buClr>
                <a:schemeClr val="dk1"/>
              </a:buClr>
              <a:buSzPts val="1650"/>
              <a:buFont typeface="Arial"/>
              <a:buChar char="•"/>
              <a:defRPr sz="165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332" name="Google Shape;332;p105"/>
          <p:cNvSpPr txBox="1"/>
          <p:nvPr>
            <p:ph idx="3" type="body"/>
          </p:nvPr>
        </p:nvSpPr>
        <p:spPr>
          <a:xfrm>
            <a:off x="6021388" y="1171074"/>
            <a:ext cx="4567989" cy="5101388"/>
          </a:xfrm>
          <a:prstGeom prst="rect">
            <a:avLst/>
          </a:prstGeom>
          <a:noFill/>
          <a:ln>
            <a:noFill/>
          </a:ln>
        </p:spPr>
        <p:txBody>
          <a:bodyPr anchorCtr="0" anchor="t" bIns="45700" lIns="91425" spcFirstLastPara="1" rIns="91425" wrap="square" tIns="45700">
            <a:normAutofit/>
          </a:bodyPr>
          <a:lstStyle>
            <a:lvl1pPr indent="-333375" lvl="0" marL="457200" marR="0" algn="l">
              <a:lnSpc>
                <a:spcPct val="90000"/>
              </a:lnSpc>
              <a:spcBef>
                <a:spcPts val="750"/>
              </a:spcBef>
              <a:spcAft>
                <a:spcPts val="0"/>
              </a:spcAft>
              <a:buClr>
                <a:schemeClr val="dk1"/>
              </a:buClr>
              <a:buSzPts val="1650"/>
              <a:buFont typeface="Arial"/>
              <a:buChar char="•"/>
              <a:defRPr sz="165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p:cSld name="2_Title and Content w/ Footer">
    <p:spTree>
      <p:nvGrpSpPr>
        <p:cNvPr id="333" name="Shape 333"/>
        <p:cNvGrpSpPr/>
        <p:nvPr/>
      </p:nvGrpSpPr>
      <p:grpSpPr>
        <a:xfrm>
          <a:off x="0" y="0"/>
          <a:ext cx="0" cy="0"/>
          <a:chOff x="0" y="0"/>
          <a:chExt cx="0" cy="0"/>
        </a:xfrm>
      </p:grpSpPr>
      <p:sp>
        <p:nvSpPr>
          <p:cNvPr id="334" name="Google Shape;334;p106"/>
          <p:cNvSpPr txBox="1"/>
          <p:nvPr>
            <p:ph type="title"/>
          </p:nvPr>
        </p:nvSpPr>
        <p:spPr>
          <a:xfrm>
            <a:off x="838200" y="92754"/>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3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5" name="Google Shape;335;p1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336" name="Google Shape;336;p106"/>
          <p:cNvCxnSpPr/>
          <p:nvPr/>
        </p:nvCxnSpPr>
        <p:spPr>
          <a:xfrm>
            <a:off x="728523" y="1227818"/>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337" name="Shape 337"/>
        <p:cNvGrpSpPr/>
        <p:nvPr/>
      </p:nvGrpSpPr>
      <p:grpSpPr>
        <a:xfrm>
          <a:off x="0" y="0"/>
          <a:ext cx="0" cy="0"/>
          <a:chOff x="0" y="0"/>
          <a:chExt cx="0" cy="0"/>
        </a:xfrm>
      </p:grpSpPr>
      <p:sp>
        <p:nvSpPr>
          <p:cNvPr id="338" name="Google Shape;338;p107"/>
          <p:cNvSpPr txBox="1"/>
          <p:nvPr>
            <p:ph type="title"/>
          </p:nvPr>
        </p:nvSpPr>
        <p:spPr>
          <a:xfrm>
            <a:off x="838200" y="92754"/>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3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10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340" name="Google Shape;340;p107"/>
          <p:cNvCxnSpPr/>
          <p:nvPr/>
        </p:nvCxnSpPr>
        <p:spPr>
          <a:xfrm>
            <a:off x="728522" y="1662320"/>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w/ Footer">
  <p:cSld name="4_Title and Content w/ Footer">
    <p:spTree>
      <p:nvGrpSpPr>
        <p:cNvPr id="341" name="Shape 341"/>
        <p:cNvGrpSpPr/>
        <p:nvPr/>
      </p:nvGrpSpPr>
      <p:grpSpPr>
        <a:xfrm>
          <a:off x="0" y="0"/>
          <a:ext cx="0" cy="0"/>
          <a:chOff x="0" y="0"/>
          <a:chExt cx="0" cy="0"/>
        </a:xfrm>
      </p:grpSpPr>
      <p:sp>
        <p:nvSpPr>
          <p:cNvPr id="342" name="Google Shape;342;p108"/>
          <p:cNvSpPr txBox="1"/>
          <p:nvPr>
            <p:ph type="title"/>
          </p:nvPr>
        </p:nvSpPr>
        <p:spPr>
          <a:xfrm>
            <a:off x="838200" y="92754"/>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3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3" name="Google Shape;343;p10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344" name="Google Shape;344;p108"/>
          <p:cNvCxnSpPr/>
          <p:nvPr/>
        </p:nvCxnSpPr>
        <p:spPr>
          <a:xfrm>
            <a:off x="728522" y="1662320"/>
            <a:ext cx="10625279" cy="0"/>
          </a:xfrm>
          <a:prstGeom prst="straightConnector1">
            <a:avLst/>
          </a:prstGeom>
          <a:noFill/>
          <a:ln cap="flat" cmpd="sng" w="9525">
            <a:solidFill>
              <a:schemeClr val="accent1"/>
            </a:solidFill>
            <a:prstDash val="solid"/>
            <a:miter lim="800000"/>
            <a:headEnd len="sm" w="sm" type="none"/>
            <a:tailEnd len="sm" w="sm" type="none"/>
          </a:ln>
        </p:spPr>
      </p:cxnSp>
      <p:cxnSp>
        <p:nvCxnSpPr>
          <p:cNvPr id="345" name="Google Shape;345;p108"/>
          <p:cNvCxnSpPr/>
          <p:nvPr/>
        </p:nvCxnSpPr>
        <p:spPr>
          <a:xfrm>
            <a:off x="788868" y="6067600"/>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346" name="Shape 346"/>
        <p:cNvGrpSpPr/>
        <p:nvPr/>
      </p:nvGrpSpPr>
      <p:grpSpPr>
        <a:xfrm>
          <a:off x="0" y="0"/>
          <a:ext cx="0" cy="0"/>
          <a:chOff x="0" y="0"/>
          <a:chExt cx="0" cy="0"/>
        </a:xfrm>
      </p:grpSpPr>
      <p:sp>
        <p:nvSpPr>
          <p:cNvPr id="347" name="Google Shape;347;p109"/>
          <p:cNvSpPr txBox="1"/>
          <p:nvPr>
            <p:ph type="title"/>
          </p:nvPr>
        </p:nvSpPr>
        <p:spPr>
          <a:xfrm>
            <a:off x="838725" y="18329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3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8" name="Google Shape;348;p109"/>
          <p:cNvSpPr/>
          <p:nvPr>
            <p:ph idx="2" type="pic"/>
          </p:nvPr>
        </p:nvSpPr>
        <p:spPr>
          <a:xfrm>
            <a:off x="838725" y="1828804"/>
            <a:ext cx="4808096" cy="2649303"/>
          </a:xfrm>
          <a:prstGeom prst="rect">
            <a:avLst/>
          </a:prstGeom>
          <a:noFill/>
          <a:ln>
            <a:noFill/>
          </a:ln>
        </p:spPr>
      </p:sp>
      <p:sp>
        <p:nvSpPr>
          <p:cNvPr id="349" name="Google Shape;349;p109"/>
          <p:cNvSpPr/>
          <p:nvPr>
            <p:ph idx="3" type="pic"/>
          </p:nvPr>
        </p:nvSpPr>
        <p:spPr>
          <a:xfrm>
            <a:off x="6385301" y="1828804"/>
            <a:ext cx="4968499" cy="2649303"/>
          </a:xfrm>
          <a:prstGeom prst="rect">
            <a:avLst/>
          </a:prstGeom>
          <a:noFill/>
          <a:ln>
            <a:noFill/>
          </a:ln>
        </p:spPr>
      </p:sp>
      <p:sp>
        <p:nvSpPr>
          <p:cNvPr id="350" name="Google Shape;350;p109"/>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750"/>
              </a:spcBef>
              <a:spcAft>
                <a:spcPts val="0"/>
              </a:spcAft>
              <a:buClr>
                <a:schemeClr val="dk1"/>
              </a:buClr>
              <a:buSzPts val="2100"/>
              <a:buFont typeface="Arial"/>
              <a:buNone/>
              <a:defRPr b="0" i="0"/>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351" name="Google Shape;351;p109"/>
          <p:cNvCxnSpPr/>
          <p:nvPr/>
        </p:nvCxnSpPr>
        <p:spPr>
          <a:xfrm>
            <a:off x="838727" y="118890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9" name="Shape 39"/>
        <p:cNvGrpSpPr/>
        <p:nvPr/>
      </p:nvGrpSpPr>
      <p:grpSpPr>
        <a:xfrm>
          <a:off x="0" y="0"/>
          <a:ext cx="0" cy="0"/>
          <a:chOff x="0" y="0"/>
          <a:chExt cx="0" cy="0"/>
        </a:xfrm>
      </p:grpSpPr>
      <p:sp>
        <p:nvSpPr>
          <p:cNvPr id="40" name="Google Shape;40;p76"/>
          <p:cNvSpPr/>
          <p:nvPr>
            <p:ph idx="2" type="pic"/>
          </p:nvPr>
        </p:nvSpPr>
        <p:spPr>
          <a:xfrm>
            <a:off x="707441" y="987427"/>
            <a:ext cx="6172200" cy="4873625"/>
          </a:xfrm>
          <a:prstGeom prst="rect">
            <a:avLst/>
          </a:prstGeom>
          <a:noFill/>
          <a:ln>
            <a:noFill/>
          </a:ln>
        </p:spPr>
      </p:sp>
      <p:sp>
        <p:nvSpPr>
          <p:cNvPr id="41" name="Google Shape;41;p76"/>
          <p:cNvSpPr txBox="1"/>
          <p:nvPr>
            <p:ph idx="1" type="body"/>
          </p:nvPr>
        </p:nvSpPr>
        <p:spPr>
          <a:xfrm>
            <a:off x="7423152" y="1303421"/>
            <a:ext cx="3932237" cy="257876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2" name="Google Shape;42;p76"/>
          <p:cNvSpPr txBox="1"/>
          <p:nvPr>
            <p:ph idx="3" type="body"/>
          </p:nvPr>
        </p:nvSpPr>
        <p:spPr>
          <a:xfrm>
            <a:off x="7423152" y="4070685"/>
            <a:ext cx="3932237" cy="2578768"/>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43" name="Google Shape;43;p76"/>
          <p:cNvCxnSpPr/>
          <p:nvPr/>
        </p:nvCxnSpPr>
        <p:spPr>
          <a:xfrm>
            <a:off x="604954" y="6059309"/>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352" name="Shape 352"/>
        <p:cNvGrpSpPr/>
        <p:nvPr/>
      </p:nvGrpSpPr>
      <p:grpSpPr>
        <a:xfrm>
          <a:off x="0" y="0"/>
          <a:ext cx="0" cy="0"/>
          <a:chOff x="0" y="0"/>
          <a:chExt cx="0" cy="0"/>
        </a:xfrm>
      </p:grpSpPr>
      <p:sp>
        <p:nvSpPr>
          <p:cNvPr id="353" name="Google Shape;353;p110"/>
          <p:cNvSpPr/>
          <p:nvPr>
            <p:ph idx="2" type="pic"/>
          </p:nvPr>
        </p:nvSpPr>
        <p:spPr>
          <a:xfrm>
            <a:off x="707441" y="987429"/>
            <a:ext cx="6172200" cy="4873625"/>
          </a:xfrm>
          <a:prstGeom prst="rect">
            <a:avLst/>
          </a:prstGeom>
          <a:noFill/>
          <a:ln>
            <a:noFill/>
          </a:ln>
        </p:spPr>
      </p:sp>
      <p:sp>
        <p:nvSpPr>
          <p:cNvPr id="354" name="Google Shape;354;p110"/>
          <p:cNvSpPr txBox="1"/>
          <p:nvPr>
            <p:ph idx="1" type="body"/>
          </p:nvPr>
        </p:nvSpPr>
        <p:spPr>
          <a:xfrm>
            <a:off x="7423152" y="1303421"/>
            <a:ext cx="3932237" cy="257876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Clr>
                <a:schemeClr val="dk2"/>
              </a:buClr>
              <a:buSzPts val="2100"/>
              <a:buNone/>
              <a:defRPr b="0" i="0" sz="2100">
                <a:solidFill>
                  <a:schemeClr val="dk2"/>
                </a:solidFill>
                <a:latin typeface="Rockwell"/>
                <a:ea typeface="Rockwell"/>
                <a:cs typeface="Rockwell"/>
                <a:sym typeface="Rockwell"/>
              </a:defRPr>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355" name="Google Shape;355;p110"/>
          <p:cNvSpPr txBox="1"/>
          <p:nvPr>
            <p:ph idx="3" type="body"/>
          </p:nvPr>
        </p:nvSpPr>
        <p:spPr>
          <a:xfrm>
            <a:off x="7423152" y="4070685"/>
            <a:ext cx="3932237" cy="2578768"/>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750"/>
              </a:spcBef>
              <a:spcAft>
                <a:spcPts val="0"/>
              </a:spcAft>
              <a:buClr>
                <a:schemeClr val="dk1"/>
              </a:buClr>
              <a:buSzPts val="1650"/>
              <a:buNone/>
              <a:defRPr b="0" i="0" sz="1650">
                <a:solidFill>
                  <a:schemeClr val="dk1"/>
                </a:solidFill>
                <a:latin typeface="Rockwell"/>
                <a:ea typeface="Rockwell"/>
                <a:cs typeface="Rockwell"/>
                <a:sym typeface="Rockwell"/>
              </a:defRPr>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cxnSp>
        <p:nvCxnSpPr>
          <p:cNvPr id="356" name="Google Shape;356;p110"/>
          <p:cNvCxnSpPr/>
          <p:nvPr/>
        </p:nvCxnSpPr>
        <p:spPr>
          <a:xfrm>
            <a:off x="598778" y="6065489"/>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357" name="Shape 357"/>
        <p:cNvGrpSpPr/>
        <p:nvPr/>
      </p:nvGrpSpPr>
      <p:grpSpPr>
        <a:xfrm>
          <a:off x="0" y="0"/>
          <a:ext cx="0" cy="0"/>
          <a:chOff x="0" y="0"/>
          <a:chExt cx="0" cy="0"/>
        </a:xfrm>
      </p:grpSpPr>
      <p:sp>
        <p:nvSpPr>
          <p:cNvPr id="358" name="Google Shape;358;p111"/>
          <p:cNvSpPr txBox="1"/>
          <p:nvPr>
            <p:ph type="title"/>
          </p:nvPr>
        </p:nvSpPr>
        <p:spPr>
          <a:xfrm>
            <a:off x="831851" y="3296858"/>
            <a:ext cx="10515600" cy="8384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000"/>
              <a:buFont typeface="Rockwell"/>
              <a:buNone/>
              <a:defRPr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111"/>
          <p:cNvSpPr txBox="1"/>
          <p:nvPr>
            <p:ph idx="1" type="body"/>
          </p:nvPr>
        </p:nvSpPr>
        <p:spPr>
          <a:xfrm>
            <a:off x="831851" y="4359962"/>
            <a:ext cx="10515600" cy="18152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60" name="Google Shape;360;p111"/>
          <p:cNvSpPr/>
          <p:nvPr>
            <p:ph idx="2" type="pic"/>
          </p:nvPr>
        </p:nvSpPr>
        <p:spPr>
          <a:xfrm>
            <a:off x="831849" y="528638"/>
            <a:ext cx="6546851" cy="2871787"/>
          </a:xfrm>
          <a:prstGeom prst="rect">
            <a:avLst/>
          </a:prstGeom>
          <a:noFill/>
          <a:ln>
            <a:noFill/>
          </a:ln>
        </p:spPr>
      </p:sp>
      <p:cxnSp>
        <p:nvCxnSpPr>
          <p:cNvPr id="361" name="Google Shape;361;p111"/>
          <p:cNvCxnSpPr/>
          <p:nvPr/>
        </p:nvCxnSpPr>
        <p:spPr>
          <a:xfrm>
            <a:off x="810479" y="4249858"/>
            <a:ext cx="10625279" cy="0"/>
          </a:xfrm>
          <a:prstGeom prst="straightConnector1">
            <a:avLst/>
          </a:prstGeom>
          <a:noFill/>
          <a:ln cap="flat" cmpd="sng" w="9525">
            <a:solidFill>
              <a:schemeClr val="accent1"/>
            </a:solidFill>
            <a:prstDash val="solid"/>
            <a:miter lim="800000"/>
            <a:headEnd len="sm" w="sm" type="none"/>
            <a:tailEnd len="sm" w="sm" type="none"/>
          </a:ln>
        </p:spPr>
      </p:cxnSp>
      <p:cxnSp>
        <p:nvCxnSpPr>
          <p:cNvPr id="362" name="Google Shape;362;p111"/>
          <p:cNvCxnSpPr/>
          <p:nvPr/>
        </p:nvCxnSpPr>
        <p:spPr>
          <a:xfrm>
            <a:off x="506102" y="617518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p:cSld name="1_Title Only w/ Footer">
    <p:spTree>
      <p:nvGrpSpPr>
        <p:cNvPr id="363" name="Shape 363"/>
        <p:cNvGrpSpPr/>
        <p:nvPr/>
      </p:nvGrpSpPr>
      <p:grpSpPr>
        <a:xfrm>
          <a:off x="0" y="0"/>
          <a:ext cx="0" cy="0"/>
          <a:chOff x="0" y="0"/>
          <a:chExt cx="0" cy="0"/>
        </a:xfrm>
      </p:grpSpPr>
      <p:sp>
        <p:nvSpPr>
          <p:cNvPr id="364" name="Google Shape;364;p112"/>
          <p:cNvSpPr txBox="1"/>
          <p:nvPr>
            <p:ph type="title"/>
          </p:nvPr>
        </p:nvSpPr>
        <p:spPr>
          <a:xfrm>
            <a:off x="893039" y="40874"/>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300"/>
              <a:buFont typeface="Rockwell"/>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65" name="Google Shape;365;p112"/>
          <p:cNvCxnSpPr/>
          <p:nvPr/>
        </p:nvCxnSpPr>
        <p:spPr>
          <a:xfrm>
            <a:off x="838202" y="1174484"/>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66" name="Shape 366"/>
        <p:cNvGrpSpPr/>
        <p:nvPr/>
      </p:nvGrpSpPr>
      <p:grpSpPr>
        <a:xfrm>
          <a:off x="0" y="0"/>
          <a:ext cx="0" cy="0"/>
          <a:chOff x="0" y="0"/>
          <a:chExt cx="0" cy="0"/>
        </a:xfrm>
      </p:grpSpPr>
      <p:cxnSp>
        <p:nvCxnSpPr>
          <p:cNvPr id="367" name="Google Shape;367;p113"/>
          <p:cNvCxnSpPr/>
          <p:nvPr/>
        </p:nvCxnSpPr>
        <p:spPr>
          <a:xfrm>
            <a:off x="481389" y="607166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368" name="Shape 368"/>
        <p:cNvGrpSpPr/>
        <p:nvPr/>
      </p:nvGrpSpPr>
      <p:grpSpPr>
        <a:xfrm>
          <a:off x="0" y="0"/>
          <a:ext cx="0" cy="0"/>
          <a:chOff x="0" y="0"/>
          <a:chExt cx="0" cy="0"/>
        </a:xfrm>
      </p:grpSpPr>
      <p:sp>
        <p:nvSpPr>
          <p:cNvPr id="369" name="Google Shape;369;p114"/>
          <p:cNvSpPr txBox="1"/>
          <p:nvPr>
            <p:ph type="title"/>
          </p:nvPr>
        </p:nvSpPr>
        <p:spPr>
          <a:xfrm>
            <a:off x="675343" y="4424082"/>
            <a:ext cx="8254876" cy="83371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50"/>
              <a:buFont typeface="Rockwell"/>
              <a:buNone/>
              <a:defRPr b="0" sz="1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0" name="Google Shape;370;p114"/>
          <p:cNvSpPr/>
          <p:nvPr>
            <p:ph idx="2" type="pic"/>
          </p:nvPr>
        </p:nvSpPr>
        <p:spPr>
          <a:xfrm>
            <a:off x="370545" y="228600"/>
            <a:ext cx="8504519" cy="4187952"/>
          </a:xfrm>
          <a:prstGeom prst="rect">
            <a:avLst/>
          </a:prstGeom>
          <a:noFill/>
          <a:ln>
            <a:noFill/>
          </a:ln>
        </p:spPr>
      </p:sp>
      <p:sp>
        <p:nvSpPr>
          <p:cNvPr id="371" name="Google Shape;371;p11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72" name="Google Shape;372;p11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73" name="Google Shape;373;p11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1pPr>
            <a:lvl2pPr indent="0" lvl="1"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2pPr>
            <a:lvl3pPr indent="0" lvl="2"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3pPr>
            <a:lvl4pPr indent="0" lvl="3"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4pPr>
            <a:lvl5pPr indent="0" lvl="4"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5pPr>
            <a:lvl6pPr indent="0" lvl="5"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6pPr>
            <a:lvl7pPr indent="0" lvl="6"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7pPr>
            <a:lvl8pPr indent="0" lvl="7"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8pPr>
            <a:lvl9pPr indent="0" lvl="8"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74" name="Google Shape;374;p114"/>
          <p:cNvSpPr/>
          <p:nvPr/>
        </p:nvSpPr>
        <p:spPr>
          <a:xfrm>
            <a:off x="9069917" y="228600"/>
            <a:ext cx="27432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375" name="Google Shape;375;p114"/>
          <p:cNvSpPr/>
          <p:nvPr/>
        </p:nvSpPr>
        <p:spPr>
          <a:xfrm>
            <a:off x="9069917" y="2377440"/>
            <a:ext cx="27432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376" name="Google Shape;376;p114"/>
          <p:cNvSpPr txBox="1"/>
          <p:nvPr/>
        </p:nvSpPr>
        <p:spPr>
          <a:xfrm>
            <a:off x="436285" y="4632794"/>
            <a:ext cx="294091"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1800"/>
              <a:buFont typeface="Rockwell"/>
              <a:buNone/>
            </a:pPr>
            <a:r>
              <a:rPr b="1" i="0" lang="en-US" sz="1800" u="none" cap="none" strike="noStrike">
                <a:solidFill>
                  <a:srgbClr val="9FC3E3"/>
                </a:solidFill>
                <a:latin typeface="Rockwell"/>
                <a:ea typeface="Rockwell"/>
                <a:cs typeface="Rockwell"/>
                <a:sym typeface="Rockwell"/>
              </a:rPr>
              <a:t>+ </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377" name="Shape 377"/>
        <p:cNvGrpSpPr/>
        <p:nvPr/>
      </p:nvGrpSpPr>
      <p:grpSpPr>
        <a:xfrm>
          <a:off x="0" y="0"/>
          <a:ext cx="0" cy="0"/>
          <a:chOff x="0" y="0"/>
          <a:chExt cx="0" cy="0"/>
        </a:xfrm>
      </p:grpSpPr>
      <p:sp>
        <p:nvSpPr>
          <p:cNvPr id="378" name="Google Shape;378;p115"/>
          <p:cNvSpPr/>
          <p:nvPr/>
        </p:nvSpPr>
        <p:spPr>
          <a:xfrm>
            <a:off x="10947400" y="282575"/>
            <a:ext cx="856000" cy="1600400"/>
          </a:xfrm>
          <a:prstGeom prst="rect">
            <a:avLst/>
          </a:prstGeom>
          <a:solidFill>
            <a:schemeClr val="accen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379" name="Google Shape;379;p115"/>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3600"/>
              <a:buFont typeface="Rockwell"/>
              <a:buNone/>
              <a:defRPr b="0" i="0" sz="27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p:txBody>
      </p:sp>
      <p:sp>
        <p:nvSpPr>
          <p:cNvPr id="380" name="Google Shape;380;p115"/>
          <p:cNvSpPr txBox="1"/>
          <p:nvPr>
            <p:ph idx="1" type="body"/>
          </p:nvPr>
        </p:nvSpPr>
        <p:spPr>
          <a:xfrm>
            <a:off x="664632" y="1981200"/>
            <a:ext cx="10075200" cy="4145200"/>
          </a:xfrm>
          <a:prstGeom prst="rect">
            <a:avLst/>
          </a:prstGeom>
          <a:noFill/>
          <a:ln>
            <a:noFill/>
          </a:ln>
        </p:spPr>
        <p:txBody>
          <a:bodyPr anchorCtr="0" anchor="t" bIns="45700" lIns="91425" spcFirstLastPara="1" rIns="91425" wrap="square" tIns="45700">
            <a:normAutofit/>
          </a:bodyPr>
          <a:lstStyle>
            <a:lvl1pPr indent="-323850" lvl="0" marL="457200" marR="0" algn="l">
              <a:lnSpc>
                <a:spcPct val="90000"/>
              </a:lnSpc>
              <a:spcBef>
                <a:spcPts val="1500"/>
              </a:spcBef>
              <a:spcAft>
                <a:spcPts val="0"/>
              </a:spcAft>
              <a:buClr>
                <a:schemeClr val="accent1"/>
              </a:buClr>
              <a:buSzPts val="1500"/>
              <a:buFont typeface="Noto Sans Symbols"/>
              <a:buChar char="■"/>
              <a:defRPr b="0" i="0" sz="1500" u="none" cap="none" strike="noStrike">
                <a:solidFill>
                  <a:srgbClr val="595959"/>
                </a:solidFill>
                <a:latin typeface="Rockwell"/>
                <a:ea typeface="Rockwell"/>
                <a:cs typeface="Rockwell"/>
                <a:sym typeface="Rockwell"/>
              </a:defRPr>
            </a:lvl1pPr>
            <a:lvl2pPr indent="-314325" lvl="1" marL="914400" marR="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2pPr>
            <a:lvl3pPr indent="-314325" lvl="2" marL="1371600" marR="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3pPr>
            <a:lvl4pPr indent="-314325" lvl="3" marL="1828800" marR="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4pPr>
            <a:lvl5pPr indent="-314325" lvl="4" marL="2286000" marR="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5pPr>
            <a:lvl6pPr indent="-314325" lvl="5" marL="2743200" marR="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6pPr>
            <a:lvl7pPr indent="-314325" lvl="6" marL="3200400" marR="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7pPr>
            <a:lvl8pPr indent="-314325" lvl="7" marL="3657600" marR="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8pPr>
            <a:lvl9pPr indent="-314325" lvl="8" marL="4114800" marR="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9pPr>
          </a:lstStyle>
          <a:p/>
        </p:txBody>
      </p:sp>
      <p:sp>
        <p:nvSpPr>
          <p:cNvPr id="381" name="Google Shape;381;p115"/>
          <p:cNvSpPr txBox="1"/>
          <p:nvPr>
            <p:ph idx="10" type="dt"/>
          </p:nvPr>
        </p:nvSpPr>
        <p:spPr>
          <a:xfrm>
            <a:off x="9060329" y="6423585"/>
            <a:ext cx="2844800" cy="3652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Rockwell"/>
              <a:buNone/>
              <a:defRPr b="0" i="0" sz="825"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9pPr>
          </a:lstStyle>
          <a:p/>
        </p:txBody>
      </p:sp>
      <p:sp>
        <p:nvSpPr>
          <p:cNvPr id="382" name="Google Shape;382;p115"/>
          <p:cNvSpPr txBox="1"/>
          <p:nvPr>
            <p:ph idx="11" type="ftr"/>
          </p:nvPr>
        </p:nvSpPr>
        <p:spPr>
          <a:xfrm>
            <a:off x="268941" y="6423585"/>
            <a:ext cx="8164000" cy="365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Rockwell"/>
              <a:buNone/>
              <a:defRPr b="0" i="0" sz="825"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9pPr>
          </a:lstStyle>
          <a:p/>
        </p:txBody>
      </p:sp>
      <p:sp>
        <p:nvSpPr>
          <p:cNvPr id="383" name="Google Shape;383;p115"/>
          <p:cNvSpPr txBox="1"/>
          <p:nvPr>
            <p:ph idx="12" type="sldNum"/>
          </p:nvPr>
        </p:nvSpPr>
        <p:spPr>
          <a:xfrm>
            <a:off x="11074400" y="242235"/>
            <a:ext cx="738800" cy="365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84" name="Google Shape;384;p115"/>
          <p:cNvSpPr txBox="1"/>
          <p:nvPr/>
        </p:nvSpPr>
        <p:spPr>
          <a:xfrm>
            <a:off x="297580" y="228600"/>
            <a:ext cx="348000" cy="55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2700" u="none" cap="none" strike="noStrike">
                <a:solidFill>
                  <a:srgbClr val="9FC3E3"/>
                </a:solidFill>
                <a:latin typeface="Rockwell"/>
                <a:ea typeface="Rockwell"/>
                <a:cs typeface="Rockwell"/>
                <a:sym typeface="Rockwell"/>
              </a:rPr>
              <a:t>+</a:t>
            </a:r>
            <a:endParaRPr b="0" i="0" sz="1350" u="none" cap="none" strike="noStrike">
              <a:solidFill>
                <a:srgbClr val="000000"/>
              </a:solidFill>
              <a:latin typeface="Rockwell"/>
              <a:ea typeface="Rockwell"/>
              <a:cs typeface="Rockwell"/>
              <a:sym typeface="Rockwell"/>
            </a:endParaRPr>
          </a:p>
        </p:txBody>
      </p:sp>
      <p:sp>
        <p:nvSpPr>
          <p:cNvPr id="385" name="Google Shape;385;p115"/>
          <p:cNvSpPr/>
          <p:nvPr/>
        </p:nvSpPr>
        <p:spPr>
          <a:xfrm>
            <a:off x="10757647" y="282575"/>
            <a:ext cx="122000" cy="1600400"/>
          </a:xfrm>
          <a:prstGeom prst="rect">
            <a:avLst/>
          </a:prstGeom>
          <a:solidFill>
            <a:schemeClr val="accent3"/>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35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86" name="Shape 386"/>
        <p:cNvGrpSpPr/>
        <p:nvPr/>
      </p:nvGrpSpPr>
      <p:grpSpPr>
        <a:xfrm>
          <a:off x="0" y="0"/>
          <a:ext cx="0" cy="0"/>
          <a:chOff x="0" y="0"/>
          <a:chExt cx="0" cy="0"/>
        </a:xfrm>
      </p:grpSpPr>
      <p:sp>
        <p:nvSpPr>
          <p:cNvPr id="387" name="Google Shape;387;p116"/>
          <p:cNvSpPr/>
          <p:nvPr/>
        </p:nvSpPr>
        <p:spPr>
          <a:xfrm>
            <a:off x="10947400" y="282575"/>
            <a:ext cx="856000" cy="1600400"/>
          </a:xfrm>
          <a:prstGeom prst="rect">
            <a:avLst/>
          </a:prstGeom>
          <a:solidFill>
            <a:schemeClr val="accen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388" name="Google Shape;388;p116"/>
          <p:cNvSpPr/>
          <p:nvPr/>
        </p:nvSpPr>
        <p:spPr>
          <a:xfrm>
            <a:off x="10757647" y="282575"/>
            <a:ext cx="122000" cy="1600400"/>
          </a:xfrm>
          <a:prstGeom prst="rect">
            <a:avLst/>
          </a:prstGeom>
          <a:solidFill>
            <a:schemeClr val="accent3"/>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389" name="Google Shape;389;p116"/>
          <p:cNvSpPr txBox="1"/>
          <p:nvPr/>
        </p:nvSpPr>
        <p:spPr>
          <a:xfrm>
            <a:off x="297580" y="228600"/>
            <a:ext cx="348000" cy="55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2700" u="none" cap="none" strike="noStrike">
                <a:solidFill>
                  <a:srgbClr val="9FC3E3"/>
                </a:solidFill>
                <a:latin typeface="Rockwell"/>
                <a:ea typeface="Rockwell"/>
                <a:cs typeface="Rockwell"/>
                <a:sym typeface="Rockwell"/>
              </a:rPr>
              <a:t>+</a:t>
            </a:r>
            <a:endParaRPr b="0" i="0" sz="1350" u="none" cap="none" strike="noStrike">
              <a:solidFill>
                <a:srgbClr val="000000"/>
              </a:solidFill>
              <a:latin typeface="Rockwell"/>
              <a:ea typeface="Rockwell"/>
              <a:cs typeface="Rockwell"/>
              <a:sym typeface="Rockwell"/>
            </a:endParaRPr>
          </a:p>
        </p:txBody>
      </p:sp>
      <p:sp>
        <p:nvSpPr>
          <p:cNvPr id="390" name="Google Shape;390;p116"/>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3600"/>
              <a:buFont typeface="Rockwell"/>
              <a:buNone/>
              <a:defRPr b="0" i="0" sz="27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p:txBody>
      </p:sp>
      <p:sp>
        <p:nvSpPr>
          <p:cNvPr id="391" name="Google Shape;391;p116"/>
          <p:cNvSpPr txBox="1"/>
          <p:nvPr>
            <p:ph idx="1" type="body"/>
          </p:nvPr>
        </p:nvSpPr>
        <p:spPr>
          <a:xfrm>
            <a:off x="664691" y="1985963"/>
            <a:ext cx="4876800" cy="41404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150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1pPr>
            <a:lvl2pPr indent="-314325" lvl="1" marL="914400" marR="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2pPr>
            <a:lvl3pPr indent="-314325" lvl="2" marL="1371600" marR="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3pPr>
            <a:lvl4pPr indent="-314325" lvl="3" marL="1828800" marR="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4pPr>
            <a:lvl5pPr indent="-314325" lvl="4" marL="2286000" marR="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5pPr>
            <a:lvl6pPr indent="-314325" lvl="5" marL="2743200" marR="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6pPr>
            <a:lvl7pPr indent="-314325" lvl="6" marL="3200400" marR="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7pPr>
            <a:lvl8pPr indent="-314325" lvl="7" marL="3657600" marR="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8pPr>
            <a:lvl9pPr indent="-314325" lvl="8" marL="4114800" marR="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9pPr>
          </a:lstStyle>
          <a:p/>
        </p:txBody>
      </p:sp>
      <p:sp>
        <p:nvSpPr>
          <p:cNvPr id="392" name="Google Shape;392;p116"/>
          <p:cNvSpPr txBox="1"/>
          <p:nvPr>
            <p:ph idx="2" type="body"/>
          </p:nvPr>
        </p:nvSpPr>
        <p:spPr>
          <a:xfrm>
            <a:off x="5866504" y="1985963"/>
            <a:ext cx="4876800" cy="41404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150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1pPr>
            <a:lvl2pPr indent="-314325" lvl="1" marL="914400" marR="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2pPr>
            <a:lvl3pPr indent="-314325" lvl="2" marL="1371600" marR="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3pPr>
            <a:lvl4pPr indent="-314325" lvl="3" marL="1828800" marR="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4pPr>
            <a:lvl5pPr indent="-314325" lvl="4" marL="2286000" marR="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5pPr>
            <a:lvl6pPr indent="-314325" lvl="5" marL="2743200" marR="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6pPr>
            <a:lvl7pPr indent="-314325" lvl="6" marL="3200400" marR="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7pPr>
            <a:lvl8pPr indent="-314325" lvl="7" marL="3657600" marR="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8pPr>
            <a:lvl9pPr indent="-314325" lvl="8" marL="4114800" marR="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9pPr>
          </a:lstStyle>
          <a:p/>
        </p:txBody>
      </p:sp>
      <p:sp>
        <p:nvSpPr>
          <p:cNvPr id="393" name="Google Shape;393;p116"/>
          <p:cNvSpPr txBox="1"/>
          <p:nvPr>
            <p:ph idx="10" type="dt"/>
          </p:nvPr>
        </p:nvSpPr>
        <p:spPr>
          <a:xfrm>
            <a:off x="9060329" y="6423585"/>
            <a:ext cx="2844800" cy="3652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Rockwell"/>
              <a:buNone/>
              <a:defRPr b="0" i="0" sz="825"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9pPr>
          </a:lstStyle>
          <a:p/>
        </p:txBody>
      </p:sp>
      <p:sp>
        <p:nvSpPr>
          <p:cNvPr id="394" name="Google Shape;394;p116"/>
          <p:cNvSpPr txBox="1"/>
          <p:nvPr>
            <p:ph idx="11" type="ftr"/>
          </p:nvPr>
        </p:nvSpPr>
        <p:spPr>
          <a:xfrm>
            <a:off x="268941" y="6423585"/>
            <a:ext cx="8164000" cy="365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Rockwell"/>
              <a:buNone/>
              <a:defRPr b="0" i="0" sz="825"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9pPr>
          </a:lstStyle>
          <a:p/>
        </p:txBody>
      </p:sp>
      <p:sp>
        <p:nvSpPr>
          <p:cNvPr id="395" name="Google Shape;395;p116"/>
          <p:cNvSpPr txBox="1"/>
          <p:nvPr>
            <p:ph idx="12" type="sldNum"/>
          </p:nvPr>
        </p:nvSpPr>
        <p:spPr>
          <a:xfrm>
            <a:off x="11074400" y="242235"/>
            <a:ext cx="738800" cy="365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396" name="Shape 396"/>
        <p:cNvGrpSpPr/>
        <p:nvPr/>
      </p:nvGrpSpPr>
      <p:grpSpPr>
        <a:xfrm>
          <a:off x="0" y="0"/>
          <a:ext cx="0" cy="0"/>
          <a:chOff x="0" y="0"/>
          <a:chExt cx="0" cy="0"/>
        </a:xfrm>
      </p:grpSpPr>
      <p:sp>
        <p:nvSpPr>
          <p:cNvPr id="397" name="Google Shape;397;p117"/>
          <p:cNvSpPr/>
          <p:nvPr/>
        </p:nvSpPr>
        <p:spPr>
          <a:xfrm>
            <a:off x="10947402"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398" name="Google Shape;398;p117"/>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399" name="Google Shape;399;p117"/>
          <p:cNvSpPr txBox="1"/>
          <p:nvPr/>
        </p:nvSpPr>
        <p:spPr>
          <a:xfrm>
            <a:off x="297582" y="228600"/>
            <a:ext cx="347879" cy="4154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700"/>
              <a:buFont typeface="Rockwell"/>
              <a:buNone/>
            </a:pPr>
            <a:r>
              <a:rPr b="1" i="0" lang="en-US" sz="2700" u="none" cap="none" strike="noStrike">
                <a:solidFill>
                  <a:srgbClr val="9FC3E3"/>
                </a:solidFill>
                <a:latin typeface="Rockwell"/>
                <a:ea typeface="Rockwell"/>
                <a:cs typeface="Rockwell"/>
                <a:sym typeface="Rockwell"/>
              </a:rPr>
              <a:t>+</a:t>
            </a:r>
            <a:endParaRPr/>
          </a:p>
        </p:txBody>
      </p:sp>
      <p:sp>
        <p:nvSpPr>
          <p:cNvPr id="400" name="Google Shape;400;p117"/>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1" name="Google Shape;401;p117"/>
          <p:cNvSpPr txBox="1"/>
          <p:nvPr>
            <p:ph idx="1"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90000"/>
              </a:lnSpc>
              <a:spcBef>
                <a:spcPts val="750"/>
              </a:spcBef>
              <a:spcAft>
                <a:spcPts val="0"/>
              </a:spcAft>
              <a:buClr>
                <a:schemeClr val="dk1"/>
              </a:buClr>
              <a:buSzPts val="1350"/>
              <a:buChar char="•"/>
              <a:defRPr sz="1350"/>
            </a:lvl1pPr>
            <a:lvl2pPr indent="-314325" lvl="1" marL="914400" algn="l">
              <a:lnSpc>
                <a:spcPct val="90000"/>
              </a:lnSpc>
              <a:spcBef>
                <a:spcPts val="375"/>
              </a:spcBef>
              <a:spcAft>
                <a:spcPts val="0"/>
              </a:spcAft>
              <a:buClr>
                <a:schemeClr val="dk1"/>
              </a:buClr>
              <a:buSzPts val="1350"/>
              <a:buChar char="•"/>
              <a:defRPr sz="1350"/>
            </a:lvl2pPr>
            <a:lvl3pPr indent="-314325" lvl="2" marL="1371600" algn="l">
              <a:lnSpc>
                <a:spcPct val="90000"/>
              </a:lnSpc>
              <a:spcBef>
                <a:spcPts val="375"/>
              </a:spcBef>
              <a:spcAft>
                <a:spcPts val="0"/>
              </a:spcAft>
              <a:buClr>
                <a:schemeClr val="dk1"/>
              </a:buClr>
              <a:buSzPts val="1350"/>
              <a:buChar char="•"/>
              <a:defRPr sz="1350"/>
            </a:lvl3pPr>
            <a:lvl4pPr indent="-314325" lvl="3" marL="1828800" algn="l">
              <a:lnSpc>
                <a:spcPct val="90000"/>
              </a:lnSpc>
              <a:spcBef>
                <a:spcPts val="375"/>
              </a:spcBef>
              <a:spcAft>
                <a:spcPts val="0"/>
              </a:spcAft>
              <a:buClr>
                <a:schemeClr val="dk1"/>
              </a:buClr>
              <a:buSzPts val="1350"/>
              <a:buChar char="•"/>
              <a:defRPr sz="1350"/>
            </a:lvl4pPr>
            <a:lvl5pPr indent="-314325" lvl="4" marL="2286000" algn="l">
              <a:lnSpc>
                <a:spcPct val="90000"/>
              </a:lnSpc>
              <a:spcBef>
                <a:spcPts val="375"/>
              </a:spcBef>
              <a:spcAft>
                <a:spcPts val="0"/>
              </a:spcAft>
              <a:buClr>
                <a:schemeClr val="dk1"/>
              </a:buClr>
              <a:buSzPts val="1350"/>
              <a:buChar char="•"/>
              <a:defRPr sz="1350"/>
            </a:lvl5pPr>
            <a:lvl6pPr indent="-314325" lvl="5" marL="2743200" algn="l">
              <a:lnSpc>
                <a:spcPct val="90000"/>
              </a:lnSpc>
              <a:spcBef>
                <a:spcPts val="375"/>
              </a:spcBef>
              <a:spcAft>
                <a:spcPts val="0"/>
              </a:spcAft>
              <a:buClr>
                <a:schemeClr val="dk1"/>
              </a:buClr>
              <a:buSzPts val="1350"/>
              <a:buChar char="•"/>
              <a:defRPr sz="1350"/>
            </a:lvl6pPr>
            <a:lvl7pPr indent="-314325" lvl="6" marL="3200400" algn="l">
              <a:lnSpc>
                <a:spcPct val="90000"/>
              </a:lnSpc>
              <a:spcBef>
                <a:spcPts val="375"/>
              </a:spcBef>
              <a:spcAft>
                <a:spcPts val="0"/>
              </a:spcAft>
              <a:buClr>
                <a:schemeClr val="dk1"/>
              </a:buClr>
              <a:buSzPts val="1350"/>
              <a:buChar char="•"/>
              <a:defRPr sz="1350"/>
            </a:lvl7pPr>
            <a:lvl8pPr indent="-314325" lvl="7" marL="3657600" algn="l">
              <a:lnSpc>
                <a:spcPct val="90000"/>
              </a:lnSpc>
              <a:spcBef>
                <a:spcPts val="375"/>
              </a:spcBef>
              <a:spcAft>
                <a:spcPts val="0"/>
              </a:spcAft>
              <a:buClr>
                <a:schemeClr val="dk1"/>
              </a:buClr>
              <a:buSzPts val="1350"/>
              <a:buChar char="•"/>
              <a:defRPr sz="1350"/>
            </a:lvl8pPr>
            <a:lvl9pPr indent="-314325" lvl="8" marL="4114800" algn="l">
              <a:lnSpc>
                <a:spcPct val="90000"/>
              </a:lnSpc>
              <a:spcBef>
                <a:spcPts val="375"/>
              </a:spcBef>
              <a:spcAft>
                <a:spcPts val="0"/>
              </a:spcAft>
              <a:buClr>
                <a:schemeClr val="dk1"/>
              </a:buClr>
              <a:buSzPts val="1350"/>
              <a:buChar char="•"/>
              <a:defRPr sz="1350"/>
            </a:lvl9pPr>
          </a:lstStyle>
          <a:p/>
        </p:txBody>
      </p:sp>
      <p:sp>
        <p:nvSpPr>
          <p:cNvPr id="402" name="Google Shape;402;p117"/>
          <p:cNvSpPr txBox="1"/>
          <p:nvPr>
            <p:ph idx="2" type="body"/>
          </p:nvPr>
        </p:nvSpPr>
        <p:spPr>
          <a:xfrm>
            <a:off x="5866504" y="1985963"/>
            <a:ext cx="48768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90000"/>
              </a:lnSpc>
              <a:spcBef>
                <a:spcPts val="750"/>
              </a:spcBef>
              <a:spcAft>
                <a:spcPts val="0"/>
              </a:spcAft>
              <a:buClr>
                <a:schemeClr val="dk1"/>
              </a:buClr>
              <a:buSzPts val="1350"/>
              <a:buChar char="•"/>
              <a:defRPr sz="1350"/>
            </a:lvl1pPr>
            <a:lvl2pPr indent="-314325" lvl="1" marL="914400" algn="l">
              <a:lnSpc>
                <a:spcPct val="90000"/>
              </a:lnSpc>
              <a:spcBef>
                <a:spcPts val="375"/>
              </a:spcBef>
              <a:spcAft>
                <a:spcPts val="0"/>
              </a:spcAft>
              <a:buClr>
                <a:schemeClr val="dk1"/>
              </a:buClr>
              <a:buSzPts val="1350"/>
              <a:buChar char="•"/>
              <a:defRPr sz="1350"/>
            </a:lvl2pPr>
            <a:lvl3pPr indent="-314325" lvl="2" marL="1371600" algn="l">
              <a:lnSpc>
                <a:spcPct val="90000"/>
              </a:lnSpc>
              <a:spcBef>
                <a:spcPts val="375"/>
              </a:spcBef>
              <a:spcAft>
                <a:spcPts val="0"/>
              </a:spcAft>
              <a:buClr>
                <a:schemeClr val="dk1"/>
              </a:buClr>
              <a:buSzPts val="1350"/>
              <a:buChar char="•"/>
              <a:defRPr sz="1350"/>
            </a:lvl3pPr>
            <a:lvl4pPr indent="-314325" lvl="3" marL="1828800" algn="l">
              <a:lnSpc>
                <a:spcPct val="90000"/>
              </a:lnSpc>
              <a:spcBef>
                <a:spcPts val="375"/>
              </a:spcBef>
              <a:spcAft>
                <a:spcPts val="0"/>
              </a:spcAft>
              <a:buClr>
                <a:schemeClr val="dk1"/>
              </a:buClr>
              <a:buSzPts val="1350"/>
              <a:buChar char="•"/>
              <a:defRPr sz="1350"/>
            </a:lvl4pPr>
            <a:lvl5pPr indent="-314325" lvl="4" marL="2286000" algn="l">
              <a:lnSpc>
                <a:spcPct val="90000"/>
              </a:lnSpc>
              <a:spcBef>
                <a:spcPts val="375"/>
              </a:spcBef>
              <a:spcAft>
                <a:spcPts val="0"/>
              </a:spcAft>
              <a:buClr>
                <a:schemeClr val="dk1"/>
              </a:buClr>
              <a:buSzPts val="1350"/>
              <a:buChar char="•"/>
              <a:defRPr sz="1350"/>
            </a:lvl5pPr>
            <a:lvl6pPr indent="-314325" lvl="5" marL="2743200" algn="l">
              <a:lnSpc>
                <a:spcPct val="90000"/>
              </a:lnSpc>
              <a:spcBef>
                <a:spcPts val="375"/>
              </a:spcBef>
              <a:spcAft>
                <a:spcPts val="0"/>
              </a:spcAft>
              <a:buClr>
                <a:schemeClr val="dk1"/>
              </a:buClr>
              <a:buSzPts val="1350"/>
              <a:buChar char="•"/>
              <a:defRPr sz="1350"/>
            </a:lvl6pPr>
            <a:lvl7pPr indent="-314325" lvl="6" marL="3200400" algn="l">
              <a:lnSpc>
                <a:spcPct val="90000"/>
              </a:lnSpc>
              <a:spcBef>
                <a:spcPts val="375"/>
              </a:spcBef>
              <a:spcAft>
                <a:spcPts val="0"/>
              </a:spcAft>
              <a:buClr>
                <a:schemeClr val="dk1"/>
              </a:buClr>
              <a:buSzPts val="1350"/>
              <a:buChar char="•"/>
              <a:defRPr sz="1350"/>
            </a:lvl7pPr>
            <a:lvl8pPr indent="-314325" lvl="7" marL="3657600" algn="l">
              <a:lnSpc>
                <a:spcPct val="90000"/>
              </a:lnSpc>
              <a:spcBef>
                <a:spcPts val="375"/>
              </a:spcBef>
              <a:spcAft>
                <a:spcPts val="0"/>
              </a:spcAft>
              <a:buClr>
                <a:schemeClr val="dk1"/>
              </a:buClr>
              <a:buSzPts val="1350"/>
              <a:buChar char="•"/>
              <a:defRPr sz="1350"/>
            </a:lvl8pPr>
            <a:lvl9pPr indent="-314325" lvl="8" marL="4114800" algn="l">
              <a:lnSpc>
                <a:spcPct val="90000"/>
              </a:lnSpc>
              <a:spcBef>
                <a:spcPts val="375"/>
              </a:spcBef>
              <a:spcAft>
                <a:spcPts val="0"/>
              </a:spcAft>
              <a:buClr>
                <a:schemeClr val="dk1"/>
              </a:buClr>
              <a:buSzPts val="1350"/>
              <a:buChar char="•"/>
              <a:defRPr sz="1350"/>
            </a:lvl9pPr>
          </a:lstStyle>
          <a:p/>
        </p:txBody>
      </p:sp>
      <p:sp>
        <p:nvSpPr>
          <p:cNvPr id="403" name="Google Shape;403;p117"/>
          <p:cNvSpPr txBox="1"/>
          <p:nvPr>
            <p:ph idx="10" type="dt"/>
          </p:nvPr>
        </p:nvSpPr>
        <p:spPr>
          <a:xfrm>
            <a:off x="9060329" y="6423588"/>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04" name="Google Shape;404;p117"/>
          <p:cNvSpPr txBox="1"/>
          <p:nvPr>
            <p:ph idx="11" type="ftr"/>
          </p:nvPr>
        </p:nvSpPr>
        <p:spPr>
          <a:xfrm>
            <a:off x="268941" y="6423588"/>
            <a:ext cx="81638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05" name="Google Shape;405;p117"/>
          <p:cNvSpPr txBox="1"/>
          <p:nvPr>
            <p:ph idx="12" type="sldNum"/>
          </p:nvPr>
        </p:nvSpPr>
        <p:spPr>
          <a:xfrm>
            <a:off x="11074400" y="242237"/>
            <a:ext cx="73871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1pPr>
            <a:lvl2pPr indent="0" lvl="1"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2pPr>
            <a:lvl3pPr indent="0" lvl="2"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3pPr>
            <a:lvl4pPr indent="0" lvl="3"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4pPr>
            <a:lvl5pPr indent="0" lvl="4"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5pPr>
            <a:lvl6pPr indent="0" lvl="5"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6pPr>
            <a:lvl7pPr indent="0" lvl="6"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7pPr>
            <a:lvl8pPr indent="0" lvl="7"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8pPr>
            <a:lvl9pPr indent="0" lvl="8"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06" name="Shape 406"/>
        <p:cNvGrpSpPr/>
        <p:nvPr/>
      </p:nvGrpSpPr>
      <p:grpSpPr>
        <a:xfrm>
          <a:off x="0" y="0"/>
          <a:ext cx="0" cy="0"/>
          <a:chOff x="0" y="0"/>
          <a:chExt cx="0" cy="0"/>
        </a:xfrm>
      </p:grpSpPr>
      <p:sp>
        <p:nvSpPr>
          <p:cNvPr id="407" name="Google Shape;407;p118"/>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408" name="Google Shape;408;p118"/>
          <p:cNvSpPr txBox="1"/>
          <p:nvPr/>
        </p:nvSpPr>
        <p:spPr>
          <a:xfrm>
            <a:off x="297582" y="228600"/>
            <a:ext cx="347879" cy="4154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700"/>
              <a:buFont typeface="Rockwell"/>
              <a:buNone/>
            </a:pPr>
            <a:r>
              <a:rPr b="1" i="0" lang="en-US" sz="2700" u="none" cap="none" strike="noStrike">
                <a:solidFill>
                  <a:srgbClr val="9FC3E3"/>
                </a:solidFill>
                <a:latin typeface="Rockwell"/>
                <a:ea typeface="Rockwell"/>
                <a:cs typeface="Rockwell"/>
                <a:sym typeface="Rockwell"/>
              </a:rPr>
              <a:t>+</a:t>
            </a:r>
            <a:endParaRPr/>
          </a:p>
        </p:txBody>
      </p:sp>
      <p:sp>
        <p:nvSpPr>
          <p:cNvPr id="409" name="Google Shape;409;p118"/>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118"/>
          <p:cNvSpPr txBox="1"/>
          <p:nvPr>
            <p:ph idx="1" type="body"/>
          </p:nvPr>
        </p:nvSpPr>
        <p:spPr>
          <a:xfrm>
            <a:off x="663388" y="2447368"/>
            <a:ext cx="4876800" cy="3678797"/>
          </a:xfrm>
          <a:prstGeom prst="rect">
            <a:avLst/>
          </a:prstGeom>
          <a:noFill/>
          <a:ln>
            <a:noFill/>
          </a:ln>
        </p:spPr>
        <p:txBody>
          <a:bodyPr anchorCtr="0" anchor="t" bIns="45700" lIns="91425" spcFirstLastPara="1" rIns="91425" wrap="square" tIns="45700">
            <a:normAutofit/>
          </a:bodyPr>
          <a:lstStyle>
            <a:lvl1pPr indent="-314325" lvl="0" marL="457200" algn="l">
              <a:lnSpc>
                <a:spcPct val="90000"/>
              </a:lnSpc>
              <a:spcBef>
                <a:spcPts val="750"/>
              </a:spcBef>
              <a:spcAft>
                <a:spcPts val="0"/>
              </a:spcAft>
              <a:buClr>
                <a:schemeClr val="dk1"/>
              </a:buClr>
              <a:buSzPts val="1350"/>
              <a:buChar char="•"/>
              <a:defRPr sz="1350"/>
            </a:lvl1pPr>
            <a:lvl2pPr indent="-314325" lvl="1" marL="914400" algn="l">
              <a:lnSpc>
                <a:spcPct val="90000"/>
              </a:lnSpc>
              <a:spcBef>
                <a:spcPts val="375"/>
              </a:spcBef>
              <a:spcAft>
                <a:spcPts val="0"/>
              </a:spcAft>
              <a:buClr>
                <a:schemeClr val="dk1"/>
              </a:buClr>
              <a:buSzPts val="1350"/>
              <a:buChar char="•"/>
              <a:defRPr sz="1350"/>
            </a:lvl2pPr>
            <a:lvl3pPr indent="-314325" lvl="2" marL="1371600" algn="l">
              <a:lnSpc>
                <a:spcPct val="90000"/>
              </a:lnSpc>
              <a:spcBef>
                <a:spcPts val="375"/>
              </a:spcBef>
              <a:spcAft>
                <a:spcPts val="0"/>
              </a:spcAft>
              <a:buClr>
                <a:schemeClr val="dk1"/>
              </a:buClr>
              <a:buSzPts val="1350"/>
              <a:buChar char="•"/>
              <a:defRPr sz="1350"/>
            </a:lvl3pPr>
            <a:lvl4pPr indent="-314325" lvl="3" marL="1828800" algn="l">
              <a:lnSpc>
                <a:spcPct val="90000"/>
              </a:lnSpc>
              <a:spcBef>
                <a:spcPts val="375"/>
              </a:spcBef>
              <a:spcAft>
                <a:spcPts val="0"/>
              </a:spcAft>
              <a:buClr>
                <a:schemeClr val="dk1"/>
              </a:buClr>
              <a:buSzPts val="1350"/>
              <a:buChar char="•"/>
              <a:defRPr sz="1350"/>
            </a:lvl4pPr>
            <a:lvl5pPr indent="-314325" lvl="4" marL="2286000" algn="l">
              <a:lnSpc>
                <a:spcPct val="90000"/>
              </a:lnSpc>
              <a:spcBef>
                <a:spcPts val="375"/>
              </a:spcBef>
              <a:spcAft>
                <a:spcPts val="0"/>
              </a:spcAft>
              <a:buClr>
                <a:schemeClr val="dk1"/>
              </a:buClr>
              <a:buSzPts val="1350"/>
              <a:buChar char="•"/>
              <a:defRPr sz="1350"/>
            </a:lvl5pPr>
            <a:lvl6pPr indent="-304800" lvl="5" marL="2743200" algn="l">
              <a:lnSpc>
                <a:spcPct val="90000"/>
              </a:lnSpc>
              <a:spcBef>
                <a:spcPts val="375"/>
              </a:spcBef>
              <a:spcAft>
                <a:spcPts val="0"/>
              </a:spcAft>
              <a:buClr>
                <a:schemeClr val="dk1"/>
              </a:buClr>
              <a:buSzPts val="1200"/>
              <a:buChar char="•"/>
              <a:defRPr sz="1200"/>
            </a:lvl6pPr>
            <a:lvl7pPr indent="-304800" lvl="6" marL="3200400" algn="l">
              <a:lnSpc>
                <a:spcPct val="90000"/>
              </a:lnSpc>
              <a:spcBef>
                <a:spcPts val="375"/>
              </a:spcBef>
              <a:spcAft>
                <a:spcPts val="0"/>
              </a:spcAft>
              <a:buClr>
                <a:schemeClr val="dk1"/>
              </a:buClr>
              <a:buSzPts val="1200"/>
              <a:buChar char="•"/>
              <a:defRPr sz="1200"/>
            </a:lvl7pPr>
            <a:lvl8pPr indent="-304800" lvl="7" marL="3657600" algn="l">
              <a:lnSpc>
                <a:spcPct val="90000"/>
              </a:lnSpc>
              <a:spcBef>
                <a:spcPts val="375"/>
              </a:spcBef>
              <a:spcAft>
                <a:spcPts val="0"/>
              </a:spcAft>
              <a:buClr>
                <a:schemeClr val="dk1"/>
              </a:buClr>
              <a:buSzPts val="1200"/>
              <a:buChar char="•"/>
              <a:defRPr sz="1200"/>
            </a:lvl8pPr>
            <a:lvl9pPr indent="-304800" lvl="8" marL="4114800" algn="l">
              <a:lnSpc>
                <a:spcPct val="90000"/>
              </a:lnSpc>
              <a:spcBef>
                <a:spcPts val="375"/>
              </a:spcBef>
              <a:spcAft>
                <a:spcPts val="0"/>
              </a:spcAft>
              <a:buClr>
                <a:schemeClr val="dk1"/>
              </a:buClr>
              <a:buSzPts val="1200"/>
              <a:buChar char="•"/>
              <a:defRPr sz="1200"/>
            </a:lvl9pPr>
          </a:lstStyle>
          <a:p/>
        </p:txBody>
      </p:sp>
      <p:sp>
        <p:nvSpPr>
          <p:cNvPr id="411" name="Google Shape;411;p118"/>
          <p:cNvSpPr txBox="1"/>
          <p:nvPr>
            <p:ph idx="2" type="body"/>
          </p:nvPr>
        </p:nvSpPr>
        <p:spPr>
          <a:xfrm>
            <a:off x="5866504" y="2447368"/>
            <a:ext cx="4876800" cy="3678797"/>
          </a:xfrm>
          <a:prstGeom prst="rect">
            <a:avLst/>
          </a:prstGeom>
          <a:noFill/>
          <a:ln>
            <a:noFill/>
          </a:ln>
        </p:spPr>
        <p:txBody>
          <a:bodyPr anchorCtr="0" anchor="t" bIns="45700" lIns="91425" spcFirstLastPara="1" rIns="91425" wrap="square" tIns="45700">
            <a:normAutofit/>
          </a:bodyPr>
          <a:lstStyle>
            <a:lvl1pPr indent="-314325" lvl="0" marL="457200" algn="l">
              <a:lnSpc>
                <a:spcPct val="90000"/>
              </a:lnSpc>
              <a:spcBef>
                <a:spcPts val="750"/>
              </a:spcBef>
              <a:spcAft>
                <a:spcPts val="0"/>
              </a:spcAft>
              <a:buClr>
                <a:schemeClr val="dk1"/>
              </a:buClr>
              <a:buSzPts val="1350"/>
              <a:buChar char="•"/>
              <a:defRPr sz="1350"/>
            </a:lvl1pPr>
            <a:lvl2pPr indent="-314325" lvl="1" marL="914400" algn="l">
              <a:lnSpc>
                <a:spcPct val="90000"/>
              </a:lnSpc>
              <a:spcBef>
                <a:spcPts val="375"/>
              </a:spcBef>
              <a:spcAft>
                <a:spcPts val="0"/>
              </a:spcAft>
              <a:buClr>
                <a:schemeClr val="dk1"/>
              </a:buClr>
              <a:buSzPts val="1350"/>
              <a:buChar char="•"/>
              <a:defRPr sz="1350"/>
            </a:lvl2pPr>
            <a:lvl3pPr indent="-314325" lvl="2" marL="1371600" algn="l">
              <a:lnSpc>
                <a:spcPct val="90000"/>
              </a:lnSpc>
              <a:spcBef>
                <a:spcPts val="375"/>
              </a:spcBef>
              <a:spcAft>
                <a:spcPts val="0"/>
              </a:spcAft>
              <a:buClr>
                <a:schemeClr val="dk1"/>
              </a:buClr>
              <a:buSzPts val="1350"/>
              <a:buChar char="•"/>
              <a:defRPr sz="1350"/>
            </a:lvl3pPr>
            <a:lvl4pPr indent="-314325" lvl="3" marL="1828800" algn="l">
              <a:lnSpc>
                <a:spcPct val="90000"/>
              </a:lnSpc>
              <a:spcBef>
                <a:spcPts val="375"/>
              </a:spcBef>
              <a:spcAft>
                <a:spcPts val="0"/>
              </a:spcAft>
              <a:buClr>
                <a:schemeClr val="dk1"/>
              </a:buClr>
              <a:buSzPts val="1350"/>
              <a:buChar char="•"/>
              <a:defRPr sz="1350"/>
            </a:lvl4pPr>
            <a:lvl5pPr indent="-314325" lvl="4" marL="2286000" algn="l">
              <a:lnSpc>
                <a:spcPct val="90000"/>
              </a:lnSpc>
              <a:spcBef>
                <a:spcPts val="375"/>
              </a:spcBef>
              <a:spcAft>
                <a:spcPts val="0"/>
              </a:spcAft>
              <a:buClr>
                <a:schemeClr val="dk1"/>
              </a:buClr>
              <a:buSzPts val="1350"/>
              <a:buChar char="•"/>
              <a:defRPr sz="1350"/>
            </a:lvl5pPr>
            <a:lvl6pPr indent="-304800" lvl="5" marL="2743200" algn="l">
              <a:lnSpc>
                <a:spcPct val="90000"/>
              </a:lnSpc>
              <a:spcBef>
                <a:spcPts val="375"/>
              </a:spcBef>
              <a:spcAft>
                <a:spcPts val="0"/>
              </a:spcAft>
              <a:buClr>
                <a:schemeClr val="dk1"/>
              </a:buClr>
              <a:buSzPts val="1200"/>
              <a:buChar char="•"/>
              <a:defRPr sz="1200"/>
            </a:lvl6pPr>
            <a:lvl7pPr indent="-304800" lvl="6" marL="3200400" algn="l">
              <a:lnSpc>
                <a:spcPct val="90000"/>
              </a:lnSpc>
              <a:spcBef>
                <a:spcPts val="375"/>
              </a:spcBef>
              <a:spcAft>
                <a:spcPts val="0"/>
              </a:spcAft>
              <a:buClr>
                <a:schemeClr val="dk1"/>
              </a:buClr>
              <a:buSzPts val="1200"/>
              <a:buChar char="•"/>
              <a:defRPr sz="1200"/>
            </a:lvl7pPr>
            <a:lvl8pPr indent="-304800" lvl="7" marL="3657600" algn="l">
              <a:lnSpc>
                <a:spcPct val="90000"/>
              </a:lnSpc>
              <a:spcBef>
                <a:spcPts val="375"/>
              </a:spcBef>
              <a:spcAft>
                <a:spcPts val="0"/>
              </a:spcAft>
              <a:buClr>
                <a:schemeClr val="dk1"/>
              </a:buClr>
              <a:buSzPts val="1200"/>
              <a:buChar char="•"/>
              <a:defRPr sz="1200"/>
            </a:lvl8pPr>
            <a:lvl9pPr indent="-304800" lvl="8" marL="4114800" algn="l">
              <a:lnSpc>
                <a:spcPct val="90000"/>
              </a:lnSpc>
              <a:spcBef>
                <a:spcPts val="375"/>
              </a:spcBef>
              <a:spcAft>
                <a:spcPts val="0"/>
              </a:spcAft>
              <a:buClr>
                <a:schemeClr val="dk1"/>
              </a:buClr>
              <a:buSzPts val="1200"/>
              <a:buChar char="•"/>
              <a:defRPr sz="1200"/>
            </a:lvl9pPr>
          </a:lstStyle>
          <a:p/>
        </p:txBody>
      </p:sp>
      <p:sp>
        <p:nvSpPr>
          <p:cNvPr id="412" name="Google Shape;412;p118"/>
          <p:cNvSpPr txBox="1"/>
          <p:nvPr>
            <p:ph idx="10" type="dt"/>
          </p:nvPr>
        </p:nvSpPr>
        <p:spPr>
          <a:xfrm>
            <a:off x="9060329" y="6423588"/>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13" name="Google Shape;413;p118"/>
          <p:cNvSpPr txBox="1"/>
          <p:nvPr>
            <p:ph idx="11" type="ftr"/>
          </p:nvPr>
        </p:nvSpPr>
        <p:spPr>
          <a:xfrm>
            <a:off x="268941" y="6423588"/>
            <a:ext cx="81638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14" name="Google Shape;414;p118"/>
          <p:cNvSpPr txBox="1"/>
          <p:nvPr>
            <p:ph idx="12" type="sldNum"/>
          </p:nvPr>
        </p:nvSpPr>
        <p:spPr>
          <a:xfrm>
            <a:off x="11074400" y="242237"/>
            <a:ext cx="73871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1pPr>
            <a:lvl2pPr indent="0" lvl="1"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2pPr>
            <a:lvl3pPr indent="0" lvl="2"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3pPr>
            <a:lvl4pPr indent="0" lvl="3"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4pPr>
            <a:lvl5pPr indent="0" lvl="4"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5pPr>
            <a:lvl6pPr indent="0" lvl="5"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6pPr>
            <a:lvl7pPr indent="0" lvl="6"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7pPr>
            <a:lvl8pPr indent="0" lvl="7"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8pPr>
            <a:lvl9pPr indent="0" lvl="8"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415" name="Google Shape;415;p118"/>
          <p:cNvSpPr txBox="1"/>
          <p:nvPr>
            <p:ph idx="3" type="body"/>
          </p:nvPr>
        </p:nvSpPr>
        <p:spPr>
          <a:xfrm>
            <a:off x="663388" y="2070850"/>
            <a:ext cx="48768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350"/>
              <a:buNone/>
              <a:defRPr b="0" sz="1350">
                <a:solidFill>
                  <a:schemeClr val="lt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6" name="Google Shape;416;p118"/>
          <p:cNvSpPr txBox="1"/>
          <p:nvPr>
            <p:ph idx="4" type="body"/>
          </p:nvPr>
        </p:nvSpPr>
        <p:spPr>
          <a:xfrm>
            <a:off x="5866504" y="2070850"/>
            <a:ext cx="4876800" cy="322729"/>
          </a:xfrm>
          <a:prstGeom prst="rect">
            <a:avLst/>
          </a:prstGeom>
          <a:solidFill>
            <a:srgbClr val="AAE39E"/>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350"/>
              <a:buNone/>
              <a:defRPr b="0" sz="1350">
                <a:solidFill>
                  <a:schemeClr val="lt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417" name="Shape 417"/>
        <p:cNvGrpSpPr/>
        <p:nvPr/>
      </p:nvGrpSpPr>
      <p:grpSpPr>
        <a:xfrm>
          <a:off x="0" y="0"/>
          <a:ext cx="0" cy="0"/>
          <a:chOff x="0" y="0"/>
          <a:chExt cx="0" cy="0"/>
        </a:xfrm>
      </p:grpSpPr>
      <p:sp>
        <p:nvSpPr>
          <p:cNvPr id="418" name="Google Shape;418;p119"/>
          <p:cNvSpPr/>
          <p:nvPr/>
        </p:nvSpPr>
        <p:spPr>
          <a:xfrm>
            <a:off x="10947402"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419" name="Google Shape;419;p119"/>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420" name="Google Shape;420;p119"/>
          <p:cNvSpPr txBox="1"/>
          <p:nvPr/>
        </p:nvSpPr>
        <p:spPr>
          <a:xfrm>
            <a:off x="297582" y="228600"/>
            <a:ext cx="347879" cy="4154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700"/>
              <a:buFont typeface="Rockwell"/>
              <a:buNone/>
            </a:pPr>
            <a:r>
              <a:rPr b="1" i="0" lang="en-US" sz="2700" u="none" cap="none" strike="noStrike">
                <a:solidFill>
                  <a:srgbClr val="9FC3E3"/>
                </a:solidFill>
                <a:latin typeface="Rockwell"/>
                <a:ea typeface="Rockwell"/>
                <a:cs typeface="Rockwell"/>
                <a:sym typeface="Rockwell"/>
              </a:rPr>
              <a:t>+</a:t>
            </a:r>
            <a:endParaRPr/>
          </a:p>
        </p:txBody>
      </p:sp>
      <p:sp>
        <p:nvSpPr>
          <p:cNvPr id="421" name="Google Shape;421;p119"/>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2" name="Google Shape;422;p119"/>
          <p:cNvSpPr txBox="1"/>
          <p:nvPr>
            <p:ph idx="1"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90000"/>
              </a:lnSpc>
              <a:spcBef>
                <a:spcPts val="750"/>
              </a:spcBef>
              <a:spcAft>
                <a:spcPts val="0"/>
              </a:spcAft>
              <a:buClr>
                <a:schemeClr val="dk1"/>
              </a:buClr>
              <a:buSzPts val="1350"/>
              <a:buChar char="•"/>
              <a:defRPr sz="1350"/>
            </a:lvl1pPr>
            <a:lvl2pPr indent="-314325" lvl="1" marL="914400" algn="l">
              <a:lnSpc>
                <a:spcPct val="90000"/>
              </a:lnSpc>
              <a:spcBef>
                <a:spcPts val="375"/>
              </a:spcBef>
              <a:spcAft>
                <a:spcPts val="0"/>
              </a:spcAft>
              <a:buClr>
                <a:schemeClr val="dk1"/>
              </a:buClr>
              <a:buSzPts val="1350"/>
              <a:buChar char="•"/>
              <a:defRPr sz="1350"/>
            </a:lvl2pPr>
            <a:lvl3pPr indent="-314325" lvl="2" marL="1371600" algn="l">
              <a:lnSpc>
                <a:spcPct val="90000"/>
              </a:lnSpc>
              <a:spcBef>
                <a:spcPts val="375"/>
              </a:spcBef>
              <a:spcAft>
                <a:spcPts val="0"/>
              </a:spcAft>
              <a:buClr>
                <a:schemeClr val="dk1"/>
              </a:buClr>
              <a:buSzPts val="1350"/>
              <a:buChar char="•"/>
              <a:defRPr sz="1350"/>
            </a:lvl3pPr>
            <a:lvl4pPr indent="-314325" lvl="3" marL="1828800" algn="l">
              <a:lnSpc>
                <a:spcPct val="90000"/>
              </a:lnSpc>
              <a:spcBef>
                <a:spcPts val="375"/>
              </a:spcBef>
              <a:spcAft>
                <a:spcPts val="0"/>
              </a:spcAft>
              <a:buClr>
                <a:schemeClr val="dk1"/>
              </a:buClr>
              <a:buSzPts val="1350"/>
              <a:buChar char="•"/>
              <a:defRPr sz="1350"/>
            </a:lvl4pPr>
            <a:lvl5pPr indent="-314325" lvl="4" marL="2286000" algn="l">
              <a:lnSpc>
                <a:spcPct val="90000"/>
              </a:lnSpc>
              <a:spcBef>
                <a:spcPts val="375"/>
              </a:spcBef>
              <a:spcAft>
                <a:spcPts val="0"/>
              </a:spcAft>
              <a:buClr>
                <a:schemeClr val="dk1"/>
              </a:buClr>
              <a:buSzPts val="1350"/>
              <a:buChar char="•"/>
              <a:defRPr sz="1350"/>
            </a:lvl5pPr>
            <a:lvl6pPr indent="-314325" lvl="5" marL="2743200" algn="l">
              <a:lnSpc>
                <a:spcPct val="90000"/>
              </a:lnSpc>
              <a:spcBef>
                <a:spcPts val="375"/>
              </a:spcBef>
              <a:spcAft>
                <a:spcPts val="0"/>
              </a:spcAft>
              <a:buClr>
                <a:schemeClr val="dk1"/>
              </a:buClr>
              <a:buSzPts val="1350"/>
              <a:buChar char="•"/>
              <a:defRPr sz="1350"/>
            </a:lvl6pPr>
            <a:lvl7pPr indent="-314325" lvl="6" marL="3200400" algn="l">
              <a:lnSpc>
                <a:spcPct val="90000"/>
              </a:lnSpc>
              <a:spcBef>
                <a:spcPts val="375"/>
              </a:spcBef>
              <a:spcAft>
                <a:spcPts val="0"/>
              </a:spcAft>
              <a:buClr>
                <a:schemeClr val="dk1"/>
              </a:buClr>
              <a:buSzPts val="1350"/>
              <a:buChar char="•"/>
              <a:defRPr sz="1350"/>
            </a:lvl7pPr>
            <a:lvl8pPr indent="-314325" lvl="7" marL="3657600" algn="l">
              <a:lnSpc>
                <a:spcPct val="90000"/>
              </a:lnSpc>
              <a:spcBef>
                <a:spcPts val="375"/>
              </a:spcBef>
              <a:spcAft>
                <a:spcPts val="0"/>
              </a:spcAft>
              <a:buClr>
                <a:schemeClr val="dk1"/>
              </a:buClr>
              <a:buSzPts val="1350"/>
              <a:buChar char="•"/>
              <a:defRPr sz="1350"/>
            </a:lvl8pPr>
            <a:lvl9pPr indent="-314325" lvl="8" marL="4114800" algn="l">
              <a:lnSpc>
                <a:spcPct val="90000"/>
              </a:lnSpc>
              <a:spcBef>
                <a:spcPts val="375"/>
              </a:spcBef>
              <a:spcAft>
                <a:spcPts val="0"/>
              </a:spcAft>
              <a:buClr>
                <a:schemeClr val="dk1"/>
              </a:buClr>
              <a:buSzPts val="1350"/>
              <a:buChar char="•"/>
              <a:defRPr sz="1350"/>
            </a:lvl9pPr>
          </a:lstStyle>
          <a:p/>
        </p:txBody>
      </p:sp>
      <p:sp>
        <p:nvSpPr>
          <p:cNvPr id="423" name="Google Shape;423;p119"/>
          <p:cNvSpPr txBox="1"/>
          <p:nvPr>
            <p:ph idx="2" type="body"/>
          </p:nvPr>
        </p:nvSpPr>
        <p:spPr>
          <a:xfrm>
            <a:off x="5866504" y="1985963"/>
            <a:ext cx="48768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90000"/>
              </a:lnSpc>
              <a:spcBef>
                <a:spcPts val="750"/>
              </a:spcBef>
              <a:spcAft>
                <a:spcPts val="0"/>
              </a:spcAft>
              <a:buClr>
                <a:schemeClr val="dk1"/>
              </a:buClr>
              <a:buSzPts val="1350"/>
              <a:buChar char="•"/>
              <a:defRPr sz="1350"/>
            </a:lvl1pPr>
            <a:lvl2pPr indent="-314325" lvl="1" marL="914400" algn="l">
              <a:lnSpc>
                <a:spcPct val="90000"/>
              </a:lnSpc>
              <a:spcBef>
                <a:spcPts val="375"/>
              </a:spcBef>
              <a:spcAft>
                <a:spcPts val="0"/>
              </a:spcAft>
              <a:buClr>
                <a:schemeClr val="dk1"/>
              </a:buClr>
              <a:buSzPts val="1350"/>
              <a:buChar char="•"/>
              <a:defRPr sz="1350"/>
            </a:lvl2pPr>
            <a:lvl3pPr indent="-314325" lvl="2" marL="1371600" algn="l">
              <a:lnSpc>
                <a:spcPct val="90000"/>
              </a:lnSpc>
              <a:spcBef>
                <a:spcPts val="375"/>
              </a:spcBef>
              <a:spcAft>
                <a:spcPts val="0"/>
              </a:spcAft>
              <a:buClr>
                <a:schemeClr val="dk1"/>
              </a:buClr>
              <a:buSzPts val="1350"/>
              <a:buChar char="•"/>
              <a:defRPr sz="1350"/>
            </a:lvl3pPr>
            <a:lvl4pPr indent="-314325" lvl="3" marL="1828800" algn="l">
              <a:lnSpc>
                <a:spcPct val="90000"/>
              </a:lnSpc>
              <a:spcBef>
                <a:spcPts val="375"/>
              </a:spcBef>
              <a:spcAft>
                <a:spcPts val="0"/>
              </a:spcAft>
              <a:buClr>
                <a:schemeClr val="dk1"/>
              </a:buClr>
              <a:buSzPts val="1350"/>
              <a:buChar char="•"/>
              <a:defRPr sz="1350"/>
            </a:lvl4pPr>
            <a:lvl5pPr indent="-314325" lvl="4" marL="2286000" algn="l">
              <a:lnSpc>
                <a:spcPct val="90000"/>
              </a:lnSpc>
              <a:spcBef>
                <a:spcPts val="375"/>
              </a:spcBef>
              <a:spcAft>
                <a:spcPts val="0"/>
              </a:spcAft>
              <a:buClr>
                <a:schemeClr val="dk1"/>
              </a:buClr>
              <a:buSzPts val="1350"/>
              <a:buChar char="•"/>
              <a:defRPr sz="1350"/>
            </a:lvl5pPr>
            <a:lvl6pPr indent="-314325" lvl="5" marL="2743200" algn="l">
              <a:lnSpc>
                <a:spcPct val="90000"/>
              </a:lnSpc>
              <a:spcBef>
                <a:spcPts val="375"/>
              </a:spcBef>
              <a:spcAft>
                <a:spcPts val="0"/>
              </a:spcAft>
              <a:buClr>
                <a:schemeClr val="dk1"/>
              </a:buClr>
              <a:buSzPts val="1350"/>
              <a:buChar char="•"/>
              <a:defRPr sz="1350"/>
            </a:lvl6pPr>
            <a:lvl7pPr indent="-314325" lvl="6" marL="3200400" algn="l">
              <a:lnSpc>
                <a:spcPct val="90000"/>
              </a:lnSpc>
              <a:spcBef>
                <a:spcPts val="375"/>
              </a:spcBef>
              <a:spcAft>
                <a:spcPts val="0"/>
              </a:spcAft>
              <a:buClr>
                <a:schemeClr val="dk1"/>
              </a:buClr>
              <a:buSzPts val="1350"/>
              <a:buChar char="•"/>
              <a:defRPr sz="1350"/>
            </a:lvl7pPr>
            <a:lvl8pPr indent="-314325" lvl="7" marL="3657600" algn="l">
              <a:lnSpc>
                <a:spcPct val="90000"/>
              </a:lnSpc>
              <a:spcBef>
                <a:spcPts val="375"/>
              </a:spcBef>
              <a:spcAft>
                <a:spcPts val="0"/>
              </a:spcAft>
              <a:buClr>
                <a:schemeClr val="dk1"/>
              </a:buClr>
              <a:buSzPts val="1350"/>
              <a:buChar char="•"/>
              <a:defRPr sz="1350"/>
            </a:lvl8pPr>
            <a:lvl9pPr indent="-314325" lvl="8" marL="4114800" algn="l">
              <a:lnSpc>
                <a:spcPct val="90000"/>
              </a:lnSpc>
              <a:spcBef>
                <a:spcPts val="375"/>
              </a:spcBef>
              <a:spcAft>
                <a:spcPts val="0"/>
              </a:spcAft>
              <a:buClr>
                <a:schemeClr val="dk1"/>
              </a:buClr>
              <a:buSzPts val="1350"/>
              <a:buChar char="•"/>
              <a:defRPr sz="1350"/>
            </a:lvl9pPr>
          </a:lstStyle>
          <a:p/>
        </p:txBody>
      </p:sp>
      <p:sp>
        <p:nvSpPr>
          <p:cNvPr id="424" name="Google Shape;424;p119"/>
          <p:cNvSpPr txBox="1"/>
          <p:nvPr>
            <p:ph idx="10" type="dt"/>
          </p:nvPr>
        </p:nvSpPr>
        <p:spPr>
          <a:xfrm>
            <a:off x="9060329" y="6423585"/>
            <a:ext cx="284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25" name="Google Shape;425;p119"/>
          <p:cNvSpPr txBox="1"/>
          <p:nvPr>
            <p:ph idx="11" type="ftr"/>
          </p:nvPr>
        </p:nvSpPr>
        <p:spPr>
          <a:xfrm>
            <a:off x="268941" y="6423585"/>
            <a:ext cx="81640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26" name="Google Shape;426;p119"/>
          <p:cNvSpPr txBox="1"/>
          <p:nvPr>
            <p:ph idx="12" type="sldNum"/>
          </p:nvPr>
        </p:nvSpPr>
        <p:spPr>
          <a:xfrm>
            <a:off x="11074400" y="242234"/>
            <a:ext cx="7388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44" name="Shape 44"/>
        <p:cNvGrpSpPr/>
        <p:nvPr/>
      </p:nvGrpSpPr>
      <p:grpSpPr>
        <a:xfrm>
          <a:off x="0" y="0"/>
          <a:ext cx="0" cy="0"/>
          <a:chOff x="0" y="0"/>
          <a:chExt cx="0" cy="0"/>
        </a:xfrm>
      </p:grpSpPr>
      <p:sp>
        <p:nvSpPr>
          <p:cNvPr id="45" name="Google Shape;45;p77"/>
          <p:cNvSpPr/>
          <p:nvPr>
            <p:ph idx="2" type="pic"/>
          </p:nvPr>
        </p:nvSpPr>
        <p:spPr>
          <a:xfrm>
            <a:off x="707441" y="987427"/>
            <a:ext cx="6172200" cy="4873625"/>
          </a:xfrm>
          <a:prstGeom prst="rect">
            <a:avLst/>
          </a:prstGeom>
          <a:noFill/>
          <a:ln>
            <a:noFill/>
          </a:ln>
        </p:spPr>
      </p:sp>
      <p:sp>
        <p:nvSpPr>
          <p:cNvPr id="46" name="Google Shape;46;p77"/>
          <p:cNvSpPr txBox="1"/>
          <p:nvPr>
            <p:ph idx="1" type="body"/>
          </p:nvPr>
        </p:nvSpPr>
        <p:spPr>
          <a:xfrm>
            <a:off x="7423152" y="1303421"/>
            <a:ext cx="3932237" cy="257876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 name="Google Shape;47;p77"/>
          <p:cNvSpPr txBox="1"/>
          <p:nvPr>
            <p:ph idx="3" type="body"/>
          </p:nvPr>
        </p:nvSpPr>
        <p:spPr>
          <a:xfrm>
            <a:off x="7423152" y="4070685"/>
            <a:ext cx="3932237" cy="2578768"/>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48" name="Google Shape;48;p77"/>
          <p:cNvCxnSpPr/>
          <p:nvPr/>
        </p:nvCxnSpPr>
        <p:spPr>
          <a:xfrm>
            <a:off x="598776" y="6065489"/>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w/ Footer">
  <p:cSld name="4_Title and Content w/ Footer">
    <p:spTree>
      <p:nvGrpSpPr>
        <p:cNvPr id="49" name="Shape 49"/>
        <p:cNvGrpSpPr/>
        <p:nvPr/>
      </p:nvGrpSpPr>
      <p:grpSpPr>
        <a:xfrm>
          <a:off x="0" y="0"/>
          <a:ext cx="0" cy="0"/>
          <a:chOff x="0" y="0"/>
          <a:chExt cx="0" cy="0"/>
        </a:xfrm>
      </p:grpSpPr>
      <p:sp>
        <p:nvSpPr>
          <p:cNvPr id="50" name="Google Shape;50;p80"/>
          <p:cNvSpPr txBox="1"/>
          <p:nvPr>
            <p:ph type="title"/>
          </p:nvPr>
        </p:nvSpPr>
        <p:spPr>
          <a:xfrm>
            <a:off x="838200" y="9275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2" name="Google Shape;52;p80"/>
          <p:cNvCxnSpPr/>
          <p:nvPr/>
        </p:nvCxnSpPr>
        <p:spPr>
          <a:xfrm>
            <a:off x="728521" y="1662320"/>
            <a:ext cx="10625279" cy="0"/>
          </a:xfrm>
          <a:prstGeom prst="straightConnector1">
            <a:avLst/>
          </a:prstGeom>
          <a:noFill/>
          <a:ln cap="flat" cmpd="sng" w="9525">
            <a:solidFill>
              <a:schemeClr val="accent1"/>
            </a:solidFill>
            <a:prstDash val="solid"/>
            <a:miter lim="800000"/>
            <a:headEnd len="sm" w="sm" type="none"/>
            <a:tailEnd len="sm" w="sm" type="none"/>
          </a:ln>
        </p:spPr>
      </p:cxnSp>
      <p:cxnSp>
        <p:nvCxnSpPr>
          <p:cNvPr id="53" name="Google Shape;53;p80"/>
          <p:cNvCxnSpPr/>
          <p:nvPr/>
        </p:nvCxnSpPr>
        <p:spPr>
          <a:xfrm>
            <a:off x="788867" y="6067600"/>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54" name="Shape 54"/>
        <p:cNvGrpSpPr/>
        <p:nvPr/>
      </p:nvGrpSpPr>
      <p:grpSpPr>
        <a:xfrm>
          <a:off x="0" y="0"/>
          <a:ext cx="0" cy="0"/>
          <a:chOff x="0" y="0"/>
          <a:chExt cx="0" cy="0"/>
        </a:xfrm>
      </p:grpSpPr>
      <p:sp>
        <p:nvSpPr>
          <p:cNvPr id="55" name="Google Shape;55;p81"/>
          <p:cNvSpPr txBox="1"/>
          <p:nvPr>
            <p:ph type="title"/>
          </p:nvPr>
        </p:nvSpPr>
        <p:spPr>
          <a:xfrm>
            <a:off x="838725" y="18329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1"/>
          <p:cNvSpPr/>
          <p:nvPr>
            <p:ph idx="2" type="pic"/>
          </p:nvPr>
        </p:nvSpPr>
        <p:spPr>
          <a:xfrm>
            <a:off x="838725" y="1828802"/>
            <a:ext cx="4808096" cy="2649303"/>
          </a:xfrm>
          <a:prstGeom prst="rect">
            <a:avLst/>
          </a:prstGeom>
          <a:noFill/>
          <a:ln>
            <a:noFill/>
          </a:ln>
        </p:spPr>
      </p:sp>
      <p:sp>
        <p:nvSpPr>
          <p:cNvPr id="57" name="Google Shape;57;p81"/>
          <p:cNvSpPr/>
          <p:nvPr>
            <p:ph idx="3" type="pic"/>
          </p:nvPr>
        </p:nvSpPr>
        <p:spPr>
          <a:xfrm>
            <a:off x="6385301" y="1828802"/>
            <a:ext cx="4968499" cy="2649303"/>
          </a:xfrm>
          <a:prstGeom prst="rect">
            <a:avLst/>
          </a:prstGeom>
          <a:noFill/>
          <a:ln>
            <a:noFill/>
          </a:ln>
        </p:spPr>
      </p:sp>
      <p:sp>
        <p:nvSpPr>
          <p:cNvPr id="58" name="Google Shape;58;p81"/>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800"/>
              <a:buFont typeface="Arial"/>
              <a:buNone/>
              <a:defRPr b="0" i="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9" name="Google Shape;59;p81"/>
          <p:cNvCxnSpPr/>
          <p:nvPr/>
        </p:nvCxnSpPr>
        <p:spPr>
          <a:xfrm>
            <a:off x="838726" y="118890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theme" Target="../theme/theme1.xml"/><Relationship Id="rId21" Type="http://schemas.openxmlformats.org/officeDocument/2006/relationships/slideLayout" Target="../slideLayouts/slideLayout45.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5.xml"/><Relationship Id="rId22" Type="http://schemas.openxmlformats.org/officeDocument/2006/relationships/slideLayout" Target="../slideLayouts/slideLayout67.xml"/><Relationship Id="rId21" Type="http://schemas.openxmlformats.org/officeDocument/2006/relationships/slideLayout" Target="../slideLayouts/slideLayout66.xml"/><Relationship Id="rId24" Type="http://schemas.openxmlformats.org/officeDocument/2006/relationships/slideLayout" Target="../slideLayouts/slideLayout69.xml"/><Relationship Id="rId23" Type="http://schemas.openxmlformats.org/officeDocument/2006/relationships/slideLayout" Target="../slideLayouts/slideLayout68.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25" Type="http://schemas.openxmlformats.org/officeDocument/2006/relationships/theme" Target="../theme/theme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19" Type="http://schemas.openxmlformats.org/officeDocument/2006/relationships/slideLayout" Target="../slideLayouts/slideLayout64.xml"/><Relationship Id="rId1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9pPr>
          </a:lstStyle>
          <a:p/>
        </p:txBody>
      </p:sp>
      <p:sp>
        <p:nvSpPr>
          <p:cNvPr id="12" name="Google Shape;12;p68"/>
          <p:cNvSpPr txBox="1"/>
          <p:nvPr/>
        </p:nvSpPr>
        <p:spPr>
          <a:xfrm>
            <a:off x="7324774" y="6409080"/>
            <a:ext cx="470301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Rockwell"/>
                <a:ea typeface="Rockwell"/>
                <a:cs typeface="Rockwell"/>
                <a:sym typeface="Rockwell"/>
              </a:rPr>
              <a:t>Source: The Right Question Institute - rightquestion.org</a:t>
            </a:r>
            <a:endParaRPr sz="1400">
              <a:solidFill>
                <a:schemeClr val="dk1"/>
              </a:solidFill>
              <a:latin typeface="Rockwell"/>
              <a:ea typeface="Rockwell"/>
              <a:cs typeface="Rockwell"/>
              <a:sym typeface="Rockwe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7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6" name="Google Shape;156;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78"/>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Rockwell"/>
              <a:buNone/>
              <a:defRPr b="0" i="0" sz="3300" u="none" cap="none" strike="noStrik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3" name="Google Shape;283;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9.jp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hyperlink" Target="http://www.rightquestion.org/" TargetMode="External"/><Relationship Id="rId4" Type="http://schemas.openxmlformats.org/officeDocument/2006/relationships/hyperlink" Target="http://www.rightquestion.org/" TargetMode="External"/><Relationship Id="rId5" Type="http://schemas.openxmlformats.org/officeDocument/2006/relationships/image" Target="../media/image6.jpg"/><Relationship Id="rId6"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0.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9.jpg"/><Relationship Id="rId4" Type="http://schemas.openxmlformats.org/officeDocument/2006/relationships/hyperlink" Target="http://www.nationalgeographic.com/photography/photo-of-the-day/2013/1/alligator-babies-texa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www.youtube.com/watch?v=mAYXZzKUAX4" TargetMode="External"/><Relationship Id="rId4" Type="http://schemas.openxmlformats.org/officeDocument/2006/relationships/hyperlink" Target="https://www.youtube.com/watch?v=mAYXZzKUAX4" TargetMode="External"/><Relationship Id="rId5" Type="http://schemas.openxmlformats.org/officeDocument/2006/relationships/hyperlink" Target="https://www.youtube.com/watch?v=mAYXZzKUAX4" TargetMode="External"/><Relationship Id="rId6" Type="http://schemas.openxmlformats.org/officeDocument/2006/relationships/hyperlink" Target="https://www.youtube.com/watch?v=mAYXZzKUAX4" TargetMode="External"/><Relationship Id="rId7" Type="http://schemas.openxmlformats.org/officeDocument/2006/relationships/hyperlink" Target="https://www.youtube.com/watch?v=53EEDisloME" TargetMode="External"/><Relationship Id="rId8" Type="http://schemas.openxmlformats.org/officeDocument/2006/relationships/image" Target="../media/image2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9.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0.xml"/><Relationship Id="rId3" Type="http://schemas.openxmlformats.org/officeDocument/2006/relationships/hyperlink" Target="http://www.rightquestion.org/" TargetMode="External"/><Relationship Id="rId4" Type="http://schemas.openxmlformats.org/officeDocument/2006/relationships/hyperlink" Target="http://www.rightquestion.org/" TargetMode="External"/><Relationship Id="rId5" Type="http://schemas.openxmlformats.org/officeDocument/2006/relationships/image" Target="../media/image6.jp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1b602c76758_0_0"/>
          <p:cNvSpPr txBox="1"/>
          <p:nvPr>
            <p:ph type="ctrTitle"/>
          </p:nvPr>
        </p:nvSpPr>
        <p:spPr>
          <a:xfrm>
            <a:off x="127560" y="507334"/>
            <a:ext cx="12120000" cy="1577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Rockwell"/>
              <a:buNone/>
            </a:pPr>
            <a:r>
              <a:rPr b="0" lang="en-US" sz="4800">
                <a:latin typeface="Palatino Linotype"/>
                <a:ea typeface="Palatino Linotype"/>
                <a:cs typeface="Palatino Linotype"/>
                <a:sym typeface="Palatino Linotype"/>
              </a:rPr>
              <a:t>Giới thiệu</a:t>
            </a:r>
            <a:br>
              <a:rPr b="0" lang="en-US" sz="4800">
                <a:latin typeface="Palatino Linotype"/>
                <a:ea typeface="Palatino Linotype"/>
                <a:cs typeface="Palatino Linotype"/>
                <a:sym typeface="Palatino Linotype"/>
              </a:rPr>
            </a:br>
            <a:r>
              <a:rPr b="0" lang="en-US" sz="4800">
                <a:latin typeface="Palatino Linotype"/>
                <a:ea typeface="Palatino Linotype"/>
                <a:cs typeface="Palatino Linotype"/>
                <a:sym typeface="Palatino Linotype"/>
              </a:rPr>
              <a:t>Kỹ thu</a:t>
            </a:r>
            <a:r>
              <a:rPr b="0" lang="en-US" sz="4800">
                <a:latin typeface="Palatino Linotype"/>
                <a:ea typeface="Palatino Linotype"/>
                <a:cs typeface="Palatino Linotype"/>
                <a:sym typeface="Palatino Linotype"/>
              </a:rPr>
              <a:t>ật Khởi tạo Câu hỏi (QFT)</a:t>
            </a:r>
            <a:endParaRPr b="0" sz="4800">
              <a:latin typeface="Palatino Linotype"/>
              <a:ea typeface="Palatino Linotype"/>
              <a:cs typeface="Palatino Linotype"/>
              <a:sym typeface="Palatino Linotype"/>
            </a:endParaRPr>
          </a:p>
        </p:txBody>
      </p:sp>
      <p:sp>
        <p:nvSpPr>
          <p:cNvPr id="433" name="Google Shape;433;g1b602c76758_0_0"/>
          <p:cNvSpPr txBox="1"/>
          <p:nvPr>
            <p:ph idx="1" type="subTitle"/>
          </p:nvPr>
        </p:nvSpPr>
        <p:spPr>
          <a:xfrm>
            <a:off x="668148" y="3013077"/>
            <a:ext cx="10692600" cy="64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US" sz="2800">
                <a:latin typeface="Palatino Linotype"/>
                <a:ea typeface="Palatino Linotype"/>
                <a:cs typeface="Palatino Linotype"/>
                <a:sym typeface="Palatino Linotype"/>
              </a:rPr>
              <a:t>Viện Câu hỏi Đúng (</a:t>
            </a:r>
            <a:r>
              <a:rPr lang="en-US" sz="2800">
                <a:latin typeface="Palatino Linotype"/>
                <a:ea typeface="Palatino Linotype"/>
                <a:cs typeface="Palatino Linotype"/>
                <a:sym typeface="Palatino Linotype"/>
              </a:rPr>
              <a:t>The Right Question Institute</a:t>
            </a:r>
            <a:r>
              <a:rPr lang="en-US" sz="2800">
                <a:latin typeface="Palatino Linotype"/>
                <a:ea typeface="Palatino Linotype"/>
                <a:cs typeface="Palatino Linotype"/>
                <a:sym typeface="Palatino Linotype"/>
              </a:rPr>
              <a:t>)</a:t>
            </a:r>
            <a:r>
              <a:rPr lang="en-US" sz="2800">
                <a:latin typeface="Palatino Linotype"/>
                <a:ea typeface="Palatino Linotype"/>
                <a:cs typeface="Palatino Linotype"/>
                <a:sym typeface="Palatino Linotype"/>
              </a:rPr>
              <a:t> </a:t>
            </a:r>
            <a:endParaRPr sz="2800">
              <a:latin typeface="Palatino Linotype"/>
              <a:ea typeface="Palatino Linotype"/>
              <a:cs typeface="Palatino Linotype"/>
              <a:sym typeface="Palatino Linotype"/>
            </a:endParaRPr>
          </a:p>
          <a:p>
            <a:pPr indent="0" lvl="0" marL="0" rtl="0" algn="l">
              <a:lnSpc>
                <a:spcPct val="100000"/>
              </a:lnSpc>
              <a:spcBef>
                <a:spcPts val="0"/>
              </a:spcBef>
              <a:spcAft>
                <a:spcPts val="0"/>
              </a:spcAft>
              <a:buClr>
                <a:schemeClr val="dk1"/>
              </a:buClr>
              <a:buSzPts val="2800"/>
              <a:buNone/>
            </a:pPr>
            <a:r>
              <a:rPr lang="en-US" sz="2800">
                <a:latin typeface="Palatino Linotype"/>
                <a:ea typeface="Palatino Linotype"/>
                <a:cs typeface="Palatino Linotype"/>
                <a:sym typeface="Palatino Linotype"/>
              </a:rPr>
              <a:t>Cambridge, MA, Hoa K</a:t>
            </a:r>
            <a:r>
              <a:rPr lang="en-US" sz="2800">
                <a:latin typeface="Palatino Linotype"/>
                <a:ea typeface="Palatino Linotype"/>
                <a:cs typeface="Palatino Linotype"/>
                <a:sym typeface="Palatino Linotype"/>
              </a:rPr>
              <a:t>ỳ</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2800"/>
              <a:buNone/>
            </a:pPr>
            <a:r>
              <a:t/>
            </a:r>
            <a:endParaRPr sz="2800">
              <a:latin typeface="Palatino Linotype"/>
              <a:ea typeface="Palatino Linotype"/>
              <a:cs typeface="Palatino Linotype"/>
              <a:sym typeface="Palatino Linotype"/>
            </a:endParaRPr>
          </a:p>
        </p:txBody>
      </p:sp>
      <p:sp>
        <p:nvSpPr>
          <p:cNvPr id="434" name="Google Shape;434;g1b602c76758_0_0"/>
          <p:cNvSpPr txBox="1"/>
          <p:nvPr/>
        </p:nvSpPr>
        <p:spPr>
          <a:xfrm>
            <a:off x="4822725" y="4412675"/>
            <a:ext cx="7005600" cy="5232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800">
                <a:solidFill>
                  <a:schemeClr val="dk1"/>
                </a:solidFill>
                <a:latin typeface="Palatino Linotype"/>
                <a:ea typeface="Palatino Linotype"/>
                <a:cs typeface="Palatino Linotype"/>
                <a:sym typeface="Palatino Linotype"/>
              </a:rPr>
              <a:t>Biên dịch bởi </a:t>
            </a:r>
            <a:r>
              <a:rPr i="1" lang="en-US" sz="2800">
                <a:solidFill>
                  <a:schemeClr val="dk1"/>
                </a:solidFill>
                <a:latin typeface="Palatino Linotype"/>
                <a:ea typeface="Palatino Linotype"/>
                <a:cs typeface="Palatino Linotype"/>
                <a:sym typeface="Palatino Linotype"/>
              </a:rPr>
              <a:t>Hoàng Anh Đức, EdLab Asia</a:t>
            </a:r>
            <a:endParaRPr i="1" sz="2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1b602c76758_0_53"/>
          <p:cNvSpPr txBox="1"/>
          <p:nvPr>
            <p:ph type="title"/>
          </p:nvPr>
        </p:nvSpPr>
        <p:spPr>
          <a:xfrm>
            <a:off x="823466" y="297510"/>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Rockwell"/>
              <a:buNone/>
            </a:pPr>
            <a:r>
              <a:rPr lang="en-US" sz="3300">
                <a:solidFill>
                  <a:schemeClr val="dk1"/>
                </a:solidFill>
                <a:latin typeface="Palatino Linotype"/>
                <a:ea typeface="Palatino Linotype"/>
                <a:cs typeface="Palatino Linotype"/>
                <a:sym typeface="Palatino Linotype"/>
              </a:rPr>
              <a:t>Xin tri </a:t>
            </a:r>
            <a:r>
              <a:rPr lang="en-US" sz="3300">
                <a:solidFill>
                  <a:schemeClr val="dk1"/>
                </a:solidFill>
                <a:latin typeface="Palatino Linotype"/>
                <a:ea typeface="Palatino Linotype"/>
                <a:cs typeface="Palatino Linotype"/>
                <a:sym typeface="Palatino Linotype"/>
              </a:rPr>
              <a:t>ân những người đã khởi phát phương thức này:</a:t>
            </a:r>
            <a:br>
              <a:rPr lang="en-US" sz="3300">
                <a:solidFill>
                  <a:schemeClr val="dk1"/>
                </a:solidFill>
                <a:latin typeface="Palatino Linotype"/>
                <a:ea typeface="Palatino Linotype"/>
                <a:cs typeface="Palatino Linotype"/>
                <a:sym typeface="Palatino Linotype"/>
              </a:rPr>
            </a:br>
            <a:r>
              <a:rPr lang="en-US" sz="3300">
                <a:solidFill>
                  <a:schemeClr val="dk1"/>
                </a:solidFill>
                <a:latin typeface="Palatino Linotype"/>
                <a:ea typeface="Palatino Linotype"/>
                <a:cs typeface="Palatino Linotype"/>
                <a:sym typeface="Palatino Linotype"/>
              </a:rPr>
              <a:t>Những bậc cha mẹ ở</a:t>
            </a:r>
            <a:r>
              <a:rPr lang="en-US" sz="3300">
                <a:solidFill>
                  <a:schemeClr val="dk1"/>
                </a:solidFill>
                <a:latin typeface="Palatino Linotype"/>
                <a:ea typeface="Palatino Linotype"/>
                <a:cs typeface="Palatino Linotype"/>
                <a:sym typeface="Palatino Linotype"/>
              </a:rPr>
              <a:t> Lawrence, Massachusetts, 1990</a:t>
            </a:r>
            <a:endParaRPr sz="3300">
              <a:latin typeface="Palatino Linotype"/>
              <a:ea typeface="Palatino Linotype"/>
              <a:cs typeface="Palatino Linotype"/>
              <a:sym typeface="Palatino Linotype"/>
            </a:endParaRPr>
          </a:p>
        </p:txBody>
      </p:sp>
      <p:pic>
        <p:nvPicPr>
          <p:cNvPr id="495" name="Google Shape;495;g1b602c76758_0_53"/>
          <p:cNvPicPr preferRelativeResize="0"/>
          <p:nvPr/>
        </p:nvPicPr>
        <p:blipFill rotWithShape="1">
          <a:blip r:embed="rId3">
            <a:alphaModFix/>
          </a:blip>
          <a:srcRect b="0" l="0" r="0" t="0"/>
          <a:stretch/>
        </p:blipFill>
        <p:spPr>
          <a:xfrm>
            <a:off x="1037912" y="2089887"/>
            <a:ext cx="5635602" cy="4233949"/>
          </a:xfrm>
          <a:prstGeom prst="rect">
            <a:avLst/>
          </a:prstGeom>
          <a:noFill/>
          <a:ln>
            <a:noFill/>
          </a:ln>
        </p:spPr>
      </p:pic>
      <p:sp>
        <p:nvSpPr>
          <p:cNvPr id="496" name="Google Shape;496;g1b602c76758_0_53"/>
          <p:cNvSpPr txBox="1"/>
          <p:nvPr/>
        </p:nvSpPr>
        <p:spPr>
          <a:xfrm>
            <a:off x="6848041" y="2718559"/>
            <a:ext cx="4894800" cy="20487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3200"/>
              <a:buFont typeface="Arial"/>
              <a:buNone/>
            </a:pPr>
            <a:r>
              <a:rPr b="1" lang="en-US" sz="3200">
                <a:solidFill>
                  <a:schemeClr val="dk1"/>
                </a:solidFill>
                <a:latin typeface="Palatino Linotype"/>
                <a:ea typeface="Palatino Linotype"/>
                <a:cs typeface="Palatino Linotype"/>
                <a:sym typeface="Palatino Linotype"/>
              </a:rPr>
              <a:t>“Chúng tôi không t</a:t>
            </a:r>
            <a:r>
              <a:rPr b="1" lang="en-US" sz="3200">
                <a:solidFill>
                  <a:schemeClr val="dk1"/>
                </a:solidFill>
                <a:latin typeface="Palatino Linotype"/>
                <a:ea typeface="Palatino Linotype"/>
                <a:cs typeface="Palatino Linotype"/>
                <a:sym typeface="Palatino Linotype"/>
              </a:rPr>
              <a:t>ới trường vì chúng tôi chẳng biết </a:t>
            </a:r>
            <a:endParaRPr b="1" sz="3200">
              <a:solidFill>
                <a:schemeClr val="dk1"/>
              </a:solidFill>
              <a:latin typeface="Palatino Linotype"/>
              <a:ea typeface="Palatino Linotype"/>
              <a:cs typeface="Palatino Linotype"/>
              <a:sym typeface="Palatino Linotype"/>
            </a:endParaRPr>
          </a:p>
          <a:p>
            <a:pPr indent="0" lvl="0" marL="0" marR="0" rtl="0" algn="r">
              <a:lnSpc>
                <a:spcPct val="90000"/>
              </a:lnSpc>
              <a:spcBef>
                <a:spcPts val="0"/>
              </a:spcBef>
              <a:spcAft>
                <a:spcPts val="0"/>
              </a:spcAft>
              <a:buClr>
                <a:schemeClr val="dk1"/>
              </a:buClr>
              <a:buSzPts val="3200"/>
              <a:buFont typeface="Arial"/>
              <a:buNone/>
            </a:pPr>
            <a:r>
              <a:rPr b="1" lang="en-US" sz="3200">
                <a:solidFill>
                  <a:schemeClr val="dk1"/>
                </a:solidFill>
                <a:latin typeface="Palatino Linotype"/>
                <a:ea typeface="Palatino Linotype"/>
                <a:cs typeface="Palatino Linotype"/>
                <a:sym typeface="Palatino Linotype"/>
              </a:rPr>
              <a:t>phải hỏi cái gì cả.”</a:t>
            </a:r>
            <a:endParaRPr b="1">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1b602c76758_0_59"/>
          <p:cNvSpPr txBox="1"/>
          <p:nvPr>
            <p:ph idx="1" type="body"/>
          </p:nvPr>
        </p:nvSpPr>
        <p:spPr>
          <a:xfrm>
            <a:off x="1525035" y="1738796"/>
            <a:ext cx="9830400" cy="224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5400"/>
              <a:buNone/>
            </a:pPr>
            <a:r>
              <a:rPr b="1" lang="en-US" sz="4500">
                <a:solidFill>
                  <a:schemeClr val="dk1"/>
                </a:solidFill>
                <a:latin typeface="Palatino Linotype"/>
                <a:ea typeface="Palatino Linotype"/>
                <a:cs typeface="Palatino Linotype"/>
                <a:sym typeface="Palatino Linotype"/>
              </a:rPr>
              <a:t>"Sẽ chẳng có việc học nào diễn ra</a:t>
            </a:r>
            <a:endParaRPr b="1" sz="4500">
              <a:solidFill>
                <a:schemeClr val="dk1"/>
              </a:solidFill>
              <a:latin typeface="Palatino Linotype"/>
              <a:ea typeface="Palatino Linotype"/>
              <a:cs typeface="Palatino Linotype"/>
              <a:sym typeface="Palatino Linotype"/>
            </a:endParaRPr>
          </a:p>
          <a:p>
            <a:pPr indent="0" lvl="0" marL="0" rtl="0" algn="l">
              <a:lnSpc>
                <a:spcPct val="100000"/>
              </a:lnSpc>
              <a:spcBef>
                <a:spcPts val="0"/>
              </a:spcBef>
              <a:spcAft>
                <a:spcPts val="0"/>
              </a:spcAft>
              <a:buClr>
                <a:schemeClr val="dk1"/>
              </a:buClr>
              <a:buSzPts val="5400"/>
              <a:buNone/>
            </a:pPr>
            <a:r>
              <a:rPr b="1" lang="en-US" sz="4500">
                <a:solidFill>
                  <a:schemeClr val="dk1"/>
                </a:solidFill>
                <a:latin typeface="Palatino Linotype"/>
                <a:ea typeface="Palatino Linotype"/>
                <a:cs typeface="Palatino Linotype"/>
                <a:sym typeface="Palatino Linotype"/>
              </a:rPr>
              <a:t>nếu như</a:t>
            </a:r>
            <a:endParaRPr b="1" sz="4500">
              <a:solidFill>
                <a:schemeClr val="dk1"/>
              </a:solidFill>
              <a:latin typeface="Palatino Linotype"/>
              <a:ea typeface="Palatino Linotype"/>
              <a:cs typeface="Palatino Linotype"/>
              <a:sym typeface="Palatino Linotype"/>
            </a:endParaRPr>
          </a:p>
          <a:p>
            <a:pPr indent="0" lvl="0" marL="0" rtl="0" algn="l">
              <a:lnSpc>
                <a:spcPct val="100000"/>
              </a:lnSpc>
              <a:spcBef>
                <a:spcPts val="0"/>
              </a:spcBef>
              <a:spcAft>
                <a:spcPts val="0"/>
              </a:spcAft>
              <a:buClr>
                <a:schemeClr val="dk1"/>
              </a:buClr>
              <a:buSzPts val="5400"/>
              <a:buNone/>
            </a:pPr>
            <a:r>
              <a:rPr b="1" lang="en-US" sz="4500">
                <a:solidFill>
                  <a:schemeClr val="dk1"/>
                </a:solidFill>
                <a:latin typeface="Palatino Linotype"/>
                <a:ea typeface="Palatino Linotype"/>
                <a:cs typeface="Palatino Linotype"/>
                <a:sym typeface="Palatino Linotype"/>
              </a:rPr>
              <a:t>không có câu hỏi nào được đưa ra.”</a:t>
            </a:r>
            <a:endParaRPr b="1" sz="4500">
              <a:solidFill>
                <a:schemeClr val="dk1"/>
              </a:solidFill>
              <a:latin typeface="Palatino Linotype"/>
              <a:ea typeface="Palatino Linotype"/>
              <a:cs typeface="Palatino Linotype"/>
              <a:sym typeface="Palatino Linotype"/>
            </a:endParaRPr>
          </a:p>
        </p:txBody>
      </p:sp>
      <p:sp>
        <p:nvSpPr>
          <p:cNvPr id="502" name="Google Shape;502;g1b602c76758_0_59"/>
          <p:cNvSpPr txBox="1"/>
          <p:nvPr>
            <p:ph idx="3" type="body"/>
          </p:nvPr>
        </p:nvSpPr>
        <p:spPr>
          <a:xfrm>
            <a:off x="6679661" y="4070685"/>
            <a:ext cx="4675800" cy="12996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Clr>
                <a:schemeClr val="dk1"/>
              </a:buClr>
              <a:buSzPts val="2400"/>
              <a:buNone/>
            </a:pPr>
            <a:r>
              <a:rPr lang="en-US" sz="2400">
                <a:latin typeface="Palatino Linotype"/>
                <a:ea typeface="Palatino Linotype"/>
                <a:cs typeface="Palatino Linotype"/>
                <a:sym typeface="Palatino Linotype"/>
              </a:rPr>
              <a:t>- Richard Feynman</a:t>
            </a:r>
            <a:endParaRPr>
              <a:latin typeface="Palatino Linotype"/>
              <a:ea typeface="Palatino Linotype"/>
              <a:cs typeface="Palatino Linotype"/>
              <a:sym typeface="Palatino Linotype"/>
            </a:endParaRPr>
          </a:p>
          <a:p>
            <a:pPr indent="0" lvl="0" marL="0" rtl="0" algn="r">
              <a:lnSpc>
                <a:spcPct val="100000"/>
              </a:lnSpc>
              <a:spcBef>
                <a:spcPts val="1000"/>
              </a:spcBef>
              <a:spcAft>
                <a:spcPts val="0"/>
              </a:spcAft>
              <a:buClr>
                <a:schemeClr val="dk1"/>
              </a:buClr>
              <a:buSzPts val="2400"/>
              <a:buNone/>
            </a:pPr>
            <a:r>
              <a:rPr lang="en-US" sz="2400">
                <a:latin typeface="Palatino Linotype"/>
                <a:ea typeface="Palatino Linotype"/>
                <a:cs typeface="Palatino Linotype"/>
                <a:sym typeface="Palatino Linotype"/>
              </a:rPr>
              <a:t>Khôi nguyên Nobel Vật lý</a:t>
            </a:r>
            <a:r>
              <a:rPr lang="en-US" sz="2400">
                <a:latin typeface="Palatino Linotype"/>
                <a:ea typeface="Palatino Linotype"/>
                <a:cs typeface="Palatino Linotype"/>
                <a:sym typeface="Palatino Linotype"/>
              </a:rPr>
              <a:t>, 1965</a:t>
            </a:r>
            <a:endParaRPr>
              <a:latin typeface="Palatino Linotype"/>
              <a:ea typeface="Palatino Linotype"/>
              <a:cs typeface="Palatino Linotype"/>
              <a:sym typeface="Palatino Linotyp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g1b602c76758_0_64"/>
          <p:cNvPicPr preferRelativeResize="0"/>
          <p:nvPr>
            <p:ph idx="2" type="pic"/>
          </p:nvPr>
        </p:nvPicPr>
        <p:blipFill rotWithShape="1">
          <a:blip r:embed="rId3">
            <a:alphaModFix/>
          </a:blip>
          <a:srcRect b="0" l="0" r="0" t="0"/>
          <a:stretch/>
        </p:blipFill>
        <p:spPr>
          <a:xfrm>
            <a:off x="1538393" y="535688"/>
            <a:ext cx="3418617" cy="5164074"/>
          </a:xfrm>
          <a:prstGeom prst="rect">
            <a:avLst/>
          </a:prstGeom>
          <a:noFill/>
          <a:ln>
            <a:noFill/>
          </a:ln>
        </p:spPr>
      </p:pic>
      <p:sp>
        <p:nvSpPr>
          <p:cNvPr id="508" name="Google Shape;508;g1b602c76758_0_64"/>
          <p:cNvSpPr txBox="1"/>
          <p:nvPr>
            <p:ph idx="1" type="body"/>
          </p:nvPr>
        </p:nvSpPr>
        <p:spPr>
          <a:xfrm>
            <a:off x="4198434" y="4000579"/>
            <a:ext cx="7092000" cy="16992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Clr>
                <a:schemeClr val="dk1"/>
              </a:buClr>
              <a:buSzPts val="3600"/>
              <a:buNone/>
            </a:pPr>
            <a:r>
              <a:rPr lang="en-US" sz="3600">
                <a:solidFill>
                  <a:schemeClr val="dk1"/>
                </a:solidFill>
                <a:latin typeface="Palatino Linotype"/>
                <a:ea typeface="Palatino Linotype"/>
                <a:cs typeface="Palatino Linotype"/>
                <a:sym typeface="Palatino Linotype"/>
              </a:rPr>
              <a:t>– Stuart Firestein</a:t>
            </a:r>
            <a:endParaRPr sz="3600">
              <a:solidFill>
                <a:schemeClr val="dk1"/>
              </a:solidFill>
              <a:latin typeface="Palatino Linotype"/>
              <a:ea typeface="Palatino Linotype"/>
              <a:cs typeface="Palatino Linotype"/>
              <a:sym typeface="Palatino Linotype"/>
            </a:endParaRPr>
          </a:p>
          <a:p>
            <a:pPr indent="0" lvl="0" marL="0" rtl="0" algn="r">
              <a:lnSpc>
                <a:spcPct val="100000"/>
              </a:lnSpc>
              <a:spcBef>
                <a:spcPts val="1000"/>
              </a:spcBef>
              <a:spcAft>
                <a:spcPts val="0"/>
              </a:spcAft>
              <a:buClr>
                <a:schemeClr val="dk1"/>
              </a:buClr>
              <a:buSzPts val="2000"/>
              <a:buNone/>
            </a:pPr>
            <a:r>
              <a:rPr lang="en-US" sz="2000">
                <a:solidFill>
                  <a:schemeClr val="dk1"/>
                </a:solidFill>
                <a:latin typeface="Palatino Linotype"/>
                <a:ea typeface="Palatino Linotype"/>
                <a:cs typeface="Palatino Linotype"/>
                <a:sym typeface="Palatino Linotype"/>
              </a:rPr>
              <a:t>Giáo sư, Khoa Sinh học</a:t>
            </a:r>
            <a:endParaRPr>
              <a:latin typeface="Palatino Linotype"/>
              <a:ea typeface="Palatino Linotype"/>
              <a:cs typeface="Palatino Linotype"/>
              <a:sym typeface="Palatino Linotype"/>
            </a:endParaRPr>
          </a:p>
          <a:p>
            <a:pPr indent="0" lvl="0" marL="0" rtl="0" algn="r">
              <a:lnSpc>
                <a:spcPct val="100000"/>
              </a:lnSpc>
              <a:spcBef>
                <a:spcPts val="1000"/>
              </a:spcBef>
              <a:spcAft>
                <a:spcPts val="0"/>
              </a:spcAft>
              <a:buClr>
                <a:schemeClr val="dk1"/>
              </a:buClr>
              <a:buSzPts val="2000"/>
              <a:buNone/>
            </a:pPr>
            <a:r>
              <a:rPr lang="en-US" sz="2000">
                <a:solidFill>
                  <a:schemeClr val="dk1"/>
                </a:solidFill>
                <a:latin typeface="Palatino Linotype"/>
                <a:ea typeface="Palatino Linotype"/>
                <a:cs typeface="Palatino Linotype"/>
                <a:sym typeface="Palatino Linotype"/>
              </a:rPr>
              <a:t>Đại học </a:t>
            </a:r>
            <a:r>
              <a:rPr lang="en-US" sz="2000">
                <a:solidFill>
                  <a:schemeClr val="dk1"/>
                </a:solidFill>
                <a:latin typeface="Palatino Linotype"/>
                <a:ea typeface="Palatino Linotype"/>
                <a:cs typeface="Palatino Linotype"/>
                <a:sym typeface="Palatino Linotype"/>
              </a:rPr>
              <a:t>Columbia </a:t>
            </a:r>
            <a:endParaRPr sz="2000">
              <a:solidFill>
                <a:schemeClr val="dk1"/>
              </a:solidFill>
              <a:latin typeface="Palatino Linotype"/>
              <a:ea typeface="Palatino Linotype"/>
              <a:cs typeface="Palatino Linotype"/>
              <a:sym typeface="Palatino Linotype"/>
            </a:endParaRPr>
          </a:p>
        </p:txBody>
      </p:sp>
      <p:sp>
        <p:nvSpPr>
          <p:cNvPr id="509" name="Google Shape;509;g1b602c76758_0_64"/>
          <p:cNvSpPr txBox="1"/>
          <p:nvPr>
            <p:ph idx="3" type="body"/>
          </p:nvPr>
        </p:nvSpPr>
        <p:spPr>
          <a:xfrm>
            <a:off x="5754860" y="1048626"/>
            <a:ext cx="4665000" cy="257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sz="3600">
                <a:latin typeface="Palatino Linotype"/>
                <a:ea typeface="Palatino Linotype"/>
                <a:cs typeface="Palatino Linotype"/>
                <a:sym typeface="Palatino Linotype"/>
              </a:rPr>
              <a:t>“Chúng ta phải d</a:t>
            </a:r>
            <a:r>
              <a:rPr lang="en-US" sz="3600">
                <a:latin typeface="Palatino Linotype"/>
                <a:ea typeface="Palatino Linotype"/>
                <a:cs typeface="Palatino Linotype"/>
                <a:sym typeface="Palatino Linotype"/>
              </a:rPr>
              <a:t>ạy học trò cách tư duy dưới dạng các câu hỏi, và cách quản lý sự thiếu hiểu biết.”</a:t>
            </a:r>
            <a:endParaRPr>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1b602c76758_0_70"/>
          <p:cNvSpPr txBox="1"/>
          <p:nvPr/>
        </p:nvSpPr>
        <p:spPr>
          <a:xfrm>
            <a:off x="9384769" y="6262032"/>
            <a:ext cx="2563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Dillon, 1988, p. 199</a:t>
            </a:r>
            <a:endParaRPr/>
          </a:p>
        </p:txBody>
      </p:sp>
      <p:pic>
        <p:nvPicPr>
          <p:cNvPr id="516" name="Google Shape;516;g1b602c76758_0_70"/>
          <p:cNvPicPr preferRelativeResize="0"/>
          <p:nvPr/>
        </p:nvPicPr>
        <p:blipFill rotWithShape="1">
          <a:blip r:embed="rId3">
            <a:alphaModFix/>
          </a:blip>
          <a:srcRect b="0" l="0" r="0" t="0"/>
          <a:stretch/>
        </p:blipFill>
        <p:spPr>
          <a:xfrm>
            <a:off x="1816899" y="1617775"/>
            <a:ext cx="8456600" cy="4403193"/>
          </a:xfrm>
          <a:prstGeom prst="rect">
            <a:avLst/>
          </a:prstGeom>
          <a:noFill/>
          <a:ln>
            <a:noFill/>
          </a:ln>
        </p:spPr>
      </p:pic>
      <p:sp>
        <p:nvSpPr>
          <p:cNvPr id="517" name="Google Shape;517;g1b602c76758_0_70"/>
          <p:cNvSpPr txBox="1"/>
          <p:nvPr>
            <p:ph type="title"/>
          </p:nvPr>
        </p:nvSpPr>
        <p:spPr>
          <a:xfrm>
            <a:off x="728521" y="191961"/>
            <a:ext cx="10515600" cy="84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Rockwell"/>
              <a:buNone/>
            </a:pPr>
            <a:r>
              <a:rPr lang="en-US" sz="3600">
                <a:solidFill>
                  <a:schemeClr val="dk1"/>
                </a:solidFill>
                <a:latin typeface="Palatino Linotype"/>
                <a:ea typeface="Palatino Linotype"/>
                <a:cs typeface="Palatino Linotype"/>
                <a:sym typeface="Palatino Linotype"/>
              </a:rPr>
              <a:t>Thực trạng đặt câu hỏi ở độ tuổi trưởng thành</a:t>
            </a:r>
            <a:endParaRPr sz="3600">
              <a:latin typeface="Palatino Linotype"/>
              <a:ea typeface="Palatino Linotype"/>
              <a:cs typeface="Palatino Linotype"/>
              <a:sym typeface="Palatino Linotype"/>
            </a:endParaRPr>
          </a:p>
        </p:txBody>
      </p:sp>
      <p:sp>
        <p:nvSpPr>
          <p:cNvPr id="518" name="Google Shape;518;g1b602c76758_0_70"/>
          <p:cNvSpPr/>
          <p:nvPr/>
        </p:nvSpPr>
        <p:spPr>
          <a:xfrm>
            <a:off x="728525" y="1617775"/>
            <a:ext cx="108549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Palatino Linotype"/>
                <a:ea typeface="Palatino Linotype"/>
                <a:cs typeface="Palatino Linotype"/>
                <a:sym typeface="Palatino Linotype"/>
              </a:rPr>
              <a:t>Ai là người đưa ra các câu hỏi trong suốt bài giảng một giờ đồng hồ?</a:t>
            </a:r>
            <a:endParaRPr/>
          </a:p>
        </p:txBody>
      </p:sp>
      <p:sp>
        <p:nvSpPr>
          <p:cNvPr id="519" name="Google Shape;519;g1b602c76758_0_70"/>
          <p:cNvSpPr/>
          <p:nvPr/>
        </p:nvSpPr>
        <p:spPr>
          <a:xfrm>
            <a:off x="1087375" y="3458025"/>
            <a:ext cx="18327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2700">
                <a:solidFill>
                  <a:schemeClr val="dk1"/>
                </a:solidFill>
                <a:latin typeface="Palatino Linotype"/>
                <a:ea typeface="Palatino Linotype"/>
                <a:cs typeface="Palatino Linotype"/>
                <a:sym typeface="Palatino Linotype"/>
              </a:rPr>
              <a:t>Giáo viên</a:t>
            </a:r>
            <a:endParaRPr/>
          </a:p>
        </p:txBody>
      </p:sp>
      <p:sp>
        <p:nvSpPr>
          <p:cNvPr id="520" name="Google Shape;520;g1b602c76758_0_70"/>
          <p:cNvSpPr/>
          <p:nvPr/>
        </p:nvSpPr>
        <p:spPr>
          <a:xfrm>
            <a:off x="998900" y="4406850"/>
            <a:ext cx="18327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2700">
                <a:solidFill>
                  <a:schemeClr val="dk1"/>
                </a:solidFill>
                <a:latin typeface="Palatino Linotype"/>
                <a:ea typeface="Palatino Linotype"/>
                <a:cs typeface="Palatino Linotype"/>
                <a:sym typeface="Palatino Linotype"/>
              </a:rPr>
              <a:t>Học trò</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1b602c76758_0_77"/>
          <p:cNvSpPr txBox="1"/>
          <p:nvPr>
            <p:ph type="title"/>
          </p:nvPr>
        </p:nvSpPr>
        <p:spPr>
          <a:xfrm>
            <a:off x="665018" y="286716"/>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Rockwell"/>
              <a:buNone/>
            </a:pPr>
            <a:r>
              <a:rPr lang="en-US" sz="3600">
                <a:solidFill>
                  <a:schemeClr val="dk1"/>
                </a:solidFill>
                <a:latin typeface="Palatino Linotype"/>
                <a:ea typeface="Palatino Linotype"/>
                <a:cs typeface="Palatino Linotype"/>
                <a:sym typeface="Palatino Linotype"/>
              </a:rPr>
              <a:t>Chủ tịch các trường đại học nghĩ về </a:t>
            </a:r>
            <a:endParaRPr sz="3600">
              <a:solidFill>
                <a:schemeClr val="dk1"/>
              </a:solidFill>
              <a:latin typeface="Palatino Linotype"/>
              <a:ea typeface="Palatino Linotype"/>
              <a:cs typeface="Palatino Linotype"/>
              <a:sym typeface="Palatino Linotype"/>
            </a:endParaRPr>
          </a:p>
          <a:p>
            <a:pPr indent="0" lvl="0" marL="0" rtl="0" algn="l">
              <a:lnSpc>
                <a:spcPct val="90000"/>
              </a:lnSpc>
              <a:spcBef>
                <a:spcPts val="0"/>
              </a:spcBef>
              <a:spcAft>
                <a:spcPts val="0"/>
              </a:spcAft>
              <a:buClr>
                <a:schemeClr val="dk1"/>
              </a:buClr>
              <a:buSzPts val="3600"/>
              <a:buFont typeface="Rockwell"/>
              <a:buNone/>
            </a:pPr>
            <a:r>
              <a:rPr lang="en-US" sz="3600">
                <a:solidFill>
                  <a:schemeClr val="dk1"/>
                </a:solidFill>
                <a:latin typeface="Palatino Linotype"/>
                <a:ea typeface="Palatino Linotype"/>
                <a:cs typeface="Palatino Linotype"/>
                <a:sym typeface="Palatino Linotype"/>
              </a:rPr>
              <a:t>Những điều mà sinh viên đại học nên học</a:t>
            </a:r>
            <a:endParaRPr>
              <a:latin typeface="Palatino Linotype"/>
              <a:ea typeface="Palatino Linotype"/>
              <a:cs typeface="Palatino Linotype"/>
              <a:sym typeface="Palatino Linotype"/>
            </a:endParaRPr>
          </a:p>
        </p:txBody>
      </p:sp>
      <p:sp>
        <p:nvSpPr>
          <p:cNvPr id="526" name="Google Shape;526;g1b602c76758_0_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latin typeface="Palatino Linotype"/>
                <a:ea typeface="Palatino Linotype"/>
                <a:cs typeface="Palatino Linotype"/>
                <a:sym typeface="Palatino Linotype"/>
              </a:rPr>
              <a:t>“Những kỹ năng căn bản nhất phải là những kỹ năng phân tích, diễn dịch và truy vấn. Nói cách khác, là làm thế nào để định hình được một câu hỏi.”</a:t>
            </a:r>
            <a:endParaRPr>
              <a:latin typeface="Palatino Linotype"/>
              <a:ea typeface="Palatino Linotype"/>
              <a:cs typeface="Palatino Linotype"/>
              <a:sym typeface="Palatino Linotype"/>
            </a:endParaRPr>
          </a:p>
          <a:p>
            <a:pPr indent="0" lvl="0" marL="0" rtl="0" algn="r">
              <a:lnSpc>
                <a:spcPct val="90000"/>
              </a:lnSpc>
              <a:spcBef>
                <a:spcPts val="1000"/>
              </a:spcBef>
              <a:spcAft>
                <a:spcPts val="0"/>
              </a:spcAft>
              <a:buClr>
                <a:schemeClr val="dk1"/>
              </a:buClr>
              <a:buSzPts val="2800"/>
              <a:buNone/>
            </a:pPr>
            <a:r>
              <a:rPr lang="en-US">
                <a:latin typeface="Palatino Linotype"/>
                <a:ea typeface="Palatino Linotype"/>
                <a:cs typeface="Palatino Linotype"/>
                <a:sym typeface="Palatino Linotype"/>
              </a:rPr>
              <a:t>	</a:t>
            </a:r>
            <a:r>
              <a:rPr lang="en-US" sz="2400">
                <a:latin typeface="Palatino Linotype"/>
                <a:ea typeface="Palatino Linotype"/>
                <a:cs typeface="Palatino Linotype"/>
                <a:sym typeface="Palatino Linotype"/>
              </a:rPr>
              <a:t>- Leon Botstein, Chủ t</a:t>
            </a:r>
            <a:r>
              <a:rPr lang="en-US" sz="2400">
                <a:latin typeface="Palatino Linotype"/>
                <a:ea typeface="Palatino Linotype"/>
                <a:cs typeface="Palatino Linotype"/>
                <a:sym typeface="Palatino Linotype"/>
              </a:rPr>
              <a:t>ịch Đại học</a:t>
            </a:r>
            <a:r>
              <a:rPr lang="en-US" sz="2400">
                <a:latin typeface="Palatino Linotype"/>
                <a:ea typeface="Palatino Linotype"/>
                <a:cs typeface="Palatino Linotype"/>
                <a:sym typeface="Palatino Linotype"/>
              </a:rPr>
              <a:t> Bard</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2800"/>
              <a:buNone/>
            </a:pPr>
            <a:r>
              <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2800"/>
              <a:buNone/>
            </a:pPr>
            <a:r>
              <a:rPr lang="en-US">
                <a:latin typeface="Palatino Linotype"/>
                <a:ea typeface="Palatino Linotype"/>
                <a:cs typeface="Palatino Linotype"/>
                <a:sym typeface="Palatino Linotype"/>
              </a:rPr>
              <a:t>“… điều tốt nhất chúng ta có thể làm cho sinh viên đó là để các em đặt ra những câu hỏi xác đáng.”</a:t>
            </a:r>
            <a:endParaRPr>
              <a:latin typeface="Palatino Linotype"/>
              <a:ea typeface="Palatino Linotype"/>
              <a:cs typeface="Palatino Linotype"/>
              <a:sym typeface="Palatino Linotype"/>
            </a:endParaRPr>
          </a:p>
          <a:p>
            <a:pPr indent="0" lvl="0" marL="0" rtl="0" algn="r">
              <a:lnSpc>
                <a:spcPct val="90000"/>
              </a:lnSpc>
              <a:spcBef>
                <a:spcPts val="1000"/>
              </a:spcBef>
              <a:spcAft>
                <a:spcPts val="0"/>
              </a:spcAft>
              <a:buClr>
                <a:schemeClr val="dk1"/>
              </a:buClr>
              <a:buSzPts val="2400"/>
              <a:buNone/>
            </a:pPr>
            <a:r>
              <a:rPr lang="en-US" sz="2400">
                <a:latin typeface="Palatino Linotype"/>
                <a:ea typeface="Palatino Linotype"/>
                <a:cs typeface="Palatino Linotype"/>
                <a:sym typeface="Palatino Linotype"/>
              </a:rPr>
              <a:t>	- Nancy Cantor, Nguyên Chủ t</a:t>
            </a:r>
            <a:r>
              <a:rPr lang="en-US" sz="2400">
                <a:latin typeface="Palatino Linotype"/>
                <a:ea typeface="Palatino Linotype"/>
                <a:cs typeface="Palatino Linotype"/>
                <a:sym typeface="Palatino Linotype"/>
              </a:rPr>
              <a:t>ịch Đại học</a:t>
            </a:r>
            <a:r>
              <a:rPr lang="en-US" sz="2400">
                <a:latin typeface="Palatino Linotype"/>
                <a:ea typeface="Palatino Linotype"/>
                <a:cs typeface="Palatino Linotype"/>
                <a:sym typeface="Palatino Linotype"/>
              </a:rPr>
              <a:t> Illinois</a:t>
            </a:r>
            <a:endParaRPr>
              <a:latin typeface="Palatino Linotype"/>
              <a:ea typeface="Palatino Linotype"/>
              <a:cs typeface="Palatino Linotype"/>
              <a:sym typeface="Palatino Linotype"/>
            </a:endParaRPr>
          </a:p>
          <a:p>
            <a:pPr indent="0" lvl="0" marL="0" rtl="0" algn="r">
              <a:lnSpc>
                <a:spcPct val="90000"/>
              </a:lnSpc>
              <a:spcBef>
                <a:spcPts val="1000"/>
              </a:spcBef>
              <a:spcAft>
                <a:spcPts val="0"/>
              </a:spcAft>
              <a:buClr>
                <a:schemeClr val="dk1"/>
              </a:buClr>
              <a:buSzPts val="3600"/>
              <a:buNone/>
            </a:pPr>
            <a:r>
              <a:rPr lang="en-US" sz="3600">
                <a:latin typeface="Palatino Linotype"/>
                <a:ea typeface="Palatino Linotype"/>
                <a:cs typeface="Palatino Linotype"/>
                <a:sym typeface="Palatino Linotype"/>
              </a:rPr>
              <a:t>						</a:t>
            </a:r>
            <a:endParaRPr sz="1600">
              <a:latin typeface="Palatino Linotype"/>
              <a:ea typeface="Palatino Linotype"/>
              <a:cs typeface="Palatino Linotype"/>
              <a:sym typeface="Palatino Linotype"/>
            </a:endParaRPr>
          </a:p>
        </p:txBody>
      </p:sp>
      <p:sp>
        <p:nvSpPr>
          <p:cNvPr id="527" name="Google Shape;527;g1b602c76758_0_77"/>
          <p:cNvSpPr txBox="1"/>
          <p:nvPr/>
        </p:nvSpPr>
        <p:spPr>
          <a:xfrm>
            <a:off x="8198826" y="5724550"/>
            <a:ext cx="3821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rgbClr val="000000"/>
                </a:solidFill>
                <a:latin typeface="Rockwell"/>
                <a:ea typeface="Rockwell"/>
                <a:cs typeface="Rockwell"/>
                <a:sym typeface="Rockwell"/>
              </a:rPr>
              <a:t>The New York Times</a:t>
            </a:r>
            <a:r>
              <a:rPr lang="en-US" sz="1600">
                <a:solidFill>
                  <a:srgbClr val="000000"/>
                </a:solidFill>
                <a:latin typeface="Rockwell"/>
                <a:ea typeface="Rockwell"/>
                <a:cs typeface="Rockwell"/>
                <a:sym typeface="Rockwell"/>
              </a:rPr>
              <a:t>, August 4, 2002</a:t>
            </a:r>
            <a:endParaRPr sz="1800">
              <a:solidFill>
                <a:schemeClr val="dk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xEl>
                                              <p:pRg end="0" st="0"/>
                                            </p:txEl>
                                          </p:spTgt>
                                        </p:tgtEl>
                                        <p:attrNameLst>
                                          <p:attrName>style.visibility</p:attrName>
                                        </p:attrNameLst>
                                      </p:cBhvr>
                                      <p:to>
                                        <p:strVal val="visible"/>
                                      </p:to>
                                    </p:set>
                                    <p:animEffect filter="fade" transition="in">
                                      <p:cBhvr>
                                        <p:cTn dur="500"/>
                                        <p:tgtEl>
                                          <p:spTgt spid="5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xEl>
                                              <p:pRg end="1" st="1"/>
                                            </p:txEl>
                                          </p:spTgt>
                                        </p:tgtEl>
                                        <p:attrNameLst>
                                          <p:attrName>style.visibility</p:attrName>
                                        </p:attrNameLst>
                                      </p:cBhvr>
                                      <p:to>
                                        <p:strVal val="visible"/>
                                      </p:to>
                                    </p:set>
                                    <p:animEffect filter="fade" transition="in">
                                      <p:cBhvr>
                                        <p:cTn dur="500"/>
                                        <p:tgtEl>
                                          <p:spTgt spid="5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xEl>
                                              <p:pRg end="2" st="2"/>
                                            </p:txEl>
                                          </p:spTgt>
                                        </p:tgtEl>
                                        <p:attrNameLst>
                                          <p:attrName>style.visibility</p:attrName>
                                        </p:attrNameLst>
                                      </p:cBhvr>
                                      <p:to>
                                        <p:strVal val="visible"/>
                                      </p:to>
                                    </p:set>
                                    <p:animEffect filter="fade" transition="in">
                                      <p:cBhvr>
                                        <p:cTn dur="500"/>
                                        <p:tgtEl>
                                          <p:spTgt spid="5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xEl>
                                              <p:pRg end="3" st="3"/>
                                            </p:txEl>
                                          </p:spTgt>
                                        </p:tgtEl>
                                        <p:attrNameLst>
                                          <p:attrName>style.visibility</p:attrName>
                                        </p:attrNameLst>
                                      </p:cBhvr>
                                      <p:to>
                                        <p:strVal val="visible"/>
                                      </p:to>
                                    </p:set>
                                    <p:animEffect filter="fade" transition="in">
                                      <p:cBhvr>
                                        <p:cTn dur="500"/>
                                        <p:tgtEl>
                                          <p:spTgt spid="5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xEl>
                                              <p:pRg end="4" st="4"/>
                                            </p:txEl>
                                          </p:spTgt>
                                        </p:tgtEl>
                                        <p:attrNameLst>
                                          <p:attrName>style.visibility</p:attrName>
                                        </p:attrNameLst>
                                      </p:cBhvr>
                                      <p:to>
                                        <p:strVal val="visible"/>
                                      </p:to>
                                    </p:set>
                                    <p:animEffect filter="fade" transition="in">
                                      <p:cBhvr>
                                        <p:cTn dur="500"/>
                                        <p:tgtEl>
                                          <p:spTgt spid="5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xEl>
                                              <p:pRg end="5" st="5"/>
                                            </p:txEl>
                                          </p:spTgt>
                                        </p:tgtEl>
                                        <p:attrNameLst>
                                          <p:attrName>style.visibility</p:attrName>
                                        </p:attrNameLst>
                                      </p:cBhvr>
                                      <p:to>
                                        <p:strVal val="visible"/>
                                      </p:to>
                                    </p:set>
                                    <p:animEffect filter="fade" transition="in">
                                      <p:cBhvr>
                                        <p:cTn dur="500"/>
                                        <p:tgtEl>
                                          <p:spTgt spid="52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1b602c76758_0_83"/>
          <p:cNvSpPr txBox="1"/>
          <p:nvPr>
            <p:ph type="title"/>
          </p:nvPr>
        </p:nvSpPr>
        <p:spPr>
          <a:xfrm>
            <a:off x="838200" y="27433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sz="3000">
                <a:solidFill>
                  <a:schemeClr val="dk1"/>
                </a:solidFill>
                <a:latin typeface="Palatino Linotype"/>
                <a:ea typeface="Palatino Linotype"/>
                <a:cs typeface="Palatino Linotype"/>
                <a:sym typeface="Palatino Linotype"/>
              </a:rPr>
              <a:t>Thế nhưng, chỉ có… 27% sinh viên tốt nghiệp tin rằng nhà trường đã dạy họ cách tạo ra câu hỏi của riêng mình!</a:t>
            </a:r>
            <a:endParaRPr sz="3000">
              <a:solidFill>
                <a:schemeClr val="dk1"/>
              </a:solidFill>
              <a:latin typeface="Palatino Linotype"/>
              <a:ea typeface="Palatino Linotype"/>
              <a:cs typeface="Palatino Linotype"/>
              <a:sym typeface="Palatino Linotype"/>
            </a:endParaRPr>
          </a:p>
        </p:txBody>
      </p:sp>
      <p:sp>
        <p:nvSpPr>
          <p:cNvPr id="533" name="Google Shape;533;g1b602c76758_0_83"/>
          <p:cNvSpPr txBox="1"/>
          <p:nvPr>
            <p:ph idx="1" type="body"/>
          </p:nvPr>
        </p:nvSpPr>
        <p:spPr>
          <a:xfrm>
            <a:off x="5153743" y="6120338"/>
            <a:ext cx="6553200" cy="284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400"/>
              <a:buNone/>
            </a:pPr>
            <a:r>
              <a:rPr lang="en-US" sz="1400"/>
              <a:t>Alison Head, Project Information Literacy at University of Washington, 2016</a:t>
            </a:r>
            <a:endParaRPr sz="1400"/>
          </a:p>
        </p:txBody>
      </p:sp>
      <p:pic>
        <p:nvPicPr>
          <p:cNvPr id="534" name="Google Shape;534;g1b602c76758_0_83"/>
          <p:cNvPicPr preferRelativeResize="0"/>
          <p:nvPr>
            <p:ph idx="2" type="pic"/>
          </p:nvPr>
        </p:nvPicPr>
        <p:blipFill rotWithShape="1">
          <a:blip r:embed="rId3">
            <a:alphaModFix/>
          </a:blip>
          <a:srcRect b="0" l="3270" r="3280" t="0"/>
          <a:stretch/>
        </p:blipFill>
        <p:spPr>
          <a:xfrm>
            <a:off x="2303462" y="1798099"/>
            <a:ext cx="7585074" cy="4179887"/>
          </a:xfrm>
          <a:prstGeom prst="rect">
            <a:avLst/>
          </a:prstGeom>
          <a:noFill/>
          <a:ln>
            <a:noFill/>
          </a:ln>
        </p:spPr>
      </p:pic>
      <p:cxnSp>
        <p:nvCxnSpPr>
          <p:cNvPr id="535" name="Google Shape;535;g1b602c76758_0_83"/>
          <p:cNvCxnSpPr/>
          <p:nvPr/>
        </p:nvCxnSpPr>
        <p:spPr>
          <a:xfrm>
            <a:off x="728522" y="5977988"/>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1b602c76758_0_90"/>
          <p:cNvSpPr txBox="1"/>
          <p:nvPr>
            <p:ph type="title"/>
          </p:nvPr>
        </p:nvSpPr>
        <p:spPr>
          <a:xfrm>
            <a:off x="838200" y="17641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Chúng ta Không Cô đơn!</a:t>
            </a:r>
            <a:endParaRPr>
              <a:latin typeface="Palatino Linotype"/>
              <a:ea typeface="Palatino Linotype"/>
              <a:cs typeface="Palatino Linotype"/>
              <a:sym typeface="Palatino Linotype"/>
            </a:endParaRPr>
          </a:p>
        </p:txBody>
      </p:sp>
      <p:sp>
        <p:nvSpPr>
          <p:cNvPr id="541" name="Google Shape;541;g1b602c76758_0_90"/>
          <p:cNvSpPr txBox="1"/>
          <p:nvPr>
            <p:ph idx="1" type="body"/>
          </p:nvPr>
        </p:nvSpPr>
        <p:spPr>
          <a:xfrm>
            <a:off x="838200" y="1118469"/>
            <a:ext cx="10515600" cy="88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latin typeface="Palatino Linotype"/>
                <a:ea typeface="Palatino Linotype"/>
                <a:cs typeface="Palatino Linotype"/>
                <a:sym typeface="Palatino Linotype"/>
              </a:rPr>
              <a:t>Các nhà giáo từ hơn 1 triệu lớp học trên khắp thế giới!</a:t>
            </a:r>
            <a:endParaRPr>
              <a:latin typeface="Palatino Linotype"/>
              <a:ea typeface="Palatino Linotype"/>
              <a:cs typeface="Palatino Linotype"/>
              <a:sym typeface="Palatino Linotype"/>
            </a:endParaRPr>
          </a:p>
        </p:txBody>
      </p:sp>
      <p:pic>
        <p:nvPicPr>
          <p:cNvPr descr="41LhkEaVA5L.jpg" id="542" name="Google Shape;542;g1b602c76758_0_90"/>
          <p:cNvPicPr preferRelativeResize="0"/>
          <p:nvPr/>
        </p:nvPicPr>
        <p:blipFill rotWithShape="1">
          <a:blip r:embed="rId3">
            <a:alphaModFix/>
          </a:blip>
          <a:srcRect b="0" l="0" r="0" t="0"/>
          <a:stretch/>
        </p:blipFill>
        <p:spPr>
          <a:xfrm>
            <a:off x="1363196" y="2069661"/>
            <a:ext cx="3356038" cy="4205535"/>
          </a:xfrm>
          <a:prstGeom prst="rect">
            <a:avLst/>
          </a:prstGeom>
          <a:noFill/>
          <a:ln>
            <a:noFill/>
          </a:ln>
        </p:spPr>
      </p:pic>
      <p:pic>
        <p:nvPicPr>
          <p:cNvPr id="543" name="Google Shape;543;g1b602c76758_0_90"/>
          <p:cNvPicPr preferRelativeResize="0"/>
          <p:nvPr/>
        </p:nvPicPr>
        <p:blipFill rotWithShape="1">
          <a:blip r:embed="rId4">
            <a:alphaModFix/>
          </a:blip>
          <a:srcRect b="0" l="0" r="0" t="0"/>
          <a:stretch/>
        </p:blipFill>
        <p:spPr>
          <a:xfrm>
            <a:off x="5474789" y="2135672"/>
            <a:ext cx="2147552" cy="3161146"/>
          </a:xfrm>
          <a:prstGeom prst="rect">
            <a:avLst/>
          </a:prstGeom>
          <a:noFill/>
          <a:ln>
            <a:noFill/>
          </a:ln>
        </p:spPr>
      </p:pic>
      <p:pic>
        <p:nvPicPr>
          <p:cNvPr id="544" name="Google Shape;544;g1b602c76758_0_90"/>
          <p:cNvPicPr preferRelativeResize="0"/>
          <p:nvPr/>
        </p:nvPicPr>
        <p:blipFill rotWithShape="1">
          <a:blip r:embed="rId5">
            <a:alphaModFix/>
          </a:blip>
          <a:srcRect b="0" l="0" r="0" t="0"/>
          <a:stretch/>
        </p:blipFill>
        <p:spPr>
          <a:xfrm>
            <a:off x="8377896" y="2135672"/>
            <a:ext cx="1886465" cy="26796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xEl>
                                              <p:pRg end="0" st="0"/>
                                            </p:txEl>
                                          </p:spTgt>
                                        </p:tgtEl>
                                        <p:attrNameLst>
                                          <p:attrName>style.visibility</p:attrName>
                                        </p:attrNameLst>
                                      </p:cBhvr>
                                      <p:to>
                                        <p:strVal val="visible"/>
                                      </p:to>
                                    </p:set>
                                    <p:animEffect filter="fade" transition="in">
                                      <p:cBhvr>
                                        <p:cTn dur="500"/>
                                        <p:tgtEl>
                                          <p:spTgt spid="54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1b602c76758_0_98"/>
          <p:cNvSpPr txBox="1"/>
          <p:nvPr/>
        </p:nvSpPr>
        <p:spPr>
          <a:xfrm>
            <a:off x="1497725" y="363225"/>
            <a:ext cx="97746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Palatino Linotype"/>
                <a:ea typeface="Palatino Linotype"/>
                <a:cs typeface="Palatino Linotype"/>
                <a:sym typeface="Palatino Linotype"/>
              </a:rPr>
              <a:t>Các nhà giáo, cùng xắn tay vào việc nào!</a:t>
            </a:r>
            <a:endParaRPr sz="4000">
              <a:solidFill>
                <a:schemeClr val="dk1"/>
              </a:solidFill>
              <a:latin typeface="Palatino Linotype"/>
              <a:ea typeface="Palatino Linotype"/>
              <a:cs typeface="Palatino Linotype"/>
              <a:sym typeface="Palatino Linotype"/>
            </a:endParaRPr>
          </a:p>
        </p:txBody>
      </p:sp>
      <p:sp>
        <p:nvSpPr>
          <p:cNvPr id="550" name="Google Shape;550;g1b602c76758_0_98"/>
          <p:cNvSpPr txBox="1"/>
          <p:nvPr/>
        </p:nvSpPr>
        <p:spPr>
          <a:xfrm>
            <a:off x="1978430" y="2468704"/>
            <a:ext cx="8213100" cy="365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29DD1"/>
              </a:buClr>
              <a:buSzPts val="1800"/>
              <a:buFont typeface="Noto Sans Symbols"/>
              <a:buNone/>
            </a:pPr>
            <a:r>
              <a:rPr lang="en-US" sz="2400">
                <a:latin typeface="Palatino Linotype"/>
                <a:ea typeface="Palatino Linotype"/>
                <a:cs typeface="Palatino Linotype"/>
                <a:sym typeface="Palatino Linotype"/>
              </a:rPr>
              <a:t>Viện Câu hỏi Đúng (RQI) cung cấp các tài nguyên thông qua giấy phép mở Creative Commons, và chúng tôi khuyến khích bạn sử dụng và/hoặc chia sẻ các tài nguyên này. Vui lòng trích dẫn: “Nguồn: Viện Câu hỏi Đúng (The Right Question Institute) - rightquestion.org” trên các tài nguyên bạn sử dụng.</a:t>
            </a:r>
            <a:endParaRPr sz="1050">
              <a:solidFill>
                <a:srgbClr val="000000"/>
              </a:solidFill>
              <a:latin typeface="Palatino Linotype"/>
              <a:ea typeface="Palatino Linotype"/>
              <a:cs typeface="Palatino Linotype"/>
              <a:sym typeface="Palatino Linotype"/>
            </a:endParaRPr>
          </a:p>
        </p:txBody>
      </p:sp>
      <p:pic>
        <p:nvPicPr>
          <p:cNvPr id="551" name="Google Shape;551;g1b602c76758_0_98"/>
          <p:cNvPicPr preferRelativeResize="0"/>
          <p:nvPr/>
        </p:nvPicPr>
        <p:blipFill rotWithShape="1">
          <a:blip r:embed="rId3">
            <a:alphaModFix/>
          </a:blip>
          <a:srcRect b="0" l="0" r="0" t="0"/>
          <a:stretch/>
        </p:blipFill>
        <p:spPr>
          <a:xfrm>
            <a:off x="4514533" y="1673094"/>
            <a:ext cx="2044700" cy="4841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1b602c76758_0_104"/>
          <p:cNvSpPr txBox="1"/>
          <p:nvPr>
            <p:ph type="title"/>
          </p:nvPr>
        </p:nvSpPr>
        <p:spPr>
          <a:xfrm>
            <a:off x="855350" y="2460980"/>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Rockwell"/>
              <a:buNone/>
            </a:pPr>
            <a:r>
              <a:rPr lang="en-US" sz="4900">
                <a:solidFill>
                  <a:schemeClr val="dk1"/>
                </a:solidFill>
                <a:latin typeface="Palatino Linotype"/>
                <a:ea typeface="Palatino Linotype"/>
                <a:cs typeface="Palatino Linotype"/>
                <a:sym typeface="Palatino Linotype"/>
              </a:rPr>
              <a:t>Điều gì xảy ra khi học sinh học cách đặt câu hỏi của chính mình?</a:t>
            </a:r>
            <a:endParaRPr>
              <a:latin typeface="Palatino Linotype"/>
              <a:ea typeface="Palatino Linotype"/>
              <a:cs typeface="Palatino Linotype"/>
              <a:sym typeface="Palatino Linotype"/>
            </a:endParaRPr>
          </a:p>
        </p:txBody>
      </p:sp>
      <p:cxnSp>
        <p:nvCxnSpPr>
          <p:cNvPr id="557" name="Google Shape;557;g1b602c76758_0_104"/>
          <p:cNvCxnSpPr/>
          <p:nvPr/>
        </p:nvCxnSpPr>
        <p:spPr>
          <a:xfrm>
            <a:off x="728522" y="5977988"/>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1b602c76758_0_109"/>
          <p:cNvSpPr txBox="1"/>
          <p:nvPr>
            <p:ph type="title"/>
          </p:nvPr>
        </p:nvSpPr>
        <p:spPr>
          <a:xfrm>
            <a:off x="789709" y="272861"/>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Nghiên cứu về tầm quan trọng của việc học sinh đặt câu hỏi</a:t>
            </a:r>
            <a:endParaRPr>
              <a:latin typeface="Palatino Linotype"/>
              <a:ea typeface="Palatino Linotype"/>
              <a:cs typeface="Palatino Linotype"/>
              <a:sym typeface="Palatino Linotype"/>
            </a:endParaRPr>
          </a:p>
        </p:txBody>
      </p:sp>
      <p:sp>
        <p:nvSpPr>
          <p:cNvPr id="564" name="Google Shape;564;g1b602c76758_0_1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sz="3600">
                <a:latin typeface="Palatino Linotype"/>
                <a:ea typeface="Palatino Linotype"/>
                <a:cs typeface="Palatino Linotype"/>
                <a:sym typeface="Palatino Linotype"/>
              </a:rPr>
              <a:t>Tự đặt câu hỏi</a:t>
            </a:r>
            <a:r>
              <a:rPr lang="en-US" sz="3600">
                <a:latin typeface="Palatino Linotype"/>
                <a:ea typeface="Palatino Linotype"/>
                <a:cs typeface="Palatino Linotype"/>
                <a:sym typeface="Palatino Linotype"/>
              </a:rPr>
              <a:t> (m</a:t>
            </a:r>
            <a:r>
              <a:rPr lang="en-US" sz="3600">
                <a:latin typeface="Palatino Linotype"/>
                <a:ea typeface="Palatino Linotype"/>
                <a:cs typeface="Palatino Linotype"/>
                <a:sym typeface="Palatino Linotype"/>
              </a:rPr>
              <a:t>ột chiến lược siêu nhận thức):</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ct val="100000"/>
              <a:buNone/>
            </a:pPr>
            <a:r>
              <a:t/>
            </a:r>
            <a:endParaRPr sz="3500">
              <a:latin typeface="Palatino Linotype"/>
              <a:ea typeface="Palatino Linotype"/>
              <a:cs typeface="Palatino Linotype"/>
              <a:sym typeface="Palatino Linotype"/>
            </a:endParaRPr>
          </a:p>
          <a:p>
            <a:pPr indent="-215265" lvl="0" marL="228600" rtl="0" algn="l">
              <a:lnSpc>
                <a:spcPct val="120000"/>
              </a:lnSpc>
              <a:spcBef>
                <a:spcPts val="1000"/>
              </a:spcBef>
              <a:spcAft>
                <a:spcPts val="0"/>
              </a:spcAft>
              <a:buClr>
                <a:schemeClr val="dk1"/>
              </a:buClr>
              <a:buSzPct val="100000"/>
              <a:buFont typeface="Palatino Linotype"/>
              <a:buChar char="•"/>
            </a:pPr>
            <a:r>
              <a:rPr lang="en-US">
                <a:latin typeface="Palatino Linotype"/>
                <a:ea typeface="Palatino Linotype"/>
                <a:cs typeface="Palatino Linotype"/>
                <a:sym typeface="Palatino Linotype"/>
              </a:rPr>
              <a:t>Học sinh khởi tạo câu hỏi của chính mình là một trong những chiến lược siêu nhận (metacognitive strategy) thức hiệu quả nhất </a:t>
            </a:r>
            <a:endParaRPr>
              <a:latin typeface="Palatino Linotype"/>
              <a:ea typeface="Palatino Linotype"/>
              <a:cs typeface="Palatino Linotype"/>
              <a:sym typeface="Palatino Linotype"/>
            </a:endParaRPr>
          </a:p>
          <a:p>
            <a:pPr indent="-215265" lvl="0" marL="228600" rtl="0" algn="l">
              <a:lnSpc>
                <a:spcPct val="120000"/>
              </a:lnSpc>
              <a:spcBef>
                <a:spcPts val="1000"/>
              </a:spcBef>
              <a:spcAft>
                <a:spcPts val="0"/>
              </a:spcAft>
              <a:buClr>
                <a:schemeClr val="dk1"/>
              </a:buClr>
              <a:buSzPct val="100000"/>
              <a:buFont typeface="Palatino Linotype"/>
              <a:buChar char="•"/>
            </a:pPr>
            <a:r>
              <a:rPr lang="en-US">
                <a:latin typeface="Palatino Linotype"/>
                <a:ea typeface="Palatino Linotype"/>
                <a:cs typeface="Palatino Linotype"/>
                <a:sym typeface="Palatino Linotype"/>
              </a:rPr>
              <a:t>Việc gắn kết với các câu hỏi trước bài học giúp tăng tỷ lệ học sinh thực học lên gần 50% (Hattie, tr. 193)</a:t>
            </a:r>
            <a:endParaRPr>
              <a:latin typeface="Palatino Linotype"/>
              <a:ea typeface="Palatino Linotype"/>
              <a:cs typeface="Palatino Linotype"/>
              <a:sym typeface="Palatino Linotype"/>
            </a:endParaRPr>
          </a:p>
          <a:p>
            <a:pPr indent="0" lvl="0" marL="0" rtl="0" algn="r">
              <a:lnSpc>
                <a:spcPct val="90000"/>
              </a:lnSpc>
              <a:spcBef>
                <a:spcPts val="1000"/>
              </a:spcBef>
              <a:spcAft>
                <a:spcPts val="0"/>
              </a:spcAft>
              <a:buClr>
                <a:schemeClr val="dk1"/>
              </a:buClr>
              <a:buSzPct val="100000"/>
              <a:buNone/>
            </a:pPr>
            <a:r>
              <a:t/>
            </a:r>
            <a:endParaRPr i="1" sz="2400">
              <a:latin typeface="Palatino Linotype"/>
              <a:ea typeface="Palatino Linotype"/>
              <a:cs typeface="Palatino Linotype"/>
              <a:sym typeface="Palatino Linotype"/>
            </a:endParaRPr>
          </a:p>
          <a:p>
            <a:pPr indent="0" lvl="0" marL="0" rtl="0" algn="r">
              <a:lnSpc>
                <a:spcPct val="90000"/>
              </a:lnSpc>
              <a:spcBef>
                <a:spcPts val="0"/>
              </a:spcBef>
              <a:spcAft>
                <a:spcPts val="0"/>
              </a:spcAft>
              <a:buClr>
                <a:schemeClr val="dk1"/>
              </a:buClr>
              <a:buSzPct val="100000"/>
              <a:buNone/>
            </a:pPr>
            <a:r>
              <a:rPr lang="en-US" sz="3000">
                <a:latin typeface="Palatino Linotype"/>
                <a:ea typeface="Palatino Linotype"/>
                <a:cs typeface="Palatino Linotype"/>
                <a:sym typeface="Palatino Linotype"/>
              </a:rPr>
              <a:t>John Hattie</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ct val="100000"/>
              <a:buNone/>
            </a:pPr>
            <a:r>
              <a:t/>
            </a:r>
            <a:endParaRPr sz="3200">
              <a:latin typeface="Palatino Linotype"/>
              <a:ea typeface="Palatino Linotype"/>
              <a:cs typeface="Palatino Linotype"/>
              <a:sym typeface="Palatino Linotype"/>
            </a:endParaRPr>
          </a:p>
        </p:txBody>
      </p:sp>
      <p:sp>
        <p:nvSpPr>
          <p:cNvPr id="565" name="Google Shape;565;g1b602c76758_0_109"/>
          <p:cNvSpPr txBox="1"/>
          <p:nvPr/>
        </p:nvSpPr>
        <p:spPr>
          <a:xfrm>
            <a:off x="4378036" y="6250275"/>
            <a:ext cx="7271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400">
                <a:solidFill>
                  <a:schemeClr val="dk1"/>
                </a:solidFill>
                <a:latin typeface="Rockwell"/>
                <a:ea typeface="Rockwell"/>
                <a:cs typeface="Rockwell"/>
                <a:sym typeface="Rockwell"/>
              </a:rPr>
              <a:t>Visible Learning: A Synthesis of Over 800  meta-Analyses Relating to Achievement, 2008</a:t>
            </a:r>
            <a:endParaRPr i="1" sz="1400">
              <a:solidFill>
                <a:schemeClr val="dk1"/>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1b602c76758_0_7"/>
          <p:cNvSpPr txBox="1"/>
          <p:nvPr>
            <p:ph idx="4294967295" type="body"/>
          </p:nvPr>
        </p:nvSpPr>
        <p:spPr>
          <a:xfrm>
            <a:off x="1371600" y="2130145"/>
            <a:ext cx="9361500" cy="3396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1100"/>
              <a:buFont typeface="Arial"/>
              <a:buNone/>
            </a:pPr>
            <a:r>
              <a:rPr lang="en-US" sz="2750">
                <a:latin typeface="Palatino Linotype"/>
                <a:ea typeface="Palatino Linotype"/>
                <a:cs typeface="Palatino Linotype"/>
                <a:sym typeface="Palatino Linotype"/>
              </a:rPr>
              <a:t>Tài liệu này có thể được tái sử dụng và áp dụng với mục đích phi thương mại, nhưng cần đảm bảo trích dẫn như dưới đây:</a:t>
            </a:r>
            <a:endParaRPr sz="2750">
              <a:latin typeface="Palatino Linotype"/>
              <a:ea typeface="Palatino Linotype"/>
              <a:cs typeface="Palatino Linotype"/>
              <a:sym typeface="Palatino Linotype"/>
            </a:endParaRPr>
          </a:p>
          <a:p>
            <a:pPr indent="0" lvl="0" marL="0" rtl="0" algn="l">
              <a:lnSpc>
                <a:spcPct val="100000"/>
              </a:lnSpc>
              <a:spcBef>
                <a:spcPts val="800"/>
              </a:spcBef>
              <a:spcAft>
                <a:spcPts val="800"/>
              </a:spcAft>
              <a:buClr>
                <a:schemeClr val="dk1"/>
              </a:buClr>
              <a:buSzPts val="1100"/>
              <a:buFont typeface="Arial"/>
              <a:buNone/>
            </a:pPr>
            <a:r>
              <a:rPr b="1" lang="en-US" sz="2750">
                <a:latin typeface="Palatino Linotype"/>
                <a:ea typeface="Palatino Linotype"/>
                <a:cs typeface="Palatino Linotype"/>
                <a:sym typeface="Palatino Linotype"/>
              </a:rPr>
              <a:t>“Nguồn: Viện Câu hỏi Đúng (Right Question Institute) - </a:t>
            </a:r>
            <a:r>
              <a:rPr b="1" lang="en-US" u="sng">
                <a:solidFill>
                  <a:schemeClr val="dk2"/>
                </a:solidFill>
                <a:latin typeface="Palatino Linotype"/>
                <a:ea typeface="Palatino Linotype"/>
                <a:cs typeface="Palatino Linotype"/>
                <a:sym typeface="Palatino Linotype"/>
                <a:hlinkClick r:id="rId3">
                  <a:extLst>
                    <a:ext uri="{A12FA001-AC4F-418D-AE19-62706E023703}">
                      <ahyp:hlinkClr val="tx"/>
                    </a:ext>
                  </a:extLst>
                </a:hlinkClick>
              </a:rPr>
              <a:t>www.rightquestion.org</a:t>
            </a:r>
            <a:r>
              <a:rPr b="1" lang="en-US" sz="2750">
                <a:latin typeface="Palatino Linotype"/>
                <a:ea typeface="Palatino Linotype"/>
                <a:cs typeface="Palatino Linotype"/>
                <a:sym typeface="Palatino Linotype"/>
              </a:rPr>
              <a:t>. Kỹ thuật Khởi tạo Câu hỏi (QFT) được phát triển bởi Viện Câu hỏi Đúng. Truy cập </a:t>
            </a:r>
            <a:r>
              <a:rPr b="1" lang="en-US" u="sng">
                <a:solidFill>
                  <a:schemeClr val="dk2"/>
                </a:solidFill>
                <a:latin typeface="Palatino Linotype"/>
                <a:ea typeface="Palatino Linotype"/>
                <a:cs typeface="Palatino Linotype"/>
                <a:sym typeface="Palatino Linotype"/>
                <a:hlinkClick r:id="rId4">
                  <a:extLst>
                    <a:ext uri="{A12FA001-AC4F-418D-AE19-62706E023703}">
                      <ahyp:hlinkClr val="tx"/>
                    </a:ext>
                  </a:extLst>
                </a:hlinkClick>
              </a:rPr>
              <a:t>www.rightquestion.org</a:t>
            </a:r>
            <a:r>
              <a:rPr b="1" lang="en-US" sz="2750">
                <a:latin typeface="Palatino Linotype"/>
                <a:ea typeface="Palatino Linotype"/>
                <a:cs typeface="Palatino Linotype"/>
                <a:sym typeface="Palatino Linotype"/>
              </a:rPr>
              <a:t> để có thêm các thông tin và tài nguyên miễn phí.”</a:t>
            </a:r>
            <a:endParaRPr b="1" sz="2750">
              <a:latin typeface="Palatino Linotype"/>
              <a:ea typeface="Palatino Linotype"/>
              <a:cs typeface="Palatino Linotype"/>
              <a:sym typeface="Palatino Linotype"/>
            </a:endParaRPr>
          </a:p>
        </p:txBody>
      </p:sp>
      <p:pic>
        <p:nvPicPr>
          <p:cNvPr id="440" name="Google Shape;440;g1b602c76758_0_7"/>
          <p:cNvPicPr preferRelativeResize="0"/>
          <p:nvPr/>
        </p:nvPicPr>
        <p:blipFill rotWithShape="1">
          <a:blip r:embed="rId5">
            <a:alphaModFix/>
          </a:blip>
          <a:srcRect b="0" l="0" r="0" t="0"/>
          <a:stretch/>
        </p:blipFill>
        <p:spPr>
          <a:xfrm>
            <a:off x="6663019" y="880596"/>
            <a:ext cx="2901118" cy="763961"/>
          </a:xfrm>
          <a:prstGeom prst="rect">
            <a:avLst/>
          </a:prstGeom>
          <a:noFill/>
          <a:ln>
            <a:noFill/>
          </a:ln>
        </p:spPr>
      </p:pic>
      <p:cxnSp>
        <p:nvCxnSpPr>
          <p:cNvPr id="441" name="Google Shape;441;g1b602c76758_0_7"/>
          <p:cNvCxnSpPr/>
          <p:nvPr/>
        </p:nvCxnSpPr>
        <p:spPr>
          <a:xfrm>
            <a:off x="1196788" y="1882588"/>
            <a:ext cx="9897000" cy="40200"/>
          </a:xfrm>
          <a:prstGeom prst="straightConnector1">
            <a:avLst/>
          </a:prstGeom>
          <a:noFill/>
          <a:ln cap="flat" cmpd="sng" w="9525">
            <a:solidFill>
              <a:schemeClr val="accent1"/>
            </a:solidFill>
            <a:prstDash val="solid"/>
            <a:miter lim="800000"/>
            <a:headEnd len="sm" w="sm" type="none"/>
            <a:tailEnd len="sm" w="sm" type="none"/>
          </a:ln>
        </p:spPr>
      </p:cxnSp>
      <p:pic>
        <p:nvPicPr>
          <p:cNvPr id="442" name="Google Shape;442;g1b602c76758_0_7"/>
          <p:cNvPicPr preferRelativeResize="0"/>
          <p:nvPr/>
        </p:nvPicPr>
        <p:blipFill rotWithShape="1">
          <a:blip r:embed="rId6">
            <a:alphaModFix/>
          </a:blip>
          <a:srcRect b="0" l="0" r="0" t="0"/>
          <a:stretch/>
        </p:blipFill>
        <p:spPr>
          <a:xfrm>
            <a:off x="1891252" y="814761"/>
            <a:ext cx="2862579" cy="6778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g1b602c76758_0_116"/>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Rockwell"/>
              <a:buNone/>
            </a:pPr>
            <a:r>
              <a:rPr lang="en-US" sz="4800">
                <a:solidFill>
                  <a:schemeClr val="dk1"/>
                </a:solidFill>
                <a:latin typeface="Palatino Linotype"/>
                <a:ea typeface="Palatino Linotype"/>
                <a:cs typeface="Palatino Linotype"/>
                <a:sym typeface="Palatino Linotype"/>
              </a:rPr>
              <a:t>Học sinh chiêm nghiệm</a:t>
            </a:r>
            <a:endParaRPr>
              <a:latin typeface="Palatino Linotype"/>
              <a:ea typeface="Palatino Linotype"/>
              <a:cs typeface="Palatino Linotype"/>
              <a:sym typeface="Palatino Linotype"/>
            </a:endParaRPr>
          </a:p>
        </p:txBody>
      </p:sp>
      <p:pic>
        <p:nvPicPr>
          <p:cNvPr id="572" name="Google Shape;572;g1b602c76758_0_116"/>
          <p:cNvPicPr preferRelativeResize="0"/>
          <p:nvPr/>
        </p:nvPicPr>
        <p:blipFill rotWithShape="1">
          <a:blip r:embed="rId3">
            <a:alphaModFix/>
          </a:blip>
          <a:srcRect b="0" l="0" r="0" t="0"/>
          <a:stretch/>
        </p:blipFill>
        <p:spPr>
          <a:xfrm>
            <a:off x="2440983" y="1632914"/>
            <a:ext cx="7087311" cy="2822437"/>
          </a:xfrm>
          <a:prstGeom prst="rect">
            <a:avLst/>
          </a:prstGeom>
          <a:noFill/>
          <a:ln>
            <a:noFill/>
          </a:ln>
        </p:spPr>
      </p:pic>
      <p:sp>
        <p:nvSpPr>
          <p:cNvPr id="573" name="Google Shape;573;g1b602c76758_0_116"/>
          <p:cNvSpPr txBox="1"/>
          <p:nvPr/>
        </p:nvSpPr>
        <p:spPr>
          <a:xfrm>
            <a:off x="1843087" y="4674738"/>
            <a:ext cx="8744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85714"/>
              </a:lnSpc>
              <a:spcBef>
                <a:spcPts val="0"/>
              </a:spcBef>
              <a:spcAft>
                <a:spcPts val="0"/>
              </a:spcAft>
              <a:buNone/>
            </a:pPr>
            <a:r>
              <a:rPr lang="en-US" sz="2800">
                <a:latin typeface="Palatino Linotype"/>
                <a:ea typeface="Palatino Linotype"/>
                <a:cs typeface="Palatino Linotype"/>
                <a:sym typeface="Palatino Linotype"/>
              </a:rPr>
              <a:t>“Cách làm đó khiến em cảm thấy mình thông minh bởi em đã đưa ra được những câu hỏi tốt và từ đó có những lời giải tốt.”</a:t>
            </a:r>
            <a:endParaRPr>
              <a:latin typeface="Palatino Linotype"/>
              <a:ea typeface="Palatino Linotype"/>
              <a:cs typeface="Palatino Linotype"/>
              <a:sym typeface="Palatino Linotype"/>
            </a:endParaRPr>
          </a:p>
        </p:txBody>
      </p:sp>
      <p:sp>
        <p:nvSpPr>
          <p:cNvPr id="574" name="Google Shape;574;g1b602c76758_0_116"/>
          <p:cNvSpPr txBox="1"/>
          <p:nvPr/>
        </p:nvSpPr>
        <p:spPr>
          <a:xfrm>
            <a:off x="3897391" y="5423219"/>
            <a:ext cx="6254700" cy="4002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rgbClr val="000000"/>
                </a:solidFill>
                <a:latin typeface="Palatino Linotype"/>
                <a:ea typeface="Palatino Linotype"/>
                <a:cs typeface="Palatino Linotype"/>
                <a:sym typeface="Palatino Linotype"/>
              </a:rPr>
              <a:t>- </a:t>
            </a:r>
            <a:r>
              <a:rPr lang="en-US" sz="2000">
                <a:latin typeface="Palatino Linotype"/>
                <a:ea typeface="Palatino Linotype"/>
                <a:cs typeface="Palatino Linotype"/>
                <a:sym typeface="Palatino Linotype"/>
              </a:rPr>
              <a:t>Học sinh lớp </a:t>
            </a:r>
            <a:r>
              <a:rPr lang="en-US" sz="2000">
                <a:solidFill>
                  <a:srgbClr val="000000"/>
                </a:solidFill>
                <a:latin typeface="Palatino Linotype"/>
                <a:ea typeface="Palatino Linotype"/>
                <a:cs typeface="Palatino Linotype"/>
                <a:sym typeface="Palatino Linotype"/>
              </a:rPr>
              <a:t>9, </a:t>
            </a:r>
            <a:r>
              <a:rPr lang="en-US" sz="2000">
                <a:latin typeface="Palatino Linotype"/>
                <a:ea typeface="Palatino Linotype"/>
                <a:cs typeface="Palatino Linotype"/>
                <a:sym typeface="Palatino Linotype"/>
              </a:rPr>
              <a:t>Trường hè</a:t>
            </a:r>
            <a:r>
              <a:rPr lang="en-US" sz="2000">
                <a:solidFill>
                  <a:srgbClr val="000000"/>
                </a:solidFill>
                <a:latin typeface="Palatino Linotype"/>
                <a:ea typeface="Palatino Linotype"/>
                <a:cs typeface="Palatino Linotype"/>
                <a:sym typeface="Palatino Linotype"/>
              </a:rPr>
              <a:t>, Boston</a:t>
            </a:r>
            <a:endParaRPr sz="2000">
              <a:solidFill>
                <a:srgbClr val="000000"/>
              </a:solidFill>
              <a:latin typeface="Palatino Linotype"/>
              <a:ea typeface="Palatino Linotype"/>
              <a:cs typeface="Palatino Linotype"/>
              <a:sym typeface="Palatino Linotype"/>
            </a:endParaRPr>
          </a:p>
        </p:txBody>
      </p:sp>
      <p:cxnSp>
        <p:nvCxnSpPr>
          <p:cNvPr id="575" name="Google Shape;575;g1b602c76758_0_116"/>
          <p:cNvCxnSpPr/>
          <p:nvPr/>
        </p:nvCxnSpPr>
        <p:spPr>
          <a:xfrm>
            <a:off x="728522" y="5977988"/>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1b602c76758_0_125"/>
          <p:cNvSpPr txBox="1"/>
          <p:nvPr>
            <p:ph type="title"/>
          </p:nvPr>
        </p:nvSpPr>
        <p:spPr>
          <a:xfrm>
            <a:off x="774915" y="4685366"/>
            <a:ext cx="10336500" cy="1381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Rockwell"/>
              <a:buNone/>
            </a:pPr>
            <a:r>
              <a:rPr lang="en-US" sz="4400">
                <a:solidFill>
                  <a:schemeClr val="dk2"/>
                </a:solidFill>
                <a:latin typeface="Palatino Linotype"/>
                <a:ea typeface="Palatino Linotype"/>
                <a:cs typeface="Palatino Linotype"/>
                <a:sym typeface="Palatino Linotype"/>
              </a:rPr>
              <a:t>Học tập Cộng tác với </a:t>
            </a:r>
            <a:endParaRPr sz="4400">
              <a:solidFill>
                <a:schemeClr val="dk2"/>
              </a:solidFill>
              <a:latin typeface="Palatino Linotype"/>
              <a:ea typeface="Palatino Linotype"/>
              <a:cs typeface="Palatino Linotype"/>
              <a:sym typeface="Palatino Linotype"/>
            </a:endParaRPr>
          </a:p>
          <a:p>
            <a:pPr indent="0" lvl="0" marL="0" rtl="0" algn="l">
              <a:lnSpc>
                <a:spcPct val="90000"/>
              </a:lnSpc>
              <a:spcBef>
                <a:spcPts val="0"/>
              </a:spcBef>
              <a:spcAft>
                <a:spcPts val="0"/>
              </a:spcAft>
              <a:buClr>
                <a:schemeClr val="dk2"/>
              </a:buClr>
              <a:buSzPts val="4400"/>
              <a:buFont typeface="Rockwell"/>
              <a:buNone/>
            </a:pPr>
            <a:r>
              <a:rPr lang="en-US" sz="4400">
                <a:solidFill>
                  <a:schemeClr val="dk2"/>
                </a:solidFill>
                <a:latin typeface="Palatino Linotype"/>
                <a:ea typeface="Palatino Linotype"/>
                <a:cs typeface="Palatino Linotype"/>
                <a:sym typeface="Palatino Linotype"/>
              </a:rPr>
              <a:t>Kỹ thuật Khởi tạo Câu hỏi (QFT) </a:t>
            </a:r>
            <a:endParaRPr sz="4400">
              <a:solidFill>
                <a:schemeClr val="dk2"/>
              </a:solidFill>
              <a:latin typeface="Palatino Linotype"/>
              <a:ea typeface="Palatino Linotype"/>
              <a:cs typeface="Palatino Linotype"/>
              <a:sym typeface="Palatino Linotype"/>
            </a:endParaRPr>
          </a:p>
        </p:txBody>
      </p:sp>
      <p:pic>
        <p:nvPicPr>
          <p:cNvPr id="582" name="Google Shape;582;g1b602c76758_0_125"/>
          <p:cNvPicPr preferRelativeResize="0"/>
          <p:nvPr/>
        </p:nvPicPr>
        <p:blipFill rotWithShape="1">
          <a:blip r:embed="rId3">
            <a:alphaModFix/>
          </a:blip>
          <a:srcRect b="0" l="0" r="0" t="0"/>
          <a:stretch/>
        </p:blipFill>
        <p:spPr>
          <a:xfrm>
            <a:off x="1828799" y="467722"/>
            <a:ext cx="5818217" cy="3822932"/>
          </a:xfrm>
          <a:prstGeom prst="rect">
            <a:avLst/>
          </a:prstGeom>
          <a:noFill/>
          <a:ln>
            <a:noFill/>
          </a:ln>
        </p:spPr>
      </p:pic>
      <p:cxnSp>
        <p:nvCxnSpPr>
          <p:cNvPr id="583" name="Google Shape;583;g1b602c76758_0_125"/>
          <p:cNvCxnSpPr/>
          <p:nvPr/>
        </p:nvCxnSpPr>
        <p:spPr>
          <a:xfrm>
            <a:off x="774915" y="6310497"/>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1b602c76758_0_132"/>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Rockwell"/>
              <a:buNone/>
            </a:pPr>
            <a:r>
              <a:rPr lang="en-US" sz="4000">
                <a:solidFill>
                  <a:schemeClr val="dk1"/>
                </a:solidFill>
                <a:latin typeface="Palatino Linotype"/>
                <a:ea typeface="Palatino Linotype"/>
                <a:cs typeface="Palatino Linotype"/>
                <a:sym typeface="Palatino Linotype"/>
              </a:rPr>
              <a:t>Kỹ thuật Khởi tạo Câu hỏi (QFT)</a:t>
            </a:r>
            <a:endParaRPr>
              <a:solidFill>
                <a:schemeClr val="dk1"/>
              </a:solidFill>
              <a:latin typeface="Palatino Linotype"/>
              <a:ea typeface="Palatino Linotype"/>
              <a:cs typeface="Palatino Linotype"/>
              <a:sym typeface="Palatino Linotype"/>
            </a:endParaRPr>
          </a:p>
        </p:txBody>
      </p:sp>
      <p:sp>
        <p:nvSpPr>
          <p:cNvPr id="589" name="Google Shape;589;g1b602c76758_0_132"/>
          <p:cNvSpPr txBox="1"/>
          <p:nvPr>
            <p:ph idx="1" type="body"/>
          </p:nvPr>
        </p:nvSpPr>
        <p:spPr>
          <a:xfrm>
            <a:off x="1166494" y="1880928"/>
            <a:ext cx="9578400" cy="4322400"/>
          </a:xfrm>
          <a:prstGeom prst="rect">
            <a:avLst/>
          </a:prstGeom>
          <a:noFill/>
          <a:ln>
            <a:noFill/>
          </a:ln>
        </p:spPr>
        <p:txBody>
          <a:bodyPr anchorCtr="0" anchor="t" bIns="45700" lIns="91425" spcFirstLastPara="1" rIns="91425" wrap="square" tIns="45700">
            <a:normAutofit fontScale="85000" lnSpcReduction="20000"/>
          </a:bodyPr>
          <a:lstStyle/>
          <a:p>
            <a:pPr indent="0" lvl="1" marL="228600" rtl="0" algn="l">
              <a:lnSpc>
                <a:spcPct val="90000"/>
              </a:lnSpc>
              <a:spcBef>
                <a:spcPts val="0"/>
              </a:spcBef>
              <a:spcAft>
                <a:spcPts val="0"/>
              </a:spcAft>
              <a:buClr>
                <a:srgbClr val="297FD5"/>
              </a:buClr>
              <a:buSzPct val="100000"/>
              <a:buNone/>
            </a:pPr>
            <a:r>
              <a:rPr b="1" lang="en-US" sz="3600">
                <a:latin typeface="Palatino Linotype"/>
                <a:ea typeface="Palatino Linotype"/>
                <a:cs typeface="Palatino Linotype"/>
                <a:sym typeface="Palatino Linotype"/>
              </a:rPr>
              <a:t>Học sinh học cách:</a:t>
            </a:r>
            <a:endParaRPr>
              <a:latin typeface="Palatino Linotype"/>
              <a:ea typeface="Palatino Linotype"/>
              <a:cs typeface="Palatino Linotype"/>
              <a:sym typeface="Palatino Linotype"/>
            </a:endParaRPr>
          </a:p>
          <a:p>
            <a:pPr indent="-194309" lvl="1" marL="685800" rtl="0" algn="l">
              <a:lnSpc>
                <a:spcPct val="90000"/>
              </a:lnSpc>
              <a:spcBef>
                <a:spcPts val="2300"/>
              </a:spcBef>
              <a:spcAft>
                <a:spcPts val="0"/>
              </a:spcAft>
              <a:buClr>
                <a:schemeClr val="dk2"/>
              </a:buClr>
              <a:buSzPct val="100000"/>
              <a:buFont typeface="Noto Sans Symbols"/>
              <a:buChar char="▪"/>
            </a:pPr>
            <a:r>
              <a:rPr b="1" lang="en-US" sz="3600">
                <a:latin typeface="Palatino Linotype"/>
                <a:ea typeface="Palatino Linotype"/>
                <a:cs typeface="Palatino Linotype"/>
                <a:sym typeface="Palatino Linotype"/>
              </a:rPr>
              <a:t> </a:t>
            </a:r>
            <a:r>
              <a:rPr b="1" lang="en-US" sz="3600">
                <a:latin typeface="Palatino Linotype"/>
                <a:ea typeface="Palatino Linotype"/>
                <a:cs typeface="Palatino Linotype"/>
                <a:sym typeface="Palatino Linotype"/>
              </a:rPr>
              <a:t>Tạo ra</a:t>
            </a:r>
            <a:r>
              <a:rPr lang="en-US" sz="3600">
                <a:latin typeface="Palatino Linotype"/>
                <a:ea typeface="Palatino Linotype"/>
                <a:cs typeface="Palatino Linotype"/>
                <a:sym typeface="Palatino Linotype"/>
              </a:rPr>
              <a:t> </a:t>
            </a:r>
            <a:r>
              <a:rPr lang="en-US" sz="3600">
                <a:latin typeface="Palatino Linotype"/>
                <a:ea typeface="Palatino Linotype"/>
                <a:cs typeface="Palatino Linotype"/>
                <a:sym typeface="Palatino Linotype"/>
              </a:rPr>
              <a:t>những câu hỏi của chính mình</a:t>
            </a:r>
            <a:endParaRPr>
              <a:latin typeface="Palatino Linotype"/>
              <a:ea typeface="Palatino Linotype"/>
              <a:cs typeface="Palatino Linotype"/>
              <a:sym typeface="Palatino Linotype"/>
            </a:endParaRPr>
          </a:p>
          <a:p>
            <a:pPr indent="-194309" lvl="1" marL="685800" rtl="0" algn="l">
              <a:lnSpc>
                <a:spcPct val="90000"/>
              </a:lnSpc>
              <a:spcBef>
                <a:spcPts val="2300"/>
              </a:spcBef>
              <a:spcAft>
                <a:spcPts val="0"/>
              </a:spcAft>
              <a:buClr>
                <a:schemeClr val="dk2"/>
              </a:buClr>
              <a:buSzPct val="100000"/>
              <a:buFont typeface="Noto Sans Symbols"/>
              <a:buChar char="▪"/>
            </a:pPr>
            <a:r>
              <a:rPr b="1" lang="en-US" sz="3600">
                <a:latin typeface="Palatino Linotype"/>
                <a:ea typeface="Palatino Linotype"/>
                <a:cs typeface="Palatino Linotype"/>
                <a:sym typeface="Palatino Linotype"/>
              </a:rPr>
              <a:t> </a:t>
            </a:r>
            <a:r>
              <a:rPr b="1" lang="en-US" sz="3600">
                <a:latin typeface="Palatino Linotype"/>
                <a:ea typeface="Palatino Linotype"/>
                <a:cs typeface="Palatino Linotype"/>
                <a:sym typeface="Palatino Linotype"/>
              </a:rPr>
              <a:t>Làm việc với</a:t>
            </a:r>
            <a:r>
              <a:rPr lang="en-US" sz="3600">
                <a:latin typeface="Palatino Linotype"/>
                <a:ea typeface="Palatino Linotype"/>
                <a:cs typeface="Palatino Linotype"/>
                <a:sym typeface="Palatino Linotype"/>
              </a:rPr>
              <a:t> </a:t>
            </a:r>
            <a:r>
              <a:rPr lang="en-US" sz="3600">
                <a:latin typeface="Palatino Linotype"/>
                <a:ea typeface="Palatino Linotype"/>
                <a:cs typeface="Palatino Linotype"/>
                <a:sym typeface="Palatino Linotype"/>
              </a:rPr>
              <a:t>những câu hỏi của chính mình</a:t>
            </a:r>
            <a:endParaRPr sz="3600">
              <a:latin typeface="Palatino Linotype"/>
              <a:ea typeface="Palatino Linotype"/>
              <a:cs typeface="Palatino Linotype"/>
              <a:sym typeface="Palatino Linotype"/>
            </a:endParaRPr>
          </a:p>
          <a:p>
            <a:pPr indent="-194309" lvl="1" marL="685800" rtl="0" algn="l">
              <a:lnSpc>
                <a:spcPct val="90000"/>
              </a:lnSpc>
              <a:spcBef>
                <a:spcPts val="2300"/>
              </a:spcBef>
              <a:spcAft>
                <a:spcPts val="0"/>
              </a:spcAft>
              <a:buClr>
                <a:schemeClr val="dk2"/>
              </a:buClr>
              <a:buSzPct val="100000"/>
              <a:buFont typeface="Noto Sans Symbols"/>
              <a:buChar char="▪"/>
            </a:pPr>
            <a:r>
              <a:rPr lang="en-US" sz="3600">
                <a:latin typeface="Palatino Linotype"/>
                <a:ea typeface="Palatino Linotype"/>
                <a:cs typeface="Palatino Linotype"/>
                <a:sym typeface="Palatino Linotype"/>
              </a:rPr>
              <a:t> </a:t>
            </a:r>
            <a:r>
              <a:rPr b="1" lang="en-US" sz="3600">
                <a:latin typeface="Palatino Linotype"/>
                <a:ea typeface="Palatino Linotype"/>
                <a:cs typeface="Palatino Linotype"/>
                <a:sym typeface="Palatino Linotype"/>
              </a:rPr>
              <a:t>Phát triển chiến lược</a:t>
            </a:r>
            <a:r>
              <a:rPr lang="en-US" sz="3600">
                <a:latin typeface="Palatino Linotype"/>
                <a:ea typeface="Palatino Linotype"/>
                <a:cs typeface="Palatino Linotype"/>
                <a:sym typeface="Palatino Linotype"/>
              </a:rPr>
              <a:t> </a:t>
            </a:r>
            <a:r>
              <a:rPr lang="en-US" sz="3600">
                <a:latin typeface="Palatino Linotype"/>
                <a:ea typeface="Palatino Linotype"/>
                <a:cs typeface="Palatino Linotype"/>
                <a:sym typeface="Palatino Linotype"/>
              </a:rPr>
              <a:t>sử dụng các câu hỏi</a:t>
            </a:r>
            <a:endParaRPr>
              <a:latin typeface="Palatino Linotype"/>
              <a:ea typeface="Palatino Linotype"/>
              <a:cs typeface="Palatino Linotype"/>
              <a:sym typeface="Palatino Linotype"/>
            </a:endParaRPr>
          </a:p>
          <a:p>
            <a:pPr indent="-194309" lvl="1" marL="685800" rtl="0" algn="l">
              <a:lnSpc>
                <a:spcPct val="90000"/>
              </a:lnSpc>
              <a:spcBef>
                <a:spcPts val="2300"/>
              </a:spcBef>
              <a:spcAft>
                <a:spcPts val="0"/>
              </a:spcAft>
              <a:buClr>
                <a:schemeClr val="dk2"/>
              </a:buClr>
              <a:buSzPct val="100000"/>
              <a:buFont typeface="Noto Sans Symbols"/>
              <a:buChar char="▪"/>
            </a:pPr>
            <a:r>
              <a:rPr b="1" lang="en-US" sz="3600">
                <a:latin typeface="Palatino Linotype"/>
                <a:ea typeface="Palatino Linotype"/>
                <a:cs typeface="Palatino Linotype"/>
                <a:sym typeface="Palatino Linotype"/>
              </a:rPr>
              <a:t> </a:t>
            </a:r>
            <a:r>
              <a:rPr b="1" lang="en-US" sz="3600">
                <a:latin typeface="Palatino Linotype"/>
                <a:ea typeface="Palatino Linotype"/>
                <a:cs typeface="Palatino Linotype"/>
                <a:sym typeface="Palatino Linotype"/>
              </a:rPr>
              <a:t>Chiêm nghiệm</a:t>
            </a:r>
            <a:r>
              <a:rPr lang="en-US" sz="3600">
                <a:latin typeface="Palatino Linotype"/>
                <a:ea typeface="Palatino Linotype"/>
                <a:cs typeface="Palatino Linotype"/>
                <a:sym typeface="Palatino Linotype"/>
              </a:rPr>
              <a:t> v</a:t>
            </a:r>
            <a:r>
              <a:rPr lang="en-US" sz="3600">
                <a:latin typeface="Palatino Linotype"/>
                <a:ea typeface="Palatino Linotype"/>
                <a:cs typeface="Palatino Linotype"/>
                <a:sym typeface="Palatino Linotype"/>
              </a:rPr>
              <a:t>ề những gì đã học, và cách mà các em đã học chúng</a:t>
            </a:r>
            <a:endParaRPr>
              <a:latin typeface="Palatino Linotype"/>
              <a:ea typeface="Palatino Linotype"/>
              <a:cs typeface="Palatino Linotype"/>
              <a:sym typeface="Palatino Linotype"/>
            </a:endParaRPr>
          </a:p>
          <a:p>
            <a:pPr indent="-25400" lvl="0" marL="228600" rtl="0" algn="l">
              <a:lnSpc>
                <a:spcPct val="90000"/>
              </a:lnSpc>
              <a:spcBef>
                <a:spcPts val="2800"/>
              </a:spcBef>
              <a:spcAft>
                <a:spcPts val="0"/>
              </a:spcAft>
              <a:buClr>
                <a:schemeClr val="dk1"/>
              </a:buClr>
              <a:buSzPct val="100000"/>
              <a:buNone/>
            </a:pPr>
            <a:r>
              <a:t/>
            </a:r>
            <a:endParaRPr sz="3200">
              <a:latin typeface="Palatino Linotype"/>
              <a:ea typeface="Palatino Linotype"/>
              <a:cs typeface="Palatino Linotype"/>
              <a:sym typeface="Palatino Linotype"/>
            </a:endParaRPr>
          </a:p>
          <a:p>
            <a:pPr indent="-25400" lvl="0" marL="228600" rtl="0" algn="l">
              <a:lnSpc>
                <a:spcPct val="90000"/>
              </a:lnSpc>
              <a:spcBef>
                <a:spcPts val="1000"/>
              </a:spcBef>
              <a:spcAft>
                <a:spcPts val="0"/>
              </a:spcAft>
              <a:buClr>
                <a:schemeClr val="dk1"/>
              </a:buClr>
              <a:buSzPct val="100000"/>
              <a:buNone/>
            </a:pPr>
            <a:r>
              <a:t/>
            </a:r>
            <a:endParaRPr sz="3200">
              <a:latin typeface="Palatino Linotype"/>
              <a:ea typeface="Palatino Linotype"/>
              <a:cs typeface="Palatino Linotype"/>
              <a:sym typeface="Palatino Linotyp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g1b602c76758_0_137"/>
          <p:cNvSpPr txBox="1"/>
          <p:nvPr>
            <p:ph type="title"/>
          </p:nvPr>
        </p:nvSpPr>
        <p:spPr>
          <a:xfrm>
            <a:off x="671946" y="394855"/>
            <a:ext cx="10515600" cy="961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Quy tắc Khởi tạo Câu hỏi</a:t>
            </a:r>
            <a:endParaRPr>
              <a:latin typeface="Palatino Linotype"/>
              <a:ea typeface="Palatino Linotype"/>
              <a:cs typeface="Palatino Linotype"/>
              <a:sym typeface="Palatino Linotype"/>
            </a:endParaRPr>
          </a:p>
        </p:txBody>
      </p:sp>
      <p:sp>
        <p:nvSpPr>
          <p:cNvPr id="595" name="Google Shape;595;g1b602c76758_0_137"/>
          <p:cNvSpPr/>
          <p:nvPr/>
        </p:nvSpPr>
        <p:spPr>
          <a:xfrm>
            <a:off x="1361872" y="1881873"/>
            <a:ext cx="9367800" cy="4253100"/>
          </a:xfrm>
          <a:prstGeom prst="roundRect">
            <a:avLst>
              <a:gd fmla="val 16667" name="adj"/>
            </a:avLst>
          </a:prstGeom>
          <a:solidFill>
            <a:srgbClr val="DDF3F3"/>
          </a:solidFill>
          <a:ln cap="flat" cmpd="sng" w="12700">
            <a:solidFill>
              <a:srgbClr val="549746"/>
            </a:solidFill>
            <a:prstDash val="solid"/>
            <a:miter lim="800000"/>
            <a:headEnd len="sm" w="sm" type="none"/>
            <a:tailEnd len="sm" w="sm" type="none"/>
          </a:ln>
        </p:spPr>
        <p:txBody>
          <a:bodyPr anchorCtr="0" anchor="t" bIns="45700" lIns="91425" spcFirstLastPara="1" rIns="91425" wrap="square" tIns="45700">
            <a:noAutofit/>
          </a:bodyPr>
          <a:lstStyle/>
          <a:p>
            <a:pPr indent="-222250" lvl="0" marL="222250" marR="0" rtl="0" algn="l">
              <a:spcBef>
                <a:spcPts val="0"/>
              </a:spcBef>
              <a:spcAft>
                <a:spcPts val="0"/>
              </a:spcAft>
              <a:buNone/>
            </a:pPr>
            <a:r>
              <a:rPr lang="en-US" sz="3000">
                <a:solidFill>
                  <a:schemeClr val="dk1"/>
                </a:solidFill>
                <a:latin typeface="Palatino Linotype"/>
                <a:ea typeface="Palatino Linotype"/>
                <a:cs typeface="Palatino Linotype"/>
                <a:sym typeface="Palatino Linotype"/>
              </a:rPr>
              <a:t>1. </a:t>
            </a:r>
            <a:r>
              <a:rPr lang="en-US" sz="3000">
                <a:solidFill>
                  <a:schemeClr val="dk1"/>
                </a:solidFill>
                <a:latin typeface="Palatino Linotype"/>
                <a:ea typeface="Palatino Linotype"/>
                <a:cs typeface="Palatino Linotype"/>
                <a:sym typeface="Palatino Linotype"/>
              </a:rPr>
              <a:t>Hỏi nhiều câu hỏi nhất có thể.</a:t>
            </a:r>
            <a:endParaRPr sz="3000">
              <a:latin typeface="Palatino Linotype"/>
              <a:ea typeface="Palatino Linotype"/>
              <a:cs typeface="Palatino Linotype"/>
              <a:sym typeface="Palatino Linotype"/>
            </a:endParaRPr>
          </a:p>
          <a:p>
            <a:pPr indent="-222250" lvl="0" marL="222250" marR="0" rtl="0" algn="l">
              <a:spcBef>
                <a:spcPts val="1800"/>
              </a:spcBef>
              <a:spcAft>
                <a:spcPts val="0"/>
              </a:spcAft>
              <a:buNone/>
            </a:pPr>
            <a:r>
              <a:rPr lang="en-US" sz="3000">
                <a:solidFill>
                  <a:schemeClr val="dk1"/>
                </a:solidFill>
                <a:latin typeface="Palatino Linotype"/>
                <a:ea typeface="Palatino Linotype"/>
                <a:cs typeface="Palatino Linotype"/>
                <a:sym typeface="Palatino Linotype"/>
              </a:rPr>
              <a:t>2. </a:t>
            </a:r>
            <a:r>
              <a:rPr lang="en-US" sz="3000">
                <a:solidFill>
                  <a:schemeClr val="dk1"/>
                </a:solidFill>
                <a:latin typeface="Palatino Linotype"/>
                <a:ea typeface="Palatino Linotype"/>
                <a:cs typeface="Palatino Linotype"/>
                <a:sym typeface="Palatino Linotype"/>
              </a:rPr>
              <a:t>Không dừng lại để thảo luận, phán xét hoặc trả lời bất kỳ câu hỏi nào.</a:t>
            </a:r>
            <a:endParaRPr sz="3000">
              <a:latin typeface="Palatino Linotype"/>
              <a:ea typeface="Palatino Linotype"/>
              <a:cs typeface="Palatino Linotype"/>
              <a:sym typeface="Palatino Linotype"/>
            </a:endParaRPr>
          </a:p>
          <a:p>
            <a:pPr indent="-222250" lvl="0" marL="222250" marR="0" rtl="0" algn="l">
              <a:spcBef>
                <a:spcPts val="1800"/>
              </a:spcBef>
              <a:spcAft>
                <a:spcPts val="0"/>
              </a:spcAft>
              <a:buNone/>
            </a:pPr>
            <a:r>
              <a:rPr lang="en-US" sz="3000">
                <a:solidFill>
                  <a:schemeClr val="dk1"/>
                </a:solidFill>
                <a:latin typeface="Palatino Linotype"/>
                <a:ea typeface="Palatino Linotype"/>
                <a:cs typeface="Palatino Linotype"/>
                <a:sym typeface="Palatino Linotype"/>
              </a:rPr>
              <a:t>3. </a:t>
            </a:r>
            <a:r>
              <a:rPr lang="en-US" sz="3000">
                <a:solidFill>
                  <a:schemeClr val="dk1"/>
                </a:solidFill>
                <a:latin typeface="Palatino Linotype"/>
                <a:ea typeface="Palatino Linotype"/>
                <a:cs typeface="Palatino Linotype"/>
                <a:sym typeface="Palatino Linotype"/>
              </a:rPr>
              <a:t>Viết mọi câu hỏi ra giấy một cách chính xác, như cách mà nó đã được nói ra.</a:t>
            </a:r>
            <a:endParaRPr sz="3000">
              <a:latin typeface="Palatino Linotype"/>
              <a:ea typeface="Palatino Linotype"/>
              <a:cs typeface="Palatino Linotype"/>
              <a:sym typeface="Palatino Linotype"/>
            </a:endParaRPr>
          </a:p>
          <a:p>
            <a:pPr indent="-222250" lvl="0" marL="222250" marR="0" rtl="0" algn="l">
              <a:spcBef>
                <a:spcPts val="1800"/>
              </a:spcBef>
              <a:spcAft>
                <a:spcPts val="0"/>
              </a:spcAft>
              <a:buNone/>
            </a:pPr>
            <a:r>
              <a:rPr lang="en-US" sz="3000">
                <a:solidFill>
                  <a:schemeClr val="dk1"/>
                </a:solidFill>
                <a:latin typeface="Palatino Linotype"/>
                <a:ea typeface="Palatino Linotype"/>
                <a:cs typeface="Palatino Linotype"/>
                <a:sym typeface="Palatino Linotype"/>
              </a:rPr>
              <a:t>4. </a:t>
            </a:r>
            <a:r>
              <a:rPr lang="en-US" sz="3000">
                <a:solidFill>
                  <a:schemeClr val="dk1"/>
                </a:solidFill>
                <a:latin typeface="Palatino Linotype"/>
                <a:ea typeface="Palatino Linotype"/>
                <a:cs typeface="Palatino Linotype"/>
                <a:sym typeface="Palatino Linotype"/>
              </a:rPr>
              <a:t>Biến đổi mọi mệnh đề khẳng định thành các câu hỏi.</a:t>
            </a:r>
            <a:endParaRPr sz="3000">
              <a:latin typeface="Palatino Linotype"/>
              <a:ea typeface="Palatino Linotype"/>
              <a:cs typeface="Palatino Linotype"/>
              <a:sym typeface="Palatino Linotype"/>
            </a:endParaRPr>
          </a:p>
          <a:p>
            <a:pPr indent="-222250" lvl="0" marL="222250" marR="0" rtl="0" algn="ctr">
              <a:spcBef>
                <a:spcPts val="1800"/>
              </a:spcBef>
              <a:spcAft>
                <a:spcPts val="0"/>
              </a:spcAft>
              <a:buNone/>
            </a:pPr>
            <a:r>
              <a:t/>
            </a:r>
            <a:endParaRPr sz="3000">
              <a:solidFill>
                <a:srgbClr val="FFFFFF"/>
              </a:solidFill>
              <a:latin typeface="Palatino Linotype"/>
              <a:ea typeface="Palatino Linotype"/>
              <a:cs typeface="Palatino Linotype"/>
              <a:sym typeface="Palatino Linotyp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4"/>
          <p:cNvSpPr txBox="1"/>
          <p:nvPr>
            <p:ph type="title"/>
          </p:nvPr>
        </p:nvSpPr>
        <p:spPr>
          <a:xfrm>
            <a:off x="747408" y="387927"/>
            <a:ext cx="10515600" cy="857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Khởi tạo các câu hỏi</a:t>
            </a:r>
            <a:endParaRPr>
              <a:latin typeface="Palatino Linotype"/>
              <a:ea typeface="Palatino Linotype"/>
              <a:cs typeface="Palatino Linotype"/>
              <a:sym typeface="Palatino Linotype"/>
            </a:endParaRPr>
          </a:p>
        </p:txBody>
      </p:sp>
      <p:sp>
        <p:nvSpPr>
          <p:cNvPr id="602" name="Google Shape;602;p24"/>
          <p:cNvSpPr txBox="1"/>
          <p:nvPr>
            <p:ph idx="1" type="body"/>
          </p:nvPr>
        </p:nvSpPr>
        <p:spPr>
          <a:xfrm>
            <a:off x="838200" y="1825625"/>
            <a:ext cx="10515600" cy="3746016"/>
          </a:xfrm>
          <a:prstGeom prst="rect">
            <a:avLst/>
          </a:prstGeom>
          <a:noFill/>
          <a:ln>
            <a:noFill/>
          </a:ln>
        </p:spPr>
        <p:txBody>
          <a:bodyPr anchorCtr="0" anchor="t" bIns="45700" lIns="91425" spcFirstLastPara="1" rIns="91425" wrap="square" tIns="45700">
            <a:normAutofit fontScale="77500" lnSpcReduction="20000"/>
          </a:bodyPr>
          <a:lstStyle/>
          <a:p>
            <a:pPr indent="-477234" lvl="0" marL="514350" rtl="0" algn="l">
              <a:lnSpc>
                <a:spcPct val="90000"/>
              </a:lnSpc>
              <a:spcBef>
                <a:spcPts val="0"/>
              </a:spcBef>
              <a:spcAft>
                <a:spcPts val="0"/>
              </a:spcAft>
              <a:buClr>
                <a:srgbClr val="000000"/>
              </a:buClr>
              <a:buSzPct val="100000"/>
              <a:buFont typeface="Palatino Linotype"/>
              <a:buAutoNum type="arabicPeriod"/>
            </a:pPr>
            <a:r>
              <a:rPr lang="en-US" sz="3900">
                <a:solidFill>
                  <a:srgbClr val="000000"/>
                </a:solidFill>
                <a:latin typeface="Palatino Linotype"/>
                <a:ea typeface="Palatino Linotype"/>
                <a:cs typeface="Palatino Linotype"/>
                <a:sym typeface="Palatino Linotype"/>
              </a:rPr>
              <a:t>Đưa ra các câu hỏi</a:t>
            </a:r>
            <a:endParaRPr>
              <a:latin typeface="Palatino Linotype"/>
              <a:ea typeface="Palatino Linotype"/>
              <a:cs typeface="Palatino Linotype"/>
              <a:sym typeface="Palatino Linotype"/>
            </a:endParaRPr>
          </a:p>
          <a:p>
            <a:pPr indent="-477234" lvl="0" marL="514350" rtl="0" algn="l">
              <a:lnSpc>
                <a:spcPct val="90000"/>
              </a:lnSpc>
              <a:spcBef>
                <a:spcPts val="1000"/>
              </a:spcBef>
              <a:spcAft>
                <a:spcPts val="0"/>
              </a:spcAft>
              <a:buClr>
                <a:srgbClr val="000000"/>
              </a:buClr>
              <a:buSzPct val="100000"/>
              <a:buFont typeface="Palatino Linotype"/>
              <a:buAutoNum type="arabicPeriod"/>
            </a:pPr>
            <a:r>
              <a:rPr lang="en-US" sz="3900">
                <a:solidFill>
                  <a:srgbClr val="000000"/>
                </a:solidFill>
                <a:latin typeface="Palatino Linotype"/>
                <a:ea typeface="Palatino Linotype"/>
                <a:cs typeface="Palatino Linotype"/>
                <a:sym typeface="Palatino Linotype"/>
              </a:rPr>
              <a:t>Tuân thủ Quy tắc</a:t>
            </a:r>
            <a:endParaRPr>
              <a:latin typeface="Palatino Linotype"/>
              <a:ea typeface="Palatino Linotype"/>
              <a:cs typeface="Palatino Linotype"/>
              <a:sym typeface="Palatino Linotype"/>
            </a:endParaRPr>
          </a:p>
          <a:p>
            <a:pPr indent="-191293" lvl="3" marL="971550" rtl="0" algn="l">
              <a:lnSpc>
                <a:spcPct val="90000"/>
              </a:lnSpc>
              <a:spcBef>
                <a:spcPts val="500"/>
              </a:spcBef>
              <a:spcAft>
                <a:spcPts val="0"/>
              </a:spcAft>
              <a:buClr>
                <a:schemeClr val="dk1"/>
              </a:buClr>
              <a:buSzPct val="100000"/>
              <a:buFont typeface="Palatino Linotype"/>
              <a:buChar char="•"/>
            </a:pPr>
            <a:r>
              <a:rPr lang="en-US" sz="3500">
                <a:latin typeface="Palatino Linotype"/>
                <a:ea typeface="Palatino Linotype"/>
                <a:cs typeface="Palatino Linotype"/>
                <a:sym typeface="Palatino Linotype"/>
              </a:rPr>
              <a:t> Hỏi nhiều câu hỏi nhất có thể.</a:t>
            </a:r>
            <a:endParaRPr>
              <a:latin typeface="Palatino Linotype"/>
              <a:ea typeface="Palatino Linotype"/>
              <a:cs typeface="Palatino Linotype"/>
              <a:sym typeface="Palatino Linotype"/>
            </a:endParaRPr>
          </a:p>
          <a:p>
            <a:pPr indent="-191293" lvl="3" marL="971550" rtl="0" algn="l">
              <a:lnSpc>
                <a:spcPct val="90000"/>
              </a:lnSpc>
              <a:spcBef>
                <a:spcPts val="500"/>
              </a:spcBef>
              <a:spcAft>
                <a:spcPts val="0"/>
              </a:spcAft>
              <a:buClr>
                <a:schemeClr val="dk1"/>
              </a:buClr>
              <a:buSzPct val="100000"/>
              <a:buFont typeface="Palatino Linotype"/>
              <a:buChar char="•"/>
            </a:pPr>
            <a:r>
              <a:rPr lang="en-US" sz="3500">
                <a:latin typeface="Palatino Linotype"/>
                <a:ea typeface="Palatino Linotype"/>
                <a:cs typeface="Palatino Linotype"/>
                <a:sym typeface="Palatino Linotype"/>
              </a:rPr>
              <a:t> Không dừng lại để thảo luận, phán xét hoặc trả lời bất kỳ câu hỏi nào.</a:t>
            </a:r>
            <a:endParaRPr>
              <a:latin typeface="Palatino Linotype"/>
              <a:ea typeface="Palatino Linotype"/>
              <a:cs typeface="Palatino Linotype"/>
              <a:sym typeface="Palatino Linotype"/>
            </a:endParaRPr>
          </a:p>
          <a:p>
            <a:pPr indent="-191293" lvl="3" marL="971550" rtl="0" algn="l">
              <a:lnSpc>
                <a:spcPct val="90000"/>
              </a:lnSpc>
              <a:spcBef>
                <a:spcPts val="500"/>
              </a:spcBef>
              <a:spcAft>
                <a:spcPts val="0"/>
              </a:spcAft>
              <a:buClr>
                <a:schemeClr val="dk1"/>
              </a:buClr>
              <a:buSzPct val="100000"/>
              <a:buFont typeface="Palatino Linotype"/>
              <a:buChar char="•"/>
            </a:pPr>
            <a:r>
              <a:rPr lang="en-US" sz="3500">
                <a:latin typeface="Palatino Linotype"/>
                <a:ea typeface="Palatino Linotype"/>
                <a:cs typeface="Palatino Linotype"/>
                <a:sym typeface="Palatino Linotype"/>
              </a:rPr>
              <a:t> Viết mọi câu hỏi ra giấy một cách chính xác, như cách mà nó đã được nói ra.</a:t>
            </a:r>
            <a:endParaRPr>
              <a:latin typeface="Palatino Linotype"/>
              <a:ea typeface="Palatino Linotype"/>
              <a:cs typeface="Palatino Linotype"/>
              <a:sym typeface="Palatino Linotype"/>
            </a:endParaRPr>
          </a:p>
          <a:p>
            <a:pPr indent="-191293" lvl="3" marL="971550" rtl="0" algn="l">
              <a:lnSpc>
                <a:spcPct val="90000"/>
              </a:lnSpc>
              <a:spcBef>
                <a:spcPts val="500"/>
              </a:spcBef>
              <a:spcAft>
                <a:spcPts val="0"/>
              </a:spcAft>
              <a:buClr>
                <a:schemeClr val="dk1"/>
              </a:buClr>
              <a:buSzPct val="100000"/>
              <a:buFont typeface="Palatino Linotype"/>
              <a:buChar char="•"/>
            </a:pPr>
            <a:r>
              <a:rPr lang="en-US" sz="3500">
                <a:latin typeface="Palatino Linotype"/>
                <a:ea typeface="Palatino Linotype"/>
                <a:cs typeface="Palatino Linotype"/>
                <a:sym typeface="Palatino Linotype"/>
              </a:rPr>
              <a:t> Biến đổi mọi mệnh đề khẳng định thành các câu hỏi.</a:t>
            </a:r>
            <a:endParaRPr>
              <a:latin typeface="Palatino Linotype"/>
              <a:ea typeface="Palatino Linotype"/>
              <a:cs typeface="Palatino Linotype"/>
              <a:sym typeface="Palatino Linotype"/>
            </a:endParaRPr>
          </a:p>
          <a:p>
            <a:pPr indent="-477234" lvl="0" marL="514350" rtl="0" algn="l">
              <a:lnSpc>
                <a:spcPct val="90000"/>
              </a:lnSpc>
              <a:spcBef>
                <a:spcPts val="1000"/>
              </a:spcBef>
              <a:spcAft>
                <a:spcPts val="0"/>
              </a:spcAft>
              <a:buClr>
                <a:srgbClr val="000000"/>
              </a:buClr>
              <a:buSzPct val="100000"/>
              <a:buFont typeface="Palatino Linotype"/>
              <a:buAutoNum type="arabicPeriod"/>
            </a:pPr>
            <a:r>
              <a:rPr lang="en-US" sz="3900">
                <a:solidFill>
                  <a:srgbClr val="000000"/>
                </a:solidFill>
                <a:latin typeface="Palatino Linotype"/>
                <a:ea typeface="Palatino Linotype"/>
                <a:cs typeface="Palatino Linotype"/>
                <a:sym typeface="Palatino Linotype"/>
              </a:rPr>
              <a:t>Đánh số các câu hỏi</a:t>
            </a:r>
            <a:endParaRPr>
              <a:latin typeface="Palatino Linotype"/>
              <a:ea typeface="Palatino Linotype"/>
              <a:cs typeface="Palatino Linotype"/>
              <a:sym typeface="Palatino Linotype"/>
            </a:endParaRPr>
          </a:p>
          <a:p>
            <a:pPr indent="-349885" lvl="0" marL="514350" rtl="0" algn="ctr">
              <a:lnSpc>
                <a:spcPct val="90000"/>
              </a:lnSpc>
              <a:spcBef>
                <a:spcPts val="1000"/>
              </a:spcBef>
              <a:spcAft>
                <a:spcPts val="0"/>
              </a:spcAft>
              <a:buClr>
                <a:schemeClr val="dk1"/>
              </a:buClr>
              <a:buSzPct val="100000"/>
              <a:buFont typeface="Noto Sans Symbols"/>
              <a:buNone/>
            </a:pPr>
            <a:r>
              <a:t/>
            </a:r>
            <a:endParaRPr>
              <a:latin typeface="Palatino Linotype"/>
              <a:ea typeface="Palatino Linotype"/>
              <a:cs typeface="Palatino Linotype"/>
              <a:sym typeface="Palatino Linotyp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1b602c76758_0_148"/>
          <p:cNvSpPr txBox="1"/>
          <p:nvPr>
            <p:ph type="title"/>
          </p:nvPr>
        </p:nvSpPr>
        <p:spPr>
          <a:xfrm>
            <a:off x="736503" y="22245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Tiêu điểm Câu hỏi (QFocus)</a:t>
            </a:r>
            <a:endParaRPr>
              <a:solidFill>
                <a:schemeClr val="dk1"/>
              </a:solidFill>
              <a:latin typeface="Palatino Linotype"/>
              <a:ea typeface="Palatino Linotype"/>
              <a:cs typeface="Palatino Linotype"/>
              <a:sym typeface="Palatino Linotype"/>
            </a:endParaRPr>
          </a:p>
        </p:txBody>
      </p:sp>
      <p:sp>
        <p:nvSpPr>
          <p:cNvPr id="608" name="Google Shape;608;g1b602c76758_0_148"/>
          <p:cNvSpPr txBox="1"/>
          <p:nvPr>
            <p:ph idx="1" type="body"/>
          </p:nvPr>
        </p:nvSpPr>
        <p:spPr>
          <a:xfrm>
            <a:off x="838200" y="2167695"/>
            <a:ext cx="10515600" cy="1683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5600"/>
              <a:buNone/>
            </a:pPr>
            <a:r>
              <a:rPr b="1" lang="en-US" sz="5600">
                <a:solidFill>
                  <a:schemeClr val="accent1"/>
                </a:solidFill>
                <a:latin typeface="Palatino Linotype"/>
                <a:ea typeface="Palatino Linotype"/>
                <a:cs typeface="Palatino Linotype"/>
                <a:sym typeface="Palatino Linotype"/>
              </a:rPr>
              <a:t>“Một vài học sinh </a:t>
            </a:r>
            <a:endParaRPr b="1" sz="5600">
              <a:solidFill>
                <a:schemeClr val="accent1"/>
              </a:solidFill>
              <a:latin typeface="Palatino Linotype"/>
              <a:ea typeface="Palatino Linotype"/>
              <a:cs typeface="Palatino Linotype"/>
              <a:sym typeface="Palatino Linotype"/>
            </a:endParaRPr>
          </a:p>
          <a:p>
            <a:pPr indent="0" lvl="0" marL="0" rtl="0" algn="l">
              <a:lnSpc>
                <a:spcPct val="90000"/>
              </a:lnSpc>
              <a:spcBef>
                <a:spcPts val="0"/>
              </a:spcBef>
              <a:spcAft>
                <a:spcPts val="0"/>
              </a:spcAft>
              <a:buClr>
                <a:schemeClr val="accent1"/>
              </a:buClr>
              <a:buSzPts val="5600"/>
              <a:buNone/>
            </a:pPr>
            <a:r>
              <a:rPr b="1" lang="en-US" sz="5600">
                <a:solidFill>
                  <a:schemeClr val="accent1"/>
                </a:solidFill>
                <a:latin typeface="Palatino Linotype"/>
                <a:ea typeface="Palatino Linotype"/>
                <a:cs typeface="Palatino Linotype"/>
                <a:sym typeface="Palatino Linotype"/>
              </a:rPr>
              <a:t>chẳng chịu hỏi bao giờ!”</a:t>
            </a:r>
            <a:endParaRPr b="1">
              <a:latin typeface="Palatino Linotype"/>
              <a:ea typeface="Palatino Linotype"/>
              <a:cs typeface="Palatino Linotype"/>
              <a:sym typeface="Palatino Linotype"/>
            </a:endParaRPr>
          </a:p>
        </p:txBody>
      </p:sp>
      <p:sp>
        <p:nvSpPr>
          <p:cNvPr id="609" name="Google Shape;609;g1b602c76758_0_148"/>
          <p:cNvSpPr txBox="1"/>
          <p:nvPr/>
        </p:nvSpPr>
        <p:spPr>
          <a:xfrm>
            <a:off x="838200" y="5442653"/>
            <a:ext cx="7971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Rockwell"/>
                <a:ea typeface="Rockwell"/>
                <a:cs typeface="Rockwell"/>
                <a:sym typeface="Rockwell"/>
              </a:rPr>
              <a:t>🡪 </a:t>
            </a:r>
            <a:r>
              <a:rPr lang="en-US" sz="2400">
                <a:latin typeface="Palatino Linotype"/>
                <a:ea typeface="Palatino Linotype"/>
                <a:cs typeface="Palatino Linotype"/>
                <a:sym typeface="Palatino Linotype"/>
              </a:rPr>
              <a:t>Hãy viết mệnh đề này vào lề trên của tờ giấy</a:t>
            </a:r>
            <a:r>
              <a:rPr lang="en-US" sz="2400">
                <a:solidFill>
                  <a:srgbClr val="000000"/>
                </a:solidFill>
                <a:latin typeface="Palatino Linotype"/>
                <a:ea typeface="Palatino Linotype"/>
                <a:cs typeface="Palatino Linotype"/>
                <a:sym typeface="Palatino Linotype"/>
              </a:rPr>
              <a:t> </a:t>
            </a:r>
            <a:endParaRPr>
              <a:latin typeface="Palatino Linotype"/>
              <a:ea typeface="Palatino Linotype"/>
              <a:cs typeface="Palatino Linotype"/>
              <a:sym typeface="Palatino Linotype"/>
            </a:endParaRPr>
          </a:p>
        </p:txBody>
      </p:sp>
      <p:sp>
        <p:nvSpPr>
          <p:cNvPr id="610" name="Google Shape;610;g1b602c76758_0_148"/>
          <p:cNvSpPr txBox="1"/>
          <p:nvPr/>
        </p:nvSpPr>
        <p:spPr>
          <a:xfrm>
            <a:off x="838200" y="6062329"/>
            <a:ext cx="8201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Rockwell"/>
                <a:ea typeface="Rockwell"/>
                <a:cs typeface="Rockwell"/>
                <a:sym typeface="Rockwell"/>
              </a:rPr>
              <a:t>🡪 </a:t>
            </a:r>
            <a:r>
              <a:rPr lang="en-US" sz="2400">
                <a:solidFill>
                  <a:srgbClr val="000000"/>
                </a:solidFill>
                <a:latin typeface="Palatino Linotype"/>
                <a:ea typeface="Palatino Linotype"/>
                <a:cs typeface="Palatino Linotype"/>
                <a:sym typeface="Palatino Linotype"/>
              </a:rPr>
              <a:t>H</a:t>
            </a:r>
            <a:r>
              <a:rPr lang="en-US" sz="2400">
                <a:latin typeface="Palatino Linotype"/>
                <a:ea typeface="Palatino Linotype"/>
                <a:cs typeface="Palatino Linotype"/>
                <a:sym typeface="Palatino Linotype"/>
              </a:rPr>
              <a:t>ãy nhớ: Đánh số các câu hỏi. Tuân thủ các Quy tắc</a:t>
            </a:r>
            <a:endParaRPr sz="2400">
              <a:solidFill>
                <a:srgbClr val="000000"/>
              </a:solidFill>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1b602c76758_0_155"/>
          <p:cNvSpPr txBox="1"/>
          <p:nvPr>
            <p:ph type="title"/>
          </p:nvPr>
        </p:nvSpPr>
        <p:spPr>
          <a:xfrm>
            <a:off x="706581" y="252080"/>
            <a:ext cx="10515600" cy="98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Phân nhóm các câu hỏi: Đóng/ Mở</a:t>
            </a:r>
            <a:endParaRPr>
              <a:latin typeface="Palatino Linotype"/>
              <a:ea typeface="Palatino Linotype"/>
              <a:cs typeface="Palatino Linotype"/>
              <a:sym typeface="Palatino Linotype"/>
            </a:endParaRPr>
          </a:p>
        </p:txBody>
      </p:sp>
      <p:sp>
        <p:nvSpPr>
          <p:cNvPr id="616" name="Google Shape;616;g1b602c76758_0_155"/>
          <p:cNvSpPr txBox="1"/>
          <p:nvPr>
            <p:ph idx="1" type="body"/>
          </p:nvPr>
        </p:nvSpPr>
        <p:spPr>
          <a:xfrm>
            <a:off x="838200" y="1825627"/>
            <a:ext cx="10515600" cy="36219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15000"/>
              </a:lnSpc>
              <a:spcBef>
                <a:spcPts val="0"/>
              </a:spcBef>
              <a:spcAft>
                <a:spcPts val="0"/>
              </a:spcAft>
              <a:buClr>
                <a:srgbClr val="000000"/>
              </a:buClr>
              <a:buSzPct val="100000"/>
              <a:buNone/>
            </a:pPr>
            <a:r>
              <a:rPr lang="en-US" sz="3500" u="sng">
                <a:solidFill>
                  <a:srgbClr val="000000"/>
                </a:solidFill>
                <a:latin typeface="Palatino Linotype"/>
                <a:ea typeface="Palatino Linotype"/>
                <a:cs typeface="Palatino Linotype"/>
                <a:sym typeface="Palatino Linotype"/>
              </a:rPr>
              <a:t>Định nghĩa</a:t>
            </a:r>
            <a:r>
              <a:rPr lang="en-US" sz="3500">
                <a:solidFill>
                  <a:srgbClr val="000000"/>
                </a:solidFill>
                <a:latin typeface="Palatino Linotype"/>
                <a:ea typeface="Palatino Linotype"/>
                <a:cs typeface="Palatino Linotype"/>
                <a:sym typeface="Palatino Linotype"/>
              </a:rPr>
              <a:t>: </a:t>
            </a:r>
            <a:endParaRPr b="1" sz="3500">
              <a:solidFill>
                <a:srgbClr val="000000"/>
              </a:solidFill>
              <a:latin typeface="Palatino Linotype"/>
              <a:ea typeface="Palatino Linotype"/>
              <a:cs typeface="Palatino Linotype"/>
              <a:sym typeface="Palatino Linotype"/>
            </a:endParaRPr>
          </a:p>
          <a:p>
            <a:pPr indent="-178625" lvl="1" marL="685800" rtl="0" algn="l">
              <a:lnSpc>
                <a:spcPct val="115000"/>
              </a:lnSpc>
              <a:spcBef>
                <a:spcPts val="500"/>
              </a:spcBef>
              <a:spcAft>
                <a:spcPts val="0"/>
              </a:spcAft>
              <a:buClr>
                <a:srgbClr val="000000"/>
              </a:buClr>
              <a:buSzPct val="100000"/>
              <a:buChar char="•"/>
            </a:pPr>
            <a:r>
              <a:rPr b="1" lang="en-US" sz="3500">
                <a:solidFill>
                  <a:srgbClr val="000000"/>
                </a:solidFill>
                <a:latin typeface="Palatino Linotype"/>
                <a:ea typeface="Palatino Linotype"/>
                <a:cs typeface="Palatino Linotype"/>
                <a:sym typeface="Palatino Linotype"/>
              </a:rPr>
              <a:t>Closed-ended </a:t>
            </a:r>
            <a:r>
              <a:rPr lang="en-US" sz="3500">
                <a:solidFill>
                  <a:srgbClr val="000000"/>
                </a:solidFill>
                <a:latin typeface="Palatino Linotype"/>
                <a:ea typeface="Palatino Linotype"/>
                <a:cs typeface="Palatino Linotype"/>
                <a:sym typeface="Palatino Linotype"/>
              </a:rPr>
              <a:t>(Câu hỏi đóng): những câu hỏi mà có thể trả lời “Yes/No”, “Đúng/Sai”, hoặc trả lời với một đáp án </a:t>
            </a:r>
            <a:r>
              <a:rPr b="1" lang="en-US" sz="3500">
                <a:solidFill>
                  <a:srgbClr val="000000"/>
                </a:solidFill>
                <a:latin typeface="Palatino Linotype"/>
                <a:ea typeface="Palatino Linotype"/>
                <a:cs typeface="Palatino Linotype"/>
                <a:sym typeface="Palatino Linotype"/>
              </a:rPr>
              <a:t>ngắn gọn (một, hai từ)</a:t>
            </a:r>
            <a:r>
              <a:rPr lang="en-US" sz="3500">
                <a:solidFill>
                  <a:srgbClr val="000000"/>
                </a:solidFill>
                <a:latin typeface="Palatino Linotype"/>
                <a:ea typeface="Palatino Linotype"/>
                <a:cs typeface="Palatino Linotype"/>
                <a:sym typeface="Palatino Linotype"/>
              </a:rPr>
              <a:t>.</a:t>
            </a:r>
            <a:endParaRPr>
              <a:latin typeface="Palatino Linotype"/>
              <a:ea typeface="Palatino Linotype"/>
              <a:cs typeface="Palatino Linotype"/>
              <a:sym typeface="Palatino Linotype"/>
            </a:endParaRPr>
          </a:p>
          <a:p>
            <a:pPr indent="-178625" lvl="1" marL="685800" rtl="0" algn="l">
              <a:lnSpc>
                <a:spcPct val="115000"/>
              </a:lnSpc>
              <a:spcBef>
                <a:spcPts val="1800"/>
              </a:spcBef>
              <a:spcAft>
                <a:spcPts val="0"/>
              </a:spcAft>
              <a:buClr>
                <a:srgbClr val="000000"/>
              </a:buClr>
              <a:buSzPct val="100000"/>
              <a:buChar char="•"/>
            </a:pPr>
            <a:r>
              <a:rPr b="1" lang="en-US" sz="3500">
                <a:solidFill>
                  <a:srgbClr val="000000"/>
                </a:solidFill>
                <a:latin typeface="Palatino Linotype"/>
                <a:ea typeface="Palatino Linotype"/>
                <a:cs typeface="Palatino Linotype"/>
                <a:sym typeface="Palatino Linotype"/>
              </a:rPr>
              <a:t>Open-ended</a:t>
            </a:r>
            <a:r>
              <a:rPr lang="en-US" sz="3500">
                <a:solidFill>
                  <a:srgbClr val="000000"/>
                </a:solidFill>
                <a:latin typeface="Palatino Linotype"/>
                <a:ea typeface="Palatino Linotype"/>
                <a:cs typeface="Palatino Linotype"/>
                <a:sym typeface="Palatino Linotype"/>
              </a:rPr>
              <a:t> </a:t>
            </a:r>
            <a:r>
              <a:rPr lang="en-US" sz="3500">
                <a:solidFill>
                  <a:srgbClr val="000000"/>
                </a:solidFill>
                <a:latin typeface="Palatino Linotype"/>
                <a:ea typeface="Palatino Linotype"/>
                <a:cs typeface="Palatino Linotype"/>
                <a:sym typeface="Palatino Linotype"/>
              </a:rPr>
              <a:t>(Câu hỏi mở): những câu hỏi cần đến </a:t>
            </a:r>
            <a:r>
              <a:rPr b="1" lang="en-US" sz="3500">
                <a:solidFill>
                  <a:srgbClr val="000000"/>
                </a:solidFill>
                <a:latin typeface="Palatino Linotype"/>
                <a:ea typeface="Palatino Linotype"/>
                <a:cs typeface="Palatino Linotype"/>
                <a:sym typeface="Palatino Linotype"/>
              </a:rPr>
              <a:t>sự giải thích</a:t>
            </a:r>
            <a:endParaRPr b="1" sz="3500">
              <a:solidFill>
                <a:srgbClr val="000000"/>
              </a:solidFill>
              <a:latin typeface="Palatino Linotype"/>
              <a:ea typeface="Palatino Linotype"/>
              <a:cs typeface="Palatino Linotype"/>
              <a:sym typeface="Palatino Linotype"/>
            </a:endParaRPr>
          </a:p>
          <a:p>
            <a:pPr indent="-228600" lvl="1" marL="685800" rtl="0" algn="l">
              <a:lnSpc>
                <a:spcPct val="115000"/>
              </a:lnSpc>
              <a:spcBef>
                <a:spcPts val="1800"/>
              </a:spcBef>
              <a:spcAft>
                <a:spcPts val="0"/>
              </a:spcAft>
              <a:buClr>
                <a:schemeClr val="dk1"/>
              </a:buClr>
              <a:buSzPct val="100000"/>
              <a:buNone/>
            </a:pPr>
            <a:r>
              <a:t/>
            </a:r>
            <a:endParaRPr sz="1000">
              <a:solidFill>
                <a:srgbClr val="000000"/>
              </a:solidFill>
              <a:latin typeface="Palatino Linotype"/>
              <a:ea typeface="Palatino Linotype"/>
              <a:cs typeface="Palatino Linotype"/>
              <a:sym typeface="Palatino Linotype"/>
            </a:endParaRPr>
          </a:p>
          <a:p>
            <a:pPr indent="0" lvl="0" marL="0" rtl="0" algn="l">
              <a:lnSpc>
                <a:spcPct val="115000"/>
              </a:lnSpc>
              <a:spcBef>
                <a:spcPts val="1800"/>
              </a:spcBef>
              <a:spcAft>
                <a:spcPts val="0"/>
              </a:spcAft>
              <a:buClr>
                <a:srgbClr val="000000"/>
              </a:buClr>
              <a:buSzPct val="100000"/>
              <a:buNone/>
            </a:pPr>
            <a:r>
              <a:rPr lang="en-US" sz="3500" u="sng">
                <a:solidFill>
                  <a:srgbClr val="000000"/>
                </a:solidFill>
                <a:latin typeface="Palatino Linotype"/>
                <a:ea typeface="Palatino Linotype"/>
                <a:cs typeface="Palatino Linotype"/>
                <a:sym typeface="Palatino Linotype"/>
              </a:rPr>
              <a:t>Cách làm</a:t>
            </a:r>
            <a:r>
              <a:rPr lang="en-US" sz="3500">
                <a:solidFill>
                  <a:srgbClr val="000000"/>
                </a:solidFill>
                <a:latin typeface="Palatino Linotype"/>
                <a:ea typeface="Palatino Linotype"/>
                <a:cs typeface="Palatino Linotype"/>
                <a:sym typeface="Palatino Linotype"/>
              </a:rPr>
              <a:t>: </a:t>
            </a:r>
            <a:r>
              <a:rPr lang="en-US" sz="3500">
                <a:solidFill>
                  <a:srgbClr val="000000"/>
                </a:solidFill>
                <a:latin typeface="Palatino Linotype"/>
                <a:ea typeface="Palatino Linotype"/>
                <a:cs typeface="Palatino Linotype"/>
                <a:sym typeface="Palatino Linotype"/>
              </a:rPr>
              <a:t>Xác định câu hỏi đóng hay mở, và đánh dấu chúng bằng chữ “C” hay “O”.</a:t>
            </a:r>
            <a:endParaRPr sz="3500">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1b602c76758_0_160"/>
          <p:cNvSpPr txBox="1"/>
          <p:nvPr>
            <p:ph type="title"/>
          </p:nvPr>
        </p:nvSpPr>
        <p:spPr>
          <a:xfrm>
            <a:off x="727364" y="272862"/>
            <a:ext cx="10515600" cy="953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Thảo luận</a:t>
            </a:r>
            <a:endParaRPr>
              <a:solidFill>
                <a:schemeClr val="dk1"/>
              </a:solidFill>
              <a:latin typeface="Palatino Linotype"/>
              <a:ea typeface="Palatino Linotype"/>
              <a:cs typeface="Palatino Linotype"/>
              <a:sym typeface="Palatino Linotype"/>
            </a:endParaRPr>
          </a:p>
        </p:txBody>
      </p:sp>
      <p:grpSp>
        <p:nvGrpSpPr>
          <p:cNvPr id="623" name="Google Shape;623;g1b602c76758_0_160"/>
          <p:cNvGrpSpPr/>
          <p:nvPr/>
        </p:nvGrpSpPr>
        <p:grpSpPr>
          <a:xfrm>
            <a:off x="2341124" y="1893651"/>
            <a:ext cx="7075801" cy="3499530"/>
            <a:chOff x="0" y="0"/>
            <a:chExt cx="7075801" cy="3499530"/>
          </a:xfrm>
        </p:grpSpPr>
        <p:sp>
          <p:nvSpPr>
            <p:cNvPr id="624" name="Google Shape;624;g1b602c76758_0_160"/>
            <p:cNvSpPr/>
            <p:nvPr/>
          </p:nvSpPr>
          <p:spPr>
            <a:xfrm>
              <a:off x="0" y="0"/>
              <a:ext cx="7075800" cy="11214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1b602c76758_0_160"/>
            <p:cNvSpPr txBox="1"/>
            <p:nvPr/>
          </p:nvSpPr>
          <p:spPr>
            <a:xfrm>
              <a:off x="0" y="0"/>
              <a:ext cx="7075800" cy="1121400"/>
            </a:xfrm>
            <a:prstGeom prst="rect">
              <a:avLst/>
            </a:prstGeom>
            <a:noFill/>
            <a:ln>
              <a:noFill/>
            </a:ln>
          </p:spPr>
          <p:txBody>
            <a:bodyPr anchorCtr="0" anchor="ctr" bIns="167625" lIns="167625" spcFirstLastPara="1" rIns="167625" wrap="square" tIns="167625">
              <a:noAutofit/>
            </a:bodyPr>
            <a:lstStyle/>
            <a:p>
              <a:pPr indent="0" lvl="0" marL="0" marR="0" rtl="0" algn="ctr">
                <a:lnSpc>
                  <a:spcPct val="90000"/>
                </a:lnSpc>
                <a:spcBef>
                  <a:spcPts val="0"/>
                </a:spcBef>
                <a:spcAft>
                  <a:spcPts val="0"/>
                </a:spcAft>
                <a:buNone/>
              </a:pPr>
              <a:r>
                <a:rPr lang="en-US" sz="4400">
                  <a:solidFill>
                    <a:schemeClr val="lt1"/>
                  </a:solidFill>
                  <a:latin typeface="Palatino Linotype"/>
                  <a:ea typeface="Palatino Linotype"/>
                  <a:cs typeface="Palatino Linotype"/>
                  <a:sym typeface="Palatino Linotype"/>
                </a:rPr>
                <a:t>Các câu hỏi Đóng (Closed-ended)</a:t>
              </a:r>
              <a:endParaRPr>
                <a:latin typeface="Palatino Linotype"/>
                <a:ea typeface="Palatino Linotype"/>
                <a:cs typeface="Palatino Linotype"/>
                <a:sym typeface="Palatino Linotype"/>
              </a:endParaRPr>
            </a:p>
          </p:txBody>
        </p:sp>
        <p:sp>
          <p:nvSpPr>
            <p:cNvPr id="626" name="Google Shape;626;g1b602c76758_0_160"/>
            <p:cNvSpPr/>
            <p:nvPr/>
          </p:nvSpPr>
          <p:spPr>
            <a:xfrm>
              <a:off x="0" y="1144830"/>
              <a:ext cx="3537900" cy="23547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1b602c76758_0_160"/>
            <p:cNvSpPr txBox="1"/>
            <p:nvPr/>
          </p:nvSpPr>
          <p:spPr>
            <a:xfrm>
              <a:off x="0" y="1144830"/>
              <a:ext cx="3537900" cy="2354700"/>
            </a:xfrm>
            <a:prstGeom prst="rect">
              <a:avLst/>
            </a:prstGeom>
            <a:noFill/>
            <a:ln>
              <a:noFill/>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lang="en-US" sz="3800">
                  <a:solidFill>
                    <a:schemeClr val="dk1"/>
                  </a:solidFill>
                  <a:latin typeface="Palatino Linotype"/>
                  <a:ea typeface="Palatino Linotype"/>
                  <a:cs typeface="Palatino Linotype"/>
                  <a:sym typeface="Palatino Linotype"/>
                </a:rPr>
                <a:t>Ưu điểm</a:t>
              </a:r>
              <a:endParaRPr>
                <a:latin typeface="Palatino Linotype"/>
                <a:ea typeface="Palatino Linotype"/>
                <a:cs typeface="Palatino Linotype"/>
                <a:sym typeface="Palatino Linotype"/>
              </a:endParaRPr>
            </a:p>
          </p:txBody>
        </p:sp>
        <p:sp>
          <p:nvSpPr>
            <p:cNvPr id="628" name="Google Shape;628;g1b602c76758_0_160"/>
            <p:cNvSpPr/>
            <p:nvPr/>
          </p:nvSpPr>
          <p:spPr>
            <a:xfrm>
              <a:off x="3537901" y="1144830"/>
              <a:ext cx="3537900" cy="2354700"/>
            </a:xfrm>
            <a:prstGeom prst="rect">
              <a:avLst/>
            </a:prstGeom>
            <a:blipFill rotWithShape="1">
              <a:blip r:embed="rId3">
                <a:alphaModFix/>
              </a:blip>
              <a:tile algn="tl" flip="none" tx="0" sx="100000" ty="0" sy="100000"/>
            </a:blipFill>
            <a:ln cap="flat" cmpd="sng" w="9525">
              <a:solidFill>
                <a:srgbClr val="DDF3F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1b602c76758_0_160"/>
            <p:cNvSpPr txBox="1"/>
            <p:nvPr/>
          </p:nvSpPr>
          <p:spPr>
            <a:xfrm>
              <a:off x="3537901" y="1144830"/>
              <a:ext cx="3537900" cy="2354700"/>
            </a:xfrm>
            <a:prstGeom prst="rect">
              <a:avLst/>
            </a:prstGeom>
            <a:noFill/>
            <a:ln>
              <a:noFill/>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lang="en-US" sz="3800">
                  <a:solidFill>
                    <a:schemeClr val="dk1"/>
                  </a:solidFill>
                  <a:latin typeface="Palatino Linotype"/>
                  <a:ea typeface="Palatino Linotype"/>
                  <a:cs typeface="Palatino Linotype"/>
                  <a:sym typeface="Palatino Linotype"/>
                </a:rPr>
                <a:t>Nhược điểm</a:t>
              </a:r>
              <a:endParaRPr>
                <a:latin typeface="Palatino Linotype"/>
                <a:ea typeface="Palatino Linotype"/>
                <a:cs typeface="Palatino Linotype"/>
                <a:sym typeface="Palatino Linotype"/>
              </a:endParaRPr>
            </a:p>
          </p:txBody>
        </p:sp>
        <p:sp>
          <p:nvSpPr>
            <p:cNvPr id="630" name="Google Shape;630;g1b602c76758_0_160"/>
            <p:cNvSpPr/>
            <p:nvPr/>
          </p:nvSpPr>
          <p:spPr>
            <a:xfrm>
              <a:off x="0" y="2968405"/>
              <a:ext cx="7075800" cy="2616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1" name="Google Shape;631;g1b602c76758_0_160"/>
          <p:cNvSpPr/>
          <p:nvPr/>
        </p:nvSpPr>
        <p:spPr>
          <a:xfrm>
            <a:off x="6809363" y="3041516"/>
            <a:ext cx="3516600" cy="2321700"/>
          </a:xfrm>
          <a:prstGeom prst="rect">
            <a:avLst/>
          </a:prstGeom>
          <a:solidFill>
            <a:schemeClr val="lt1"/>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3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1b602c76758_0_474"/>
          <p:cNvSpPr txBox="1"/>
          <p:nvPr>
            <p:ph type="title"/>
          </p:nvPr>
        </p:nvSpPr>
        <p:spPr>
          <a:xfrm>
            <a:off x="727364" y="272862"/>
            <a:ext cx="10515600" cy="953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Thảo luận</a:t>
            </a:r>
            <a:endParaRPr>
              <a:solidFill>
                <a:schemeClr val="dk1"/>
              </a:solidFill>
              <a:latin typeface="Palatino Linotype"/>
              <a:ea typeface="Palatino Linotype"/>
              <a:cs typeface="Palatino Linotype"/>
              <a:sym typeface="Palatino Linotype"/>
            </a:endParaRPr>
          </a:p>
        </p:txBody>
      </p:sp>
      <p:grpSp>
        <p:nvGrpSpPr>
          <p:cNvPr id="638" name="Google Shape;638;g1b602c76758_0_474"/>
          <p:cNvGrpSpPr/>
          <p:nvPr/>
        </p:nvGrpSpPr>
        <p:grpSpPr>
          <a:xfrm>
            <a:off x="2341124" y="1893651"/>
            <a:ext cx="7075801" cy="3499530"/>
            <a:chOff x="0" y="0"/>
            <a:chExt cx="7075801" cy="3499530"/>
          </a:xfrm>
        </p:grpSpPr>
        <p:sp>
          <p:nvSpPr>
            <p:cNvPr id="639" name="Google Shape;639;g1b602c76758_0_474"/>
            <p:cNvSpPr/>
            <p:nvPr/>
          </p:nvSpPr>
          <p:spPr>
            <a:xfrm>
              <a:off x="0" y="0"/>
              <a:ext cx="7075800" cy="11214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1b602c76758_0_474"/>
            <p:cNvSpPr txBox="1"/>
            <p:nvPr/>
          </p:nvSpPr>
          <p:spPr>
            <a:xfrm>
              <a:off x="0" y="0"/>
              <a:ext cx="7075800" cy="1121400"/>
            </a:xfrm>
            <a:prstGeom prst="rect">
              <a:avLst/>
            </a:prstGeom>
            <a:noFill/>
            <a:ln>
              <a:noFill/>
            </a:ln>
          </p:spPr>
          <p:txBody>
            <a:bodyPr anchorCtr="0" anchor="ctr" bIns="167625" lIns="167625" spcFirstLastPara="1" rIns="167625" wrap="square" tIns="167625">
              <a:noAutofit/>
            </a:bodyPr>
            <a:lstStyle/>
            <a:p>
              <a:pPr indent="0" lvl="0" marL="0" marR="0" rtl="0" algn="ctr">
                <a:lnSpc>
                  <a:spcPct val="90000"/>
                </a:lnSpc>
                <a:spcBef>
                  <a:spcPts val="0"/>
                </a:spcBef>
                <a:spcAft>
                  <a:spcPts val="0"/>
                </a:spcAft>
                <a:buNone/>
              </a:pPr>
              <a:r>
                <a:rPr lang="en-US" sz="4400">
                  <a:solidFill>
                    <a:schemeClr val="lt1"/>
                  </a:solidFill>
                  <a:latin typeface="Palatino Linotype"/>
                  <a:ea typeface="Palatino Linotype"/>
                  <a:cs typeface="Palatino Linotype"/>
                  <a:sym typeface="Palatino Linotype"/>
                </a:rPr>
                <a:t>Các câu hỏi Mở (Open-ended)</a:t>
              </a:r>
              <a:endParaRPr>
                <a:latin typeface="Palatino Linotype"/>
                <a:ea typeface="Palatino Linotype"/>
                <a:cs typeface="Palatino Linotype"/>
                <a:sym typeface="Palatino Linotype"/>
              </a:endParaRPr>
            </a:p>
          </p:txBody>
        </p:sp>
        <p:sp>
          <p:nvSpPr>
            <p:cNvPr id="641" name="Google Shape;641;g1b602c76758_0_474"/>
            <p:cNvSpPr/>
            <p:nvPr/>
          </p:nvSpPr>
          <p:spPr>
            <a:xfrm>
              <a:off x="0" y="1144830"/>
              <a:ext cx="3537900" cy="23547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1b602c76758_0_474"/>
            <p:cNvSpPr txBox="1"/>
            <p:nvPr/>
          </p:nvSpPr>
          <p:spPr>
            <a:xfrm>
              <a:off x="0" y="1144830"/>
              <a:ext cx="3537900" cy="2354700"/>
            </a:xfrm>
            <a:prstGeom prst="rect">
              <a:avLst/>
            </a:prstGeom>
            <a:noFill/>
            <a:ln>
              <a:noFill/>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lang="en-US" sz="3800">
                  <a:solidFill>
                    <a:schemeClr val="dk1"/>
                  </a:solidFill>
                  <a:latin typeface="Palatino Linotype"/>
                  <a:ea typeface="Palatino Linotype"/>
                  <a:cs typeface="Palatino Linotype"/>
                  <a:sym typeface="Palatino Linotype"/>
                </a:rPr>
                <a:t>Ưu điểm</a:t>
              </a:r>
              <a:endParaRPr>
                <a:latin typeface="Palatino Linotype"/>
                <a:ea typeface="Palatino Linotype"/>
                <a:cs typeface="Palatino Linotype"/>
                <a:sym typeface="Palatino Linotype"/>
              </a:endParaRPr>
            </a:p>
          </p:txBody>
        </p:sp>
        <p:sp>
          <p:nvSpPr>
            <p:cNvPr id="643" name="Google Shape;643;g1b602c76758_0_474"/>
            <p:cNvSpPr/>
            <p:nvPr/>
          </p:nvSpPr>
          <p:spPr>
            <a:xfrm>
              <a:off x="3537901" y="1144830"/>
              <a:ext cx="3537900" cy="2354700"/>
            </a:xfrm>
            <a:prstGeom prst="rect">
              <a:avLst/>
            </a:prstGeom>
            <a:blipFill rotWithShape="1">
              <a:blip r:embed="rId3">
                <a:alphaModFix/>
              </a:blip>
              <a:tile algn="tl" flip="none" tx="0" sx="100000" ty="0" sy="100000"/>
            </a:blipFill>
            <a:ln cap="flat" cmpd="sng" w="9525">
              <a:solidFill>
                <a:srgbClr val="DDF3F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1b602c76758_0_474"/>
            <p:cNvSpPr txBox="1"/>
            <p:nvPr/>
          </p:nvSpPr>
          <p:spPr>
            <a:xfrm>
              <a:off x="3537901" y="1144830"/>
              <a:ext cx="3537900" cy="2354700"/>
            </a:xfrm>
            <a:prstGeom prst="rect">
              <a:avLst/>
            </a:prstGeom>
            <a:noFill/>
            <a:ln>
              <a:noFill/>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lang="en-US" sz="3800">
                  <a:solidFill>
                    <a:schemeClr val="dk1"/>
                  </a:solidFill>
                  <a:latin typeface="Palatino Linotype"/>
                  <a:ea typeface="Palatino Linotype"/>
                  <a:cs typeface="Palatino Linotype"/>
                  <a:sym typeface="Palatino Linotype"/>
                </a:rPr>
                <a:t>Nhược điểm</a:t>
              </a:r>
              <a:endParaRPr>
                <a:latin typeface="Palatino Linotype"/>
                <a:ea typeface="Palatino Linotype"/>
                <a:cs typeface="Palatino Linotype"/>
                <a:sym typeface="Palatino Linotype"/>
              </a:endParaRPr>
            </a:p>
          </p:txBody>
        </p:sp>
        <p:sp>
          <p:nvSpPr>
            <p:cNvPr id="645" name="Google Shape;645;g1b602c76758_0_474"/>
            <p:cNvSpPr/>
            <p:nvPr/>
          </p:nvSpPr>
          <p:spPr>
            <a:xfrm>
              <a:off x="0" y="2968405"/>
              <a:ext cx="7075800" cy="2616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6" name="Google Shape;646;g1b602c76758_0_474"/>
          <p:cNvSpPr/>
          <p:nvPr/>
        </p:nvSpPr>
        <p:spPr>
          <a:xfrm>
            <a:off x="6809363" y="3041516"/>
            <a:ext cx="3516600" cy="2321700"/>
          </a:xfrm>
          <a:prstGeom prst="rect">
            <a:avLst/>
          </a:prstGeom>
          <a:solidFill>
            <a:schemeClr val="lt1"/>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g1b602c76758_0_188"/>
          <p:cNvSpPr txBox="1"/>
          <p:nvPr/>
        </p:nvSpPr>
        <p:spPr>
          <a:xfrm>
            <a:off x="2386013" y="2402238"/>
            <a:ext cx="6400800" cy="16317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1" sz="3200">
              <a:solidFill>
                <a:srgbClr val="000000"/>
              </a:solidFill>
              <a:latin typeface="Rockwell"/>
              <a:ea typeface="Rockwell"/>
              <a:cs typeface="Rockwell"/>
              <a:sym typeface="Rockwell"/>
            </a:endParaRPr>
          </a:p>
        </p:txBody>
      </p:sp>
      <p:sp>
        <p:nvSpPr>
          <p:cNvPr id="653" name="Google Shape;653;g1b602c76758_0_188"/>
          <p:cNvSpPr txBox="1"/>
          <p:nvPr>
            <p:ph type="title"/>
          </p:nvPr>
        </p:nvSpPr>
        <p:spPr>
          <a:xfrm>
            <a:off x="713509" y="441259"/>
            <a:ext cx="10515600" cy="757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Cải thiện các câu hỏi</a:t>
            </a:r>
            <a:endParaRPr>
              <a:latin typeface="Palatino Linotype"/>
              <a:ea typeface="Palatino Linotype"/>
              <a:cs typeface="Palatino Linotype"/>
              <a:sym typeface="Palatino Linotype"/>
            </a:endParaRPr>
          </a:p>
        </p:txBody>
      </p:sp>
      <p:sp>
        <p:nvSpPr>
          <p:cNvPr id="654" name="Google Shape;654;g1b602c76758_0_188"/>
          <p:cNvSpPr txBox="1"/>
          <p:nvPr>
            <p:ph idx="1" type="body"/>
          </p:nvPr>
        </p:nvSpPr>
        <p:spPr>
          <a:xfrm>
            <a:off x="838193" y="2125722"/>
            <a:ext cx="10515600" cy="3845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800"/>
              <a:buChar char="•"/>
            </a:pPr>
            <a:r>
              <a:rPr lang="en-US">
                <a:solidFill>
                  <a:srgbClr val="000000"/>
                </a:solidFill>
                <a:latin typeface="Palatino Linotype"/>
                <a:ea typeface="Palatino Linotype"/>
                <a:cs typeface="Palatino Linotype"/>
                <a:sym typeface="Palatino Linotype"/>
              </a:rPr>
              <a:t>Chọn một </a:t>
            </a:r>
            <a:r>
              <a:rPr b="1" lang="en-US">
                <a:solidFill>
                  <a:srgbClr val="000000"/>
                </a:solidFill>
                <a:latin typeface="Palatino Linotype"/>
                <a:ea typeface="Palatino Linotype"/>
                <a:cs typeface="Palatino Linotype"/>
                <a:sym typeface="Palatino Linotype"/>
              </a:rPr>
              <a:t>câu hỏi đóng</a:t>
            </a:r>
            <a:r>
              <a:rPr lang="en-US">
                <a:solidFill>
                  <a:srgbClr val="000000"/>
                </a:solidFill>
                <a:latin typeface="Palatino Linotype"/>
                <a:ea typeface="Palatino Linotype"/>
                <a:cs typeface="Palatino Linotype"/>
                <a:sym typeface="Palatino Linotype"/>
              </a:rPr>
              <a:t>, và chuyển nó thành </a:t>
            </a:r>
            <a:r>
              <a:rPr b="1" lang="en-US">
                <a:solidFill>
                  <a:srgbClr val="000000"/>
                </a:solidFill>
                <a:latin typeface="Palatino Linotype"/>
                <a:ea typeface="Palatino Linotype"/>
                <a:cs typeface="Palatino Linotype"/>
                <a:sym typeface="Palatino Linotype"/>
              </a:rPr>
              <a:t>câu hỏi mở.</a:t>
            </a:r>
            <a:endParaRPr b="1">
              <a:latin typeface="Palatino Linotype"/>
              <a:ea typeface="Palatino Linotype"/>
              <a:cs typeface="Palatino Linotype"/>
              <a:sym typeface="Palatino Linotype"/>
            </a:endParaRPr>
          </a:p>
          <a:p>
            <a:pPr indent="-228600" lvl="0" marL="228600" rtl="0" algn="l">
              <a:lnSpc>
                <a:spcPct val="90000"/>
              </a:lnSpc>
              <a:spcBef>
                <a:spcPts val="400"/>
              </a:spcBef>
              <a:spcAft>
                <a:spcPts val="0"/>
              </a:spcAft>
              <a:buClr>
                <a:schemeClr val="dk1"/>
              </a:buClr>
              <a:buSzPts val="2800"/>
              <a:buFont typeface="Noto Sans Symbols"/>
              <a:buNone/>
            </a:pPr>
            <a:r>
              <a:t/>
            </a:r>
            <a:endParaRPr>
              <a:solidFill>
                <a:srgbClr val="000000"/>
              </a:solidFill>
              <a:latin typeface="Palatino Linotype"/>
              <a:ea typeface="Palatino Linotype"/>
              <a:cs typeface="Palatino Linotype"/>
              <a:sym typeface="Palatino Linotype"/>
            </a:endParaRPr>
          </a:p>
          <a:p>
            <a:pPr indent="-228600" lvl="0" marL="228600" rtl="0" algn="l">
              <a:lnSpc>
                <a:spcPct val="90000"/>
              </a:lnSpc>
              <a:spcBef>
                <a:spcPts val="2200"/>
              </a:spcBef>
              <a:spcAft>
                <a:spcPts val="0"/>
              </a:spcAft>
              <a:buClr>
                <a:schemeClr val="dk1"/>
              </a:buClr>
              <a:buSzPts val="2800"/>
              <a:buFont typeface="Noto Sans Symbols"/>
              <a:buNone/>
            </a:pPr>
            <a:r>
              <a:t/>
            </a:r>
            <a:endParaRPr>
              <a:solidFill>
                <a:srgbClr val="000000"/>
              </a:solidFill>
              <a:latin typeface="Palatino Linotype"/>
              <a:ea typeface="Palatino Linotype"/>
              <a:cs typeface="Palatino Linotype"/>
              <a:sym typeface="Palatino Linotype"/>
            </a:endParaRPr>
          </a:p>
          <a:p>
            <a:pPr indent="-177800" lvl="0" marL="228600" rtl="0" algn="l">
              <a:lnSpc>
                <a:spcPct val="90000"/>
              </a:lnSpc>
              <a:spcBef>
                <a:spcPts val="1200"/>
              </a:spcBef>
              <a:spcAft>
                <a:spcPts val="0"/>
              </a:spcAft>
              <a:buClr>
                <a:schemeClr val="dk1"/>
              </a:buClr>
              <a:buSzPts val="800"/>
              <a:buNone/>
            </a:pPr>
            <a:r>
              <a:t/>
            </a:r>
            <a:endParaRPr sz="800">
              <a:solidFill>
                <a:srgbClr val="000000"/>
              </a:solidFill>
              <a:latin typeface="Palatino Linotype"/>
              <a:ea typeface="Palatino Linotype"/>
              <a:cs typeface="Palatino Linotype"/>
              <a:sym typeface="Palatino Linotype"/>
            </a:endParaRPr>
          </a:p>
          <a:p>
            <a:pPr indent="-228600" lvl="0" marL="228600" rtl="0" algn="l">
              <a:lnSpc>
                <a:spcPct val="90000"/>
              </a:lnSpc>
              <a:spcBef>
                <a:spcPts val="1200"/>
              </a:spcBef>
              <a:spcAft>
                <a:spcPts val="0"/>
              </a:spcAft>
              <a:buClr>
                <a:srgbClr val="000000"/>
              </a:buClr>
              <a:buSzPts val="2800"/>
              <a:buChar char="•"/>
            </a:pPr>
            <a:r>
              <a:rPr lang="en-US">
                <a:solidFill>
                  <a:srgbClr val="000000"/>
                </a:solidFill>
                <a:latin typeface="Palatino Linotype"/>
                <a:ea typeface="Palatino Linotype"/>
                <a:cs typeface="Palatino Linotype"/>
                <a:sym typeface="Palatino Linotype"/>
              </a:rPr>
              <a:t>Chọn một </a:t>
            </a:r>
            <a:r>
              <a:rPr b="1" lang="en-US">
                <a:solidFill>
                  <a:srgbClr val="000000"/>
                </a:solidFill>
                <a:latin typeface="Palatino Linotype"/>
                <a:ea typeface="Palatino Linotype"/>
                <a:cs typeface="Palatino Linotype"/>
                <a:sym typeface="Palatino Linotype"/>
              </a:rPr>
              <a:t>câu hỏi mở</a:t>
            </a:r>
            <a:r>
              <a:rPr lang="en-US">
                <a:solidFill>
                  <a:srgbClr val="000000"/>
                </a:solidFill>
                <a:latin typeface="Palatino Linotype"/>
                <a:ea typeface="Palatino Linotype"/>
                <a:cs typeface="Palatino Linotype"/>
                <a:sym typeface="Palatino Linotype"/>
              </a:rPr>
              <a:t>, và chuyển nó thành một </a:t>
            </a:r>
            <a:r>
              <a:rPr b="1" lang="en-US">
                <a:solidFill>
                  <a:srgbClr val="000000"/>
                </a:solidFill>
                <a:latin typeface="Palatino Linotype"/>
                <a:ea typeface="Palatino Linotype"/>
                <a:cs typeface="Palatino Linotype"/>
                <a:sym typeface="Palatino Linotype"/>
              </a:rPr>
              <a:t>câu hỏi đóng.</a:t>
            </a:r>
            <a:endParaRPr b="1">
              <a:latin typeface="Palatino Linotype"/>
              <a:ea typeface="Palatino Linotype"/>
              <a:cs typeface="Palatino Linotype"/>
              <a:sym typeface="Palatino Linotype"/>
            </a:endParaRPr>
          </a:p>
          <a:p>
            <a:pPr indent="-50800" lvl="0" marL="228600" rtl="0" algn="l">
              <a:lnSpc>
                <a:spcPct val="90000"/>
              </a:lnSpc>
              <a:spcBef>
                <a:spcPts val="1000"/>
              </a:spcBef>
              <a:spcAft>
                <a:spcPts val="0"/>
              </a:spcAft>
              <a:buClr>
                <a:schemeClr val="dk1"/>
              </a:buClr>
              <a:buSzPts val="2800"/>
              <a:buNone/>
            </a:pPr>
            <a:r>
              <a:t/>
            </a:r>
            <a:endParaRPr>
              <a:solidFill>
                <a:srgbClr val="000000"/>
              </a:solidFill>
              <a:latin typeface="Palatino Linotype"/>
              <a:ea typeface="Palatino Linotype"/>
              <a:cs typeface="Palatino Linotype"/>
              <a:sym typeface="Palatino Linotype"/>
            </a:endParaRPr>
          </a:p>
          <a:p>
            <a:pPr indent="-50800" lvl="0" marL="228600" rtl="0" algn="l">
              <a:lnSpc>
                <a:spcPct val="90000"/>
              </a:lnSpc>
              <a:spcBef>
                <a:spcPts val="1000"/>
              </a:spcBef>
              <a:spcAft>
                <a:spcPts val="0"/>
              </a:spcAft>
              <a:buClr>
                <a:schemeClr val="dk1"/>
              </a:buClr>
              <a:buSzPts val="2800"/>
              <a:buNone/>
            </a:pPr>
            <a:r>
              <a:t/>
            </a:r>
            <a:endParaRPr>
              <a:latin typeface="Palatino Linotype"/>
              <a:ea typeface="Palatino Linotype"/>
              <a:cs typeface="Palatino Linotype"/>
              <a:sym typeface="Palatino Linotype"/>
            </a:endParaRPr>
          </a:p>
        </p:txBody>
      </p:sp>
      <p:sp>
        <p:nvSpPr>
          <p:cNvPr id="655" name="Google Shape;655;g1b602c76758_0_188"/>
          <p:cNvSpPr txBox="1"/>
          <p:nvPr/>
        </p:nvSpPr>
        <p:spPr>
          <a:xfrm>
            <a:off x="2500987" y="3027362"/>
            <a:ext cx="2481300" cy="646500"/>
          </a:xfrm>
          <a:prstGeom prst="rect">
            <a:avLst/>
          </a:prstGeom>
          <a:solidFill>
            <a:schemeClr val="accent6"/>
          </a:solidFill>
          <a:ln cap="flat" cmpd="sng" w="12700">
            <a:solidFill>
              <a:srgbClr val="58589D"/>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Rockwell"/>
                <a:ea typeface="Rockwell"/>
                <a:cs typeface="Rockwell"/>
                <a:sym typeface="Rockwell"/>
              </a:rPr>
              <a:t>Closed</a:t>
            </a:r>
            <a:endParaRPr/>
          </a:p>
        </p:txBody>
      </p:sp>
      <p:cxnSp>
        <p:nvCxnSpPr>
          <p:cNvPr id="656" name="Google Shape;656;g1b602c76758_0_188"/>
          <p:cNvCxnSpPr/>
          <p:nvPr/>
        </p:nvCxnSpPr>
        <p:spPr>
          <a:xfrm flipH="1" rot="10800000">
            <a:off x="5334005" y="3341750"/>
            <a:ext cx="1939800" cy="17400"/>
          </a:xfrm>
          <a:prstGeom prst="straightConnector1">
            <a:avLst/>
          </a:prstGeom>
          <a:noFill/>
          <a:ln cap="flat" cmpd="sng" w="57150">
            <a:solidFill>
              <a:schemeClr val="accent1"/>
            </a:solidFill>
            <a:prstDash val="solid"/>
            <a:miter lim="800000"/>
            <a:headEnd len="sm" w="sm" type="none"/>
            <a:tailEnd len="med" w="med" type="stealth"/>
          </a:ln>
        </p:spPr>
      </p:cxnSp>
      <p:sp>
        <p:nvSpPr>
          <p:cNvPr id="657" name="Google Shape;657;g1b602c76758_0_188"/>
          <p:cNvSpPr txBox="1"/>
          <p:nvPr/>
        </p:nvSpPr>
        <p:spPr>
          <a:xfrm>
            <a:off x="7546975" y="3017838"/>
            <a:ext cx="1809600" cy="6465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Rockwell"/>
                <a:ea typeface="Rockwell"/>
                <a:cs typeface="Rockwell"/>
                <a:sym typeface="Rockwell"/>
              </a:rPr>
              <a:t>Open</a:t>
            </a:r>
            <a:endParaRPr/>
          </a:p>
        </p:txBody>
      </p:sp>
      <p:sp>
        <p:nvSpPr>
          <p:cNvPr id="658" name="Google Shape;658;g1b602c76758_0_188"/>
          <p:cNvSpPr txBox="1"/>
          <p:nvPr/>
        </p:nvSpPr>
        <p:spPr>
          <a:xfrm>
            <a:off x="7273930" y="5036022"/>
            <a:ext cx="2481300" cy="646500"/>
          </a:xfrm>
          <a:prstGeom prst="rect">
            <a:avLst/>
          </a:prstGeom>
          <a:solidFill>
            <a:schemeClr val="accent6"/>
          </a:solidFill>
          <a:ln cap="flat" cmpd="sng" w="12700">
            <a:solidFill>
              <a:srgbClr val="58589D"/>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Rockwell"/>
                <a:ea typeface="Rockwell"/>
                <a:cs typeface="Rockwell"/>
                <a:sym typeface="Rockwell"/>
              </a:rPr>
              <a:t>Closed</a:t>
            </a:r>
            <a:endParaRPr/>
          </a:p>
        </p:txBody>
      </p:sp>
      <p:cxnSp>
        <p:nvCxnSpPr>
          <p:cNvPr id="659" name="Google Shape;659;g1b602c76758_0_188"/>
          <p:cNvCxnSpPr/>
          <p:nvPr/>
        </p:nvCxnSpPr>
        <p:spPr>
          <a:xfrm flipH="1" rot="10800000">
            <a:off x="4906192" y="5341678"/>
            <a:ext cx="1941600" cy="17400"/>
          </a:xfrm>
          <a:prstGeom prst="straightConnector1">
            <a:avLst/>
          </a:prstGeom>
          <a:noFill/>
          <a:ln cap="flat" cmpd="sng" w="57150">
            <a:solidFill>
              <a:schemeClr val="accent1"/>
            </a:solidFill>
            <a:prstDash val="solid"/>
            <a:miter lim="800000"/>
            <a:headEnd len="sm" w="sm" type="none"/>
            <a:tailEnd len="med" w="med" type="stealth"/>
          </a:ln>
        </p:spPr>
      </p:cxnSp>
      <p:sp>
        <p:nvSpPr>
          <p:cNvPr id="660" name="Google Shape;660;g1b602c76758_0_188"/>
          <p:cNvSpPr txBox="1"/>
          <p:nvPr/>
        </p:nvSpPr>
        <p:spPr>
          <a:xfrm>
            <a:off x="2624138" y="5036022"/>
            <a:ext cx="1809600" cy="6465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FF"/>
                </a:solidFill>
                <a:latin typeface="Rockwell"/>
                <a:ea typeface="Rockwell"/>
                <a:cs typeface="Rockwell"/>
                <a:sym typeface="Rockwell"/>
              </a:rPr>
              <a:t>Open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0" st="0"/>
                                            </p:txEl>
                                          </p:spTgt>
                                        </p:tgtEl>
                                        <p:attrNameLst>
                                          <p:attrName>style.visibility</p:attrName>
                                        </p:attrNameLst>
                                      </p:cBhvr>
                                      <p:to>
                                        <p:strVal val="visible"/>
                                      </p:to>
                                    </p:set>
                                    <p:animEffect filter="fade" transition="in">
                                      <p:cBhvr>
                                        <p:cTn dur="500"/>
                                        <p:tgtEl>
                                          <p:spTgt spid="6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1" st="1"/>
                                            </p:txEl>
                                          </p:spTgt>
                                        </p:tgtEl>
                                        <p:attrNameLst>
                                          <p:attrName>style.visibility</p:attrName>
                                        </p:attrNameLst>
                                      </p:cBhvr>
                                      <p:to>
                                        <p:strVal val="visible"/>
                                      </p:to>
                                    </p:set>
                                    <p:animEffect filter="fade" transition="in">
                                      <p:cBhvr>
                                        <p:cTn dur="500"/>
                                        <p:tgtEl>
                                          <p:spTgt spid="6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2" st="2"/>
                                            </p:txEl>
                                          </p:spTgt>
                                        </p:tgtEl>
                                        <p:attrNameLst>
                                          <p:attrName>style.visibility</p:attrName>
                                        </p:attrNameLst>
                                      </p:cBhvr>
                                      <p:to>
                                        <p:strVal val="visible"/>
                                      </p:to>
                                    </p:set>
                                    <p:animEffect filter="fade" transition="in">
                                      <p:cBhvr>
                                        <p:cTn dur="500"/>
                                        <p:tgtEl>
                                          <p:spTgt spid="6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3" st="3"/>
                                            </p:txEl>
                                          </p:spTgt>
                                        </p:tgtEl>
                                        <p:attrNameLst>
                                          <p:attrName>style.visibility</p:attrName>
                                        </p:attrNameLst>
                                      </p:cBhvr>
                                      <p:to>
                                        <p:strVal val="visible"/>
                                      </p:to>
                                    </p:set>
                                    <p:animEffect filter="fade" transition="in">
                                      <p:cBhvr>
                                        <p:cTn dur="500"/>
                                        <p:tgtEl>
                                          <p:spTgt spid="6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4" st="4"/>
                                            </p:txEl>
                                          </p:spTgt>
                                        </p:tgtEl>
                                        <p:attrNameLst>
                                          <p:attrName>style.visibility</p:attrName>
                                        </p:attrNameLst>
                                      </p:cBhvr>
                                      <p:to>
                                        <p:strVal val="visible"/>
                                      </p:to>
                                    </p:set>
                                    <p:animEffect filter="fade" transition="in">
                                      <p:cBhvr>
                                        <p:cTn dur="500"/>
                                        <p:tgtEl>
                                          <p:spTgt spid="6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5" st="5"/>
                                            </p:txEl>
                                          </p:spTgt>
                                        </p:tgtEl>
                                        <p:attrNameLst>
                                          <p:attrName>style.visibility</p:attrName>
                                        </p:attrNameLst>
                                      </p:cBhvr>
                                      <p:to>
                                        <p:strVal val="visible"/>
                                      </p:to>
                                    </p:set>
                                    <p:animEffect filter="fade" transition="in">
                                      <p:cBhvr>
                                        <p:cTn dur="500"/>
                                        <p:tgtEl>
                                          <p:spTgt spid="6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6" st="6"/>
                                            </p:txEl>
                                          </p:spTgt>
                                        </p:tgtEl>
                                        <p:attrNameLst>
                                          <p:attrName>style.visibility</p:attrName>
                                        </p:attrNameLst>
                                      </p:cBhvr>
                                      <p:to>
                                        <p:strVal val="visible"/>
                                      </p:to>
                                    </p:set>
                                    <p:animEffect filter="fade" transition="in">
                                      <p:cBhvr>
                                        <p:cTn dur="500"/>
                                        <p:tgtEl>
                                          <p:spTgt spid="654">
                                            <p:txEl>
                                              <p:pRg end="6" st="6"/>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500"/>
                                        <p:tgtEl>
                                          <p:spTgt spid="6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500"/>
                                        <p:tgtEl>
                                          <p:spTgt spid="65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1b602c76758_0_14"/>
          <p:cNvSpPr txBox="1"/>
          <p:nvPr>
            <p:ph type="title"/>
          </p:nvPr>
        </p:nvSpPr>
        <p:spPr>
          <a:xfrm>
            <a:off x="708498" y="170573"/>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Rockwell"/>
              <a:buNone/>
            </a:pPr>
            <a:r>
              <a:rPr lang="en-US" sz="4800">
                <a:solidFill>
                  <a:schemeClr val="dk1"/>
                </a:solidFill>
                <a:latin typeface="Palatino Linotype"/>
                <a:ea typeface="Palatino Linotype"/>
                <a:cs typeface="Palatino Linotype"/>
                <a:sym typeface="Palatino Linotype"/>
              </a:rPr>
              <a:t>Ghi nhận</a:t>
            </a:r>
            <a:endParaRPr>
              <a:latin typeface="Palatino Linotype"/>
              <a:ea typeface="Palatino Linotype"/>
              <a:cs typeface="Palatino Linotype"/>
              <a:sym typeface="Palatino Linotype"/>
            </a:endParaRPr>
          </a:p>
        </p:txBody>
      </p:sp>
      <p:sp>
        <p:nvSpPr>
          <p:cNvPr id="448" name="Google Shape;448;g1b602c76758_0_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None/>
            </a:pPr>
            <a:r>
              <a:rPr lang="en-US" sz="2400">
                <a:latin typeface="Palatino Linotype"/>
                <a:ea typeface="Palatino Linotype"/>
                <a:cs typeface="Palatino Linotype"/>
                <a:sym typeface="Palatino Linotype"/>
              </a:rPr>
              <a:t>Chúng tôi chân thành cảm ơn Ban Giám đốc </a:t>
            </a:r>
            <a:r>
              <a:rPr b="1" lang="en-US" sz="2400">
                <a:latin typeface="Palatino Linotype"/>
                <a:ea typeface="Palatino Linotype"/>
                <a:cs typeface="Palatino Linotype"/>
                <a:sym typeface="Palatino Linotype"/>
              </a:rPr>
              <a:t>Viện Câu hỏi Đúng (RQI)</a:t>
            </a:r>
            <a:r>
              <a:rPr lang="en-US" sz="2400">
                <a:latin typeface="Palatino Linotype"/>
                <a:ea typeface="Palatino Linotype"/>
                <a:cs typeface="Palatino Linotype"/>
                <a:sym typeface="Palatino Linotype"/>
              </a:rPr>
              <a:t> bởi những nỗ lực của họ nhằm hỗ trợ chúng tôi chia sẻ </a:t>
            </a:r>
            <a:r>
              <a:rPr b="1" lang="en-US" sz="2400">
                <a:latin typeface="Palatino Linotype"/>
                <a:ea typeface="Palatino Linotype"/>
                <a:cs typeface="Palatino Linotype"/>
                <a:sym typeface="Palatino Linotype"/>
              </a:rPr>
              <a:t>Kỹ thuật Khởi tạo Câu hỏi (QFT).</a:t>
            </a:r>
            <a:endParaRPr b="1" sz="2400">
              <a:latin typeface="Palatino Linotype"/>
              <a:ea typeface="Palatino Linotype"/>
              <a:cs typeface="Palatino Linotype"/>
              <a:sym typeface="Palatino Linotyp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1b602c76758_0_201"/>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sz="4000">
                <a:solidFill>
                  <a:schemeClr val="dk1"/>
                </a:solidFill>
                <a:latin typeface="Palatino Linotype"/>
                <a:ea typeface="Palatino Linotype"/>
                <a:cs typeface="Palatino Linotype"/>
                <a:sym typeface="Palatino Linotype"/>
              </a:rPr>
              <a:t>Xác định chiến lược</a:t>
            </a:r>
            <a:r>
              <a:rPr lang="en-US" sz="4000">
                <a:solidFill>
                  <a:schemeClr val="dk1"/>
                </a:solidFill>
                <a:latin typeface="Palatino Linotype"/>
                <a:ea typeface="Palatino Linotype"/>
                <a:cs typeface="Palatino Linotype"/>
                <a:sym typeface="Palatino Linotype"/>
              </a:rPr>
              <a:t>: Thi</a:t>
            </a:r>
            <a:r>
              <a:rPr lang="en-US" sz="4000">
                <a:solidFill>
                  <a:schemeClr val="dk1"/>
                </a:solidFill>
                <a:latin typeface="Palatino Linotype"/>
                <a:ea typeface="Palatino Linotype"/>
                <a:cs typeface="Palatino Linotype"/>
                <a:sym typeface="Palatino Linotype"/>
              </a:rPr>
              <a:t>ết lập thứ tự ưu tiên</a:t>
            </a:r>
            <a:endParaRPr sz="4000">
              <a:latin typeface="Palatino Linotype"/>
              <a:ea typeface="Palatino Linotype"/>
              <a:cs typeface="Palatino Linotype"/>
              <a:sym typeface="Palatino Linotype"/>
            </a:endParaRPr>
          </a:p>
        </p:txBody>
      </p:sp>
      <p:sp>
        <p:nvSpPr>
          <p:cNvPr id="666" name="Google Shape;666;g1b602c76758_0_201"/>
          <p:cNvSpPr txBox="1"/>
          <p:nvPr>
            <p:ph idx="1" type="body"/>
          </p:nvPr>
        </p:nvSpPr>
        <p:spPr>
          <a:xfrm>
            <a:off x="838200" y="1548533"/>
            <a:ext cx="10515600" cy="4540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00"/>
              </a:buClr>
              <a:buSzPts val="3600"/>
              <a:buNone/>
            </a:pPr>
            <a:r>
              <a:rPr b="1" lang="en-US" sz="3600">
                <a:solidFill>
                  <a:srgbClr val="000000"/>
                </a:solidFill>
                <a:latin typeface="Palatino Linotype"/>
                <a:ea typeface="Palatino Linotype"/>
                <a:cs typeface="Palatino Linotype"/>
                <a:sym typeface="Palatino Linotype"/>
              </a:rPr>
              <a:t>Rà soát lại danh sách các câu hỏi:</a:t>
            </a:r>
            <a:endParaRPr>
              <a:latin typeface="Palatino Linotype"/>
              <a:ea typeface="Palatino Linotype"/>
              <a:cs typeface="Palatino Linotype"/>
              <a:sym typeface="Palatino Linotype"/>
            </a:endParaRPr>
          </a:p>
          <a:p>
            <a:pPr indent="-177800" lvl="1" marL="228600" rtl="0" algn="l">
              <a:lnSpc>
                <a:spcPct val="90000"/>
              </a:lnSpc>
              <a:spcBef>
                <a:spcPts val="800"/>
              </a:spcBef>
              <a:spcAft>
                <a:spcPts val="0"/>
              </a:spcAft>
              <a:buClr>
                <a:srgbClr val="000000"/>
              </a:buClr>
              <a:buSzPts val="2800"/>
              <a:buFont typeface="Palatino Linotype"/>
              <a:buChar char="•"/>
            </a:pPr>
            <a:r>
              <a:rPr lang="en-US" sz="2800">
                <a:solidFill>
                  <a:srgbClr val="000000"/>
                </a:solidFill>
                <a:latin typeface="Palatino Linotype"/>
                <a:ea typeface="Palatino Linotype"/>
                <a:cs typeface="Palatino Linotype"/>
                <a:sym typeface="Palatino Linotype"/>
              </a:rPr>
              <a:t> </a:t>
            </a:r>
            <a:r>
              <a:rPr lang="en-US" sz="2800">
                <a:solidFill>
                  <a:srgbClr val="000000"/>
                </a:solidFill>
                <a:latin typeface="Palatino Linotype"/>
                <a:ea typeface="Palatino Linotype"/>
                <a:cs typeface="Palatino Linotype"/>
                <a:sym typeface="Palatino Linotype"/>
              </a:rPr>
              <a:t>Chọn 3 câu mà bạn cho rằng quan trọng nhất.</a:t>
            </a:r>
            <a:endParaRPr>
              <a:latin typeface="Palatino Linotype"/>
              <a:ea typeface="Palatino Linotype"/>
              <a:cs typeface="Palatino Linotype"/>
              <a:sym typeface="Palatino Linotype"/>
            </a:endParaRPr>
          </a:p>
          <a:p>
            <a:pPr indent="-177800" lvl="1" marL="228600" rtl="0" algn="l">
              <a:lnSpc>
                <a:spcPct val="90000"/>
              </a:lnSpc>
              <a:spcBef>
                <a:spcPts val="1400"/>
              </a:spcBef>
              <a:spcAft>
                <a:spcPts val="0"/>
              </a:spcAft>
              <a:buClr>
                <a:srgbClr val="000000"/>
              </a:buClr>
              <a:buSzPts val="2800"/>
              <a:buFont typeface="Palatino Linotype"/>
              <a:buChar char="•"/>
            </a:pPr>
            <a:r>
              <a:rPr lang="en-US" sz="2800">
                <a:solidFill>
                  <a:srgbClr val="000000"/>
                </a:solidFill>
                <a:latin typeface="Palatino Linotype"/>
                <a:ea typeface="Palatino Linotype"/>
                <a:cs typeface="Palatino Linotype"/>
                <a:sym typeface="Palatino Linotype"/>
              </a:rPr>
              <a:t> </a:t>
            </a:r>
            <a:r>
              <a:rPr lang="en-US" sz="2800">
                <a:solidFill>
                  <a:srgbClr val="000000"/>
                </a:solidFill>
                <a:latin typeface="Palatino Linotype"/>
                <a:ea typeface="Palatino Linotype"/>
                <a:cs typeface="Palatino Linotype"/>
                <a:sym typeface="Palatino Linotype"/>
              </a:rPr>
              <a:t>Khi sắp xếp ưu tiên, hãy nghĩ về QFocus (Tiêu điểm Câu hỏi): “</a:t>
            </a:r>
            <a:r>
              <a:rPr i="1" lang="en-US" sz="2800">
                <a:solidFill>
                  <a:srgbClr val="000000"/>
                </a:solidFill>
                <a:latin typeface="Palatino Linotype"/>
                <a:ea typeface="Palatino Linotype"/>
                <a:cs typeface="Palatino Linotype"/>
                <a:sym typeface="Palatino Linotype"/>
              </a:rPr>
              <a:t>Một vài học sinh chẳng chịu hỏi bao giờ.”</a:t>
            </a:r>
            <a:endParaRPr i="1">
              <a:latin typeface="Palatino Linotype"/>
              <a:ea typeface="Palatino Linotype"/>
              <a:cs typeface="Palatino Linotype"/>
              <a:sym typeface="Palatino Linotype"/>
            </a:endParaRPr>
          </a:p>
          <a:p>
            <a:pPr indent="0" lvl="1" marL="228600" rtl="0" algn="l">
              <a:lnSpc>
                <a:spcPct val="90000"/>
              </a:lnSpc>
              <a:spcBef>
                <a:spcPts val="800"/>
              </a:spcBef>
              <a:spcAft>
                <a:spcPts val="0"/>
              </a:spcAft>
              <a:buClr>
                <a:schemeClr val="dk1"/>
              </a:buClr>
              <a:buSzPts val="2800"/>
              <a:buNone/>
            </a:pPr>
            <a:r>
              <a:t/>
            </a:r>
            <a:endParaRPr i="1" sz="2800">
              <a:solidFill>
                <a:srgbClr val="000000"/>
              </a:solidFill>
              <a:latin typeface="Palatino Linotype"/>
              <a:ea typeface="Palatino Linotype"/>
              <a:cs typeface="Palatino Linotype"/>
              <a:sym typeface="Palatino Linotype"/>
            </a:endParaRPr>
          </a:p>
          <a:p>
            <a:pPr indent="0" lvl="0" marL="0" rtl="0" algn="l">
              <a:lnSpc>
                <a:spcPct val="90000"/>
              </a:lnSpc>
              <a:spcBef>
                <a:spcPts val="1600"/>
              </a:spcBef>
              <a:spcAft>
                <a:spcPts val="0"/>
              </a:spcAft>
              <a:buClr>
                <a:srgbClr val="000000"/>
              </a:buClr>
              <a:buSzPts val="3600"/>
              <a:buNone/>
            </a:pPr>
            <a:r>
              <a:rPr b="1" lang="en-US" sz="3600">
                <a:solidFill>
                  <a:srgbClr val="000000"/>
                </a:solidFill>
                <a:latin typeface="Palatino Linotype"/>
                <a:ea typeface="Palatino Linotype"/>
                <a:cs typeface="Palatino Linotype"/>
                <a:sym typeface="Palatino Linotype"/>
              </a:rPr>
              <a:t>Sau đó, hãy suy nghĩ xem…</a:t>
            </a:r>
            <a:endParaRPr>
              <a:latin typeface="Palatino Linotype"/>
              <a:ea typeface="Palatino Linotype"/>
              <a:cs typeface="Palatino Linotype"/>
              <a:sym typeface="Palatino Linotype"/>
            </a:endParaRPr>
          </a:p>
          <a:p>
            <a:pPr indent="-228600" lvl="1" marL="685800" rtl="0" algn="l">
              <a:lnSpc>
                <a:spcPct val="90000"/>
              </a:lnSpc>
              <a:spcBef>
                <a:spcPts val="500"/>
              </a:spcBef>
              <a:spcAft>
                <a:spcPts val="0"/>
              </a:spcAft>
              <a:buClr>
                <a:schemeClr val="dk1"/>
              </a:buClr>
              <a:buSzPts val="2800"/>
              <a:buFont typeface="Palatino Linotype"/>
              <a:buChar char="•"/>
            </a:pPr>
            <a:r>
              <a:rPr lang="en-US" sz="2800">
                <a:latin typeface="Palatino Linotype"/>
                <a:ea typeface="Palatino Linotype"/>
                <a:cs typeface="Palatino Linotype"/>
                <a:sym typeface="Palatino Linotype"/>
              </a:rPr>
              <a:t>Tại sao bạn lại chọn 3 câu hỏi đó?</a:t>
            </a:r>
            <a:endParaRPr>
              <a:latin typeface="Palatino Linotype"/>
              <a:ea typeface="Palatino Linotype"/>
              <a:cs typeface="Palatino Linotype"/>
              <a:sym typeface="Palatino Linotype"/>
            </a:endParaRPr>
          </a:p>
          <a:p>
            <a:pPr indent="-228600" lvl="1" marL="685800" rtl="0" algn="l">
              <a:lnSpc>
                <a:spcPct val="90000"/>
              </a:lnSpc>
              <a:spcBef>
                <a:spcPts val="1100"/>
              </a:spcBef>
              <a:spcAft>
                <a:spcPts val="0"/>
              </a:spcAft>
              <a:buClr>
                <a:schemeClr val="dk1"/>
              </a:buClr>
              <a:buSzPts val="2800"/>
              <a:buFont typeface="Palatino Linotype"/>
              <a:buChar char="•"/>
            </a:pPr>
            <a:r>
              <a:rPr lang="en-US" sz="2800">
                <a:latin typeface="Palatino Linotype"/>
                <a:ea typeface="Palatino Linotype"/>
                <a:cs typeface="Palatino Linotype"/>
                <a:sym typeface="Palatino Linotype"/>
              </a:rPr>
              <a:t>Ba câu hỏi ưu tiên này nằm ở đâu trong danh sách các câu hỏi của bạn?</a:t>
            </a:r>
            <a:endParaRPr>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1b602c76758_0_206"/>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Rockwell"/>
              <a:buNone/>
            </a:pPr>
            <a:r>
              <a:rPr lang="en-US" sz="4000">
                <a:solidFill>
                  <a:schemeClr val="dk1"/>
                </a:solidFill>
                <a:latin typeface="Palatino Linotype"/>
                <a:ea typeface="Palatino Linotype"/>
                <a:cs typeface="Palatino Linotype"/>
                <a:sym typeface="Palatino Linotype"/>
              </a:rPr>
              <a:t>Xác định chiến lược: Kế hoạch hành động</a:t>
            </a:r>
            <a:endParaRPr>
              <a:solidFill>
                <a:schemeClr val="dk1"/>
              </a:solidFill>
            </a:endParaRPr>
          </a:p>
        </p:txBody>
      </p:sp>
      <p:sp>
        <p:nvSpPr>
          <p:cNvPr id="672" name="Google Shape;672;g1b602c76758_0_20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latin typeface="Palatino Linotype"/>
                <a:ea typeface="Palatino Linotype"/>
                <a:cs typeface="Palatino Linotype"/>
                <a:sym typeface="Palatino Linotype"/>
              </a:rPr>
              <a:t>Từ các câu hỏi ưu tiên tới kế hoạch hành động…</a:t>
            </a:r>
            <a:endParaRPr sz="3200">
              <a:latin typeface="Palatino Linotype"/>
              <a:ea typeface="Palatino Linotype"/>
              <a:cs typeface="Palatino Linotype"/>
              <a:sym typeface="Palatino Linotype"/>
            </a:endParaRPr>
          </a:p>
          <a:p>
            <a:pPr indent="0" lvl="0" marL="0" rtl="0" algn="l">
              <a:lnSpc>
                <a:spcPct val="90000"/>
              </a:lnSpc>
              <a:spcBef>
                <a:spcPts val="1800"/>
              </a:spcBef>
              <a:spcAft>
                <a:spcPts val="0"/>
              </a:spcAft>
              <a:buClr>
                <a:schemeClr val="dk1"/>
              </a:buClr>
              <a:buSzPts val="800"/>
              <a:buNone/>
            </a:pPr>
            <a:r>
              <a:t/>
            </a:r>
            <a:endParaRPr sz="800">
              <a:latin typeface="Palatino Linotype"/>
              <a:ea typeface="Palatino Linotype"/>
              <a:cs typeface="Palatino Linotype"/>
              <a:sym typeface="Palatino Linotype"/>
            </a:endParaRPr>
          </a:p>
          <a:p>
            <a:pPr indent="0" lvl="0" marL="0" rtl="0" algn="l">
              <a:lnSpc>
                <a:spcPct val="90000"/>
              </a:lnSpc>
              <a:spcBef>
                <a:spcPts val="1800"/>
              </a:spcBef>
              <a:spcAft>
                <a:spcPts val="0"/>
              </a:spcAft>
              <a:buClr>
                <a:schemeClr val="dk1"/>
              </a:buClr>
              <a:buSzPts val="3200"/>
              <a:buNone/>
            </a:pPr>
            <a:r>
              <a:rPr lang="en-US" sz="3200">
                <a:latin typeface="Palatino Linotype"/>
                <a:ea typeface="Palatino Linotype"/>
                <a:cs typeface="Palatino Linotype"/>
                <a:sym typeface="Palatino Linotype"/>
              </a:rPr>
              <a:t>Bạn cần những gì để trả lời câu hỏi mình đang ưu tiên?</a:t>
            </a:r>
            <a:endParaRPr>
              <a:latin typeface="Palatino Linotype"/>
              <a:ea typeface="Palatino Linotype"/>
              <a:cs typeface="Palatino Linotype"/>
              <a:sym typeface="Palatino Linotype"/>
            </a:endParaRPr>
          </a:p>
          <a:p>
            <a:pPr indent="-228600" lvl="2" marL="1143000" rtl="0" algn="l">
              <a:lnSpc>
                <a:spcPct val="90000"/>
              </a:lnSpc>
              <a:spcBef>
                <a:spcPts val="1800"/>
              </a:spcBef>
              <a:spcAft>
                <a:spcPts val="0"/>
              </a:spcAft>
              <a:buClr>
                <a:schemeClr val="dk1"/>
              </a:buClr>
              <a:buSzPts val="2800"/>
              <a:buChar char="•"/>
            </a:pPr>
            <a:r>
              <a:rPr lang="en-US" sz="2800">
                <a:latin typeface="Palatino Linotype"/>
                <a:ea typeface="Palatino Linotype"/>
                <a:cs typeface="Palatino Linotype"/>
                <a:sym typeface="Palatino Linotype"/>
              </a:rPr>
              <a:t>Bạn cần </a:t>
            </a:r>
            <a:r>
              <a:rPr i="1" lang="en-US" sz="2800">
                <a:latin typeface="Palatino Linotype"/>
                <a:ea typeface="Palatino Linotype"/>
                <a:cs typeface="Palatino Linotype"/>
                <a:sym typeface="Palatino Linotype"/>
              </a:rPr>
              <a:t>Biết</a:t>
            </a:r>
            <a:r>
              <a:rPr lang="en-US" sz="2800">
                <a:latin typeface="Palatino Linotype"/>
                <a:ea typeface="Palatino Linotype"/>
                <a:cs typeface="Palatino Linotype"/>
                <a:sym typeface="Palatino Linotype"/>
              </a:rPr>
              <a:t> những gì? </a:t>
            </a:r>
            <a:r>
              <a:rPr b="1" lang="en-US" sz="2800">
                <a:latin typeface="Palatino Linotype"/>
                <a:ea typeface="Palatino Linotype"/>
                <a:cs typeface="Palatino Linotype"/>
                <a:sym typeface="Palatino Linotype"/>
              </a:rPr>
              <a:t>Thông tin</a:t>
            </a:r>
            <a:endParaRPr b="1">
              <a:latin typeface="Palatino Linotype"/>
              <a:ea typeface="Palatino Linotype"/>
              <a:cs typeface="Palatino Linotype"/>
              <a:sym typeface="Palatino Linotype"/>
            </a:endParaRPr>
          </a:p>
          <a:p>
            <a:pPr indent="-228600" lvl="2" marL="1143000" rtl="0" algn="l">
              <a:lnSpc>
                <a:spcPct val="90000"/>
              </a:lnSpc>
              <a:spcBef>
                <a:spcPts val="1800"/>
              </a:spcBef>
              <a:spcAft>
                <a:spcPts val="0"/>
              </a:spcAft>
              <a:buClr>
                <a:schemeClr val="dk1"/>
              </a:buClr>
              <a:buSzPts val="2800"/>
              <a:buChar char="•"/>
            </a:pPr>
            <a:r>
              <a:rPr lang="en-US" sz="2800">
                <a:latin typeface="Palatino Linotype"/>
                <a:ea typeface="Palatino Linotype"/>
                <a:cs typeface="Palatino Linotype"/>
                <a:sym typeface="Palatino Linotype"/>
              </a:rPr>
              <a:t>Bạn cần </a:t>
            </a:r>
            <a:r>
              <a:rPr i="1" lang="en-US" sz="2800">
                <a:latin typeface="Palatino Linotype"/>
                <a:ea typeface="Palatino Linotype"/>
                <a:cs typeface="Palatino Linotype"/>
                <a:sym typeface="Palatino Linotype"/>
              </a:rPr>
              <a:t>Làm</a:t>
            </a:r>
            <a:r>
              <a:rPr lang="en-US" sz="2800">
                <a:latin typeface="Palatino Linotype"/>
                <a:ea typeface="Palatino Linotype"/>
                <a:cs typeface="Palatino Linotype"/>
                <a:sym typeface="Palatino Linotype"/>
              </a:rPr>
              <a:t> những gì? </a:t>
            </a:r>
            <a:r>
              <a:rPr b="1" lang="en-US" sz="2800">
                <a:latin typeface="Palatino Linotype"/>
                <a:ea typeface="Palatino Linotype"/>
                <a:cs typeface="Palatino Linotype"/>
                <a:sym typeface="Palatino Linotype"/>
              </a:rPr>
              <a:t>Nhiệm vụ</a:t>
            </a:r>
            <a:endParaRPr b="1">
              <a:latin typeface="Palatino Linotype"/>
              <a:ea typeface="Palatino Linotype"/>
              <a:cs typeface="Palatino Linotype"/>
              <a:sym typeface="Palatino Linotyp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1b602c76758_0_211"/>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Rockwell"/>
              <a:buNone/>
            </a:pPr>
            <a:r>
              <a:rPr lang="en-US" sz="4000">
                <a:solidFill>
                  <a:schemeClr val="dk1"/>
                </a:solidFill>
                <a:latin typeface="Palatino Linotype"/>
                <a:ea typeface="Palatino Linotype"/>
                <a:cs typeface="Palatino Linotype"/>
                <a:sym typeface="Palatino Linotype"/>
              </a:rPr>
              <a:t>Xác định chiến lược: Kế hoạch hành động</a:t>
            </a:r>
            <a:endParaRPr>
              <a:solidFill>
                <a:schemeClr val="dk1"/>
              </a:solidFill>
            </a:endParaRPr>
          </a:p>
        </p:txBody>
      </p:sp>
      <p:graphicFrame>
        <p:nvGraphicFramePr>
          <p:cNvPr id="678" name="Google Shape;678;g1b602c76758_0_211"/>
          <p:cNvGraphicFramePr/>
          <p:nvPr/>
        </p:nvGraphicFramePr>
        <p:xfrm>
          <a:off x="2193725" y="3447703"/>
          <a:ext cx="3000000" cy="3000000"/>
        </p:xfrm>
        <a:graphic>
          <a:graphicData uri="http://schemas.openxmlformats.org/drawingml/2006/table">
            <a:tbl>
              <a:tblPr bandRow="1" firstRow="1">
                <a:noFill/>
                <a:tableStyleId>{82F77F82-D811-4E1C-83C9-6BA9761F0355}</a:tableStyleId>
              </a:tblPr>
              <a:tblGrid>
                <a:gridCol w="3585450"/>
                <a:gridCol w="3585450"/>
              </a:tblGrid>
              <a:tr h="394275">
                <a:tc>
                  <a:txBody>
                    <a:bodyPr/>
                    <a:lstStyle/>
                    <a:p>
                      <a:pPr indent="0" lvl="0" marL="0" marR="0" rtl="0" algn="ctr">
                        <a:spcBef>
                          <a:spcPts val="0"/>
                        </a:spcBef>
                        <a:spcAft>
                          <a:spcPts val="0"/>
                        </a:spcAft>
                        <a:buNone/>
                      </a:pPr>
                      <a:r>
                        <a:rPr lang="en-US" sz="2400">
                          <a:latin typeface="Palatino Linotype"/>
                          <a:ea typeface="Palatino Linotype"/>
                          <a:cs typeface="Palatino Linotype"/>
                          <a:sym typeface="Palatino Linotype"/>
                        </a:rPr>
                        <a:t>Thông tin</a:t>
                      </a:r>
                      <a:endParaRPr>
                        <a:latin typeface="Palatino Linotype"/>
                        <a:ea typeface="Palatino Linotype"/>
                        <a:cs typeface="Palatino Linotype"/>
                        <a:sym typeface="Palatino Linotype"/>
                      </a:endParaRPr>
                    </a:p>
                  </a:txBody>
                  <a:tcPr marT="45725" marB="45725" marR="127250" marL="1272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lang="en-US" sz="2400">
                          <a:latin typeface="Palatino Linotype"/>
                          <a:ea typeface="Palatino Linotype"/>
                          <a:cs typeface="Palatino Linotype"/>
                          <a:sym typeface="Palatino Linotype"/>
                        </a:rPr>
                        <a:t>Nhiệm vụ</a:t>
                      </a:r>
                      <a:endParaRPr>
                        <a:latin typeface="Palatino Linotype"/>
                        <a:ea typeface="Palatino Linotype"/>
                        <a:cs typeface="Palatino Linotype"/>
                        <a:sym typeface="Palatino Linotype"/>
                      </a:endParaRPr>
                    </a:p>
                  </a:txBody>
                  <a:tcPr marT="45725" marB="45725" marR="127250" marL="1272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436100">
                <a:tc>
                  <a:txBody>
                    <a:bodyPr/>
                    <a:lstStyle/>
                    <a:p>
                      <a:pPr indent="0" lvl="0" marL="0" marR="0" rtl="0" algn="l">
                        <a:spcBef>
                          <a:spcPts val="0"/>
                        </a:spcBef>
                        <a:spcAft>
                          <a:spcPts val="0"/>
                        </a:spcAft>
                        <a:buNone/>
                      </a:pPr>
                      <a:r>
                        <a:t/>
                      </a:r>
                      <a:endParaRPr sz="1800"/>
                    </a:p>
                  </a:txBody>
                  <a:tcPr marT="45725" marB="45725" marR="127250" marL="1272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127250" marL="1272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15425">
                <a:tc>
                  <a:txBody>
                    <a:bodyPr/>
                    <a:lstStyle/>
                    <a:p>
                      <a:pPr indent="0" lvl="0" marL="0" marR="0" rtl="0" algn="l">
                        <a:spcBef>
                          <a:spcPts val="0"/>
                        </a:spcBef>
                        <a:spcAft>
                          <a:spcPts val="0"/>
                        </a:spcAft>
                        <a:buNone/>
                      </a:pPr>
                      <a:r>
                        <a:t/>
                      </a:r>
                      <a:endParaRPr sz="1800"/>
                    </a:p>
                  </a:txBody>
                  <a:tcPr marT="45725" marB="45725" marR="127250" marL="127250">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tcPr>
                </a:tc>
                <a:tc>
                  <a:txBody>
                    <a:bodyPr/>
                    <a:lstStyle/>
                    <a:p>
                      <a:pPr indent="0" lvl="0" marL="0" marR="0" rtl="0" algn="l">
                        <a:spcBef>
                          <a:spcPts val="0"/>
                        </a:spcBef>
                        <a:spcAft>
                          <a:spcPts val="0"/>
                        </a:spcAft>
                        <a:buNone/>
                      </a:pPr>
                      <a:r>
                        <a:t/>
                      </a:r>
                      <a:endParaRPr sz="1800"/>
                    </a:p>
                  </a:txBody>
                  <a:tcPr marT="45725" marB="45725" marR="127250" marL="127250">
                    <a:lnL cap="flat" cmpd="sng" w="12700">
                      <a:solidFill>
                        <a:schemeClr val="dk1"/>
                      </a:solidFill>
                      <a:prstDash val="solid"/>
                      <a:round/>
                      <a:headEnd len="sm" w="sm" type="none"/>
                      <a:tailEnd len="sm" w="sm" type="none"/>
                    </a:lnL>
                    <a:lnT cap="flat" cmpd="sng" w="9525">
                      <a:solidFill>
                        <a:srgbClr val="000000">
                          <a:alpha val="0"/>
                        </a:srgbClr>
                      </a:solidFill>
                      <a:prstDash val="solid"/>
                      <a:round/>
                      <a:headEnd len="sm" w="sm" type="none"/>
                      <a:tailEnd len="sm" w="sm" type="none"/>
                    </a:lnT>
                  </a:tcPr>
                </a:tc>
              </a:tr>
              <a:tr h="315425">
                <a:tc>
                  <a:txBody>
                    <a:bodyPr/>
                    <a:lstStyle/>
                    <a:p>
                      <a:pPr indent="0" lvl="0" marL="0" marR="0" rtl="0" algn="l">
                        <a:spcBef>
                          <a:spcPts val="0"/>
                        </a:spcBef>
                        <a:spcAft>
                          <a:spcPts val="0"/>
                        </a:spcAft>
                        <a:buNone/>
                      </a:pPr>
                      <a:r>
                        <a:t/>
                      </a:r>
                      <a:endParaRPr sz="1800"/>
                    </a:p>
                  </a:txBody>
                  <a:tcPr marT="45725" marB="45725" marR="127250" marL="127250">
                    <a:lnR cap="flat" cmpd="sng" w="12700">
                      <a:solidFill>
                        <a:schemeClr val="dk1"/>
                      </a:solidFill>
                      <a:prstDash val="solid"/>
                      <a:round/>
                      <a:headEnd len="sm" w="sm" type="none"/>
                      <a:tailEnd len="sm" w="sm" type="none"/>
                    </a:lnR>
                  </a:tcPr>
                </a:tc>
                <a:tc>
                  <a:txBody>
                    <a:bodyPr/>
                    <a:lstStyle/>
                    <a:p>
                      <a:pPr indent="0" lvl="0" marL="0" marR="0" rtl="0" algn="l">
                        <a:spcBef>
                          <a:spcPts val="0"/>
                        </a:spcBef>
                        <a:spcAft>
                          <a:spcPts val="0"/>
                        </a:spcAft>
                        <a:buNone/>
                      </a:pPr>
                      <a:r>
                        <a:t/>
                      </a:r>
                      <a:endParaRPr sz="1800"/>
                    </a:p>
                  </a:txBody>
                  <a:tcPr marT="45725" marB="45725" marR="127250" marL="127250">
                    <a:lnL cap="flat" cmpd="sng" w="12700">
                      <a:solidFill>
                        <a:schemeClr val="dk1"/>
                      </a:solidFill>
                      <a:prstDash val="solid"/>
                      <a:round/>
                      <a:headEnd len="sm" w="sm" type="none"/>
                      <a:tailEnd len="sm" w="sm" type="none"/>
                    </a:lnL>
                  </a:tcPr>
                </a:tc>
              </a:tr>
              <a:tr h="315425">
                <a:tc>
                  <a:txBody>
                    <a:bodyPr/>
                    <a:lstStyle/>
                    <a:p>
                      <a:pPr indent="0" lvl="0" marL="0" marR="0" rtl="0" algn="l">
                        <a:spcBef>
                          <a:spcPts val="0"/>
                        </a:spcBef>
                        <a:spcAft>
                          <a:spcPts val="0"/>
                        </a:spcAft>
                        <a:buNone/>
                      </a:pPr>
                      <a:r>
                        <a:t/>
                      </a:r>
                      <a:endParaRPr sz="1800"/>
                    </a:p>
                  </a:txBody>
                  <a:tcPr marT="45725" marB="45725" marR="127250" marL="127250">
                    <a:lnR cap="flat" cmpd="sng" w="12700">
                      <a:solidFill>
                        <a:schemeClr val="dk1"/>
                      </a:solidFill>
                      <a:prstDash val="solid"/>
                      <a:round/>
                      <a:headEnd len="sm" w="sm" type="none"/>
                      <a:tailEnd len="sm" w="sm" type="none"/>
                    </a:lnR>
                  </a:tcPr>
                </a:tc>
                <a:tc>
                  <a:txBody>
                    <a:bodyPr/>
                    <a:lstStyle/>
                    <a:p>
                      <a:pPr indent="0" lvl="0" marL="0" marR="0" rtl="0" algn="l">
                        <a:spcBef>
                          <a:spcPts val="0"/>
                        </a:spcBef>
                        <a:spcAft>
                          <a:spcPts val="0"/>
                        </a:spcAft>
                        <a:buNone/>
                      </a:pPr>
                      <a:r>
                        <a:t/>
                      </a:r>
                      <a:endParaRPr sz="1800"/>
                    </a:p>
                  </a:txBody>
                  <a:tcPr marT="45725" marB="45725" marR="127250" marL="127250">
                    <a:lnL cap="flat" cmpd="sng" w="12700">
                      <a:solidFill>
                        <a:schemeClr val="dk1"/>
                      </a:solidFill>
                      <a:prstDash val="solid"/>
                      <a:round/>
                      <a:headEnd len="sm" w="sm" type="none"/>
                      <a:tailEnd len="sm" w="sm" type="none"/>
                    </a:lnL>
                  </a:tcPr>
                </a:tc>
              </a:tr>
              <a:tr h="315425">
                <a:tc>
                  <a:txBody>
                    <a:bodyPr/>
                    <a:lstStyle/>
                    <a:p>
                      <a:pPr indent="0" lvl="0" marL="0" marR="0" rtl="0" algn="l">
                        <a:spcBef>
                          <a:spcPts val="0"/>
                        </a:spcBef>
                        <a:spcAft>
                          <a:spcPts val="0"/>
                        </a:spcAft>
                        <a:buNone/>
                      </a:pPr>
                      <a:r>
                        <a:t/>
                      </a:r>
                      <a:endParaRPr sz="1800"/>
                    </a:p>
                  </a:txBody>
                  <a:tcPr marT="45725" marB="45725" marR="127250" marL="127250">
                    <a:lnR cap="flat" cmpd="sng" w="12700">
                      <a:solidFill>
                        <a:schemeClr val="dk1"/>
                      </a:solidFill>
                      <a:prstDash val="solid"/>
                      <a:round/>
                      <a:headEnd len="sm" w="sm" type="none"/>
                      <a:tailEnd len="sm" w="sm" type="none"/>
                    </a:lnR>
                  </a:tcPr>
                </a:tc>
                <a:tc>
                  <a:txBody>
                    <a:bodyPr/>
                    <a:lstStyle/>
                    <a:p>
                      <a:pPr indent="0" lvl="0" marL="0" marR="0" rtl="0" algn="l">
                        <a:spcBef>
                          <a:spcPts val="0"/>
                        </a:spcBef>
                        <a:spcAft>
                          <a:spcPts val="0"/>
                        </a:spcAft>
                        <a:buNone/>
                      </a:pPr>
                      <a:r>
                        <a:t/>
                      </a:r>
                      <a:endParaRPr sz="1800"/>
                    </a:p>
                  </a:txBody>
                  <a:tcPr marT="45725" marB="45725" marR="127250" marL="127250">
                    <a:lnL cap="flat" cmpd="sng" w="12700">
                      <a:solidFill>
                        <a:schemeClr val="dk1"/>
                      </a:solidFill>
                      <a:prstDash val="solid"/>
                      <a:round/>
                      <a:headEnd len="sm" w="sm" type="none"/>
                      <a:tailEnd len="sm" w="sm" type="none"/>
                    </a:lnL>
                  </a:tcPr>
                </a:tc>
              </a:tr>
              <a:tr h="315425">
                <a:tc>
                  <a:txBody>
                    <a:bodyPr/>
                    <a:lstStyle/>
                    <a:p>
                      <a:pPr indent="0" lvl="0" marL="0" marR="0" rtl="0" algn="l">
                        <a:spcBef>
                          <a:spcPts val="0"/>
                        </a:spcBef>
                        <a:spcAft>
                          <a:spcPts val="0"/>
                        </a:spcAft>
                        <a:buNone/>
                      </a:pPr>
                      <a:r>
                        <a:t/>
                      </a:r>
                      <a:endParaRPr sz="1800"/>
                    </a:p>
                  </a:txBody>
                  <a:tcPr marT="45725" marB="45725" marR="127250" marL="127250">
                    <a:lnR cap="flat" cmpd="sng" w="12700">
                      <a:solidFill>
                        <a:schemeClr val="dk1"/>
                      </a:solidFill>
                      <a:prstDash val="solid"/>
                      <a:round/>
                      <a:headEnd len="sm" w="sm" type="none"/>
                      <a:tailEnd len="sm" w="sm" type="none"/>
                    </a:lnR>
                  </a:tcPr>
                </a:tc>
                <a:tc>
                  <a:txBody>
                    <a:bodyPr/>
                    <a:lstStyle/>
                    <a:p>
                      <a:pPr indent="0" lvl="0" marL="0" marR="0" rtl="0" algn="l">
                        <a:spcBef>
                          <a:spcPts val="0"/>
                        </a:spcBef>
                        <a:spcAft>
                          <a:spcPts val="0"/>
                        </a:spcAft>
                        <a:buNone/>
                      </a:pPr>
                      <a:r>
                        <a:t/>
                      </a:r>
                      <a:endParaRPr sz="1800"/>
                    </a:p>
                  </a:txBody>
                  <a:tcPr marT="45725" marB="45725" marR="127250" marL="127250">
                    <a:lnL cap="flat" cmpd="sng" w="12700">
                      <a:solidFill>
                        <a:schemeClr val="dk1"/>
                      </a:solidFill>
                      <a:prstDash val="solid"/>
                      <a:round/>
                      <a:headEnd len="sm" w="sm" type="none"/>
                      <a:tailEnd len="sm" w="sm" type="none"/>
                    </a:lnL>
                  </a:tcPr>
                </a:tc>
              </a:tr>
              <a:tr h="315425">
                <a:tc>
                  <a:txBody>
                    <a:bodyPr/>
                    <a:lstStyle/>
                    <a:p>
                      <a:pPr indent="0" lvl="0" marL="0" marR="0" rtl="0" algn="l">
                        <a:spcBef>
                          <a:spcPts val="0"/>
                        </a:spcBef>
                        <a:spcAft>
                          <a:spcPts val="0"/>
                        </a:spcAft>
                        <a:buNone/>
                      </a:pPr>
                      <a:r>
                        <a:t/>
                      </a:r>
                      <a:endParaRPr sz="1800"/>
                    </a:p>
                  </a:txBody>
                  <a:tcPr marT="45725" marB="45725" marR="127250" marL="127250">
                    <a:lnR cap="flat" cmpd="sng" w="12700">
                      <a:solidFill>
                        <a:schemeClr val="dk1"/>
                      </a:solidFill>
                      <a:prstDash val="solid"/>
                      <a:round/>
                      <a:headEnd len="sm" w="sm" type="none"/>
                      <a:tailEnd len="sm" w="sm" type="none"/>
                    </a:lnR>
                  </a:tcPr>
                </a:tc>
                <a:tc>
                  <a:txBody>
                    <a:bodyPr/>
                    <a:lstStyle/>
                    <a:p>
                      <a:pPr indent="0" lvl="0" marL="0" marR="0" rtl="0" algn="l">
                        <a:spcBef>
                          <a:spcPts val="0"/>
                        </a:spcBef>
                        <a:spcAft>
                          <a:spcPts val="0"/>
                        </a:spcAft>
                        <a:buNone/>
                      </a:pPr>
                      <a:r>
                        <a:t/>
                      </a:r>
                      <a:endParaRPr sz="1800"/>
                    </a:p>
                  </a:txBody>
                  <a:tcPr marT="45725" marB="45725" marR="127250" marL="127250">
                    <a:lnL cap="flat" cmpd="sng" w="12700">
                      <a:solidFill>
                        <a:schemeClr val="dk1"/>
                      </a:solidFill>
                      <a:prstDash val="solid"/>
                      <a:round/>
                      <a:headEnd len="sm" w="sm" type="none"/>
                      <a:tailEnd len="sm" w="sm" type="none"/>
                    </a:lnL>
                  </a:tcPr>
                </a:tc>
              </a:tr>
            </a:tbl>
          </a:graphicData>
        </a:graphic>
      </p:graphicFrame>
      <p:sp>
        <p:nvSpPr>
          <p:cNvPr id="679" name="Google Shape;679;g1b602c76758_0_211"/>
          <p:cNvSpPr txBox="1"/>
          <p:nvPr/>
        </p:nvSpPr>
        <p:spPr>
          <a:xfrm>
            <a:off x="838200" y="1418325"/>
            <a:ext cx="10515600" cy="1773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800"/>
              </a:spcBef>
              <a:spcAft>
                <a:spcPts val="0"/>
              </a:spcAft>
              <a:buNone/>
            </a:pPr>
            <a:r>
              <a:rPr lang="en-US" sz="3200">
                <a:solidFill>
                  <a:schemeClr val="dk1"/>
                </a:solidFill>
                <a:latin typeface="Palatino Linotype"/>
                <a:ea typeface="Palatino Linotype"/>
                <a:cs typeface="Palatino Linotype"/>
                <a:sym typeface="Palatino Linotype"/>
              </a:rPr>
              <a:t>Bạn cần những gì để trả lời câu hỏi mình đang ưu tiên?</a:t>
            </a:r>
            <a:endParaRPr sz="2800">
              <a:solidFill>
                <a:schemeClr val="dk1"/>
              </a:solidFill>
              <a:latin typeface="Palatino Linotype"/>
              <a:ea typeface="Palatino Linotype"/>
              <a:cs typeface="Palatino Linotype"/>
              <a:sym typeface="Palatino Linotype"/>
            </a:endParaRPr>
          </a:p>
          <a:p>
            <a:pPr indent="-228600" lvl="2" marL="1143000" rtl="0" algn="l">
              <a:lnSpc>
                <a:spcPct val="90000"/>
              </a:lnSpc>
              <a:spcBef>
                <a:spcPts val="1800"/>
              </a:spcBef>
              <a:spcAft>
                <a:spcPts val="0"/>
              </a:spcAft>
              <a:buClr>
                <a:schemeClr val="dk1"/>
              </a:buClr>
              <a:buSzPts val="2800"/>
              <a:buChar char="•"/>
            </a:pPr>
            <a:r>
              <a:rPr lang="en-US" sz="2800">
                <a:solidFill>
                  <a:schemeClr val="dk1"/>
                </a:solidFill>
                <a:latin typeface="Palatino Linotype"/>
                <a:ea typeface="Palatino Linotype"/>
                <a:cs typeface="Palatino Linotype"/>
                <a:sym typeface="Palatino Linotype"/>
              </a:rPr>
              <a:t>Bạn cần </a:t>
            </a:r>
            <a:r>
              <a:rPr i="1" lang="en-US" sz="2800">
                <a:solidFill>
                  <a:schemeClr val="dk1"/>
                </a:solidFill>
                <a:latin typeface="Palatino Linotype"/>
                <a:ea typeface="Palatino Linotype"/>
                <a:cs typeface="Palatino Linotype"/>
                <a:sym typeface="Palatino Linotype"/>
              </a:rPr>
              <a:t>Biết</a:t>
            </a:r>
            <a:r>
              <a:rPr lang="en-US" sz="2800">
                <a:solidFill>
                  <a:schemeClr val="dk1"/>
                </a:solidFill>
                <a:latin typeface="Palatino Linotype"/>
                <a:ea typeface="Palatino Linotype"/>
                <a:cs typeface="Palatino Linotype"/>
                <a:sym typeface="Palatino Linotype"/>
              </a:rPr>
              <a:t> những gì? </a:t>
            </a:r>
            <a:r>
              <a:rPr b="1" lang="en-US" sz="2800">
                <a:solidFill>
                  <a:schemeClr val="dk1"/>
                </a:solidFill>
                <a:latin typeface="Palatino Linotype"/>
                <a:ea typeface="Palatino Linotype"/>
                <a:cs typeface="Palatino Linotype"/>
                <a:sym typeface="Palatino Linotype"/>
              </a:rPr>
              <a:t>Thông tin</a:t>
            </a:r>
            <a:endParaRPr b="1" sz="2000">
              <a:solidFill>
                <a:schemeClr val="dk1"/>
              </a:solidFill>
              <a:latin typeface="Palatino Linotype"/>
              <a:ea typeface="Palatino Linotype"/>
              <a:cs typeface="Palatino Linotype"/>
              <a:sym typeface="Palatino Linotype"/>
            </a:endParaRPr>
          </a:p>
          <a:p>
            <a:pPr indent="-228600" lvl="2" marL="1143000" rtl="0" algn="l">
              <a:lnSpc>
                <a:spcPct val="90000"/>
              </a:lnSpc>
              <a:spcBef>
                <a:spcPts val="1800"/>
              </a:spcBef>
              <a:spcAft>
                <a:spcPts val="0"/>
              </a:spcAft>
              <a:buClr>
                <a:schemeClr val="dk1"/>
              </a:buClr>
              <a:buSzPts val="2800"/>
              <a:buChar char="•"/>
            </a:pPr>
            <a:r>
              <a:rPr lang="en-US" sz="2800">
                <a:solidFill>
                  <a:schemeClr val="dk1"/>
                </a:solidFill>
                <a:latin typeface="Palatino Linotype"/>
                <a:ea typeface="Palatino Linotype"/>
                <a:cs typeface="Palatino Linotype"/>
                <a:sym typeface="Palatino Linotype"/>
              </a:rPr>
              <a:t>Bạn cần </a:t>
            </a:r>
            <a:r>
              <a:rPr i="1" lang="en-US" sz="2800">
                <a:solidFill>
                  <a:schemeClr val="dk1"/>
                </a:solidFill>
                <a:latin typeface="Palatino Linotype"/>
                <a:ea typeface="Palatino Linotype"/>
                <a:cs typeface="Palatino Linotype"/>
                <a:sym typeface="Palatino Linotype"/>
              </a:rPr>
              <a:t>Làm</a:t>
            </a:r>
            <a:r>
              <a:rPr lang="en-US" sz="2800">
                <a:solidFill>
                  <a:schemeClr val="dk1"/>
                </a:solidFill>
                <a:latin typeface="Palatino Linotype"/>
                <a:ea typeface="Palatino Linotype"/>
                <a:cs typeface="Palatino Linotype"/>
                <a:sym typeface="Palatino Linotype"/>
              </a:rPr>
              <a:t> những gì? </a:t>
            </a:r>
            <a:r>
              <a:rPr b="1" lang="en-US" sz="2800">
                <a:solidFill>
                  <a:schemeClr val="dk1"/>
                </a:solidFill>
                <a:latin typeface="Palatino Linotype"/>
                <a:ea typeface="Palatino Linotype"/>
                <a:cs typeface="Palatino Linotype"/>
                <a:sym typeface="Palatino Linotype"/>
              </a:rPr>
              <a:t>Nhiệm vụ</a:t>
            </a:r>
            <a:endParaRPr sz="2800">
              <a:solidFill>
                <a:schemeClr val="dk1"/>
              </a:solidFill>
              <a:latin typeface="Rockwell"/>
              <a:ea typeface="Rockwell"/>
              <a:cs typeface="Rockwell"/>
              <a:sym typeface="Rockwe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1b602c76758_0_217"/>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Chia sẻ</a:t>
            </a:r>
            <a:endParaRPr sz="2000">
              <a:solidFill>
                <a:schemeClr val="dk1"/>
              </a:solidFill>
              <a:latin typeface="Palatino Linotype"/>
              <a:ea typeface="Palatino Linotype"/>
              <a:cs typeface="Palatino Linotype"/>
              <a:sym typeface="Palatino Linotype"/>
            </a:endParaRPr>
          </a:p>
        </p:txBody>
      </p:sp>
      <p:sp>
        <p:nvSpPr>
          <p:cNvPr id="686" name="Google Shape;686;g1b602c76758_0_217"/>
          <p:cNvSpPr txBox="1"/>
          <p:nvPr>
            <p:ph idx="1" type="body"/>
          </p:nvPr>
        </p:nvSpPr>
        <p:spPr>
          <a:xfrm>
            <a:off x="838200" y="1825627"/>
            <a:ext cx="10515600" cy="2850000"/>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000000"/>
              </a:buClr>
              <a:buSzPts val="3600"/>
              <a:buFont typeface="Palatino Linotype"/>
              <a:buAutoNum type="arabicPeriod"/>
            </a:pPr>
            <a:r>
              <a:rPr lang="en-US" sz="3600">
                <a:solidFill>
                  <a:srgbClr val="000000"/>
                </a:solidFill>
                <a:latin typeface="Palatino Linotype"/>
                <a:ea typeface="Palatino Linotype"/>
                <a:cs typeface="Palatino Linotype"/>
                <a:sym typeface="Palatino Linotype"/>
              </a:rPr>
              <a:t>Những câu hỏi bạn đã chuyển từ mở/đóng </a:t>
            </a:r>
            <a:endParaRPr sz="3600">
              <a:solidFill>
                <a:srgbClr val="000000"/>
              </a:solidFill>
              <a:latin typeface="Palatino Linotype"/>
              <a:ea typeface="Palatino Linotype"/>
              <a:cs typeface="Palatino Linotype"/>
              <a:sym typeface="Palatino Linotype"/>
            </a:endParaRPr>
          </a:p>
          <a:p>
            <a:pPr indent="-514350" lvl="0" marL="514350" rtl="0" algn="l">
              <a:lnSpc>
                <a:spcPct val="90000"/>
              </a:lnSpc>
              <a:spcBef>
                <a:spcPts val="0"/>
              </a:spcBef>
              <a:spcAft>
                <a:spcPts val="0"/>
              </a:spcAft>
              <a:buClr>
                <a:srgbClr val="000000"/>
              </a:buClr>
              <a:buSzPts val="3600"/>
              <a:buFont typeface="Palatino Linotype"/>
              <a:buAutoNum type="arabicPeriod"/>
            </a:pPr>
            <a:r>
              <a:rPr lang="en-US" sz="3600">
                <a:solidFill>
                  <a:srgbClr val="000000"/>
                </a:solidFill>
                <a:latin typeface="Palatino Linotype"/>
                <a:ea typeface="Palatino Linotype"/>
                <a:cs typeface="Palatino Linotype"/>
                <a:sym typeface="Palatino Linotype"/>
              </a:rPr>
              <a:t>Ba câu hỏi ưu tiên của bạn, và số thứ tự của chúng trong danh sách câu hỏi ban đầu của bạn </a:t>
            </a:r>
            <a:endParaRPr sz="3600">
              <a:solidFill>
                <a:srgbClr val="000000"/>
              </a:solidFill>
              <a:latin typeface="Palatino Linotype"/>
              <a:ea typeface="Palatino Linotype"/>
              <a:cs typeface="Palatino Linotype"/>
              <a:sym typeface="Palatino Linotype"/>
            </a:endParaRPr>
          </a:p>
          <a:p>
            <a:pPr indent="-514350" lvl="0" marL="514350" rtl="0" algn="l">
              <a:lnSpc>
                <a:spcPct val="90000"/>
              </a:lnSpc>
              <a:spcBef>
                <a:spcPts val="0"/>
              </a:spcBef>
              <a:spcAft>
                <a:spcPts val="0"/>
              </a:spcAft>
              <a:buClr>
                <a:srgbClr val="000000"/>
              </a:buClr>
              <a:buSzPts val="3600"/>
              <a:buFont typeface="Palatino Linotype"/>
              <a:buAutoNum type="arabicPeriod"/>
            </a:pPr>
            <a:r>
              <a:rPr lang="en-US" sz="3600">
                <a:solidFill>
                  <a:srgbClr val="000000"/>
                </a:solidFill>
                <a:latin typeface="Palatino Linotype"/>
                <a:ea typeface="Palatino Linotype"/>
                <a:cs typeface="Palatino Linotype"/>
                <a:sym typeface="Palatino Linotype"/>
              </a:rPr>
              <a:t>Lý do bạn chọn những câu hỏi ưu tiên ấy</a:t>
            </a:r>
            <a:endParaRPr sz="3600">
              <a:solidFill>
                <a:srgbClr val="000000"/>
              </a:solidFill>
              <a:latin typeface="Palatino Linotype"/>
              <a:ea typeface="Palatino Linotype"/>
              <a:cs typeface="Palatino Linotype"/>
              <a:sym typeface="Palatino Linotype"/>
            </a:endParaRPr>
          </a:p>
          <a:p>
            <a:pPr indent="-514350" lvl="0" marL="514350" rtl="0" algn="l">
              <a:lnSpc>
                <a:spcPct val="90000"/>
              </a:lnSpc>
              <a:spcBef>
                <a:spcPts val="0"/>
              </a:spcBef>
              <a:spcAft>
                <a:spcPts val="0"/>
              </a:spcAft>
              <a:buClr>
                <a:srgbClr val="000000"/>
              </a:buClr>
              <a:buSzPts val="3600"/>
              <a:buFont typeface="Palatino Linotype"/>
              <a:buAutoNum type="arabicPeriod"/>
            </a:pPr>
            <a:r>
              <a:rPr lang="en-US" sz="3600">
                <a:solidFill>
                  <a:srgbClr val="000000"/>
                </a:solidFill>
                <a:latin typeface="Palatino Linotype"/>
                <a:ea typeface="Palatino Linotype"/>
                <a:cs typeface="Palatino Linotype"/>
                <a:sym typeface="Palatino Linotype"/>
              </a:rPr>
              <a:t>Các bước tiếp theo trong kế hoạch hành động của bạn</a:t>
            </a:r>
            <a:endParaRPr sz="3600">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g1b602c76758_0_223"/>
          <p:cNvSpPr txBox="1"/>
          <p:nvPr>
            <p:ph type="title"/>
          </p:nvPr>
        </p:nvSpPr>
        <p:spPr>
          <a:xfrm>
            <a:off x="727364" y="304800"/>
            <a:ext cx="10515600" cy="926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Chiêm nghiệm</a:t>
            </a:r>
            <a:endParaRPr>
              <a:solidFill>
                <a:schemeClr val="dk1"/>
              </a:solidFill>
              <a:latin typeface="Palatino Linotype"/>
              <a:ea typeface="Palatino Linotype"/>
              <a:cs typeface="Palatino Linotype"/>
              <a:sym typeface="Palatino Linotype"/>
            </a:endParaRPr>
          </a:p>
        </p:txBody>
      </p:sp>
      <p:sp>
        <p:nvSpPr>
          <p:cNvPr id="692" name="Google Shape;692;g1b602c76758_0_223"/>
          <p:cNvSpPr txBox="1"/>
          <p:nvPr>
            <p:ph idx="1" type="body"/>
          </p:nvPr>
        </p:nvSpPr>
        <p:spPr>
          <a:xfrm>
            <a:off x="838200" y="1825627"/>
            <a:ext cx="10515600" cy="2700900"/>
          </a:xfrm>
          <a:prstGeom prst="rect">
            <a:avLst/>
          </a:prstGeom>
          <a:noFill/>
          <a:ln>
            <a:noFill/>
          </a:ln>
        </p:spPr>
        <p:txBody>
          <a:bodyPr anchorCtr="0" anchor="t" bIns="45700" lIns="91425" spcFirstLastPara="1" rIns="91425" wrap="square" tIns="45700">
            <a:noAutofit/>
          </a:bodyPr>
          <a:lstStyle/>
          <a:p>
            <a:pPr indent="-231775" lvl="0" marL="228600" rtl="0" algn="l">
              <a:lnSpc>
                <a:spcPct val="90000"/>
              </a:lnSpc>
              <a:spcBef>
                <a:spcPts val="0"/>
              </a:spcBef>
              <a:spcAft>
                <a:spcPts val="0"/>
              </a:spcAft>
              <a:buClr>
                <a:srgbClr val="000000"/>
              </a:buClr>
              <a:buSzPts val="3050"/>
              <a:buFont typeface="Palatino Linotype"/>
              <a:buChar char="•"/>
            </a:pPr>
            <a:r>
              <a:rPr lang="en-US" sz="3050">
                <a:solidFill>
                  <a:srgbClr val="000000"/>
                </a:solidFill>
                <a:latin typeface="Palatino Linotype"/>
                <a:ea typeface="Palatino Linotype"/>
                <a:cs typeface="Palatino Linotype"/>
                <a:sym typeface="Palatino Linotype"/>
              </a:rPr>
              <a:t>B</a:t>
            </a:r>
            <a:r>
              <a:rPr lang="en-US" sz="3050">
                <a:solidFill>
                  <a:srgbClr val="000000"/>
                </a:solidFill>
                <a:latin typeface="Palatino Linotype"/>
                <a:ea typeface="Palatino Linotype"/>
                <a:cs typeface="Palatino Linotype"/>
                <a:sym typeface="Palatino Linotype"/>
              </a:rPr>
              <a:t>ạn</a:t>
            </a:r>
            <a:r>
              <a:rPr lang="en-US" sz="3050">
                <a:solidFill>
                  <a:srgbClr val="000000"/>
                </a:solidFill>
                <a:latin typeface="Palatino Linotype"/>
                <a:ea typeface="Palatino Linotype"/>
                <a:cs typeface="Palatino Linotype"/>
                <a:sym typeface="Palatino Linotype"/>
              </a:rPr>
              <a:t> đã học được gì? </a:t>
            </a:r>
            <a:endParaRPr sz="3050">
              <a:solidFill>
                <a:srgbClr val="000000"/>
              </a:solidFill>
              <a:latin typeface="Palatino Linotype"/>
              <a:ea typeface="Palatino Linotype"/>
              <a:cs typeface="Palatino Linotype"/>
              <a:sym typeface="Palatino Linotype"/>
            </a:endParaRPr>
          </a:p>
          <a:p>
            <a:pPr indent="-231775" lvl="0" marL="228600" rtl="0" algn="l">
              <a:lnSpc>
                <a:spcPct val="90000"/>
              </a:lnSpc>
              <a:spcBef>
                <a:spcPts val="0"/>
              </a:spcBef>
              <a:spcAft>
                <a:spcPts val="0"/>
              </a:spcAft>
              <a:buClr>
                <a:srgbClr val="000000"/>
              </a:buClr>
              <a:buSzPts val="3050"/>
              <a:buFont typeface="Palatino Linotype"/>
              <a:buChar char="•"/>
            </a:pPr>
            <a:r>
              <a:rPr lang="en-US" sz="3050">
                <a:solidFill>
                  <a:srgbClr val="000000"/>
                </a:solidFill>
                <a:latin typeface="Palatino Linotype"/>
                <a:ea typeface="Palatino Linotype"/>
                <a:cs typeface="Palatino Linotype"/>
                <a:sym typeface="Palatino Linotype"/>
              </a:rPr>
              <a:t>B</a:t>
            </a:r>
            <a:r>
              <a:rPr lang="en-US" sz="3050">
                <a:solidFill>
                  <a:srgbClr val="000000"/>
                </a:solidFill>
                <a:latin typeface="Palatino Linotype"/>
                <a:ea typeface="Palatino Linotype"/>
                <a:cs typeface="Palatino Linotype"/>
                <a:sym typeface="Palatino Linotype"/>
              </a:rPr>
              <a:t>ạn </a:t>
            </a:r>
            <a:r>
              <a:rPr lang="en-US" sz="3050">
                <a:solidFill>
                  <a:srgbClr val="000000"/>
                </a:solidFill>
                <a:latin typeface="Palatino Linotype"/>
                <a:ea typeface="Palatino Linotype"/>
                <a:cs typeface="Palatino Linotype"/>
                <a:sym typeface="Palatino Linotype"/>
              </a:rPr>
              <a:t>đã học chúng như thế nào?</a:t>
            </a:r>
            <a:endParaRPr sz="3050">
              <a:solidFill>
                <a:srgbClr val="000000"/>
              </a:solidFill>
              <a:latin typeface="Palatino Linotype"/>
              <a:ea typeface="Palatino Linotype"/>
              <a:cs typeface="Palatino Linotype"/>
              <a:sym typeface="Palatino Linotype"/>
            </a:endParaRPr>
          </a:p>
          <a:p>
            <a:pPr indent="-231775" lvl="0" marL="228600" rtl="0" algn="l">
              <a:lnSpc>
                <a:spcPct val="90000"/>
              </a:lnSpc>
              <a:spcBef>
                <a:spcPts val="0"/>
              </a:spcBef>
              <a:spcAft>
                <a:spcPts val="0"/>
              </a:spcAft>
              <a:buClr>
                <a:srgbClr val="000000"/>
              </a:buClr>
              <a:buSzPts val="3050"/>
              <a:buFont typeface="Palatino Linotype"/>
              <a:buChar char="•"/>
            </a:pPr>
            <a:r>
              <a:rPr lang="en-US" sz="3050">
                <a:solidFill>
                  <a:srgbClr val="000000"/>
                </a:solidFill>
                <a:latin typeface="Palatino Linotype"/>
                <a:ea typeface="Palatino Linotype"/>
                <a:cs typeface="Palatino Linotype"/>
                <a:sym typeface="Palatino Linotype"/>
              </a:rPr>
              <a:t>Giờ đây, b</a:t>
            </a:r>
            <a:r>
              <a:rPr lang="en-US" sz="3050">
                <a:solidFill>
                  <a:srgbClr val="000000"/>
                </a:solidFill>
                <a:latin typeface="Palatino Linotype"/>
                <a:ea typeface="Palatino Linotype"/>
                <a:cs typeface="Palatino Linotype"/>
                <a:sym typeface="Palatino Linotype"/>
              </a:rPr>
              <a:t>ạn hiểu (khác đi) như thế nào về việc </a:t>
            </a:r>
            <a:r>
              <a:rPr lang="en-US" sz="3050">
                <a:latin typeface="Palatino Linotype"/>
                <a:ea typeface="Palatino Linotype"/>
                <a:cs typeface="Palatino Linotype"/>
                <a:sym typeface="Palatino Linotype"/>
              </a:rPr>
              <a:t>“</a:t>
            </a:r>
            <a:r>
              <a:rPr i="1" lang="en-US" sz="3050">
                <a:latin typeface="Palatino Linotype"/>
                <a:ea typeface="Palatino Linotype"/>
                <a:cs typeface="Palatino Linotype"/>
                <a:sym typeface="Palatino Linotype"/>
              </a:rPr>
              <a:t>Một vài học sinh chẳng chịu hỏi bao giờ.”?</a:t>
            </a:r>
            <a:r>
              <a:rPr lang="en-US" sz="3050">
                <a:solidFill>
                  <a:srgbClr val="000000"/>
                </a:solidFill>
                <a:latin typeface="Palatino Linotype"/>
                <a:ea typeface="Palatino Linotype"/>
                <a:cs typeface="Palatino Linotype"/>
                <a:sym typeface="Palatino Linotype"/>
              </a:rPr>
              <a:t> </a:t>
            </a:r>
            <a:endParaRPr sz="3050">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g1b602c76758_0_228"/>
          <p:cNvSpPr txBox="1"/>
          <p:nvPr>
            <p:ph type="title"/>
          </p:nvPr>
        </p:nvSpPr>
        <p:spPr>
          <a:xfrm>
            <a:off x="719036" y="378097"/>
            <a:ext cx="10515600" cy="73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Rockwell"/>
              <a:buNone/>
            </a:pPr>
            <a:r>
              <a:rPr lang="en-US">
                <a:latin typeface="Palatino Linotype"/>
                <a:ea typeface="Palatino Linotype"/>
                <a:cs typeface="Palatino Linotype"/>
                <a:sym typeface="Palatino Linotype"/>
              </a:rPr>
              <a:t>Xem x</a:t>
            </a:r>
            <a:r>
              <a:rPr lang="en-US">
                <a:latin typeface="Palatino Linotype"/>
                <a:ea typeface="Palatino Linotype"/>
                <a:cs typeface="Palatino Linotype"/>
                <a:sym typeface="Palatino Linotype"/>
              </a:rPr>
              <a:t>ét bên trong tiến trình</a:t>
            </a:r>
            <a:endParaRPr>
              <a:latin typeface="Palatino Linotype"/>
              <a:ea typeface="Palatino Linotype"/>
              <a:cs typeface="Palatino Linotype"/>
              <a:sym typeface="Palatino Linotype"/>
            </a:endParaRPr>
          </a:p>
        </p:txBody>
      </p:sp>
      <p:pic>
        <p:nvPicPr>
          <p:cNvPr descr="images.png" id="698" name="Google Shape;698;g1b602c76758_0_228"/>
          <p:cNvPicPr preferRelativeResize="0"/>
          <p:nvPr>
            <p:ph idx="1" type="body"/>
          </p:nvPr>
        </p:nvPicPr>
        <p:blipFill rotWithShape="1">
          <a:blip r:embed="rId3">
            <a:alphaModFix/>
          </a:blip>
          <a:srcRect b="0" l="0" r="0" t="0"/>
          <a:stretch/>
        </p:blipFill>
        <p:spPr>
          <a:xfrm>
            <a:off x="3463047" y="1741023"/>
            <a:ext cx="4361700" cy="3990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00"/>
                                        <p:tgtEl>
                                          <p:spTgt spid="6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g1b602c76758_0_233"/>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sz="4000">
                <a:solidFill>
                  <a:schemeClr val="dk1"/>
                </a:solidFill>
                <a:latin typeface="Palatino Linotype"/>
                <a:ea typeface="Palatino Linotype"/>
                <a:cs typeface="Palatino Linotype"/>
                <a:sym typeface="Palatino Linotype"/>
              </a:rPr>
              <a:t>Tóm lược về Kỹ thuật Khởi tạo Câu hỏi QFT</a:t>
            </a:r>
            <a:endParaRPr sz="4000">
              <a:latin typeface="Palatino Linotype"/>
              <a:ea typeface="Palatino Linotype"/>
              <a:cs typeface="Palatino Linotype"/>
              <a:sym typeface="Palatino Linotype"/>
            </a:endParaRPr>
          </a:p>
        </p:txBody>
      </p:sp>
      <p:sp>
        <p:nvSpPr>
          <p:cNvPr id="705" name="Google Shape;705;g1b602c76758_0_233"/>
          <p:cNvSpPr txBox="1"/>
          <p:nvPr>
            <p:ph idx="1" type="body"/>
          </p:nvPr>
        </p:nvSpPr>
        <p:spPr>
          <a:xfrm>
            <a:off x="562290" y="1621256"/>
            <a:ext cx="10515600" cy="435120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Font typeface="Palatino Linotype"/>
              <a:buAutoNum type="arabicParenR"/>
            </a:pPr>
            <a:r>
              <a:rPr lang="en-US">
                <a:latin typeface="Palatino Linotype"/>
                <a:ea typeface="Palatino Linotype"/>
                <a:cs typeface="Palatino Linotype"/>
                <a:sym typeface="Palatino Linotype"/>
              </a:rPr>
              <a:t>Tiêu điểm câu h</a:t>
            </a:r>
            <a:r>
              <a:rPr lang="en-US">
                <a:latin typeface="Palatino Linotype"/>
                <a:ea typeface="Palatino Linotype"/>
                <a:cs typeface="Palatino Linotype"/>
                <a:sym typeface="Palatino Linotype"/>
              </a:rPr>
              <a:t>ỏi (QFocus)</a:t>
            </a:r>
            <a:endParaRPr>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Clr>
                <a:schemeClr val="dk1"/>
              </a:buClr>
              <a:buSzPts val="2800"/>
              <a:buFont typeface="Palatino Linotype"/>
              <a:buAutoNum type="arabicParenR"/>
            </a:pPr>
            <a:r>
              <a:rPr lang="en-US">
                <a:latin typeface="Palatino Linotype"/>
                <a:ea typeface="Palatino Linotype"/>
                <a:cs typeface="Palatino Linotype"/>
                <a:sym typeface="Palatino Linotype"/>
              </a:rPr>
              <a:t>T</a:t>
            </a:r>
            <a:r>
              <a:rPr lang="en-US">
                <a:latin typeface="Palatino Linotype"/>
                <a:ea typeface="Palatino Linotype"/>
                <a:cs typeface="Palatino Linotype"/>
                <a:sym typeface="Palatino Linotype"/>
              </a:rPr>
              <a:t>ạo ra các câu hỏi</a:t>
            </a:r>
            <a:endParaRPr>
              <a:latin typeface="Palatino Linotype"/>
              <a:ea typeface="Palatino Linotype"/>
              <a:cs typeface="Palatino Linotype"/>
              <a:sym typeface="Palatino Linotype"/>
            </a:endParaRPr>
          </a:p>
          <a:p>
            <a:pPr indent="-228600" lvl="2" marL="1143000" rtl="0" algn="l">
              <a:lnSpc>
                <a:spcPct val="90000"/>
              </a:lnSpc>
              <a:spcBef>
                <a:spcPts val="600"/>
              </a:spcBef>
              <a:spcAft>
                <a:spcPts val="0"/>
              </a:spcAft>
              <a:buClr>
                <a:schemeClr val="dk1"/>
              </a:buClr>
              <a:buSzPts val="2000"/>
              <a:buFont typeface="Palatino Linotype"/>
              <a:buChar char="✔"/>
            </a:pPr>
            <a:r>
              <a:rPr lang="en-US">
                <a:latin typeface="Palatino Linotype"/>
                <a:ea typeface="Palatino Linotype"/>
                <a:cs typeface="Palatino Linotype"/>
                <a:sym typeface="Palatino Linotype"/>
              </a:rPr>
              <a:t>Tuân thủ Quy t</a:t>
            </a:r>
            <a:r>
              <a:rPr lang="en-US">
                <a:latin typeface="Palatino Linotype"/>
                <a:ea typeface="Palatino Linotype"/>
                <a:cs typeface="Palatino Linotype"/>
                <a:sym typeface="Palatino Linotype"/>
              </a:rPr>
              <a:t>ắc</a:t>
            </a:r>
            <a:endParaRPr>
              <a:latin typeface="Palatino Linotype"/>
              <a:ea typeface="Palatino Linotype"/>
              <a:cs typeface="Palatino Linotype"/>
              <a:sym typeface="Palatino Linotype"/>
            </a:endParaRPr>
          </a:p>
          <a:p>
            <a:pPr indent="-228600" lvl="2" marL="1143000" rtl="0" algn="l">
              <a:lnSpc>
                <a:spcPct val="90000"/>
              </a:lnSpc>
              <a:spcBef>
                <a:spcPts val="600"/>
              </a:spcBef>
              <a:spcAft>
                <a:spcPts val="0"/>
              </a:spcAft>
              <a:buClr>
                <a:schemeClr val="dk1"/>
              </a:buClr>
              <a:buSzPts val="2000"/>
              <a:buFont typeface="Palatino Linotype"/>
              <a:buChar char="✔"/>
            </a:pPr>
            <a:r>
              <a:rPr lang="en-US">
                <a:latin typeface="Palatino Linotype"/>
                <a:ea typeface="Palatino Linotype"/>
                <a:cs typeface="Palatino Linotype"/>
                <a:sym typeface="Palatino Linotype"/>
              </a:rPr>
              <a:t>Đ</a:t>
            </a:r>
            <a:r>
              <a:rPr lang="en-US">
                <a:latin typeface="Palatino Linotype"/>
                <a:ea typeface="Palatino Linotype"/>
                <a:cs typeface="Palatino Linotype"/>
                <a:sym typeface="Palatino Linotype"/>
              </a:rPr>
              <a:t>ánh số các câu hỏi</a:t>
            </a:r>
            <a:endParaRPr>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Clr>
                <a:schemeClr val="dk1"/>
              </a:buClr>
              <a:buSzPts val="2800"/>
              <a:buFont typeface="Palatino Linotype"/>
              <a:buAutoNum type="arabicParenR"/>
            </a:pPr>
            <a:r>
              <a:rPr lang="en-US">
                <a:latin typeface="Palatino Linotype"/>
                <a:ea typeface="Palatino Linotype"/>
                <a:cs typeface="Palatino Linotype"/>
                <a:sym typeface="Palatino Linotype"/>
              </a:rPr>
              <a:t>Cải thi</a:t>
            </a:r>
            <a:r>
              <a:rPr lang="en-US">
                <a:latin typeface="Palatino Linotype"/>
                <a:ea typeface="Palatino Linotype"/>
                <a:cs typeface="Palatino Linotype"/>
                <a:sym typeface="Palatino Linotype"/>
              </a:rPr>
              <a:t>ện các câu hỏi</a:t>
            </a:r>
            <a:endParaRPr>
              <a:latin typeface="Palatino Linotype"/>
              <a:ea typeface="Palatino Linotype"/>
              <a:cs typeface="Palatino Linotype"/>
              <a:sym typeface="Palatino Linotype"/>
            </a:endParaRPr>
          </a:p>
          <a:p>
            <a:pPr indent="-228600" lvl="2" marL="1143000" rtl="0" algn="l">
              <a:lnSpc>
                <a:spcPct val="90000"/>
              </a:lnSpc>
              <a:spcBef>
                <a:spcPts val="600"/>
              </a:spcBef>
              <a:spcAft>
                <a:spcPts val="0"/>
              </a:spcAft>
              <a:buClr>
                <a:schemeClr val="dk1"/>
              </a:buClr>
              <a:buSzPts val="2000"/>
              <a:buFont typeface="Palatino Linotype"/>
              <a:buChar char="✔"/>
            </a:pPr>
            <a:r>
              <a:rPr lang="en-US">
                <a:latin typeface="Palatino Linotype"/>
                <a:ea typeface="Palatino Linotype"/>
                <a:cs typeface="Palatino Linotype"/>
                <a:sym typeface="Palatino Linotype"/>
              </a:rPr>
              <a:t>Phân nhóm Câu h</a:t>
            </a:r>
            <a:r>
              <a:rPr lang="en-US">
                <a:latin typeface="Palatino Linotype"/>
                <a:ea typeface="Palatino Linotype"/>
                <a:cs typeface="Palatino Linotype"/>
                <a:sym typeface="Palatino Linotype"/>
              </a:rPr>
              <a:t>ỏi Đóng và Câu hỏi Mở</a:t>
            </a:r>
            <a:endParaRPr>
              <a:latin typeface="Palatino Linotype"/>
              <a:ea typeface="Palatino Linotype"/>
              <a:cs typeface="Palatino Linotype"/>
              <a:sym typeface="Palatino Linotype"/>
            </a:endParaRPr>
          </a:p>
          <a:p>
            <a:pPr indent="-228600" lvl="2" marL="1143000" rtl="0" algn="l">
              <a:lnSpc>
                <a:spcPct val="90000"/>
              </a:lnSpc>
              <a:spcBef>
                <a:spcPts val="600"/>
              </a:spcBef>
              <a:spcAft>
                <a:spcPts val="0"/>
              </a:spcAft>
              <a:buClr>
                <a:schemeClr val="dk1"/>
              </a:buClr>
              <a:buSzPts val="2000"/>
              <a:buFont typeface="Palatino Linotype"/>
              <a:buChar char="✔"/>
            </a:pPr>
            <a:r>
              <a:rPr lang="en-US">
                <a:latin typeface="Palatino Linotype"/>
                <a:ea typeface="Palatino Linotype"/>
                <a:cs typeface="Palatino Linotype"/>
                <a:sym typeface="Palatino Linotype"/>
              </a:rPr>
              <a:t>Chuyển c</a:t>
            </a:r>
            <a:r>
              <a:rPr lang="en-US">
                <a:latin typeface="Palatino Linotype"/>
                <a:ea typeface="Palatino Linotype"/>
                <a:cs typeface="Palatino Linotype"/>
                <a:sym typeface="Palatino Linotype"/>
              </a:rPr>
              <a:t>ác câu hỏi từ dạng này sang dạng khác</a:t>
            </a:r>
            <a:endParaRPr>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Clr>
                <a:schemeClr val="dk1"/>
              </a:buClr>
              <a:buSzPts val="2800"/>
              <a:buFont typeface="Palatino Linotype"/>
              <a:buAutoNum type="arabicParenR"/>
            </a:pPr>
            <a:r>
              <a:rPr lang="en-US">
                <a:latin typeface="Palatino Linotype"/>
                <a:ea typeface="Palatino Linotype"/>
                <a:cs typeface="Palatino Linotype"/>
                <a:sym typeface="Palatino Linotype"/>
              </a:rPr>
              <a:t>Thi</a:t>
            </a:r>
            <a:r>
              <a:rPr lang="en-US">
                <a:latin typeface="Palatino Linotype"/>
                <a:ea typeface="Palatino Linotype"/>
                <a:cs typeface="Palatino Linotype"/>
                <a:sym typeface="Palatino Linotype"/>
              </a:rPr>
              <a:t>ết lập thứ tự ưu tiên</a:t>
            </a:r>
            <a:endParaRPr>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Clr>
                <a:schemeClr val="dk1"/>
              </a:buClr>
              <a:buSzPts val="2800"/>
              <a:buFont typeface="Palatino Linotype"/>
              <a:buAutoNum type="arabicParenR"/>
            </a:pPr>
            <a:r>
              <a:rPr lang="en-US">
                <a:latin typeface="Palatino Linotype"/>
                <a:ea typeface="Palatino Linotype"/>
                <a:cs typeface="Palatino Linotype"/>
                <a:sym typeface="Palatino Linotype"/>
              </a:rPr>
              <a:t>Chia sẻ và th</a:t>
            </a:r>
            <a:r>
              <a:rPr lang="en-US">
                <a:latin typeface="Palatino Linotype"/>
                <a:ea typeface="Palatino Linotype"/>
                <a:cs typeface="Palatino Linotype"/>
                <a:sym typeface="Palatino Linotype"/>
              </a:rPr>
              <a:t>ảo luận về các bước tiếp theo</a:t>
            </a:r>
            <a:endParaRPr>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Clr>
                <a:schemeClr val="dk1"/>
              </a:buClr>
              <a:buSzPts val="2800"/>
              <a:buFont typeface="Palatino Linotype"/>
              <a:buAutoNum type="arabicParenR"/>
            </a:pPr>
            <a:r>
              <a:rPr lang="en-US">
                <a:latin typeface="Palatino Linotype"/>
                <a:ea typeface="Palatino Linotype"/>
                <a:cs typeface="Palatino Linotype"/>
                <a:sym typeface="Palatino Linotype"/>
              </a:rPr>
              <a:t>Chiêm nghi</a:t>
            </a:r>
            <a:r>
              <a:rPr lang="en-US">
                <a:latin typeface="Palatino Linotype"/>
                <a:ea typeface="Palatino Linotype"/>
                <a:cs typeface="Palatino Linotype"/>
                <a:sym typeface="Palatino Linotype"/>
              </a:rPr>
              <a:t>ệm</a:t>
            </a:r>
            <a:endParaRPr>
              <a:latin typeface="Palatino Linotype"/>
              <a:ea typeface="Palatino Linotype"/>
              <a:cs typeface="Palatino Linotype"/>
              <a:sym typeface="Palatino Linotype"/>
            </a:endParaRPr>
          </a:p>
        </p:txBody>
      </p:sp>
      <p:sp>
        <p:nvSpPr>
          <p:cNvPr id="706" name="Google Shape;706;g1b602c76758_0_233"/>
          <p:cNvSpPr txBox="1"/>
          <p:nvPr/>
        </p:nvSpPr>
        <p:spPr>
          <a:xfrm>
            <a:off x="7564745" y="1418438"/>
            <a:ext cx="4150200" cy="2308800"/>
          </a:xfrm>
          <a:prstGeom prst="rect">
            <a:avLst/>
          </a:prstGeom>
          <a:solidFill>
            <a:srgbClr val="D8D8D8"/>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1800"/>
              <a:buFont typeface="Palatino Linotype"/>
              <a:buAutoNum type="arabicPeriod"/>
            </a:pPr>
            <a:r>
              <a:rPr lang="en-US" sz="1800">
                <a:latin typeface="Palatino Linotype"/>
                <a:ea typeface="Palatino Linotype"/>
                <a:cs typeface="Palatino Linotype"/>
                <a:sym typeface="Palatino Linotype"/>
              </a:rPr>
              <a:t>Hỏi nhiều câu hỏi nhất có thể.</a:t>
            </a:r>
            <a:endParaRPr sz="1800">
              <a:latin typeface="Palatino Linotype"/>
              <a:ea typeface="Palatino Linotype"/>
              <a:cs typeface="Palatino Linotype"/>
              <a:sym typeface="Palatino Linotype"/>
            </a:endParaRPr>
          </a:p>
          <a:p>
            <a:pPr indent="-342900" lvl="0" marL="342900" marR="0" rtl="0" algn="l">
              <a:spcBef>
                <a:spcPts val="0"/>
              </a:spcBef>
              <a:spcAft>
                <a:spcPts val="0"/>
              </a:spcAft>
              <a:buClr>
                <a:srgbClr val="000000"/>
              </a:buClr>
              <a:buSzPts val="1800"/>
              <a:buFont typeface="Palatino Linotype"/>
              <a:buAutoNum type="arabicPeriod"/>
            </a:pPr>
            <a:r>
              <a:rPr lang="en-US" sz="1800">
                <a:latin typeface="Palatino Linotype"/>
                <a:ea typeface="Palatino Linotype"/>
                <a:cs typeface="Palatino Linotype"/>
                <a:sym typeface="Palatino Linotype"/>
              </a:rPr>
              <a:t>Không dừng lại để thảo luận, phán xét hoặc trả lời bất kỳ câu hỏi nào.</a:t>
            </a:r>
            <a:endParaRPr sz="1800">
              <a:latin typeface="Palatino Linotype"/>
              <a:ea typeface="Palatino Linotype"/>
              <a:cs typeface="Palatino Linotype"/>
              <a:sym typeface="Palatino Linotype"/>
            </a:endParaRPr>
          </a:p>
          <a:p>
            <a:pPr indent="-342900" lvl="0" marL="342900" marR="0" rtl="0" algn="l">
              <a:spcBef>
                <a:spcPts val="0"/>
              </a:spcBef>
              <a:spcAft>
                <a:spcPts val="0"/>
              </a:spcAft>
              <a:buClr>
                <a:srgbClr val="000000"/>
              </a:buClr>
              <a:buSzPts val="1800"/>
              <a:buFont typeface="Palatino Linotype"/>
              <a:buAutoNum type="arabicPeriod"/>
            </a:pPr>
            <a:r>
              <a:rPr lang="en-US" sz="1800">
                <a:latin typeface="Palatino Linotype"/>
                <a:ea typeface="Palatino Linotype"/>
                <a:cs typeface="Palatino Linotype"/>
                <a:sym typeface="Palatino Linotype"/>
              </a:rPr>
              <a:t>Viết mọi câu hỏi ra giấy một cách chính xác, như cách mà nó đã được nói ra.</a:t>
            </a:r>
            <a:endParaRPr sz="1800">
              <a:latin typeface="Palatino Linotype"/>
              <a:ea typeface="Palatino Linotype"/>
              <a:cs typeface="Palatino Linotype"/>
              <a:sym typeface="Palatino Linotype"/>
            </a:endParaRPr>
          </a:p>
          <a:p>
            <a:pPr indent="-342900" lvl="0" marL="342900" marR="0" rtl="0" algn="l">
              <a:spcBef>
                <a:spcPts val="0"/>
              </a:spcBef>
              <a:spcAft>
                <a:spcPts val="0"/>
              </a:spcAft>
              <a:buClr>
                <a:srgbClr val="000000"/>
              </a:buClr>
              <a:buSzPts val="1800"/>
              <a:buFont typeface="Palatino Linotype"/>
              <a:buAutoNum type="arabicPeriod"/>
            </a:pPr>
            <a:r>
              <a:rPr lang="en-US" sz="1800">
                <a:latin typeface="Palatino Linotype"/>
                <a:ea typeface="Palatino Linotype"/>
                <a:cs typeface="Palatino Linotype"/>
                <a:sym typeface="Palatino Linotype"/>
              </a:rPr>
              <a:t>Biến đổi mọi mệnh đề khẳng định thành các câu hỏi.</a:t>
            </a:r>
            <a:endParaRPr>
              <a:latin typeface="Palatino Linotype"/>
              <a:ea typeface="Palatino Linotype"/>
              <a:cs typeface="Palatino Linotype"/>
              <a:sym typeface="Palatino Linotype"/>
            </a:endParaRPr>
          </a:p>
        </p:txBody>
      </p:sp>
      <p:cxnSp>
        <p:nvCxnSpPr>
          <p:cNvPr id="707" name="Google Shape;707;g1b602c76758_0_233"/>
          <p:cNvCxnSpPr>
            <a:endCxn id="706" idx="1"/>
          </p:cNvCxnSpPr>
          <p:nvPr/>
        </p:nvCxnSpPr>
        <p:spPr>
          <a:xfrm flipH="1" rot="10800000">
            <a:off x="4372445" y="2572838"/>
            <a:ext cx="3192300" cy="119700"/>
          </a:xfrm>
          <a:prstGeom prst="straightConnector1">
            <a:avLst/>
          </a:prstGeom>
          <a:noFill/>
          <a:ln cap="flat" cmpd="sng" w="12700">
            <a:solidFill>
              <a:schemeClr val="accent1"/>
            </a:solidFill>
            <a:prstDash val="solid"/>
            <a:miter lim="800000"/>
            <a:headEnd len="sm" w="sm" type="none"/>
            <a:tailEnd len="med" w="med" type="triangle"/>
          </a:ln>
        </p:spPr>
      </p:cxnSp>
      <p:sp>
        <p:nvSpPr>
          <p:cNvPr id="708" name="Google Shape;708;g1b602c76758_0_233"/>
          <p:cNvSpPr txBox="1"/>
          <p:nvPr/>
        </p:nvSpPr>
        <p:spPr>
          <a:xfrm>
            <a:off x="7780021" y="4217762"/>
            <a:ext cx="3872100" cy="147750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latin typeface="Palatino Linotype"/>
                <a:ea typeface="Palatino Linotype"/>
                <a:cs typeface="Palatino Linotype"/>
                <a:sym typeface="Palatino Linotype"/>
              </a:rPr>
              <a:t>Câu hỏi đóng</a:t>
            </a:r>
            <a:r>
              <a:rPr b="1" lang="en-US" sz="1800">
                <a:solidFill>
                  <a:srgbClr val="000000"/>
                </a:solidFill>
                <a:latin typeface="Palatino Linotype"/>
                <a:ea typeface="Palatino Linotype"/>
                <a:cs typeface="Palatino Linotype"/>
                <a:sym typeface="Palatino Linotype"/>
              </a:rPr>
              <a:t>:</a:t>
            </a:r>
            <a:endParaRPr>
              <a:latin typeface="Palatino Linotype"/>
              <a:ea typeface="Palatino Linotype"/>
              <a:cs typeface="Palatino Linotype"/>
              <a:sym typeface="Palatino Linotype"/>
            </a:endParaRPr>
          </a:p>
          <a:p>
            <a:pPr indent="0" lvl="0" marL="0" marR="0" rtl="0" algn="l">
              <a:spcBef>
                <a:spcPts val="0"/>
              </a:spcBef>
              <a:spcAft>
                <a:spcPts val="0"/>
              </a:spcAft>
              <a:buNone/>
            </a:pPr>
            <a:r>
              <a:rPr lang="en-US" sz="1800">
                <a:latin typeface="Palatino Linotype"/>
                <a:ea typeface="Palatino Linotype"/>
                <a:cs typeface="Palatino Linotype"/>
                <a:sym typeface="Palatino Linotype"/>
              </a:rPr>
              <a:t>Có thể trả lời “Đúng/Sai”, hoặc trả lời với một đáp án ngắn gọn</a:t>
            </a:r>
            <a:endParaRPr>
              <a:latin typeface="Palatino Linotype"/>
              <a:ea typeface="Palatino Linotype"/>
              <a:cs typeface="Palatino Linotype"/>
              <a:sym typeface="Palatino Linotype"/>
            </a:endParaRPr>
          </a:p>
          <a:p>
            <a:pPr indent="0" lvl="0" marL="0" marR="0" rtl="0" algn="l">
              <a:spcBef>
                <a:spcPts val="0"/>
              </a:spcBef>
              <a:spcAft>
                <a:spcPts val="0"/>
              </a:spcAft>
              <a:buNone/>
            </a:pPr>
            <a:r>
              <a:t/>
            </a:r>
            <a:endParaRPr sz="1800">
              <a:solidFill>
                <a:srgbClr val="000000"/>
              </a:solidFill>
              <a:latin typeface="Palatino Linotype"/>
              <a:ea typeface="Palatino Linotype"/>
              <a:cs typeface="Palatino Linotype"/>
              <a:sym typeface="Palatino Linotype"/>
            </a:endParaRPr>
          </a:p>
          <a:p>
            <a:pPr indent="0" lvl="0" marL="0" marR="0" rtl="0" algn="l">
              <a:spcBef>
                <a:spcPts val="0"/>
              </a:spcBef>
              <a:spcAft>
                <a:spcPts val="0"/>
              </a:spcAft>
              <a:buNone/>
            </a:pPr>
            <a:r>
              <a:rPr b="1" lang="en-US" sz="1800">
                <a:latin typeface="Palatino Linotype"/>
                <a:ea typeface="Palatino Linotype"/>
                <a:cs typeface="Palatino Linotype"/>
                <a:sym typeface="Palatino Linotype"/>
              </a:rPr>
              <a:t>Câu hỏi Mở</a:t>
            </a:r>
            <a:r>
              <a:rPr b="1" lang="en-US" sz="1800">
                <a:solidFill>
                  <a:srgbClr val="000000"/>
                </a:solidFill>
                <a:latin typeface="Palatino Linotype"/>
                <a:ea typeface="Palatino Linotype"/>
                <a:cs typeface="Palatino Linotype"/>
                <a:sym typeface="Palatino Linotype"/>
              </a:rPr>
              <a:t>: </a:t>
            </a:r>
            <a:r>
              <a:rPr lang="en-US" sz="1800">
                <a:latin typeface="Palatino Linotype"/>
                <a:ea typeface="Palatino Linotype"/>
                <a:cs typeface="Palatino Linotype"/>
                <a:sym typeface="Palatino Linotype"/>
              </a:rPr>
              <a:t>Cần đến sự giải thích</a:t>
            </a:r>
            <a:endParaRPr>
              <a:latin typeface="Palatino Linotype"/>
              <a:ea typeface="Palatino Linotype"/>
              <a:cs typeface="Palatino Linotype"/>
              <a:sym typeface="Palatino Linotype"/>
            </a:endParaRPr>
          </a:p>
        </p:txBody>
      </p:sp>
      <p:cxnSp>
        <p:nvCxnSpPr>
          <p:cNvPr id="709" name="Google Shape;709;g1b602c76758_0_233"/>
          <p:cNvCxnSpPr/>
          <p:nvPr/>
        </p:nvCxnSpPr>
        <p:spPr>
          <a:xfrm>
            <a:off x="7221987" y="4000503"/>
            <a:ext cx="504600" cy="217200"/>
          </a:xfrm>
          <a:prstGeom prst="straightConnector1">
            <a:avLst/>
          </a:prstGeom>
          <a:noFill/>
          <a:ln cap="flat" cmpd="sng" w="12700">
            <a:solidFill>
              <a:schemeClr val="accent1"/>
            </a:solidFill>
            <a:prstDash val="solid"/>
            <a:miter lim="800000"/>
            <a:headEnd len="sm" w="sm"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g1b602c76758_0_243"/>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Sự tò mò và tính chặt chẽ</a:t>
            </a:r>
            <a:endParaRPr>
              <a:latin typeface="Palatino Linotype"/>
              <a:ea typeface="Palatino Linotype"/>
              <a:cs typeface="Palatino Linotype"/>
              <a:sym typeface="Palatino Linotype"/>
            </a:endParaRPr>
          </a:p>
        </p:txBody>
      </p:sp>
      <p:sp>
        <p:nvSpPr>
          <p:cNvPr id="715" name="Google Shape;715;g1b602c76758_0_243"/>
          <p:cNvSpPr txBox="1"/>
          <p:nvPr>
            <p:ph idx="1" type="body"/>
          </p:nvPr>
        </p:nvSpPr>
        <p:spPr>
          <a:xfrm>
            <a:off x="838200" y="2178998"/>
            <a:ext cx="10515600" cy="1692600"/>
          </a:xfrm>
          <a:prstGeom prst="rect">
            <a:avLst/>
          </a:prstGeom>
          <a:noFill/>
          <a:ln>
            <a:noFill/>
          </a:ln>
        </p:spPr>
        <p:txBody>
          <a:bodyPr anchorCtr="0" anchor="ctr" bIns="45700" lIns="91425" spcFirstLastPara="1" rIns="91425" wrap="square" tIns="45700">
            <a:normAutofit/>
          </a:bodyPr>
          <a:lstStyle/>
          <a:p>
            <a:pPr indent="0" lvl="1" marL="228600" rtl="0" algn="ctr">
              <a:lnSpc>
                <a:spcPct val="90000"/>
              </a:lnSpc>
              <a:spcBef>
                <a:spcPts val="0"/>
              </a:spcBef>
              <a:spcAft>
                <a:spcPts val="0"/>
              </a:spcAft>
              <a:buClr>
                <a:srgbClr val="000000"/>
              </a:buClr>
              <a:buSzPts val="4400"/>
              <a:buNone/>
            </a:pPr>
            <a:r>
              <a:rPr lang="en-US" sz="4400" u="sng">
                <a:solidFill>
                  <a:srgbClr val="000000"/>
                </a:solidFill>
                <a:latin typeface="Palatino Linotype"/>
                <a:ea typeface="Palatino Linotype"/>
                <a:cs typeface="Palatino Linotype"/>
                <a:sym typeface="Palatino Linotype"/>
              </a:rPr>
              <a:t>Ba </a:t>
            </a:r>
            <a:r>
              <a:rPr lang="en-US" sz="4400">
                <a:solidFill>
                  <a:srgbClr val="000000"/>
                </a:solidFill>
                <a:latin typeface="Palatino Linotype"/>
                <a:ea typeface="Palatino Linotype"/>
                <a:cs typeface="Palatino Linotype"/>
                <a:sym typeface="Palatino Linotype"/>
              </a:rPr>
              <a:t>dạng thức tư duy</a:t>
            </a:r>
            <a:endParaRPr>
              <a:latin typeface="Palatino Linotype"/>
              <a:ea typeface="Palatino Linotype"/>
              <a:cs typeface="Palatino Linotype"/>
              <a:sym typeface="Palatino Linotype"/>
            </a:endParaRPr>
          </a:p>
          <a:p>
            <a:pPr indent="0" lvl="1" marL="228600" rtl="0" algn="ctr">
              <a:lnSpc>
                <a:spcPct val="90000"/>
              </a:lnSpc>
              <a:spcBef>
                <a:spcPts val="500"/>
              </a:spcBef>
              <a:spcAft>
                <a:spcPts val="0"/>
              </a:spcAft>
              <a:buClr>
                <a:srgbClr val="000000"/>
              </a:buClr>
              <a:buSzPts val="4400"/>
              <a:buNone/>
            </a:pPr>
            <a:r>
              <a:rPr lang="en-US" sz="4400">
                <a:solidFill>
                  <a:srgbClr val="000000"/>
                </a:solidFill>
                <a:latin typeface="Palatino Linotype"/>
                <a:ea typeface="Palatino Linotype"/>
                <a:cs typeface="Palatino Linotype"/>
                <a:sym typeface="Palatino Linotype"/>
              </a:rPr>
              <a:t>chỉ với </a:t>
            </a:r>
            <a:r>
              <a:rPr lang="en-US" sz="4400" u="sng">
                <a:solidFill>
                  <a:srgbClr val="000000"/>
                </a:solidFill>
                <a:latin typeface="Palatino Linotype"/>
                <a:ea typeface="Palatino Linotype"/>
                <a:cs typeface="Palatino Linotype"/>
                <a:sym typeface="Palatino Linotype"/>
              </a:rPr>
              <a:t>một</a:t>
            </a:r>
            <a:r>
              <a:rPr lang="en-US" sz="4400">
                <a:solidFill>
                  <a:srgbClr val="000000"/>
                </a:solidFill>
                <a:latin typeface="Palatino Linotype"/>
                <a:ea typeface="Palatino Linotype"/>
                <a:cs typeface="Palatino Linotype"/>
                <a:sym typeface="Palatino Linotype"/>
              </a:rPr>
              <a:t> </a:t>
            </a:r>
            <a:r>
              <a:rPr lang="en-US" sz="4400">
                <a:solidFill>
                  <a:srgbClr val="000000"/>
                </a:solidFill>
                <a:latin typeface="Palatino Linotype"/>
                <a:ea typeface="Palatino Linotype"/>
                <a:cs typeface="Palatino Linotype"/>
                <a:sym typeface="Palatino Linotype"/>
              </a:rPr>
              <a:t>tiến trình</a:t>
            </a:r>
            <a:endParaRPr>
              <a:latin typeface="Palatino Linotype"/>
              <a:ea typeface="Palatino Linotype"/>
              <a:cs typeface="Palatino Linotype"/>
              <a:sym typeface="Palatino Linotyp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grpSp>
        <p:nvGrpSpPr>
          <p:cNvPr id="721" name="Google Shape;721;g1b602c76758_0_248"/>
          <p:cNvGrpSpPr/>
          <p:nvPr/>
        </p:nvGrpSpPr>
        <p:grpSpPr>
          <a:xfrm>
            <a:off x="2792863" y="1661000"/>
            <a:ext cx="5911379" cy="4667163"/>
            <a:chOff x="2329155" y="1375870"/>
            <a:chExt cx="4467149" cy="4112400"/>
          </a:xfrm>
        </p:grpSpPr>
        <p:grpSp>
          <p:nvGrpSpPr>
            <p:cNvPr id="722" name="Google Shape;722;g1b602c76758_0_248"/>
            <p:cNvGrpSpPr/>
            <p:nvPr/>
          </p:nvGrpSpPr>
          <p:grpSpPr>
            <a:xfrm>
              <a:off x="2329155" y="1375870"/>
              <a:ext cx="4413381" cy="4112400"/>
              <a:chOff x="2329155" y="1375870"/>
              <a:chExt cx="4413381" cy="4112400"/>
            </a:xfrm>
          </p:grpSpPr>
          <p:sp>
            <p:nvSpPr>
              <p:cNvPr id="723" name="Google Shape;723;g1b602c76758_0_248"/>
              <p:cNvSpPr/>
              <p:nvPr/>
            </p:nvSpPr>
            <p:spPr>
              <a:xfrm rot="-8700043">
                <a:off x="2008132" y="3226166"/>
                <a:ext cx="5040046" cy="469813"/>
              </a:xfrm>
              <a:prstGeom prst="leftRightArrow">
                <a:avLst>
                  <a:gd fmla="val 50000" name="adj1"/>
                  <a:gd fmla="val 101790" name="adj2"/>
                </a:avLst>
              </a:prstGeom>
              <a:solidFill>
                <a:srgbClr val="2C7C9F">
                  <a:alpha val="80390"/>
                </a:srgbClr>
              </a:solidFill>
              <a:ln cap="flat" cmpd="sng" w="25400">
                <a:solidFill>
                  <a:srgbClr val="3A93FF">
                    <a:alpha val="33730"/>
                  </a:srgb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724" name="Google Shape;724;g1b602c76758_0_248"/>
              <p:cNvSpPr/>
              <p:nvPr/>
            </p:nvSpPr>
            <p:spPr>
              <a:xfrm rot="-5400000">
                <a:off x="2535287" y="3197170"/>
                <a:ext cx="4112400" cy="469800"/>
              </a:xfrm>
              <a:prstGeom prst="leftRightArrow">
                <a:avLst>
                  <a:gd fmla="val 50000" name="adj1"/>
                  <a:gd fmla="val 101775" name="adj2"/>
                </a:avLst>
              </a:prstGeom>
              <a:solidFill>
                <a:srgbClr val="2C7C9F">
                  <a:alpha val="80390"/>
                </a:srgbClr>
              </a:solidFill>
              <a:ln cap="flat" cmpd="sng" w="25400">
                <a:solidFill>
                  <a:srgbClr val="3A93FF">
                    <a:alpha val="33730"/>
                  </a:srgb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725" name="Google Shape;725;g1b602c76758_0_248"/>
              <p:cNvSpPr/>
              <p:nvPr/>
            </p:nvSpPr>
            <p:spPr>
              <a:xfrm rot="8486735">
                <a:off x="2199722" y="3180140"/>
                <a:ext cx="4788389" cy="469881"/>
              </a:xfrm>
              <a:prstGeom prst="leftRightArrow">
                <a:avLst>
                  <a:gd fmla="val 50000" name="adj1"/>
                  <a:gd fmla="val 101759" name="adj2"/>
                </a:avLst>
              </a:prstGeom>
              <a:solidFill>
                <a:srgbClr val="2C7C9F">
                  <a:alpha val="80390"/>
                </a:srgbClr>
              </a:solidFill>
              <a:ln cap="flat" cmpd="sng" w="25400">
                <a:solidFill>
                  <a:srgbClr val="3A93FF">
                    <a:alpha val="33730"/>
                  </a:srgb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726" name="Google Shape;726;g1b602c76758_0_248"/>
              <p:cNvSpPr/>
              <p:nvPr/>
            </p:nvSpPr>
            <p:spPr>
              <a:xfrm>
                <a:off x="2400636" y="3226103"/>
                <a:ext cx="4341900" cy="469800"/>
              </a:xfrm>
              <a:prstGeom prst="leftRightArrow">
                <a:avLst>
                  <a:gd fmla="val 50000" name="adj1"/>
                  <a:gd fmla="val 101777" name="adj2"/>
                </a:avLst>
              </a:prstGeom>
              <a:solidFill>
                <a:srgbClr val="2C7C9F">
                  <a:alpha val="80390"/>
                </a:srgbClr>
              </a:solidFill>
              <a:ln cap="flat" cmpd="sng" w="25400">
                <a:solidFill>
                  <a:srgbClr val="3A93FF">
                    <a:alpha val="33730"/>
                  </a:srgb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grpSp>
        <p:sp>
          <p:nvSpPr>
            <p:cNvPr id="727" name="Google Shape;727;g1b602c76758_0_248"/>
            <p:cNvSpPr txBox="1"/>
            <p:nvPr/>
          </p:nvSpPr>
          <p:spPr>
            <a:xfrm>
              <a:off x="2414504" y="2821332"/>
              <a:ext cx="4381800" cy="1160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4000">
                  <a:latin typeface="Palatino Linotype"/>
                  <a:ea typeface="Palatino Linotype"/>
                  <a:cs typeface="Palatino Linotype"/>
                  <a:sym typeface="Palatino Linotype"/>
                </a:rPr>
                <a:t>Tư duy Phân nhánh</a:t>
              </a:r>
              <a:endParaRPr b="1" sz="4000">
                <a:solidFill>
                  <a:srgbClr val="000000"/>
                </a:solidFill>
                <a:latin typeface="Palatino Linotype"/>
                <a:ea typeface="Palatino Linotype"/>
                <a:cs typeface="Palatino Linotype"/>
                <a:sym typeface="Palatino Linotype"/>
              </a:endParaRPr>
            </a:p>
          </p:txBody>
        </p:sp>
      </p:grpSp>
      <p:sp>
        <p:nvSpPr>
          <p:cNvPr id="728" name="Google Shape;728;g1b602c76758_0_248"/>
          <p:cNvSpPr txBox="1"/>
          <p:nvPr>
            <p:ph type="title"/>
          </p:nvPr>
        </p:nvSpPr>
        <p:spPr>
          <a:xfrm>
            <a:off x="723900" y="251677"/>
            <a:ext cx="10515600" cy="1019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Rockwell"/>
              <a:buNone/>
            </a:pPr>
            <a:r>
              <a:rPr lang="en-US">
                <a:solidFill>
                  <a:schemeClr val="dk1"/>
                </a:solidFill>
                <a:latin typeface="Palatino Linotype"/>
                <a:ea typeface="Palatino Linotype"/>
                <a:cs typeface="Palatino Linotype"/>
                <a:sym typeface="Palatino Linotype"/>
              </a:rPr>
              <a:t>Tư duy theo nhiều chiều hướng khác nhau</a:t>
            </a:r>
            <a:endParaRPr>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2000"/>
                                        <p:tgtEl>
                                          <p:spTgt spid="7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1b602c76758_0_260"/>
          <p:cNvSpPr txBox="1"/>
          <p:nvPr>
            <p:ph type="title"/>
          </p:nvPr>
        </p:nvSpPr>
        <p:spPr>
          <a:xfrm>
            <a:off x="717909" y="373367"/>
            <a:ext cx="10515600" cy="8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Thu hẹp biên độ và tập trung</a:t>
            </a:r>
            <a:endParaRPr>
              <a:latin typeface="Palatino Linotype"/>
              <a:ea typeface="Palatino Linotype"/>
              <a:cs typeface="Palatino Linotype"/>
              <a:sym typeface="Palatino Linotype"/>
            </a:endParaRPr>
          </a:p>
        </p:txBody>
      </p:sp>
      <p:grpSp>
        <p:nvGrpSpPr>
          <p:cNvPr id="735" name="Google Shape;735;g1b602c76758_0_260"/>
          <p:cNvGrpSpPr/>
          <p:nvPr/>
        </p:nvGrpSpPr>
        <p:grpSpPr>
          <a:xfrm>
            <a:off x="2079924" y="1441296"/>
            <a:ext cx="7316074" cy="5176097"/>
            <a:chOff x="2201845" y="1197672"/>
            <a:chExt cx="7316074" cy="5176097"/>
          </a:xfrm>
        </p:grpSpPr>
        <p:sp>
          <p:nvSpPr>
            <p:cNvPr id="736" name="Google Shape;736;g1b602c76758_0_260"/>
            <p:cNvSpPr/>
            <p:nvPr/>
          </p:nvSpPr>
          <p:spPr>
            <a:xfrm rot="2678259">
              <a:off x="6921012" y="4853270"/>
              <a:ext cx="1979019" cy="604375"/>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737" name="Google Shape;737;g1b602c76758_0_260"/>
            <p:cNvSpPr txBox="1"/>
            <p:nvPr/>
          </p:nvSpPr>
          <p:spPr>
            <a:xfrm>
              <a:off x="3963977" y="3434157"/>
              <a:ext cx="3812400" cy="9606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4000">
                  <a:latin typeface="Palatino Linotype"/>
                  <a:ea typeface="Palatino Linotype"/>
                  <a:cs typeface="Palatino Linotype"/>
                  <a:sym typeface="Palatino Linotype"/>
                </a:rPr>
                <a:t>Tư duy </a:t>
              </a:r>
              <a:endParaRPr b="1" sz="4000">
                <a:latin typeface="Palatino Linotype"/>
                <a:ea typeface="Palatino Linotype"/>
                <a:cs typeface="Palatino Linotype"/>
                <a:sym typeface="Palatino Linotype"/>
              </a:endParaRPr>
            </a:p>
            <a:p>
              <a:pPr indent="0" lvl="0" marL="0" marR="0" rtl="0" algn="ctr">
                <a:spcBef>
                  <a:spcPts val="0"/>
                </a:spcBef>
                <a:spcAft>
                  <a:spcPts val="0"/>
                </a:spcAft>
                <a:buNone/>
              </a:pPr>
              <a:r>
                <a:rPr b="1" lang="en-US" sz="4000">
                  <a:latin typeface="Palatino Linotype"/>
                  <a:ea typeface="Palatino Linotype"/>
                  <a:cs typeface="Palatino Linotype"/>
                  <a:sym typeface="Palatino Linotype"/>
                </a:rPr>
                <a:t>Hội tụ</a:t>
              </a:r>
              <a:endParaRPr b="1" sz="4000">
                <a:solidFill>
                  <a:srgbClr val="000000"/>
                </a:solidFill>
                <a:latin typeface="Palatino Linotype"/>
                <a:ea typeface="Palatino Linotype"/>
                <a:cs typeface="Palatino Linotype"/>
                <a:sym typeface="Palatino Linotype"/>
              </a:endParaRPr>
            </a:p>
          </p:txBody>
        </p:sp>
        <p:sp>
          <p:nvSpPr>
            <p:cNvPr id="738" name="Google Shape;738;g1b602c76758_0_260"/>
            <p:cNvSpPr/>
            <p:nvPr/>
          </p:nvSpPr>
          <p:spPr>
            <a:xfrm rot="-3001457">
              <a:off x="6967546" y="2061146"/>
              <a:ext cx="1978947" cy="604362"/>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739" name="Google Shape;739;g1b602c76758_0_260"/>
            <p:cNvSpPr/>
            <p:nvPr/>
          </p:nvSpPr>
          <p:spPr>
            <a:xfrm rot="-8240441">
              <a:off x="2622151" y="2064860"/>
              <a:ext cx="1978934" cy="604450"/>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740" name="Google Shape;740;g1b602c76758_0_260"/>
            <p:cNvSpPr/>
            <p:nvPr/>
          </p:nvSpPr>
          <p:spPr>
            <a:xfrm rot="-5400000">
              <a:off x="4827401" y="1884973"/>
              <a:ext cx="1979100" cy="604500"/>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741" name="Google Shape;741;g1b602c76758_0_260"/>
            <p:cNvSpPr/>
            <p:nvPr/>
          </p:nvSpPr>
          <p:spPr>
            <a:xfrm>
              <a:off x="7538819" y="3493774"/>
              <a:ext cx="1979100" cy="604500"/>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742" name="Google Shape;742;g1b602c76758_0_260"/>
            <p:cNvSpPr/>
            <p:nvPr/>
          </p:nvSpPr>
          <p:spPr>
            <a:xfrm rot="10800000">
              <a:off x="2201845" y="3576069"/>
              <a:ext cx="1979100" cy="604500"/>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743" name="Google Shape;743;g1b602c76758_0_260"/>
            <p:cNvSpPr/>
            <p:nvPr/>
          </p:nvSpPr>
          <p:spPr>
            <a:xfrm rot="8535590">
              <a:off x="2587016" y="4781606"/>
              <a:ext cx="1979148" cy="604330"/>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744" name="Google Shape;744;g1b602c76758_0_260"/>
            <p:cNvSpPr/>
            <p:nvPr/>
          </p:nvSpPr>
          <p:spPr>
            <a:xfrm rot="5400000">
              <a:off x="4805829" y="5081970"/>
              <a:ext cx="1979100" cy="604500"/>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2000"/>
                                        <p:tgtEl>
                                          <p:spTgt spid="7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1b602c76758_0_19"/>
          <p:cNvSpPr txBox="1"/>
          <p:nvPr>
            <p:ph type="title"/>
          </p:nvPr>
        </p:nvSpPr>
        <p:spPr>
          <a:xfrm>
            <a:off x="802247" y="125178"/>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Rockwell"/>
              <a:buNone/>
            </a:pPr>
            <a:r>
              <a:rPr b="0" lang="en-US" sz="4800">
                <a:solidFill>
                  <a:schemeClr val="dk1"/>
                </a:solidFill>
                <a:latin typeface="Palatino Linotype"/>
                <a:ea typeface="Palatino Linotype"/>
                <a:cs typeface="Palatino Linotype"/>
                <a:sym typeface="Palatino Linotype"/>
              </a:rPr>
              <a:t>Những ai đang ở trong phòng này?</a:t>
            </a:r>
            <a:endParaRPr b="0" sz="4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pic>
        <p:nvPicPr>
          <p:cNvPr id="749" name="Google Shape;749;p40"/>
          <p:cNvPicPr preferRelativeResize="0"/>
          <p:nvPr/>
        </p:nvPicPr>
        <p:blipFill rotWithShape="1">
          <a:blip r:embed="rId3">
            <a:alphaModFix/>
          </a:blip>
          <a:srcRect b="0" l="0" r="0" t="0"/>
          <a:stretch/>
        </p:blipFill>
        <p:spPr>
          <a:xfrm>
            <a:off x="2123029" y="1656135"/>
            <a:ext cx="3547353" cy="4879618"/>
          </a:xfrm>
          <a:prstGeom prst="rect">
            <a:avLst/>
          </a:prstGeom>
          <a:noFill/>
          <a:ln>
            <a:noFill/>
          </a:ln>
        </p:spPr>
      </p:pic>
      <p:sp>
        <p:nvSpPr>
          <p:cNvPr id="750" name="Google Shape;750;p40"/>
          <p:cNvSpPr txBox="1"/>
          <p:nvPr/>
        </p:nvSpPr>
        <p:spPr>
          <a:xfrm>
            <a:off x="5670382" y="2678489"/>
            <a:ext cx="5252400" cy="1323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latin typeface="Palatino Linotype"/>
                <a:ea typeface="Palatino Linotype"/>
                <a:cs typeface="Palatino Linotype"/>
                <a:sym typeface="Palatino Linotype"/>
              </a:rPr>
              <a:t>Siêu nhận thức</a:t>
            </a:r>
            <a:endParaRPr b="1" sz="4000">
              <a:latin typeface="Palatino Linotype"/>
              <a:ea typeface="Palatino Linotype"/>
              <a:cs typeface="Palatino Linotype"/>
              <a:sym typeface="Palatino Linotype"/>
            </a:endParaRPr>
          </a:p>
          <a:p>
            <a:pPr indent="0" lvl="0" marL="0" marR="0" rtl="0" algn="ctr">
              <a:spcBef>
                <a:spcPts val="0"/>
              </a:spcBef>
              <a:spcAft>
                <a:spcPts val="0"/>
              </a:spcAft>
              <a:buNone/>
            </a:pPr>
            <a:r>
              <a:rPr b="1" lang="en-US" sz="4000">
                <a:latin typeface="Palatino Linotype"/>
                <a:ea typeface="Palatino Linotype"/>
                <a:cs typeface="Palatino Linotype"/>
                <a:sym typeface="Palatino Linotype"/>
              </a:rPr>
              <a:t>(</a:t>
            </a:r>
            <a:r>
              <a:rPr b="1" lang="en-US" sz="4000">
                <a:solidFill>
                  <a:srgbClr val="000000"/>
                </a:solidFill>
                <a:latin typeface="Palatino Linotype"/>
                <a:ea typeface="Palatino Linotype"/>
                <a:cs typeface="Palatino Linotype"/>
                <a:sym typeface="Palatino Linotype"/>
              </a:rPr>
              <a:t>Metacognitive)</a:t>
            </a:r>
            <a:endParaRPr b="1" sz="4000">
              <a:solidFill>
                <a:srgbClr val="000000"/>
              </a:solidFill>
              <a:latin typeface="Palatino Linotype"/>
              <a:ea typeface="Palatino Linotype"/>
              <a:cs typeface="Palatino Linotype"/>
              <a:sym typeface="Palatino Linotype"/>
            </a:endParaRPr>
          </a:p>
        </p:txBody>
      </p:sp>
      <p:sp>
        <p:nvSpPr>
          <p:cNvPr id="751" name="Google Shape;751;p40"/>
          <p:cNvSpPr txBox="1"/>
          <p:nvPr>
            <p:ph type="title"/>
          </p:nvPr>
        </p:nvSpPr>
        <p:spPr>
          <a:xfrm>
            <a:off x="838200" y="927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Tư duy về chính việc tư duy</a:t>
            </a:r>
            <a:endParaRPr>
              <a:latin typeface="Palatino Linotype"/>
              <a:ea typeface="Palatino Linotype"/>
              <a:cs typeface="Palatino Linotype"/>
              <a:sym typeface="Palatino Linotype"/>
            </a:endParaRPr>
          </a:p>
        </p:txBody>
      </p:sp>
      <p:pic>
        <p:nvPicPr>
          <p:cNvPr id="752" name="Google Shape;752;p40"/>
          <p:cNvPicPr preferRelativeResize="0"/>
          <p:nvPr/>
        </p:nvPicPr>
        <p:blipFill rotWithShape="1">
          <a:blip r:embed="rId4">
            <a:alphaModFix/>
          </a:blip>
          <a:srcRect b="0" l="0" r="0" t="0"/>
          <a:stretch/>
        </p:blipFill>
        <p:spPr>
          <a:xfrm>
            <a:off x="3015311" y="2120464"/>
            <a:ext cx="1378512" cy="15275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1000"/>
                                        <p:tgtEl>
                                          <p:spTgt spid="7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1b602c76758_0_282"/>
          <p:cNvSpPr txBox="1"/>
          <p:nvPr>
            <p:ph idx="4294967295" type="body"/>
          </p:nvPr>
        </p:nvSpPr>
        <p:spPr>
          <a:xfrm>
            <a:off x="574293" y="5079982"/>
            <a:ext cx="10933800" cy="885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None/>
            </a:pPr>
            <a:r>
              <a:rPr lang="en-US" sz="4400">
                <a:solidFill>
                  <a:schemeClr val="dk2"/>
                </a:solidFill>
                <a:latin typeface="Palatino Linotype"/>
                <a:ea typeface="Palatino Linotype"/>
                <a:cs typeface="Palatino Linotype"/>
                <a:sym typeface="Palatino Linotype"/>
              </a:rPr>
              <a:t>Các v</a:t>
            </a:r>
            <a:r>
              <a:rPr lang="en-US" sz="4400">
                <a:solidFill>
                  <a:schemeClr val="dk2"/>
                </a:solidFill>
                <a:latin typeface="Palatino Linotype"/>
                <a:ea typeface="Palatino Linotype"/>
                <a:cs typeface="Palatino Linotype"/>
                <a:sym typeface="Palatino Linotype"/>
              </a:rPr>
              <a:t>í dụ từ c</a:t>
            </a:r>
            <a:r>
              <a:rPr lang="en-US" sz="4400">
                <a:solidFill>
                  <a:schemeClr val="dk2"/>
                </a:solidFill>
                <a:latin typeface="Palatino Linotype"/>
                <a:ea typeface="Palatino Linotype"/>
                <a:cs typeface="Palatino Linotype"/>
                <a:sym typeface="Palatino Linotype"/>
              </a:rPr>
              <a:t>ác lớp học thực tế</a:t>
            </a:r>
            <a:endParaRPr sz="4400">
              <a:solidFill>
                <a:schemeClr val="dk2"/>
              </a:solidFill>
              <a:latin typeface="Palatino Linotype"/>
              <a:ea typeface="Palatino Linotype"/>
              <a:cs typeface="Palatino Linotype"/>
              <a:sym typeface="Palatino Linotype"/>
            </a:endParaRPr>
          </a:p>
        </p:txBody>
      </p:sp>
      <p:pic>
        <p:nvPicPr>
          <p:cNvPr descr="Screenshot 2015-09-16 15.08.22.png" id="758" name="Google Shape;758;g1b602c76758_0_282"/>
          <p:cNvPicPr preferRelativeResize="0"/>
          <p:nvPr/>
        </p:nvPicPr>
        <p:blipFill rotWithShape="1">
          <a:blip r:embed="rId3">
            <a:alphaModFix/>
          </a:blip>
          <a:srcRect b="0" l="0" r="0" t="0"/>
          <a:stretch/>
        </p:blipFill>
        <p:spPr>
          <a:xfrm>
            <a:off x="1242429" y="507019"/>
            <a:ext cx="7175260" cy="4036084"/>
          </a:xfrm>
          <a:prstGeom prst="rect">
            <a:avLst/>
          </a:prstGeom>
          <a:noFill/>
          <a:ln>
            <a:noFill/>
          </a:ln>
        </p:spPr>
      </p:pic>
      <p:cxnSp>
        <p:nvCxnSpPr>
          <p:cNvPr id="759" name="Google Shape;759;g1b602c76758_0_282"/>
          <p:cNvCxnSpPr/>
          <p:nvPr/>
        </p:nvCxnSpPr>
        <p:spPr>
          <a:xfrm>
            <a:off x="728522" y="5977988"/>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g1b602c76758_0_288"/>
          <p:cNvSpPr txBox="1"/>
          <p:nvPr>
            <p:ph type="title"/>
          </p:nvPr>
        </p:nvSpPr>
        <p:spPr>
          <a:xfrm>
            <a:off x="719418" y="353388"/>
            <a:ext cx="10515600" cy="132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Rockwell"/>
              <a:buNone/>
            </a:pPr>
            <a:r>
              <a:rPr b="0" lang="en-US">
                <a:latin typeface="Times New Roman"/>
                <a:ea typeface="Times New Roman"/>
                <a:cs typeface="Times New Roman"/>
                <a:sym typeface="Times New Roman"/>
              </a:rPr>
              <a:t>Ví dụ thực tế: Bậc Mẫu giáo</a:t>
            </a:r>
            <a:endParaRPr b="0">
              <a:latin typeface="Times New Roman"/>
              <a:ea typeface="Times New Roman"/>
              <a:cs typeface="Times New Roman"/>
              <a:sym typeface="Times New Roman"/>
            </a:endParaRPr>
          </a:p>
        </p:txBody>
      </p:sp>
      <p:sp>
        <p:nvSpPr>
          <p:cNvPr id="766" name="Google Shape;766;g1b602c76758_0_288"/>
          <p:cNvSpPr txBox="1"/>
          <p:nvPr>
            <p:ph idx="4294967295" type="body"/>
          </p:nvPr>
        </p:nvSpPr>
        <p:spPr>
          <a:xfrm>
            <a:off x="1377387" y="2112923"/>
            <a:ext cx="9190200" cy="286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250"/>
              <a:buNone/>
            </a:pPr>
            <a:r>
              <a:rPr lang="en-US" sz="3000" u="sng">
                <a:latin typeface="Palatino Linotype"/>
                <a:ea typeface="Palatino Linotype"/>
                <a:cs typeface="Palatino Linotype"/>
                <a:sym typeface="Palatino Linotype"/>
              </a:rPr>
              <a:t>Giáo viên</a:t>
            </a:r>
            <a:r>
              <a:rPr lang="en-US" sz="3000">
                <a:solidFill>
                  <a:schemeClr val="dk1"/>
                </a:solidFill>
                <a:latin typeface="Palatino Linotype"/>
                <a:ea typeface="Palatino Linotype"/>
                <a:cs typeface="Palatino Linotype"/>
                <a:sym typeface="Palatino Linotype"/>
              </a:rPr>
              <a:t>: Jennifer Shaffer, Walkersville, MD</a:t>
            </a:r>
            <a:endParaRPr>
              <a:latin typeface="Palatino Linotype"/>
              <a:ea typeface="Palatino Linotype"/>
              <a:cs typeface="Palatino Linotype"/>
              <a:sym typeface="Palatino Linotype"/>
            </a:endParaRPr>
          </a:p>
          <a:p>
            <a:pPr indent="0" lvl="0" marL="0" rtl="0" algn="l">
              <a:lnSpc>
                <a:spcPct val="100000"/>
              </a:lnSpc>
              <a:spcBef>
                <a:spcPts val="1600"/>
              </a:spcBef>
              <a:spcAft>
                <a:spcPts val="0"/>
              </a:spcAft>
              <a:buClr>
                <a:schemeClr val="dk1"/>
              </a:buClr>
              <a:buSzPts val="2250"/>
              <a:buNone/>
            </a:pPr>
            <a:r>
              <a:rPr lang="en-US" sz="3000" u="sng">
                <a:latin typeface="Palatino Linotype"/>
                <a:ea typeface="Palatino Linotype"/>
                <a:cs typeface="Palatino Linotype"/>
                <a:sym typeface="Palatino Linotype"/>
              </a:rPr>
              <a:t>Chủ đề:</a:t>
            </a:r>
            <a:r>
              <a:rPr lang="en-US" sz="3000">
                <a:solidFill>
                  <a:schemeClr val="dk1"/>
                </a:solidFill>
                <a:latin typeface="Palatino Linotype"/>
                <a:ea typeface="Palatino Linotype"/>
                <a:cs typeface="Palatino Linotype"/>
                <a:sym typeface="Palatino Linotype"/>
              </a:rPr>
              <a:t> </a:t>
            </a:r>
            <a:r>
              <a:rPr lang="en-US" sz="3000">
                <a:latin typeface="Palatino Linotype"/>
                <a:ea typeface="Palatino Linotype"/>
                <a:cs typeface="Palatino Linotype"/>
                <a:sym typeface="Palatino Linotype"/>
              </a:rPr>
              <a:t>Bài đọc phi hư cấu</a:t>
            </a:r>
            <a:endParaRPr>
              <a:latin typeface="Palatino Linotype"/>
              <a:ea typeface="Palatino Linotype"/>
              <a:cs typeface="Palatino Linotype"/>
              <a:sym typeface="Palatino Linotype"/>
            </a:endParaRPr>
          </a:p>
          <a:p>
            <a:pPr indent="0" lvl="0" marL="0" rtl="0" algn="l">
              <a:lnSpc>
                <a:spcPct val="100000"/>
              </a:lnSpc>
              <a:spcBef>
                <a:spcPts val="1600"/>
              </a:spcBef>
              <a:spcAft>
                <a:spcPts val="0"/>
              </a:spcAft>
              <a:buClr>
                <a:schemeClr val="dk1"/>
              </a:buClr>
              <a:buSzPts val="2250"/>
              <a:buNone/>
            </a:pPr>
            <a:r>
              <a:rPr lang="en-US" sz="3000" u="sng">
                <a:latin typeface="Palatino Linotype"/>
                <a:ea typeface="Palatino Linotype"/>
                <a:cs typeface="Palatino Linotype"/>
                <a:sym typeface="Palatino Linotype"/>
              </a:rPr>
              <a:t>Mục đích:</a:t>
            </a:r>
            <a:r>
              <a:rPr lang="en-US" sz="3000">
                <a:latin typeface="Palatino Linotype"/>
                <a:ea typeface="Palatino Linotype"/>
                <a:cs typeface="Palatino Linotype"/>
                <a:sym typeface="Palatino Linotype"/>
              </a:rPr>
              <a:t> Gắn kết học sinh tới việc đọc các tài liệu phi hư cấu về cá sấu</a:t>
            </a:r>
            <a:endParaRPr>
              <a:latin typeface="Palatino Linotype"/>
              <a:ea typeface="Palatino Linotype"/>
              <a:cs typeface="Palatino Linotype"/>
              <a:sym typeface="Palatino Linotype"/>
            </a:endParaRPr>
          </a:p>
          <a:p>
            <a:pPr indent="-85725" lvl="0" marL="228600" rtl="0" algn="l">
              <a:lnSpc>
                <a:spcPct val="100000"/>
              </a:lnSpc>
              <a:spcBef>
                <a:spcPts val="1600"/>
              </a:spcBef>
              <a:spcAft>
                <a:spcPts val="0"/>
              </a:spcAft>
              <a:buClr>
                <a:schemeClr val="dk1"/>
              </a:buClr>
              <a:buSzPts val="2250"/>
              <a:buNone/>
            </a:pPr>
            <a:r>
              <a:t/>
            </a:r>
            <a:endParaRPr sz="3000">
              <a:latin typeface="Palatino Linotype"/>
              <a:ea typeface="Palatino Linotype"/>
              <a:cs typeface="Palatino Linotype"/>
              <a:sym typeface="Palatino Linotyp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g1b602c76758_0_294"/>
          <p:cNvSpPr txBox="1"/>
          <p:nvPr>
            <p:ph type="title"/>
          </p:nvPr>
        </p:nvSpPr>
        <p:spPr>
          <a:xfrm>
            <a:off x="904613" y="330239"/>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29DD1"/>
              </a:buClr>
              <a:buSzPts val="4000"/>
              <a:buFont typeface="Rockwell"/>
              <a:buNone/>
            </a:pPr>
            <a:r>
              <a:rPr b="0" lang="en-US">
                <a:latin typeface="Palatino Linotype"/>
                <a:ea typeface="Palatino Linotype"/>
                <a:cs typeface="Palatino Linotype"/>
                <a:sym typeface="Palatino Linotype"/>
              </a:rPr>
              <a:t>Tiêu điểm Câu hỏi (QFocus)</a:t>
            </a:r>
            <a:endParaRPr b="0">
              <a:latin typeface="Palatino Linotype"/>
              <a:ea typeface="Palatino Linotype"/>
              <a:cs typeface="Palatino Linotype"/>
              <a:sym typeface="Palatino Linotype"/>
            </a:endParaRPr>
          </a:p>
        </p:txBody>
      </p:sp>
      <p:pic>
        <p:nvPicPr>
          <p:cNvPr descr="\\fcps.org\fcps\Redirection\Central Offices\Professional Dev\jay.corrigan\My Documents\My Pictures\alligator-babies-texas_62971_990x742.jpg" id="772" name="Google Shape;772;g1b602c76758_0_294"/>
          <p:cNvPicPr preferRelativeResize="0"/>
          <p:nvPr>
            <p:ph idx="4294967295" type="body"/>
          </p:nvPr>
        </p:nvPicPr>
        <p:blipFill rotWithShape="1">
          <a:blip r:embed="rId3">
            <a:alphaModFix/>
          </a:blip>
          <a:srcRect b="0" l="0" r="0" t="0"/>
          <a:stretch/>
        </p:blipFill>
        <p:spPr>
          <a:xfrm>
            <a:off x="1701478" y="1472878"/>
            <a:ext cx="7847700" cy="4719600"/>
          </a:xfrm>
          <a:prstGeom prst="rect">
            <a:avLst/>
          </a:prstGeom>
          <a:noFill/>
          <a:ln>
            <a:noFill/>
          </a:ln>
        </p:spPr>
      </p:pic>
      <p:sp>
        <p:nvSpPr>
          <p:cNvPr id="773" name="Google Shape;773;g1b602c76758_0_294"/>
          <p:cNvSpPr txBox="1"/>
          <p:nvPr/>
        </p:nvSpPr>
        <p:spPr>
          <a:xfrm>
            <a:off x="597526" y="6336298"/>
            <a:ext cx="4887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Rockwell"/>
                <a:ea typeface="Rockwell"/>
                <a:cs typeface="Rockwell"/>
                <a:sym typeface="Rockwell"/>
                <a:hlinkClick r:id="rId4"/>
              </a:rPr>
              <a:t>Photograph by Nuwan Samaranayake, 2013</a:t>
            </a:r>
            <a:endParaRPr sz="1800">
              <a:solidFill>
                <a:srgbClr val="000000"/>
              </a:solidFill>
              <a:latin typeface="Rockwell"/>
              <a:ea typeface="Rockwell"/>
              <a:cs typeface="Rockwell"/>
              <a:sym typeface="Rockwe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g1b602c76758_0_300"/>
          <p:cNvSpPr txBox="1"/>
          <p:nvPr>
            <p:ph type="title"/>
          </p:nvPr>
        </p:nvSpPr>
        <p:spPr>
          <a:xfrm>
            <a:off x="893044" y="40875"/>
            <a:ext cx="52293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Rockwell"/>
              <a:buNone/>
            </a:pPr>
            <a:r>
              <a:rPr b="0" lang="en-US" sz="3600">
                <a:latin typeface="Palatino Linotype"/>
                <a:ea typeface="Palatino Linotype"/>
                <a:cs typeface="Palatino Linotype"/>
                <a:sym typeface="Palatino Linotype"/>
              </a:rPr>
              <a:t>Các câu hỏi của học sinh</a:t>
            </a:r>
            <a:endParaRPr sz="3600">
              <a:latin typeface="Palatino Linotype"/>
              <a:ea typeface="Palatino Linotype"/>
              <a:cs typeface="Palatino Linotype"/>
              <a:sym typeface="Palatino Linotype"/>
            </a:endParaRPr>
          </a:p>
        </p:txBody>
      </p:sp>
      <p:sp>
        <p:nvSpPr>
          <p:cNvPr id="779" name="Google Shape;779;g1b602c76758_0_300"/>
          <p:cNvSpPr txBox="1"/>
          <p:nvPr>
            <p:ph idx="4294967295" type="body"/>
          </p:nvPr>
        </p:nvSpPr>
        <p:spPr>
          <a:xfrm>
            <a:off x="893039" y="1685020"/>
            <a:ext cx="4324200" cy="4553700"/>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400"/>
              <a:buFont typeface="Palatino Linotype"/>
              <a:buAutoNum type="arabicPeriod"/>
            </a:pPr>
            <a:r>
              <a:rPr lang="en-US" sz="2400">
                <a:latin typeface="Palatino Linotype"/>
                <a:ea typeface="Palatino Linotype"/>
                <a:cs typeface="Palatino Linotype"/>
                <a:sym typeface="Palatino Linotype"/>
              </a:rPr>
              <a:t>Cá sấu nguỵ trang phải không?</a:t>
            </a:r>
            <a:endParaRPr>
              <a:latin typeface="Palatino Linotype"/>
              <a:ea typeface="Palatino Linotype"/>
              <a:cs typeface="Palatino Linotype"/>
              <a:sym typeface="Palatino Linotype"/>
            </a:endParaRPr>
          </a:p>
          <a:p>
            <a:pPr indent="-514350" lvl="0" marL="514350" rtl="0" algn="l">
              <a:lnSpc>
                <a:spcPct val="90000"/>
              </a:lnSpc>
              <a:spcBef>
                <a:spcPts val="800"/>
              </a:spcBef>
              <a:spcAft>
                <a:spcPts val="0"/>
              </a:spcAft>
              <a:buClr>
                <a:schemeClr val="dk1"/>
              </a:buClr>
              <a:buSzPts val="2400"/>
              <a:buFont typeface="Palatino Linotype"/>
              <a:buAutoNum type="arabicPeriod"/>
            </a:pPr>
            <a:r>
              <a:rPr lang="en-US" sz="2400">
                <a:latin typeface="Palatino Linotype"/>
                <a:ea typeface="Palatino Linotype"/>
                <a:cs typeface="Palatino Linotype"/>
                <a:sym typeface="Palatino Linotype"/>
              </a:rPr>
              <a:t>Tại sao con non lại có sọc?</a:t>
            </a:r>
            <a:endParaRPr sz="2400">
              <a:latin typeface="Palatino Linotype"/>
              <a:ea typeface="Palatino Linotype"/>
              <a:cs typeface="Palatino Linotype"/>
              <a:sym typeface="Palatino Linotype"/>
            </a:endParaRPr>
          </a:p>
          <a:p>
            <a:pPr indent="-514350" lvl="0" marL="514350" rtl="0" algn="l">
              <a:lnSpc>
                <a:spcPct val="90000"/>
              </a:lnSpc>
              <a:spcBef>
                <a:spcPts val="800"/>
              </a:spcBef>
              <a:spcAft>
                <a:spcPts val="0"/>
              </a:spcAft>
              <a:buSzPts val="2400"/>
              <a:buFont typeface="Palatino Linotype"/>
              <a:buAutoNum type="arabicPeriod"/>
            </a:pPr>
            <a:r>
              <a:rPr lang="en-US" sz="2400">
                <a:latin typeface="Palatino Linotype"/>
                <a:ea typeface="Palatino Linotype"/>
                <a:cs typeface="Palatino Linotype"/>
                <a:sym typeface="Palatino Linotype"/>
              </a:rPr>
              <a:t>Đó là những con cá sấu con?</a:t>
            </a:r>
            <a:endParaRPr sz="2400">
              <a:latin typeface="Palatino Linotype"/>
              <a:ea typeface="Palatino Linotype"/>
              <a:cs typeface="Palatino Linotype"/>
              <a:sym typeface="Palatino Linotype"/>
            </a:endParaRPr>
          </a:p>
          <a:p>
            <a:pPr indent="-514350" lvl="0" marL="514350" rtl="0" algn="l">
              <a:lnSpc>
                <a:spcPct val="90000"/>
              </a:lnSpc>
              <a:spcBef>
                <a:spcPts val="800"/>
              </a:spcBef>
              <a:spcAft>
                <a:spcPts val="0"/>
              </a:spcAft>
              <a:buClr>
                <a:schemeClr val="dk1"/>
              </a:buClr>
              <a:buSzPts val="2400"/>
              <a:buFont typeface="Palatino Linotype"/>
              <a:buAutoNum type="arabicPeriod"/>
            </a:pPr>
            <a:r>
              <a:rPr lang="en-US" sz="2400">
                <a:latin typeface="Palatino Linotype"/>
                <a:ea typeface="Palatino Linotype"/>
                <a:cs typeface="Palatino Linotype"/>
                <a:sym typeface="Palatino Linotype"/>
              </a:rPr>
              <a:t>Đó là cá sấu bố hay mẹ?</a:t>
            </a:r>
            <a:endParaRPr>
              <a:latin typeface="Palatino Linotype"/>
              <a:ea typeface="Palatino Linotype"/>
              <a:cs typeface="Palatino Linotype"/>
              <a:sym typeface="Palatino Linotype"/>
            </a:endParaRPr>
          </a:p>
          <a:p>
            <a:pPr indent="-539750" lvl="0" marL="514350" rtl="0" algn="l">
              <a:lnSpc>
                <a:spcPct val="90000"/>
              </a:lnSpc>
              <a:spcBef>
                <a:spcPts val="800"/>
              </a:spcBef>
              <a:spcAft>
                <a:spcPts val="0"/>
              </a:spcAft>
              <a:buSzPts val="2800"/>
              <a:buFont typeface="Palatino Linotype"/>
              <a:buAutoNum type="arabicPeriod"/>
            </a:pPr>
            <a:r>
              <a:rPr lang="en-US">
                <a:latin typeface="Palatino Linotype"/>
                <a:ea typeface="Palatino Linotype"/>
                <a:cs typeface="Palatino Linotype"/>
                <a:sym typeface="Palatino Linotype"/>
              </a:rPr>
              <a:t>Thứ màu xanh lá cây là gì?</a:t>
            </a:r>
            <a:endParaRPr>
              <a:latin typeface="Palatino Linotype"/>
              <a:ea typeface="Palatino Linotype"/>
              <a:cs typeface="Palatino Linotype"/>
              <a:sym typeface="Palatino Linotype"/>
            </a:endParaRPr>
          </a:p>
          <a:p>
            <a:pPr indent="-514350" lvl="0" marL="514350" rtl="0" algn="l">
              <a:lnSpc>
                <a:spcPct val="90000"/>
              </a:lnSpc>
              <a:spcBef>
                <a:spcPts val="800"/>
              </a:spcBef>
              <a:spcAft>
                <a:spcPts val="0"/>
              </a:spcAft>
              <a:buClr>
                <a:schemeClr val="dk1"/>
              </a:buClr>
              <a:buSzPts val="2400"/>
              <a:buFont typeface="Palatino Linotype"/>
              <a:buAutoNum type="arabicPeriod"/>
            </a:pPr>
            <a:r>
              <a:rPr lang="en-US" sz="2400">
                <a:latin typeface="Palatino Linotype"/>
                <a:ea typeface="Palatino Linotype"/>
                <a:cs typeface="Palatino Linotype"/>
                <a:sym typeface="Palatino Linotype"/>
              </a:rPr>
              <a:t>Tại sao chúng lại ở sâu dưới nước?</a:t>
            </a:r>
            <a:endParaRPr sz="2400">
              <a:solidFill>
                <a:srgbClr val="595959"/>
              </a:solidFill>
              <a:latin typeface="Palatino Linotype"/>
              <a:ea typeface="Palatino Linotype"/>
              <a:cs typeface="Palatino Linotype"/>
              <a:sym typeface="Palatino Linotype"/>
            </a:endParaRPr>
          </a:p>
        </p:txBody>
      </p:sp>
      <p:sp>
        <p:nvSpPr>
          <p:cNvPr id="780" name="Google Shape;780;g1b602c76758_0_300"/>
          <p:cNvSpPr txBox="1"/>
          <p:nvPr>
            <p:ph idx="4294967295" type="body"/>
          </p:nvPr>
        </p:nvSpPr>
        <p:spPr>
          <a:xfrm>
            <a:off x="6065134" y="2686375"/>
            <a:ext cx="4575900" cy="41403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400"/>
              <a:buFont typeface="Palatino Linotype"/>
              <a:buAutoNum type="arabicPeriod" startAt="7"/>
            </a:pPr>
            <a:r>
              <a:rPr lang="en-US" sz="2400">
                <a:latin typeface="Palatino Linotype"/>
                <a:ea typeface="Palatino Linotype"/>
                <a:cs typeface="Palatino Linotype"/>
                <a:sym typeface="Palatino Linotype"/>
              </a:rPr>
              <a:t>Chúng đang đi đâu?</a:t>
            </a:r>
            <a:endParaRPr>
              <a:latin typeface="Palatino Linotype"/>
              <a:ea typeface="Palatino Linotype"/>
              <a:cs typeface="Palatino Linotype"/>
              <a:sym typeface="Palatino Linotype"/>
            </a:endParaRPr>
          </a:p>
          <a:p>
            <a:pPr indent="-457200" lvl="0" marL="457200" rtl="0" algn="l">
              <a:lnSpc>
                <a:spcPct val="90000"/>
              </a:lnSpc>
              <a:spcBef>
                <a:spcPts val="800"/>
              </a:spcBef>
              <a:spcAft>
                <a:spcPts val="0"/>
              </a:spcAft>
              <a:buClr>
                <a:schemeClr val="dk1"/>
              </a:buClr>
              <a:buSzPts val="2400"/>
              <a:buFont typeface="Palatino Linotype"/>
              <a:buAutoNum type="arabicPeriod" startAt="7"/>
            </a:pPr>
            <a:r>
              <a:rPr lang="en-US" sz="2400">
                <a:latin typeface="Palatino Linotype"/>
                <a:ea typeface="Palatino Linotype"/>
                <a:cs typeface="Palatino Linotype"/>
                <a:sym typeface="Palatino Linotype"/>
              </a:rPr>
              <a:t>Tại sao mắt cá sấu con màu trắng còn mắt cá sấu mẹ màu đen?</a:t>
            </a:r>
            <a:endParaRPr>
              <a:latin typeface="Palatino Linotype"/>
              <a:ea typeface="Palatino Linotype"/>
              <a:cs typeface="Palatino Linotype"/>
              <a:sym typeface="Palatino Linotype"/>
            </a:endParaRPr>
          </a:p>
          <a:p>
            <a:pPr indent="-457200" lvl="0" marL="457200" rtl="0" algn="l">
              <a:lnSpc>
                <a:spcPct val="90000"/>
              </a:lnSpc>
              <a:spcBef>
                <a:spcPts val="800"/>
              </a:spcBef>
              <a:spcAft>
                <a:spcPts val="0"/>
              </a:spcAft>
              <a:buClr>
                <a:schemeClr val="dk1"/>
              </a:buClr>
              <a:buSzPts val="2400"/>
              <a:buFont typeface="Palatino Linotype"/>
              <a:buAutoNum type="arabicPeriod" startAt="7"/>
            </a:pPr>
            <a:r>
              <a:rPr lang="en-US" sz="2400">
                <a:latin typeface="Palatino Linotype"/>
                <a:ea typeface="Palatino Linotype"/>
                <a:cs typeface="Palatino Linotype"/>
                <a:sym typeface="Palatino Linotype"/>
              </a:rPr>
              <a:t>Tại sao cá sấu con lại ở trên lưng cá sấu mẹ?</a:t>
            </a:r>
            <a:endParaRPr>
              <a:latin typeface="Palatino Linotype"/>
              <a:ea typeface="Palatino Linotype"/>
              <a:cs typeface="Palatino Linotype"/>
              <a:sym typeface="Palatino Linotype"/>
            </a:endParaRPr>
          </a:p>
          <a:p>
            <a:pPr indent="-457200" lvl="0" marL="457200" rtl="0" algn="l">
              <a:lnSpc>
                <a:spcPct val="90000"/>
              </a:lnSpc>
              <a:spcBef>
                <a:spcPts val="800"/>
              </a:spcBef>
              <a:spcAft>
                <a:spcPts val="0"/>
              </a:spcAft>
              <a:buClr>
                <a:schemeClr val="dk1"/>
              </a:buClr>
              <a:buSzPts val="2400"/>
              <a:buFont typeface="Palatino Linotype"/>
              <a:buAutoNum type="arabicPeriod" startAt="7"/>
            </a:pPr>
            <a:r>
              <a:rPr lang="en-US" sz="2400">
                <a:latin typeface="Palatino Linotype"/>
                <a:ea typeface="Palatino Linotype"/>
                <a:cs typeface="Palatino Linotype"/>
                <a:sym typeface="Palatino Linotype"/>
              </a:rPr>
              <a:t>Tại sao cá sấu mẹ/bố có vết sưng ở trên người?</a:t>
            </a:r>
            <a:endParaRPr>
              <a:latin typeface="Palatino Linotype"/>
              <a:ea typeface="Palatino Linotype"/>
              <a:cs typeface="Palatino Linotype"/>
              <a:sym typeface="Palatino Linotype"/>
            </a:endParaRPr>
          </a:p>
        </p:txBody>
      </p:sp>
      <p:pic>
        <p:nvPicPr>
          <p:cNvPr descr="\\fcps.org\fcps\Redirection\Central Offices\Professional Dev\jay.corrigan\My Documents\My Pictures\alligator-babies-texas_62971_990x742.jpg" id="781" name="Google Shape;781;g1b602c76758_0_300"/>
          <p:cNvPicPr preferRelativeResize="0"/>
          <p:nvPr/>
        </p:nvPicPr>
        <p:blipFill rotWithShape="1">
          <a:blip r:embed="rId3">
            <a:alphaModFix/>
          </a:blip>
          <a:srcRect b="13401" l="0" r="0" t="13408"/>
          <a:stretch/>
        </p:blipFill>
        <p:spPr>
          <a:xfrm>
            <a:off x="6249988" y="146051"/>
            <a:ext cx="4125912" cy="2263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0" st="0"/>
                                            </p:txEl>
                                          </p:spTgt>
                                        </p:tgtEl>
                                        <p:attrNameLst>
                                          <p:attrName>style.visibility</p:attrName>
                                        </p:attrNameLst>
                                      </p:cBhvr>
                                      <p:to>
                                        <p:strVal val="visible"/>
                                      </p:to>
                                    </p:set>
                                    <p:animEffect filter="fade" transition="in">
                                      <p:cBhvr>
                                        <p:cTn dur="1000"/>
                                        <p:tgtEl>
                                          <p:spTgt spid="7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1" st="1"/>
                                            </p:txEl>
                                          </p:spTgt>
                                        </p:tgtEl>
                                        <p:attrNameLst>
                                          <p:attrName>style.visibility</p:attrName>
                                        </p:attrNameLst>
                                      </p:cBhvr>
                                      <p:to>
                                        <p:strVal val="visible"/>
                                      </p:to>
                                    </p:set>
                                    <p:animEffect filter="fade" transition="in">
                                      <p:cBhvr>
                                        <p:cTn dur="1000"/>
                                        <p:tgtEl>
                                          <p:spTgt spid="7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2" st="2"/>
                                            </p:txEl>
                                          </p:spTgt>
                                        </p:tgtEl>
                                        <p:attrNameLst>
                                          <p:attrName>style.visibility</p:attrName>
                                        </p:attrNameLst>
                                      </p:cBhvr>
                                      <p:to>
                                        <p:strVal val="visible"/>
                                      </p:to>
                                    </p:set>
                                    <p:animEffect filter="fade" transition="in">
                                      <p:cBhvr>
                                        <p:cTn dur="1000"/>
                                        <p:tgtEl>
                                          <p:spTgt spid="7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3" st="3"/>
                                            </p:txEl>
                                          </p:spTgt>
                                        </p:tgtEl>
                                        <p:attrNameLst>
                                          <p:attrName>style.visibility</p:attrName>
                                        </p:attrNameLst>
                                      </p:cBhvr>
                                      <p:to>
                                        <p:strVal val="visible"/>
                                      </p:to>
                                    </p:set>
                                    <p:animEffect filter="fade" transition="in">
                                      <p:cBhvr>
                                        <p:cTn dur="1000"/>
                                        <p:tgtEl>
                                          <p:spTgt spid="7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4" st="4"/>
                                            </p:txEl>
                                          </p:spTgt>
                                        </p:tgtEl>
                                        <p:attrNameLst>
                                          <p:attrName>style.visibility</p:attrName>
                                        </p:attrNameLst>
                                      </p:cBhvr>
                                      <p:to>
                                        <p:strVal val="visible"/>
                                      </p:to>
                                    </p:set>
                                    <p:animEffect filter="fade" transition="in">
                                      <p:cBhvr>
                                        <p:cTn dur="1000"/>
                                        <p:tgtEl>
                                          <p:spTgt spid="7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5" st="5"/>
                                            </p:txEl>
                                          </p:spTgt>
                                        </p:tgtEl>
                                        <p:attrNameLst>
                                          <p:attrName>style.visibility</p:attrName>
                                        </p:attrNameLst>
                                      </p:cBhvr>
                                      <p:to>
                                        <p:strVal val="visible"/>
                                      </p:to>
                                    </p:set>
                                    <p:animEffect filter="fade" transition="in">
                                      <p:cBhvr>
                                        <p:cTn dur="1000"/>
                                        <p:tgtEl>
                                          <p:spTgt spid="77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xEl>
                                              <p:pRg end="0" st="0"/>
                                            </p:txEl>
                                          </p:spTgt>
                                        </p:tgtEl>
                                        <p:attrNameLst>
                                          <p:attrName>style.visibility</p:attrName>
                                        </p:attrNameLst>
                                      </p:cBhvr>
                                      <p:to>
                                        <p:strVal val="visible"/>
                                      </p:to>
                                    </p:set>
                                    <p:animEffect filter="fade" transition="in">
                                      <p:cBhvr>
                                        <p:cTn dur="1000"/>
                                        <p:tgtEl>
                                          <p:spTgt spid="7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xEl>
                                              <p:pRg end="1" st="1"/>
                                            </p:txEl>
                                          </p:spTgt>
                                        </p:tgtEl>
                                        <p:attrNameLst>
                                          <p:attrName>style.visibility</p:attrName>
                                        </p:attrNameLst>
                                      </p:cBhvr>
                                      <p:to>
                                        <p:strVal val="visible"/>
                                      </p:to>
                                    </p:set>
                                    <p:animEffect filter="fade" transition="in">
                                      <p:cBhvr>
                                        <p:cTn dur="1000"/>
                                        <p:tgtEl>
                                          <p:spTgt spid="7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xEl>
                                              <p:pRg end="2" st="2"/>
                                            </p:txEl>
                                          </p:spTgt>
                                        </p:tgtEl>
                                        <p:attrNameLst>
                                          <p:attrName>style.visibility</p:attrName>
                                        </p:attrNameLst>
                                      </p:cBhvr>
                                      <p:to>
                                        <p:strVal val="visible"/>
                                      </p:to>
                                    </p:set>
                                    <p:animEffect filter="fade" transition="in">
                                      <p:cBhvr>
                                        <p:cTn dur="1000"/>
                                        <p:tgtEl>
                                          <p:spTgt spid="7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xEl>
                                              <p:pRg end="3" st="3"/>
                                            </p:txEl>
                                          </p:spTgt>
                                        </p:tgtEl>
                                        <p:attrNameLst>
                                          <p:attrName>style.visibility</p:attrName>
                                        </p:attrNameLst>
                                      </p:cBhvr>
                                      <p:to>
                                        <p:strVal val="visible"/>
                                      </p:to>
                                    </p:set>
                                    <p:animEffect filter="fade" transition="in">
                                      <p:cBhvr>
                                        <p:cTn dur="1000"/>
                                        <p:tgtEl>
                                          <p:spTgt spid="78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g1b602c76758_0_307"/>
          <p:cNvSpPr txBox="1"/>
          <p:nvPr>
            <p:ph type="title"/>
          </p:nvPr>
        </p:nvSpPr>
        <p:spPr>
          <a:xfrm>
            <a:off x="591766" y="222454"/>
            <a:ext cx="10515600" cy="132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1100"/>
              <a:buFont typeface="Rockwell"/>
              <a:buNone/>
            </a:pPr>
            <a:r>
              <a:rPr lang="en-US">
                <a:latin typeface="Palatino Linotype"/>
                <a:ea typeface="Palatino Linotype"/>
                <a:cs typeface="Palatino Linotype"/>
                <a:sym typeface="Palatino Linotype"/>
              </a:rPr>
              <a:t>Ví dụ thực tế: L</a:t>
            </a:r>
            <a:r>
              <a:rPr lang="en-US">
                <a:latin typeface="Palatino Linotype"/>
                <a:ea typeface="Palatino Linotype"/>
                <a:cs typeface="Palatino Linotype"/>
                <a:sym typeface="Palatino Linotype"/>
              </a:rPr>
              <a:t>ớp 4</a:t>
            </a:r>
            <a:endParaRPr>
              <a:latin typeface="Palatino Linotype"/>
              <a:ea typeface="Palatino Linotype"/>
              <a:cs typeface="Palatino Linotype"/>
              <a:sym typeface="Palatino Linotype"/>
            </a:endParaRPr>
          </a:p>
        </p:txBody>
      </p:sp>
      <p:sp>
        <p:nvSpPr>
          <p:cNvPr id="787" name="Google Shape;787;g1b602c76758_0_307"/>
          <p:cNvSpPr txBox="1"/>
          <p:nvPr>
            <p:ph idx="1" type="body"/>
          </p:nvPr>
        </p:nvSpPr>
        <p:spPr>
          <a:xfrm>
            <a:off x="1802859" y="1988569"/>
            <a:ext cx="8923500" cy="4237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sz="3200" u="sng">
                <a:latin typeface="Palatino Linotype"/>
                <a:ea typeface="Palatino Linotype"/>
                <a:cs typeface="Palatino Linotype"/>
                <a:sym typeface="Palatino Linotype"/>
              </a:rPr>
              <a:t>Giáo viên</a:t>
            </a:r>
            <a:r>
              <a:rPr lang="en-US" sz="3200" u="sng">
                <a:latin typeface="Palatino Linotype"/>
                <a:ea typeface="Palatino Linotype"/>
                <a:cs typeface="Palatino Linotype"/>
                <a:sym typeface="Palatino Linotype"/>
              </a:rPr>
              <a:t>:</a:t>
            </a:r>
            <a:r>
              <a:rPr lang="en-US" sz="3200">
                <a:latin typeface="Palatino Linotype"/>
                <a:ea typeface="Palatino Linotype"/>
                <a:cs typeface="Palatino Linotype"/>
                <a:sym typeface="Palatino Linotype"/>
              </a:rPr>
              <a:t> Deirdre Brotherson, Hooksett, NH</a:t>
            </a:r>
            <a:endParaRPr>
              <a:latin typeface="Palatino Linotype"/>
              <a:ea typeface="Palatino Linotype"/>
              <a:cs typeface="Palatino Linotype"/>
              <a:sym typeface="Palatino Linotype"/>
            </a:endParaRPr>
          </a:p>
          <a:p>
            <a:pPr indent="0" lvl="0" marL="0" rtl="0" algn="l">
              <a:lnSpc>
                <a:spcPct val="100000"/>
              </a:lnSpc>
              <a:spcBef>
                <a:spcPts val="2000"/>
              </a:spcBef>
              <a:spcAft>
                <a:spcPts val="0"/>
              </a:spcAft>
              <a:buClr>
                <a:schemeClr val="dk1"/>
              </a:buClr>
              <a:buSzPts val="3200"/>
              <a:buNone/>
            </a:pPr>
            <a:r>
              <a:rPr lang="en-US" sz="3200" u="sng">
                <a:latin typeface="Palatino Linotype"/>
                <a:ea typeface="Palatino Linotype"/>
                <a:cs typeface="Palatino Linotype"/>
                <a:sym typeface="Palatino Linotype"/>
              </a:rPr>
              <a:t>Chủ đề</a:t>
            </a:r>
            <a:r>
              <a:rPr lang="en-US" sz="3200" u="sng">
                <a:latin typeface="Palatino Linotype"/>
                <a:ea typeface="Palatino Linotype"/>
                <a:cs typeface="Palatino Linotype"/>
                <a:sym typeface="Palatino Linotype"/>
              </a:rPr>
              <a:t>:</a:t>
            </a:r>
            <a:r>
              <a:rPr lang="en-US" sz="3200">
                <a:latin typeface="Palatino Linotype"/>
                <a:ea typeface="Palatino Linotype"/>
                <a:cs typeface="Palatino Linotype"/>
                <a:sym typeface="Palatino Linotype"/>
              </a:rPr>
              <a:t> </a:t>
            </a:r>
            <a:r>
              <a:rPr lang="en-US" sz="3200">
                <a:latin typeface="Palatino Linotype"/>
                <a:ea typeface="Palatino Linotype"/>
                <a:cs typeface="Palatino Linotype"/>
                <a:sym typeface="Palatino Linotype"/>
              </a:rPr>
              <a:t>Toán tử và các biến số</a:t>
            </a:r>
            <a:endParaRPr>
              <a:latin typeface="Palatino Linotype"/>
              <a:ea typeface="Palatino Linotype"/>
              <a:cs typeface="Palatino Linotype"/>
              <a:sym typeface="Palatino Linotype"/>
            </a:endParaRPr>
          </a:p>
          <a:p>
            <a:pPr indent="0" lvl="0" marL="0" rtl="0" algn="l">
              <a:lnSpc>
                <a:spcPct val="100000"/>
              </a:lnSpc>
              <a:spcBef>
                <a:spcPts val="2000"/>
              </a:spcBef>
              <a:spcAft>
                <a:spcPts val="0"/>
              </a:spcAft>
              <a:buClr>
                <a:schemeClr val="dk1"/>
              </a:buClr>
              <a:buSzPts val="3200"/>
              <a:buNone/>
            </a:pPr>
            <a:r>
              <a:rPr lang="en-US" sz="3200" u="sng">
                <a:latin typeface="Palatino Linotype"/>
                <a:ea typeface="Palatino Linotype"/>
                <a:cs typeface="Palatino Linotype"/>
                <a:sym typeface="Palatino Linotype"/>
              </a:rPr>
              <a:t>Mục đích</a:t>
            </a:r>
            <a:r>
              <a:rPr lang="en-US" sz="3200" u="sng">
                <a:latin typeface="Palatino Linotype"/>
                <a:ea typeface="Palatino Linotype"/>
                <a:cs typeface="Palatino Linotype"/>
                <a:sym typeface="Palatino Linotype"/>
              </a:rPr>
              <a:t>:</a:t>
            </a:r>
            <a:r>
              <a:rPr lang="en-US" sz="3200">
                <a:latin typeface="Palatino Linotype"/>
                <a:ea typeface="Palatino Linotype"/>
                <a:cs typeface="Palatino Linotype"/>
                <a:sym typeface="Palatino Linotype"/>
              </a:rPr>
              <a:t> </a:t>
            </a:r>
            <a:r>
              <a:rPr lang="en-US" sz="3200">
                <a:latin typeface="Palatino Linotype"/>
                <a:ea typeface="Palatino Linotype"/>
                <a:cs typeface="Palatino Linotype"/>
                <a:sym typeface="Palatino Linotype"/>
              </a:rPr>
              <a:t>Bước đầu gắn kết học sinh về việc nhìn nhận toán tử như các biến số, và đánh giá kỹ năng hiện tại của học sinh</a:t>
            </a:r>
            <a:endParaRPr>
              <a:latin typeface="Palatino Linotype"/>
              <a:ea typeface="Palatino Linotype"/>
              <a:cs typeface="Palatino Linotype"/>
              <a:sym typeface="Palatino Linotype"/>
            </a:endParaRPr>
          </a:p>
          <a:p>
            <a:pPr indent="-228600" lvl="0" marL="228600" rtl="0" algn="l">
              <a:lnSpc>
                <a:spcPct val="150000"/>
              </a:lnSpc>
              <a:spcBef>
                <a:spcPts val="3000"/>
              </a:spcBef>
              <a:spcAft>
                <a:spcPts val="0"/>
              </a:spcAft>
              <a:buClr>
                <a:schemeClr val="accent1"/>
              </a:buClr>
              <a:buSzPts val="2400"/>
              <a:buNone/>
            </a:pPr>
            <a:r>
              <a:t/>
            </a:r>
            <a:endParaRPr sz="32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g1b602c76758_0_312"/>
          <p:cNvSpPr txBox="1"/>
          <p:nvPr>
            <p:ph type="title"/>
          </p:nvPr>
        </p:nvSpPr>
        <p:spPr>
          <a:xfrm>
            <a:off x="786319" y="259406"/>
            <a:ext cx="10515600" cy="75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29DD1"/>
              </a:buClr>
              <a:buSzPts val="4000"/>
              <a:buFont typeface="Rockwell"/>
              <a:buNone/>
            </a:pPr>
            <a:r>
              <a:rPr lang="en-US">
                <a:latin typeface="Palatino Linotype"/>
                <a:ea typeface="Palatino Linotype"/>
                <a:cs typeface="Palatino Linotype"/>
                <a:sym typeface="Palatino Linotype"/>
              </a:rPr>
              <a:t>Tiêu điểm Câu hỏi (QFocus)</a:t>
            </a:r>
            <a:endParaRPr/>
          </a:p>
        </p:txBody>
      </p:sp>
      <p:sp>
        <p:nvSpPr>
          <p:cNvPr id="793" name="Google Shape;793;g1b602c76758_0_312"/>
          <p:cNvSpPr txBox="1"/>
          <p:nvPr/>
        </p:nvSpPr>
        <p:spPr>
          <a:xfrm>
            <a:off x="2314578" y="2698750"/>
            <a:ext cx="7264500" cy="1016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000">
                <a:solidFill>
                  <a:srgbClr val="000000"/>
                </a:solidFill>
                <a:latin typeface="Rockwell"/>
                <a:ea typeface="Rockwell"/>
                <a:cs typeface="Rockwell"/>
                <a:sym typeface="Rockwell"/>
              </a:rPr>
              <a:t>24 = ☺ + ☺ + ☺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g1b602c76758_0_317"/>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Rockwell"/>
              <a:buNone/>
            </a:pPr>
            <a:r>
              <a:rPr lang="en-US" sz="4000">
                <a:latin typeface="Palatino Linotype"/>
                <a:ea typeface="Palatino Linotype"/>
                <a:cs typeface="Palatino Linotype"/>
                <a:sym typeface="Palatino Linotype"/>
              </a:rPr>
              <a:t>Các câu hỏi của học sinh</a:t>
            </a:r>
            <a:endParaRPr sz="4000"/>
          </a:p>
        </p:txBody>
      </p:sp>
      <p:sp>
        <p:nvSpPr>
          <p:cNvPr id="799" name="Google Shape;799;g1b602c76758_0_317"/>
          <p:cNvSpPr txBox="1"/>
          <p:nvPr>
            <p:ph idx="1" type="body"/>
          </p:nvPr>
        </p:nvSpPr>
        <p:spPr>
          <a:xfrm>
            <a:off x="838200" y="1418315"/>
            <a:ext cx="5130300" cy="4999200"/>
          </a:xfrm>
          <a:prstGeom prst="rect">
            <a:avLst/>
          </a:prstGeom>
          <a:noFill/>
          <a:ln>
            <a:noFill/>
          </a:ln>
        </p:spPr>
        <p:txBody>
          <a:bodyPr anchorCtr="0" anchor="t" bIns="45700" lIns="91425" spcFirstLastPara="1" rIns="91425" wrap="square" tIns="45700">
            <a:noAutofit/>
          </a:bodyPr>
          <a:lstStyle/>
          <a:p>
            <a:pPr indent="-341312" lvl="0" marL="341312" rtl="0" algn="l">
              <a:lnSpc>
                <a:spcPct val="90000"/>
              </a:lnSpc>
              <a:spcBef>
                <a:spcPts val="0"/>
              </a:spcBef>
              <a:spcAft>
                <a:spcPts val="0"/>
              </a:spcAft>
              <a:buClr>
                <a:srgbClr val="000000"/>
              </a:buClr>
              <a:buSzPts val="2400"/>
              <a:buFont typeface="Palatino Linotype"/>
              <a:buAutoNum type="arabicPeriod"/>
            </a:pPr>
            <a:r>
              <a:rPr lang="en-US" sz="2400">
                <a:solidFill>
                  <a:srgbClr val="000000"/>
                </a:solidFill>
                <a:latin typeface="Palatino Linotype"/>
                <a:ea typeface="Palatino Linotype"/>
                <a:cs typeface="Palatino Linotype"/>
                <a:sym typeface="Palatino Linotype"/>
              </a:rPr>
              <a:t>Tại sao số 24 đứng trước?</a:t>
            </a:r>
            <a:endParaRPr>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Clr>
                <a:srgbClr val="000000"/>
              </a:buClr>
              <a:buSzPts val="2400"/>
              <a:buFont typeface="Palatino Linotype"/>
              <a:buAutoNum type="arabicPeriod"/>
            </a:pPr>
            <a:r>
              <a:rPr lang="en-US" sz="2400">
                <a:solidFill>
                  <a:srgbClr val="000000"/>
                </a:solidFill>
                <a:latin typeface="Palatino Linotype"/>
                <a:ea typeface="Palatino Linotype"/>
                <a:cs typeface="Palatino Linotype"/>
                <a:sym typeface="Palatino Linotype"/>
              </a:rPr>
              <a:t>Những mặt cười có ý nghĩa gì?</a:t>
            </a:r>
            <a:endParaRPr sz="2400">
              <a:solidFill>
                <a:srgbClr val="000000"/>
              </a:solidFill>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Clr>
                <a:srgbClr val="000000"/>
              </a:buClr>
              <a:buSzPts val="2400"/>
              <a:buFont typeface="Palatino Linotype"/>
              <a:buAutoNum type="arabicPeriod"/>
            </a:pPr>
            <a:r>
              <a:rPr b="1" lang="en-US" sz="2400">
                <a:solidFill>
                  <a:srgbClr val="000000"/>
                </a:solidFill>
                <a:latin typeface="Palatino Linotype"/>
                <a:ea typeface="Palatino Linotype"/>
                <a:cs typeface="Palatino Linotype"/>
                <a:sym typeface="Palatino Linotype"/>
              </a:rPr>
              <a:t>Tại sao lại có 3 mặt cười?</a:t>
            </a:r>
            <a:endParaRPr b="1" sz="2400">
              <a:solidFill>
                <a:srgbClr val="000000"/>
              </a:solidFill>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Clr>
                <a:srgbClr val="000000"/>
              </a:buClr>
              <a:buSzPts val="2400"/>
              <a:buFont typeface="Palatino Linotype"/>
              <a:buAutoNum type="arabicPeriod"/>
            </a:pPr>
            <a:r>
              <a:rPr lang="en-US" sz="2400">
                <a:solidFill>
                  <a:srgbClr val="000000"/>
                </a:solidFill>
                <a:latin typeface="Palatino Linotype"/>
                <a:ea typeface="Palatino Linotype"/>
                <a:cs typeface="Palatino Linotype"/>
                <a:sym typeface="Palatino Linotype"/>
              </a:rPr>
              <a:t>Làm cách nào để thực hiện phép tính này?</a:t>
            </a:r>
            <a:endParaRPr sz="2400">
              <a:solidFill>
                <a:srgbClr val="000000"/>
              </a:solidFill>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Clr>
                <a:srgbClr val="000000"/>
              </a:buClr>
              <a:buSzPts val="2400"/>
              <a:buFont typeface="Palatino Linotype"/>
              <a:buAutoNum type="arabicPeriod"/>
            </a:pPr>
            <a:r>
              <a:rPr lang="en-US" sz="2400">
                <a:solidFill>
                  <a:srgbClr val="000000"/>
                </a:solidFill>
                <a:latin typeface="Palatino Linotype"/>
                <a:ea typeface="Palatino Linotype"/>
                <a:cs typeface="Palatino Linotype"/>
                <a:sym typeface="Palatino Linotype"/>
              </a:rPr>
              <a:t>Có phải đáp số là 12?</a:t>
            </a:r>
            <a:endParaRPr sz="2400">
              <a:solidFill>
                <a:srgbClr val="000000"/>
              </a:solidFill>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Clr>
                <a:srgbClr val="000000"/>
              </a:buClr>
              <a:buSzPts val="2400"/>
              <a:buFont typeface="Palatino Linotype"/>
              <a:buAutoNum type="arabicPeriod"/>
            </a:pPr>
            <a:r>
              <a:rPr lang="en-US" sz="2400">
                <a:solidFill>
                  <a:srgbClr val="000000"/>
                </a:solidFill>
                <a:latin typeface="Palatino Linotype"/>
                <a:ea typeface="Palatino Linotype"/>
                <a:cs typeface="Palatino Linotype"/>
                <a:sym typeface="Palatino Linotype"/>
              </a:rPr>
              <a:t>Có thể thay một số bất kì vào mỗi mặt cười không?</a:t>
            </a:r>
            <a:endParaRPr sz="2400">
              <a:solidFill>
                <a:srgbClr val="000000"/>
              </a:solidFill>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Clr>
                <a:srgbClr val="000000"/>
              </a:buClr>
              <a:buSzPts val="2400"/>
              <a:buFont typeface="Palatino Linotype"/>
              <a:buAutoNum type="arabicPeriod"/>
            </a:pPr>
            <a:r>
              <a:rPr b="1" lang="en-US" sz="2400">
                <a:solidFill>
                  <a:srgbClr val="000000"/>
                </a:solidFill>
                <a:latin typeface="Palatino Linotype"/>
                <a:ea typeface="Palatino Linotype"/>
                <a:cs typeface="Palatino Linotype"/>
                <a:sym typeface="Palatino Linotype"/>
              </a:rPr>
              <a:t>Ba mặt cười có ý nghĩa gì đó?</a:t>
            </a:r>
            <a:endParaRPr b="1" sz="2400">
              <a:solidFill>
                <a:srgbClr val="000000"/>
              </a:solidFill>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Clr>
                <a:srgbClr val="000000"/>
              </a:buClr>
              <a:buSzPts val="2400"/>
              <a:buFont typeface="Palatino Linotype"/>
              <a:buAutoNum type="arabicPeriod"/>
            </a:pPr>
            <a:r>
              <a:rPr b="1" lang="en-US" sz="2400">
                <a:solidFill>
                  <a:srgbClr val="000000"/>
                </a:solidFill>
                <a:latin typeface="Palatino Linotype"/>
                <a:ea typeface="Palatino Linotype"/>
                <a:cs typeface="Palatino Linotype"/>
                <a:sym typeface="Palatino Linotype"/>
              </a:rPr>
              <a:t>Các số cần phải giống nhau vì ba mặt cười này giống nhau?</a:t>
            </a:r>
            <a:endParaRPr b="1">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Clr>
                <a:srgbClr val="000000"/>
              </a:buClr>
              <a:buSzPts val="2400"/>
              <a:buFont typeface="Palatino Linotype"/>
              <a:buAutoNum type="arabicPeriod"/>
            </a:pPr>
            <a:r>
              <a:rPr lang="en-US" sz="2400">
                <a:solidFill>
                  <a:srgbClr val="000000"/>
                </a:solidFill>
                <a:latin typeface="Palatino Linotype"/>
                <a:ea typeface="Palatino Linotype"/>
                <a:cs typeface="Palatino Linotype"/>
                <a:sym typeface="Palatino Linotype"/>
              </a:rPr>
              <a:t>Số nào sẽ phù hợp để thay vào đây?</a:t>
            </a:r>
            <a:endParaRPr>
              <a:latin typeface="Palatino Linotype"/>
              <a:ea typeface="Palatino Linotype"/>
              <a:cs typeface="Palatino Linotype"/>
              <a:sym typeface="Palatino Linotype"/>
            </a:endParaRPr>
          </a:p>
        </p:txBody>
      </p:sp>
      <p:sp>
        <p:nvSpPr>
          <p:cNvPr id="800" name="Google Shape;800;g1b602c76758_0_317"/>
          <p:cNvSpPr txBox="1"/>
          <p:nvPr/>
        </p:nvSpPr>
        <p:spPr>
          <a:xfrm>
            <a:off x="6447411" y="1648018"/>
            <a:ext cx="4906500" cy="46023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000000"/>
              </a:buClr>
              <a:buSzPts val="1800"/>
              <a:buFont typeface="Palatino Linotype"/>
              <a:buAutoNum type="arabicPeriod" startAt="10"/>
            </a:pPr>
            <a:r>
              <a:rPr lang="en-US" sz="2400">
                <a:latin typeface="Palatino Linotype"/>
                <a:ea typeface="Palatino Linotype"/>
                <a:cs typeface="Palatino Linotype"/>
                <a:sym typeface="Palatino Linotype"/>
              </a:rPr>
              <a:t>Điều đó có nghĩa là 24 là một con số thực sự hạnh phúc?</a:t>
            </a:r>
            <a:endParaRPr sz="2400">
              <a:latin typeface="Palatino Linotype"/>
              <a:ea typeface="Palatino Linotype"/>
              <a:cs typeface="Palatino Linotype"/>
              <a:sym typeface="Palatino Linotype"/>
            </a:endParaRPr>
          </a:p>
          <a:p>
            <a:pPr indent="-495300" lvl="0" marL="457200" marR="0" rtl="0" algn="l">
              <a:spcBef>
                <a:spcPts val="0"/>
              </a:spcBef>
              <a:spcAft>
                <a:spcPts val="0"/>
              </a:spcAft>
              <a:buSzPts val="2400"/>
              <a:buFont typeface="Palatino Linotype"/>
              <a:buAutoNum type="arabicPeriod" startAt="10"/>
            </a:pPr>
            <a:r>
              <a:rPr b="1" lang="en-US" sz="2400">
                <a:latin typeface="Palatino Linotype"/>
                <a:ea typeface="Palatino Linotype"/>
                <a:cs typeface="Palatino Linotype"/>
                <a:sym typeface="Palatino Linotype"/>
              </a:rPr>
              <a:t>Có thể thay mỗi mặt cười bằng số 8 không?</a:t>
            </a:r>
            <a:endParaRPr b="1" sz="2400">
              <a:latin typeface="Palatino Linotype"/>
              <a:ea typeface="Palatino Linotype"/>
              <a:cs typeface="Palatino Linotype"/>
              <a:sym typeface="Palatino Linotype"/>
            </a:endParaRPr>
          </a:p>
          <a:p>
            <a:pPr indent="-495300" lvl="0" marL="457200" marR="0" rtl="0" algn="l">
              <a:spcBef>
                <a:spcPts val="0"/>
              </a:spcBef>
              <a:spcAft>
                <a:spcPts val="0"/>
              </a:spcAft>
              <a:buSzPts val="2400"/>
              <a:buFont typeface="Palatino Linotype"/>
              <a:buAutoNum type="arabicPeriod" startAt="10"/>
            </a:pPr>
            <a:r>
              <a:rPr lang="en-US" sz="2400">
                <a:latin typeface="Palatino Linotype"/>
                <a:ea typeface="Palatino Linotype"/>
                <a:cs typeface="Palatino Linotype"/>
                <a:sym typeface="Palatino Linotype"/>
              </a:rPr>
              <a:t>Có số nào khác mà thay vào cũng đúng không?</a:t>
            </a:r>
            <a:endParaRPr sz="2400">
              <a:latin typeface="Palatino Linotype"/>
              <a:ea typeface="Palatino Linotype"/>
              <a:cs typeface="Palatino Linotype"/>
              <a:sym typeface="Palatino Linotype"/>
            </a:endParaRPr>
          </a:p>
          <a:p>
            <a:pPr indent="-495300" lvl="0" marL="457200" marR="0" rtl="0" algn="l">
              <a:spcBef>
                <a:spcPts val="0"/>
              </a:spcBef>
              <a:spcAft>
                <a:spcPts val="0"/>
              </a:spcAft>
              <a:buSzPts val="2400"/>
              <a:buFont typeface="Palatino Linotype"/>
              <a:buAutoNum type="arabicPeriod" startAt="10"/>
            </a:pPr>
            <a:r>
              <a:rPr lang="en-US" sz="2400">
                <a:latin typeface="Palatino Linotype"/>
                <a:ea typeface="Palatino Linotype"/>
                <a:cs typeface="Palatino Linotype"/>
                <a:sym typeface="Palatino Linotype"/>
              </a:rPr>
              <a:t>Có thể làm như vậy với mọi con số không?</a:t>
            </a:r>
            <a:endParaRPr sz="2400">
              <a:latin typeface="Palatino Linotype"/>
              <a:ea typeface="Palatino Linotype"/>
              <a:cs typeface="Palatino Linotype"/>
              <a:sym typeface="Palatino Linotype"/>
            </a:endParaRPr>
          </a:p>
          <a:p>
            <a:pPr indent="-495300" lvl="0" marL="457200" marR="0" rtl="0" algn="l">
              <a:spcBef>
                <a:spcPts val="0"/>
              </a:spcBef>
              <a:spcAft>
                <a:spcPts val="0"/>
              </a:spcAft>
              <a:buSzPts val="2400"/>
              <a:buFont typeface="Palatino Linotype"/>
              <a:buAutoNum type="arabicPeriod" startAt="10"/>
            </a:pPr>
            <a:r>
              <a:rPr b="1" lang="en-US" sz="2400">
                <a:latin typeface="Palatino Linotype"/>
                <a:ea typeface="Palatino Linotype"/>
                <a:cs typeface="Palatino Linotype"/>
                <a:sym typeface="Palatino Linotype"/>
              </a:rPr>
              <a:t>Lúc nào cũng phải là mặt cười sao?</a:t>
            </a:r>
            <a:endParaRPr b="1" sz="2400">
              <a:latin typeface="Palatino Linotype"/>
              <a:ea typeface="Palatino Linotype"/>
              <a:cs typeface="Palatino Linotype"/>
              <a:sym typeface="Palatino Linotype"/>
            </a:endParaRPr>
          </a:p>
          <a:p>
            <a:pPr indent="-341312" lvl="0" marL="341312" marR="0" rtl="0" algn="l">
              <a:spcBef>
                <a:spcPts val="600"/>
              </a:spcBef>
              <a:spcAft>
                <a:spcPts val="0"/>
              </a:spcAft>
              <a:buClr>
                <a:srgbClr val="000000"/>
              </a:buClr>
              <a:buSzPts val="1800"/>
              <a:buFont typeface="Palatino Linotype"/>
              <a:buAutoNum type="arabicPeriod" startAt="10"/>
            </a:pPr>
            <a:r>
              <a:rPr b="1" lang="en-US" sz="2400">
                <a:latin typeface="Palatino Linotype"/>
                <a:ea typeface="Palatino Linotype"/>
                <a:cs typeface="Palatino Linotype"/>
                <a:sym typeface="Palatino Linotype"/>
              </a:rPr>
              <a:t>Lúc nào cũng phải là ba thứ gì đó sao?</a:t>
            </a:r>
            <a:endParaRPr b="1">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g1b602c76758_0_323"/>
          <p:cNvSpPr txBox="1"/>
          <p:nvPr>
            <p:ph type="title"/>
          </p:nvPr>
        </p:nvSpPr>
        <p:spPr>
          <a:xfrm>
            <a:off x="838200" y="92750"/>
            <a:ext cx="11038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Rockwell"/>
              <a:buNone/>
            </a:pPr>
            <a:r>
              <a:rPr lang="en-US" sz="4000">
                <a:latin typeface="Palatino Linotype"/>
                <a:ea typeface="Palatino Linotype"/>
                <a:cs typeface="Palatino Linotype"/>
                <a:sym typeface="Palatino Linotype"/>
              </a:rPr>
              <a:t>C</a:t>
            </a:r>
            <a:r>
              <a:rPr lang="en-US" sz="4000">
                <a:latin typeface="Palatino Linotype"/>
                <a:ea typeface="Palatino Linotype"/>
                <a:cs typeface="Palatino Linotype"/>
                <a:sym typeface="Palatino Linotype"/>
              </a:rPr>
              <a:t>ác bước tiếp theo với các câu hỏi của học sinh</a:t>
            </a:r>
            <a:endParaRPr sz="4000">
              <a:latin typeface="Palatino Linotype"/>
              <a:ea typeface="Palatino Linotype"/>
              <a:cs typeface="Palatino Linotype"/>
              <a:sym typeface="Palatino Linotype"/>
            </a:endParaRPr>
          </a:p>
        </p:txBody>
      </p:sp>
      <p:sp>
        <p:nvSpPr>
          <p:cNvPr id="806" name="Google Shape;806;g1b602c76758_0_323"/>
          <p:cNvSpPr txBox="1"/>
          <p:nvPr>
            <p:ph idx="1" type="body"/>
          </p:nvPr>
        </p:nvSpPr>
        <p:spPr>
          <a:xfrm>
            <a:off x="899160" y="2031365"/>
            <a:ext cx="10515600" cy="2792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Palatino Linotype"/>
              <a:buChar char="•"/>
            </a:pPr>
            <a:r>
              <a:rPr lang="en-US">
                <a:latin typeface="Palatino Linotype"/>
                <a:ea typeface="Palatino Linotype"/>
                <a:cs typeface="Palatino Linotype"/>
                <a:sym typeface="Palatino Linotype"/>
              </a:rPr>
              <a:t>Nh</a:t>
            </a:r>
            <a:r>
              <a:rPr lang="en-US">
                <a:latin typeface="Palatino Linotype"/>
                <a:ea typeface="Palatino Linotype"/>
                <a:cs typeface="Palatino Linotype"/>
                <a:sym typeface="Palatino Linotype"/>
              </a:rPr>
              <a:t>ững câu hỏi được treo xung quanh phòng học.</a:t>
            </a:r>
            <a:endParaRPr>
              <a:latin typeface="Palatino Linotype"/>
              <a:ea typeface="Palatino Linotype"/>
              <a:cs typeface="Palatino Linotype"/>
              <a:sym typeface="Palatino Linotype"/>
            </a:endParaRPr>
          </a:p>
          <a:p>
            <a:pPr indent="-165100" lvl="0" marL="228600" rtl="0" algn="l">
              <a:lnSpc>
                <a:spcPct val="90000"/>
              </a:lnSpc>
              <a:spcBef>
                <a:spcPts val="0"/>
              </a:spcBef>
              <a:spcAft>
                <a:spcPts val="0"/>
              </a:spcAft>
              <a:buSzPts val="1800"/>
              <a:buFont typeface="Palatino Linotype"/>
              <a:buChar char="•"/>
            </a:pPr>
            <a:r>
              <a:rPr lang="en-US">
                <a:latin typeface="Palatino Linotype"/>
                <a:ea typeface="Palatino Linotype"/>
                <a:cs typeface="Palatino Linotype"/>
                <a:sym typeface="Palatino Linotype"/>
              </a:rPr>
              <a:t>Học sinh gạch bớt các câu hỏi mỗi khi chúng được trả lời trong suốt thời gian còn lại của học phần.</a:t>
            </a:r>
            <a:endParaRPr>
              <a:latin typeface="Palatino Linotype"/>
              <a:ea typeface="Palatino Linotype"/>
              <a:cs typeface="Palatino Linotype"/>
              <a:sym typeface="Palatino Linotype"/>
            </a:endParaRPr>
          </a:p>
          <a:p>
            <a:pPr indent="-165100" lvl="0" marL="228600" rtl="0" algn="l">
              <a:lnSpc>
                <a:spcPct val="90000"/>
              </a:lnSpc>
              <a:spcBef>
                <a:spcPts val="0"/>
              </a:spcBef>
              <a:spcAft>
                <a:spcPts val="0"/>
              </a:spcAft>
              <a:buSzPts val="1800"/>
              <a:buFont typeface="Palatino Linotype"/>
              <a:buChar char="•"/>
            </a:pPr>
            <a:r>
              <a:rPr lang="en-US">
                <a:latin typeface="Palatino Linotype"/>
                <a:ea typeface="Palatino Linotype"/>
                <a:cs typeface="Palatino Linotype"/>
                <a:sym typeface="Palatino Linotype"/>
              </a:rPr>
              <a:t>Vào cuối học phần, học sinh phân tích danh sách câu hỏi ban đầu, thảo luận về những gì các em đã học được, và những gì các em vẫn còn muốn biết thêm.</a:t>
            </a:r>
            <a:endParaRPr>
              <a:latin typeface="Palatino Linotype"/>
              <a:ea typeface="Palatino Linotype"/>
              <a:cs typeface="Palatino Linotype"/>
              <a:sym typeface="Palatino Linotyp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g1b602c76758_0_328"/>
          <p:cNvSpPr txBox="1"/>
          <p:nvPr>
            <p:ph type="title"/>
          </p:nvPr>
        </p:nvSpPr>
        <p:spPr>
          <a:xfrm>
            <a:off x="893039" y="40872"/>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1100"/>
              <a:buFont typeface="Rockwell"/>
              <a:buNone/>
            </a:pPr>
            <a:r>
              <a:rPr b="0" lang="en-US">
                <a:latin typeface="Palatino Linotype"/>
                <a:ea typeface="Palatino Linotype"/>
                <a:cs typeface="Palatino Linotype"/>
                <a:sym typeface="Palatino Linotype"/>
              </a:rPr>
              <a:t>Ví dụ thực tế: Lớp 7</a:t>
            </a:r>
            <a:endParaRPr b="0"/>
          </a:p>
        </p:txBody>
      </p:sp>
      <p:sp>
        <p:nvSpPr>
          <p:cNvPr id="812" name="Google Shape;812;g1b602c76758_0_328"/>
          <p:cNvSpPr txBox="1"/>
          <p:nvPr>
            <p:ph idx="4294967295" type="body"/>
          </p:nvPr>
        </p:nvSpPr>
        <p:spPr>
          <a:xfrm>
            <a:off x="1900780" y="1792307"/>
            <a:ext cx="8277300" cy="436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u="sng">
                <a:latin typeface="Palatino Linotype"/>
                <a:ea typeface="Palatino Linotype"/>
                <a:cs typeface="Palatino Linotype"/>
                <a:sym typeface="Palatino Linotype"/>
              </a:rPr>
              <a:t>Giáo viên</a:t>
            </a:r>
            <a:r>
              <a:rPr lang="en-US" sz="3200">
                <a:latin typeface="Palatino Linotype"/>
                <a:ea typeface="Palatino Linotype"/>
                <a:cs typeface="Palatino Linotype"/>
                <a:sym typeface="Palatino Linotype"/>
              </a:rPr>
              <a:t>: Nicole Bolduc, Ellington, CT</a:t>
            </a:r>
            <a:endParaRPr sz="3200" u="sng">
              <a:latin typeface="Palatino Linotype"/>
              <a:ea typeface="Palatino Linotype"/>
              <a:cs typeface="Palatino Linotype"/>
              <a:sym typeface="Palatino Linotype"/>
            </a:endParaRPr>
          </a:p>
          <a:p>
            <a:pPr indent="0" lvl="0" marL="0" rtl="0" algn="l">
              <a:lnSpc>
                <a:spcPct val="90000"/>
              </a:lnSpc>
              <a:spcBef>
                <a:spcPts val="2200"/>
              </a:spcBef>
              <a:spcAft>
                <a:spcPts val="0"/>
              </a:spcAft>
              <a:buClr>
                <a:schemeClr val="dk1"/>
              </a:buClr>
              <a:buSzPts val="3200"/>
              <a:buNone/>
            </a:pPr>
            <a:r>
              <a:rPr lang="en-US" sz="3200" u="sng">
                <a:latin typeface="Palatino Linotype"/>
                <a:ea typeface="Palatino Linotype"/>
                <a:cs typeface="Palatino Linotype"/>
                <a:sym typeface="Palatino Linotype"/>
              </a:rPr>
              <a:t>Chủ đề</a:t>
            </a:r>
            <a:r>
              <a:rPr lang="en-US" sz="3200">
                <a:latin typeface="Palatino Linotype"/>
                <a:ea typeface="Palatino Linotype"/>
                <a:cs typeface="Palatino Linotype"/>
                <a:sym typeface="Palatino Linotype"/>
              </a:rPr>
              <a:t>: H</a:t>
            </a:r>
            <a:r>
              <a:rPr lang="en-US" sz="3200">
                <a:latin typeface="Palatino Linotype"/>
                <a:ea typeface="Palatino Linotype"/>
                <a:cs typeface="Palatino Linotype"/>
                <a:sym typeface="Palatino Linotype"/>
              </a:rPr>
              <a:t>ọc phần </a:t>
            </a:r>
            <a:r>
              <a:rPr lang="en-US" sz="3200">
                <a:latin typeface="Palatino Linotype"/>
                <a:ea typeface="Palatino Linotype"/>
                <a:cs typeface="Palatino Linotype"/>
                <a:sym typeface="Palatino Linotype"/>
              </a:rPr>
              <a:t>“</a:t>
            </a:r>
            <a:r>
              <a:rPr lang="en-US" sz="3200">
                <a:latin typeface="Palatino Linotype"/>
                <a:ea typeface="Palatino Linotype"/>
                <a:cs typeface="Palatino Linotype"/>
                <a:sym typeface="Palatino Linotype"/>
              </a:rPr>
              <a:t>Vũ trụ và các ngôi sao”</a:t>
            </a:r>
            <a:endParaRPr>
              <a:latin typeface="Palatino Linotype"/>
              <a:ea typeface="Palatino Linotype"/>
              <a:cs typeface="Palatino Linotype"/>
              <a:sym typeface="Palatino Linotype"/>
            </a:endParaRPr>
          </a:p>
          <a:p>
            <a:pPr indent="0" lvl="0" marL="0" rtl="0" algn="l">
              <a:lnSpc>
                <a:spcPct val="90000"/>
              </a:lnSpc>
              <a:spcBef>
                <a:spcPts val="2200"/>
              </a:spcBef>
              <a:spcAft>
                <a:spcPts val="0"/>
              </a:spcAft>
              <a:buClr>
                <a:schemeClr val="dk1"/>
              </a:buClr>
              <a:buSzPts val="3200"/>
              <a:buNone/>
            </a:pPr>
            <a:r>
              <a:rPr lang="en-US" sz="3200" u="sng">
                <a:latin typeface="Palatino Linotype"/>
                <a:ea typeface="Palatino Linotype"/>
                <a:cs typeface="Palatino Linotype"/>
                <a:sym typeface="Palatino Linotype"/>
              </a:rPr>
              <a:t>Mục đích</a:t>
            </a:r>
            <a:r>
              <a:rPr lang="en-US" sz="3200">
                <a:latin typeface="Palatino Linotype"/>
                <a:ea typeface="Palatino Linotype"/>
                <a:cs typeface="Palatino Linotype"/>
                <a:sym typeface="Palatino Linotype"/>
              </a:rPr>
              <a:t>: </a:t>
            </a:r>
            <a:r>
              <a:rPr lang="en-US" sz="3200">
                <a:latin typeface="Palatino Linotype"/>
                <a:ea typeface="Palatino Linotype"/>
                <a:cs typeface="Palatino Linotype"/>
                <a:sym typeface="Palatino Linotype"/>
              </a:rPr>
              <a:t>Để gắn kết học sinh vào bối cảnh và kế hoạch học tập của học phần</a:t>
            </a:r>
            <a:endParaRPr sz="3200">
              <a:latin typeface="Palatino Linotype"/>
              <a:ea typeface="Palatino Linotype"/>
              <a:cs typeface="Palatino Linotype"/>
              <a:sym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1b602c76758_0_23"/>
          <p:cNvSpPr txBox="1"/>
          <p:nvPr>
            <p:ph type="title"/>
          </p:nvPr>
        </p:nvSpPr>
        <p:spPr>
          <a:xfrm>
            <a:off x="736231" y="164088"/>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Rockwell"/>
              <a:buNone/>
            </a:pPr>
            <a:r>
              <a:rPr lang="en-US" sz="4800">
                <a:solidFill>
                  <a:schemeClr val="dk1"/>
                </a:solidFill>
                <a:latin typeface="Palatino Linotype"/>
                <a:ea typeface="Palatino Linotype"/>
                <a:cs typeface="Palatino Linotype"/>
                <a:sym typeface="Palatino Linotype"/>
              </a:rPr>
              <a:t>Xin chào!</a:t>
            </a:r>
            <a:endParaRPr>
              <a:latin typeface="Palatino Linotype"/>
              <a:ea typeface="Palatino Linotype"/>
              <a:cs typeface="Palatino Linotype"/>
              <a:sym typeface="Palatino Linotype"/>
            </a:endParaRPr>
          </a:p>
        </p:txBody>
      </p:sp>
      <p:sp>
        <p:nvSpPr>
          <p:cNvPr id="459" name="Google Shape;459;g1b602c76758_0_23"/>
          <p:cNvSpPr txBox="1"/>
          <p:nvPr/>
        </p:nvSpPr>
        <p:spPr>
          <a:xfrm>
            <a:off x="2531650" y="2085300"/>
            <a:ext cx="6924600" cy="2284200"/>
          </a:xfrm>
          <a:prstGeom prst="rect">
            <a:avLst/>
          </a:prstGeom>
          <a:noFill/>
          <a:ln>
            <a:noFill/>
          </a:ln>
        </p:spPr>
        <p:txBody>
          <a:bodyPr anchorCtr="0" anchor="t" bIns="45700" lIns="91425" spcFirstLastPara="1" rIns="91425" wrap="square" tIns="45700">
            <a:spAutoFit/>
          </a:bodyPr>
          <a:lstStyle/>
          <a:p>
            <a:pPr indent="0" lvl="0" marL="457200" rtl="0" algn="just">
              <a:lnSpc>
                <a:spcPct val="115000"/>
              </a:lnSpc>
              <a:spcBef>
                <a:spcPts val="0"/>
              </a:spcBef>
              <a:spcAft>
                <a:spcPts val="0"/>
              </a:spcAft>
              <a:buClr>
                <a:schemeClr val="dk1"/>
              </a:buClr>
              <a:buSzPts val="1100"/>
              <a:buFont typeface="Arial"/>
              <a:buNone/>
            </a:pPr>
            <a:r>
              <a:rPr i="1" lang="en-US" sz="3200">
                <a:solidFill>
                  <a:schemeClr val="dk1"/>
                </a:solidFill>
                <a:latin typeface="Palatino Linotype"/>
                <a:ea typeface="Palatino Linotype"/>
                <a:cs typeface="Palatino Linotype"/>
                <a:sym typeface="Palatino Linotype"/>
              </a:rPr>
              <a:t>“Ta chẳng bao giờ ngưng khám phá</a:t>
            </a:r>
            <a:endParaRPr i="1" sz="3200">
              <a:solidFill>
                <a:schemeClr val="dk1"/>
              </a:solidFill>
              <a:latin typeface="Palatino Linotype"/>
              <a:ea typeface="Palatino Linotype"/>
              <a:cs typeface="Palatino Linotype"/>
              <a:sym typeface="Palatino Linotype"/>
            </a:endParaRPr>
          </a:p>
          <a:p>
            <a:pPr indent="0" lvl="0" marL="457200" rtl="0" algn="just">
              <a:lnSpc>
                <a:spcPct val="115000"/>
              </a:lnSpc>
              <a:spcBef>
                <a:spcPts val="0"/>
              </a:spcBef>
              <a:spcAft>
                <a:spcPts val="0"/>
              </a:spcAft>
              <a:buClr>
                <a:schemeClr val="dk1"/>
              </a:buClr>
              <a:buSzPts val="1100"/>
              <a:buFont typeface="Arial"/>
              <a:buNone/>
            </a:pPr>
            <a:r>
              <a:rPr i="1" lang="en-US" sz="3200">
                <a:solidFill>
                  <a:schemeClr val="dk1"/>
                </a:solidFill>
                <a:latin typeface="Palatino Linotype"/>
                <a:ea typeface="Palatino Linotype"/>
                <a:cs typeface="Palatino Linotype"/>
                <a:sym typeface="Palatino Linotype"/>
              </a:rPr>
              <a:t>  Khi kết thúc cuộc hành trình</a:t>
            </a:r>
            <a:endParaRPr i="1" sz="3200">
              <a:solidFill>
                <a:schemeClr val="dk1"/>
              </a:solidFill>
              <a:latin typeface="Palatino Linotype"/>
              <a:ea typeface="Palatino Linotype"/>
              <a:cs typeface="Palatino Linotype"/>
              <a:sym typeface="Palatino Linotype"/>
            </a:endParaRPr>
          </a:p>
          <a:p>
            <a:pPr indent="0" lvl="0" marL="457200" rtl="0" algn="just">
              <a:lnSpc>
                <a:spcPct val="115000"/>
              </a:lnSpc>
              <a:spcBef>
                <a:spcPts val="0"/>
              </a:spcBef>
              <a:spcAft>
                <a:spcPts val="0"/>
              </a:spcAft>
              <a:buClr>
                <a:schemeClr val="dk1"/>
              </a:buClr>
              <a:buSzPts val="1100"/>
              <a:buFont typeface="Arial"/>
              <a:buNone/>
            </a:pPr>
            <a:r>
              <a:rPr i="1" lang="en-US" sz="3200">
                <a:solidFill>
                  <a:schemeClr val="dk1"/>
                </a:solidFill>
                <a:latin typeface="Palatino Linotype"/>
                <a:ea typeface="Palatino Linotype"/>
                <a:cs typeface="Palatino Linotype"/>
                <a:sym typeface="Palatino Linotype"/>
              </a:rPr>
              <a:t>  Ta sẽ đến nơi ta đã bắt đầu</a:t>
            </a:r>
            <a:endParaRPr i="1" sz="3200">
              <a:solidFill>
                <a:schemeClr val="dk1"/>
              </a:solidFill>
              <a:latin typeface="Palatino Linotype"/>
              <a:ea typeface="Palatino Linotype"/>
              <a:cs typeface="Palatino Linotype"/>
              <a:sym typeface="Palatino Linotype"/>
            </a:endParaRPr>
          </a:p>
          <a:p>
            <a:pPr indent="0" lvl="0" marL="457200" rtl="0" algn="just">
              <a:lnSpc>
                <a:spcPct val="115000"/>
              </a:lnSpc>
              <a:spcBef>
                <a:spcPts val="0"/>
              </a:spcBef>
              <a:spcAft>
                <a:spcPts val="0"/>
              </a:spcAft>
              <a:buSzPts val="1100"/>
              <a:buNone/>
            </a:pPr>
            <a:r>
              <a:rPr i="1" lang="en-US" sz="3200">
                <a:solidFill>
                  <a:schemeClr val="dk1"/>
                </a:solidFill>
                <a:latin typeface="Palatino Linotype"/>
                <a:ea typeface="Palatino Linotype"/>
                <a:cs typeface="Palatino Linotype"/>
                <a:sym typeface="Palatino Linotype"/>
              </a:rPr>
              <a:t>  Như thể mới lần đầu biết chốn này</a:t>
            </a:r>
            <a:r>
              <a:rPr lang="en-US" sz="3200">
                <a:solidFill>
                  <a:schemeClr val="dk1"/>
                </a:solidFill>
                <a:latin typeface="Rockwell"/>
                <a:ea typeface="Rockwell"/>
                <a:cs typeface="Rockwell"/>
                <a:sym typeface="Rockwell"/>
              </a:rPr>
              <a:t>	</a:t>
            </a:r>
            <a:endParaRPr/>
          </a:p>
        </p:txBody>
      </p:sp>
      <p:sp>
        <p:nvSpPr>
          <p:cNvPr id="460" name="Google Shape;460;g1b602c76758_0_23"/>
          <p:cNvSpPr txBox="1"/>
          <p:nvPr/>
        </p:nvSpPr>
        <p:spPr>
          <a:xfrm>
            <a:off x="2633700" y="4965000"/>
            <a:ext cx="6924600" cy="754200"/>
          </a:xfrm>
          <a:prstGeom prst="rect">
            <a:avLst/>
          </a:prstGeom>
          <a:noFill/>
          <a:ln>
            <a:noFill/>
          </a:ln>
        </p:spPr>
        <p:txBody>
          <a:bodyPr anchorCtr="0" anchor="t" bIns="45700" lIns="91425" spcFirstLastPara="1" rIns="91425" wrap="square" tIns="45700">
            <a:spAutoFit/>
          </a:bodyPr>
          <a:lstStyle/>
          <a:p>
            <a:pPr indent="0" lvl="0" marL="457200" rtl="0" algn="r">
              <a:lnSpc>
                <a:spcPct val="115000"/>
              </a:lnSpc>
              <a:spcBef>
                <a:spcPts val="0"/>
              </a:spcBef>
              <a:spcAft>
                <a:spcPts val="0"/>
              </a:spcAft>
              <a:buSzPts val="1100"/>
              <a:buNone/>
            </a:pPr>
            <a:r>
              <a:rPr i="1" lang="en-US" sz="2000">
                <a:solidFill>
                  <a:schemeClr val="dk1"/>
                </a:solidFill>
                <a:latin typeface="Palatino Linotype"/>
                <a:ea typeface="Palatino Linotype"/>
                <a:cs typeface="Palatino Linotype"/>
                <a:sym typeface="Palatino Linotype"/>
              </a:rPr>
              <a:t>- </a:t>
            </a:r>
            <a:r>
              <a:rPr lang="en-US" sz="2000">
                <a:solidFill>
                  <a:schemeClr val="dk1"/>
                </a:solidFill>
                <a:latin typeface="Palatino Linotype"/>
                <a:ea typeface="Palatino Linotype"/>
                <a:cs typeface="Palatino Linotype"/>
                <a:sym typeface="Palatino Linotype"/>
              </a:rPr>
              <a:t>Thomas Stearns Eliot</a:t>
            </a:r>
            <a:endParaRPr sz="2000">
              <a:solidFill>
                <a:schemeClr val="dk1"/>
              </a:solidFill>
              <a:latin typeface="Palatino Linotype"/>
              <a:ea typeface="Palatino Linotype"/>
              <a:cs typeface="Palatino Linotype"/>
              <a:sym typeface="Palatino Linotype"/>
            </a:endParaRPr>
          </a:p>
          <a:p>
            <a:pPr indent="0" lvl="0" marL="457200" rtl="0" algn="r">
              <a:lnSpc>
                <a:spcPct val="115000"/>
              </a:lnSpc>
              <a:spcBef>
                <a:spcPts val="0"/>
              </a:spcBef>
              <a:spcAft>
                <a:spcPts val="0"/>
              </a:spcAft>
              <a:buSzPts val="1100"/>
              <a:buNone/>
            </a:pPr>
            <a:r>
              <a:rPr i="1" lang="en-US" sz="2000">
                <a:solidFill>
                  <a:schemeClr val="dk1"/>
                </a:solidFill>
                <a:latin typeface="Palatino Linotype"/>
                <a:ea typeface="Palatino Linotype"/>
                <a:cs typeface="Palatino Linotype"/>
                <a:sym typeface="Palatino Linotype"/>
              </a:rPr>
              <a:t>trường ca “Bốn khúc tứ tấu” </a:t>
            </a:r>
            <a:endParaRPr sz="20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g1b602c76758_0_333"/>
          <p:cNvSpPr txBox="1"/>
          <p:nvPr>
            <p:ph type="title"/>
          </p:nvPr>
        </p:nvSpPr>
        <p:spPr>
          <a:xfrm>
            <a:off x="893039" y="4087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629DD1"/>
              </a:buClr>
              <a:buSzPts val="4000"/>
              <a:buFont typeface="Rockwell"/>
              <a:buNone/>
            </a:pPr>
            <a:r>
              <a:rPr b="0" lang="en-US">
                <a:latin typeface="Palatino Linotype"/>
                <a:ea typeface="Palatino Linotype"/>
                <a:cs typeface="Palatino Linotype"/>
                <a:sym typeface="Palatino Linotype"/>
              </a:rPr>
              <a:t>Tiêu điểm Câu hỏi (QFocus)</a:t>
            </a:r>
            <a:endParaRPr b="0"/>
          </a:p>
        </p:txBody>
      </p:sp>
      <p:sp>
        <p:nvSpPr>
          <p:cNvPr id="819" name="Google Shape;819;g1b602c76758_0_333"/>
          <p:cNvSpPr txBox="1"/>
          <p:nvPr>
            <p:ph idx="4294967295" type="body"/>
          </p:nvPr>
        </p:nvSpPr>
        <p:spPr>
          <a:xfrm>
            <a:off x="407275" y="1939625"/>
            <a:ext cx="11850300" cy="543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u="sng">
              <a:solidFill>
                <a:schemeClr val="hlink"/>
              </a:solidFill>
              <a:latin typeface="Palatino Linotype"/>
              <a:ea typeface="Palatino Linotype"/>
              <a:cs typeface="Palatino Linotype"/>
              <a:sym typeface="Palatino Linotype"/>
              <a:hlinkClick r:id="rId3"/>
            </a:endParaRPr>
          </a:p>
          <a:p>
            <a:pPr indent="0" lvl="0" marL="0" rtl="0" algn="l">
              <a:lnSpc>
                <a:spcPct val="90000"/>
              </a:lnSpc>
              <a:spcBef>
                <a:spcPts val="1000"/>
              </a:spcBef>
              <a:spcAft>
                <a:spcPts val="0"/>
              </a:spcAft>
              <a:buClr>
                <a:schemeClr val="dk1"/>
              </a:buClr>
              <a:buSzPts val="2800"/>
              <a:buNone/>
            </a:pPr>
            <a:r>
              <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2800"/>
              <a:buNone/>
            </a:pPr>
            <a:r>
              <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2800"/>
              <a:buNone/>
            </a:pPr>
            <a:r>
              <a:t/>
            </a:r>
            <a:endParaRPr u="sng">
              <a:solidFill>
                <a:schemeClr val="hlink"/>
              </a:solidFill>
              <a:latin typeface="Palatino Linotype"/>
              <a:ea typeface="Palatino Linotype"/>
              <a:cs typeface="Palatino Linotype"/>
              <a:sym typeface="Palatino Linotype"/>
              <a:hlinkClick r:id="rId4"/>
            </a:endParaRPr>
          </a:p>
          <a:p>
            <a:pPr indent="0" lvl="0" marL="0" rtl="0" algn="l">
              <a:lnSpc>
                <a:spcPct val="90000"/>
              </a:lnSpc>
              <a:spcBef>
                <a:spcPts val="1000"/>
              </a:spcBef>
              <a:spcAft>
                <a:spcPts val="0"/>
              </a:spcAft>
              <a:buClr>
                <a:schemeClr val="dk1"/>
              </a:buClr>
              <a:buSzPts val="2800"/>
              <a:buNone/>
            </a:pPr>
            <a:r>
              <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2800"/>
              <a:buNone/>
            </a:pPr>
            <a:r>
              <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2800"/>
              <a:buNone/>
            </a:pPr>
            <a:r>
              <a:t/>
            </a:r>
            <a:endParaRPr>
              <a:latin typeface="Palatino Linotype"/>
              <a:ea typeface="Palatino Linotype"/>
              <a:cs typeface="Palatino Linotype"/>
              <a:sym typeface="Palatino Linotype"/>
            </a:endParaRPr>
          </a:p>
          <a:p>
            <a:pPr indent="0" lvl="0" marL="0" rtl="0" algn="l">
              <a:lnSpc>
                <a:spcPct val="90000"/>
              </a:lnSpc>
              <a:spcBef>
                <a:spcPts val="0"/>
              </a:spcBef>
              <a:spcAft>
                <a:spcPts val="0"/>
              </a:spcAft>
              <a:buClr>
                <a:schemeClr val="dk1"/>
              </a:buClr>
              <a:buSzPts val="2400"/>
              <a:buNone/>
            </a:pPr>
            <a:r>
              <a:rPr lang="en-US" sz="2000">
                <a:latin typeface="Palatino Linotype"/>
                <a:ea typeface="Palatino Linotype"/>
                <a:cs typeface="Palatino Linotype"/>
                <a:sym typeface="Palatino Linotype"/>
              </a:rPr>
              <a:t>Học sinh được xem một đoạn phim về thuỷ triều lên nhanh tại </a:t>
            </a:r>
            <a:r>
              <a:rPr lang="en-US" sz="2000">
                <a:latin typeface="Palatino Linotype"/>
                <a:ea typeface="Palatino Linotype"/>
                <a:cs typeface="Palatino Linotype"/>
                <a:sym typeface="Palatino Linotype"/>
              </a:rPr>
              <a:t>Cape Cod, Alaska, và Canada</a:t>
            </a:r>
            <a:endParaRPr sz="2000" u="sng">
              <a:solidFill>
                <a:schemeClr val="hlink"/>
              </a:solidFill>
              <a:latin typeface="Palatino Linotype"/>
              <a:ea typeface="Palatino Linotype"/>
              <a:cs typeface="Palatino Linotype"/>
              <a:sym typeface="Palatino Linotype"/>
              <a:hlinkClick r:id="rId5"/>
            </a:endParaRPr>
          </a:p>
          <a:p>
            <a:pPr indent="0" lvl="0" marL="0" rtl="0" algn="ctr">
              <a:lnSpc>
                <a:spcPct val="90000"/>
              </a:lnSpc>
              <a:spcBef>
                <a:spcPts val="0"/>
              </a:spcBef>
              <a:spcAft>
                <a:spcPts val="0"/>
              </a:spcAft>
              <a:buClr>
                <a:schemeClr val="dk1"/>
              </a:buClr>
              <a:buSzPts val="1600"/>
              <a:buNone/>
            </a:pPr>
            <a:r>
              <a:t/>
            </a:r>
            <a:endParaRPr sz="1600">
              <a:latin typeface="Palatino Linotype"/>
              <a:ea typeface="Palatino Linotype"/>
              <a:cs typeface="Palatino Linotype"/>
              <a:sym typeface="Palatino Linotype"/>
            </a:endParaRPr>
          </a:p>
          <a:p>
            <a:pPr indent="0" lvl="0" marL="0" rtl="0" algn="ctr">
              <a:lnSpc>
                <a:spcPct val="90000"/>
              </a:lnSpc>
              <a:spcBef>
                <a:spcPts val="0"/>
              </a:spcBef>
              <a:spcAft>
                <a:spcPts val="0"/>
              </a:spcAft>
              <a:buClr>
                <a:schemeClr val="dk1"/>
              </a:buClr>
              <a:buSzPts val="1600"/>
              <a:buNone/>
            </a:pPr>
            <a:r>
              <a:rPr lang="en-US" sz="1600" u="sng">
                <a:solidFill>
                  <a:schemeClr val="hlink"/>
                </a:solidFill>
                <a:latin typeface="Palatino Linotype"/>
                <a:ea typeface="Palatino Linotype"/>
                <a:cs typeface="Palatino Linotype"/>
                <a:sym typeface="Palatino Linotype"/>
                <a:hlinkClick r:id="rId6"/>
              </a:rPr>
              <a:t>https://www.youtube.com/watch?v=mAYXZzKUAX4</a:t>
            </a:r>
            <a:endParaRPr sz="1600">
              <a:latin typeface="Palatino Linotype"/>
              <a:ea typeface="Palatino Linotype"/>
              <a:cs typeface="Palatino Linotype"/>
              <a:sym typeface="Palatino Linotype"/>
            </a:endParaRPr>
          </a:p>
          <a:p>
            <a:pPr indent="0" lvl="0" marL="0" rtl="0" algn="ctr">
              <a:lnSpc>
                <a:spcPct val="90000"/>
              </a:lnSpc>
              <a:spcBef>
                <a:spcPts val="0"/>
              </a:spcBef>
              <a:spcAft>
                <a:spcPts val="0"/>
              </a:spcAft>
              <a:buClr>
                <a:schemeClr val="dk1"/>
              </a:buClr>
              <a:buSzPts val="1600"/>
              <a:buNone/>
            </a:pPr>
            <a:r>
              <a:rPr lang="en-US" sz="1600" u="sng">
                <a:solidFill>
                  <a:schemeClr val="hlink"/>
                </a:solidFill>
                <a:latin typeface="Palatino Linotype"/>
                <a:ea typeface="Palatino Linotype"/>
                <a:cs typeface="Palatino Linotype"/>
                <a:sym typeface="Palatino Linotype"/>
                <a:hlinkClick r:id="rId7"/>
              </a:rPr>
              <a:t>https://www.youtube.com/watch?v=53EEDisloME</a:t>
            </a:r>
            <a:endParaRPr sz="1600">
              <a:latin typeface="Palatino Linotype"/>
              <a:ea typeface="Palatino Linotype"/>
              <a:cs typeface="Palatino Linotype"/>
              <a:sym typeface="Palatino Linotype"/>
            </a:endParaRPr>
          </a:p>
        </p:txBody>
      </p:sp>
      <p:pic>
        <p:nvPicPr>
          <p:cNvPr id="820" name="Google Shape;820;g1b602c76758_0_333"/>
          <p:cNvPicPr preferRelativeResize="0"/>
          <p:nvPr/>
        </p:nvPicPr>
        <p:blipFill rotWithShape="1">
          <a:blip r:embed="rId8">
            <a:alphaModFix/>
          </a:blip>
          <a:srcRect b="0" l="0" r="0" t="0"/>
          <a:stretch/>
        </p:blipFill>
        <p:spPr>
          <a:xfrm>
            <a:off x="2198415" y="1295861"/>
            <a:ext cx="7118158" cy="400396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g1b602c76758_0_340"/>
          <p:cNvSpPr txBox="1"/>
          <p:nvPr>
            <p:ph type="title"/>
          </p:nvPr>
        </p:nvSpPr>
        <p:spPr>
          <a:xfrm>
            <a:off x="893039" y="4087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Rockwell"/>
              <a:buNone/>
            </a:pPr>
            <a:r>
              <a:rPr b="0" lang="en-US">
                <a:latin typeface="Palatino Linotype"/>
                <a:ea typeface="Palatino Linotype"/>
                <a:cs typeface="Palatino Linotype"/>
                <a:sym typeface="Palatino Linotype"/>
              </a:rPr>
              <a:t>Một vài câu hỏi của học sinh</a:t>
            </a:r>
            <a:endParaRPr>
              <a:latin typeface="Palatino Linotype"/>
              <a:ea typeface="Palatino Linotype"/>
              <a:cs typeface="Palatino Linotype"/>
              <a:sym typeface="Palatino Linotype"/>
            </a:endParaRPr>
          </a:p>
        </p:txBody>
      </p:sp>
      <p:sp>
        <p:nvSpPr>
          <p:cNvPr id="827" name="Google Shape;827;g1b602c76758_0_340"/>
          <p:cNvSpPr txBox="1"/>
          <p:nvPr>
            <p:ph idx="4294967295" type="body"/>
          </p:nvPr>
        </p:nvSpPr>
        <p:spPr>
          <a:xfrm>
            <a:off x="893039" y="1366435"/>
            <a:ext cx="10515600" cy="51153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200"/>
              <a:buFont typeface="Palatino Linotype"/>
              <a:buAutoNum type="arabicPeriod"/>
            </a:pPr>
            <a:r>
              <a:rPr lang="en-US" sz="2200">
                <a:latin typeface="Palatino Linotype"/>
                <a:ea typeface="Palatino Linotype"/>
                <a:cs typeface="Palatino Linotype"/>
                <a:sym typeface="Palatino Linotype"/>
              </a:rPr>
              <a:t>Tại sao thủy triều thay đổi?</a:t>
            </a:r>
            <a:endParaRPr sz="2200">
              <a:latin typeface="Palatino Linotype"/>
              <a:ea typeface="Palatino Linotype"/>
              <a:cs typeface="Palatino Linotype"/>
              <a:sym typeface="Palatino Linotype"/>
            </a:endParaRPr>
          </a:p>
          <a:p>
            <a:pPr indent="-342900" lvl="0" marL="342900" rtl="0" algn="l">
              <a:lnSpc>
                <a:spcPct val="90000"/>
              </a:lnSpc>
              <a:spcBef>
                <a:spcPts val="0"/>
              </a:spcBef>
              <a:spcAft>
                <a:spcPts val="0"/>
              </a:spcAft>
              <a:buSzPts val="2200"/>
              <a:buFont typeface="Palatino Linotype"/>
              <a:buAutoNum type="arabicPeriod"/>
            </a:pPr>
            <a:r>
              <a:rPr lang="en-US" sz="2200">
                <a:latin typeface="Palatino Linotype"/>
                <a:ea typeface="Palatino Linotype"/>
                <a:cs typeface="Palatino Linotype"/>
                <a:sym typeface="Palatino Linotype"/>
              </a:rPr>
              <a:t>Thủy triều được tạo ra như thế nào?</a:t>
            </a:r>
            <a:endParaRPr sz="2200">
              <a:latin typeface="Palatino Linotype"/>
              <a:ea typeface="Palatino Linotype"/>
              <a:cs typeface="Palatino Linotype"/>
              <a:sym typeface="Palatino Linotype"/>
            </a:endParaRPr>
          </a:p>
          <a:p>
            <a:pPr indent="-342900" lvl="0" marL="342900" rtl="0" algn="l">
              <a:lnSpc>
                <a:spcPct val="90000"/>
              </a:lnSpc>
              <a:spcBef>
                <a:spcPts val="0"/>
              </a:spcBef>
              <a:spcAft>
                <a:spcPts val="0"/>
              </a:spcAft>
              <a:buSzPts val="2200"/>
              <a:buFont typeface="Palatino Linotype"/>
              <a:buAutoNum type="arabicPeriod"/>
            </a:pPr>
            <a:r>
              <a:rPr lang="en-US" sz="2200">
                <a:latin typeface="Palatino Linotype"/>
                <a:ea typeface="Palatino Linotype"/>
                <a:cs typeface="Palatino Linotype"/>
                <a:sym typeface="Palatino Linotype"/>
              </a:rPr>
              <a:t>Vòng quay của trái đất làm cho thủy triều thay đổi như thế nào?</a:t>
            </a:r>
            <a:endParaRPr sz="2200">
              <a:latin typeface="Palatino Linotype"/>
              <a:ea typeface="Palatino Linotype"/>
              <a:cs typeface="Palatino Linotype"/>
              <a:sym typeface="Palatino Linotype"/>
            </a:endParaRPr>
          </a:p>
          <a:p>
            <a:pPr indent="-342900" lvl="0" marL="342900" rtl="0" algn="l">
              <a:lnSpc>
                <a:spcPct val="90000"/>
              </a:lnSpc>
              <a:spcBef>
                <a:spcPts val="0"/>
              </a:spcBef>
              <a:spcAft>
                <a:spcPts val="0"/>
              </a:spcAft>
              <a:buSzPts val="2200"/>
              <a:buFont typeface="Palatino Linotype"/>
              <a:buAutoNum type="arabicPeriod"/>
            </a:pPr>
            <a:r>
              <a:rPr lang="en-US" sz="2200">
                <a:latin typeface="Palatino Linotype"/>
                <a:ea typeface="Palatino Linotype"/>
                <a:cs typeface="Palatino Linotype"/>
                <a:sym typeface="Palatino Linotype"/>
              </a:rPr>
              <a:t>Mặt trời có tham gia vào quá trình lên xuống của thủy triều không?</a:t>
            </a:r>
            <a:endParaRPr sz="2200">
              <a:latin typeface="Palatino Linotype"/>
              <a:ea typeface="Palatino Linotype"/>
              <a:cs typeface="Palatino Linotype"/>
              <a:sym typeface="Palatino Linotype"/>
            </a:endParaRPr>
          </a:p>
          <a:p>
            <a:pPr indent="-342900" lvl="0" marL="342900" rtl="0" algn="l">
              <a:lnSpc>
                <a:spcPct val="90000"/>
              </a:lnSpc>
              <a:spcBef>
                <a:spcPts val="0"/>
              </a:spcBef>
              <a:spcAft>
                <a:spcPts val="0"/>
              </a:spcAft>
              <a:buSzPts val="2200"/>
              <a:buFont typeface="Palatino Linotype"/>
              <a:buAutoNum type="arabicPeriod"/>
            </a:pPr>
            <a:r>
              <a:rPr lang="en-US" sz="2200">
                <a:latin typeface="Palatino Linotype"/>
                <a:ea typeface="Palatino Linotype"/>
                <a:cs typeface="Palatino Linotype"/>
                <a:sym typeface="Palatino Linotype"/>
              </a:rPr>
              <a:t>Thủy triều xảy ra do lực hấp dẫn của mặt trăng?</a:t>
            </a:r>
            <a:endParaRPr sz="2200">
              <a:latin typeface="Palatino Linotype"/>
              <a:ea typeface="Palatino Linotype"/>
              <a:cs typeface="Palatino Linotype"/>
              <a:sym typeface="Palatino Linotype"/>
            </a:endParaRPr>
          </a:p>
          <a:p>
            <a:pPr indent="-342900" lvl="0" marL="342900" rtl="0" algn="l">
              <a:lnSpc>
                <a:spcPct val="90000"/>
              </a:lnSpc>
              <a:spcBef>
                <a:spcPts val="0"/>
              </a:spcBef>
              <a:spcAft>
                <a:spcPts val="0"/>
              </a:spcAft>
              <a:buSzPts val="2200"/>
              <a:buFont typeface="Palatino Linotype"/>
              <a:buAutoNum type="arabicPeriod"/>
            </a:pPr>
            <a:r>
              <a:rPr lang="en-US" sz="2200">
                <a:latin typeface="Palatino Linotype"/>
                <a:ea typeface="Palatino Linotype"/>
                <a:cs typeface="Palatino Linotype"/>
                <a:sym typeface="Palatino Linotype"/>
              </a:rPr>
              <a:t>Các giai đoạn của mặt trăng có ảnh hưởng đến thủy triều không?</a:t>
            </a:r>
            <a:endParaRPr sz="2200">
              <a:latin typeface="Palatino Linotype"/>
              <a:ea typeface="Palatino Linotype"/>
              <a:cs typeface="Palatino Linotype"/>
              <a:sym typeface="Palatino Linotype"/>
            </a:endParaRPr>
          </a:p>
          <a:p>
            <a:pPr indent="-342900" lvl="0" marL="342900" rtl="0" algn="l">
              <a:lnSpc>
                <a:spcPct val="90000"/>
              </a:lnSpc>
              <a:spcBef>
                <a:spcPts val="0"/>
              </a:spcBef>
              <a:spcAft>
                <a:spcPts val="0"/>
              </a:spcAft>
              <a:buSzPts val="2200"/>
              <a:buFont typeface="Palatino Linotype"/>
              <a:buAutoNum type="arabicPeriod"/>
            </a:pPr>
            <a:r>
              <a:rPr lang="en-US" sz="2200">
                <a:latin typeface="Palatino Linotype"/>
                <a:ea typeface="Palatino Linotype"/>
                <a:cs typeface="Palatino Linotype"/>
                <a:sym typeface="Palatino Linotype"/>
              </a:rPr>
              <a:t>Các hành tinh khác ảnh hưởng đến thuỷ triều như thế nào?</a:t>
            </a:r>
            <a:endParaRPr sz="2200">
              <a:latin typeface="Palatino Linotype"/>
              <a:ea typeface="Palatino Linotype"/>
              <a:cs typeface="Palatino Linotype"/>
              <a:sym typeface="Palatino Linotype"/>
            </a:endParaRPr>
          </a:p>
          <a:p>
            <a:pPr indent="-342900" lvl="0" marL="342900" rtl="0" algn="l">
              <a:lnSpc>
                <a:spcPct val="90000"/>
              </a:lnSpc>
              <a:spcBef>
                <a:spcPts val="0"/>
              </a:spcBef>
              <a:spcAft>
                <a:spcPts val="0"/>
              </a:spcAft>
              <a:buSzPts val="2200"/>
              <a:buFont typeface="Palatino Linotype"/>
              <a:buAutoNum type="arabicPeriod"/>
            </a:pPr>
            <a:r>
              <a:rPr lang="en-US" sz="2200">
                <a:latin typeface="Palatino Linotype"/>
                <a:ea typeface="Palatino Linotype"/>
                <a:cs typeface="Palatino Linotype"/>
                <a:sym typeface="Palatino Linotype"/>
              </a:rPr>
              <a:t>Thủy triều có diễn ra theo chiều ngược lại ở Florida và Mexico không? (bởi vì hai địa phương này cùng giáp với Vịnh Mexico)</a:t>
            </a:r>
            <a:endParaRPr sz="2200">
              <a:latin typeface="Palatino Linotype"/>
              <a:ea typeface="Palatino Linotype"/>
              <a:cs typeface="Palatino Linotype"/>
              <a:sym typeface="Palatino Linotype"/>
            </a:endParaRPr>
          </a:p>
          <a:p>
            <a:pPr indent="-342900" lvl="0" marL="342900" rtl="0" algn="l">
              <a:lnSpc>
                <a:spcPct val="90000"/>
              </a:lnSpc>
              <a:spcBef>
                <a:spcPts val="0"/>
              </a:spcBef>
              <a:spcAft>
                <a:spcPts val="0"/>
              </a:spcAft>
              <a:buSzPts val="2200"/>
              <a:buFont typeface="Palatino Linotype"/>
              <a:buAutoNum type="arabicPeriod"/>
            </a:pPr>
            <a:r>
              <a:rPr lang="en-US" sz="2200">
                <a:latin typeface="Palatino Linotype"/>
                <a:ea typeface="Palatino Linotype"/>
                <a:cs typeface="Palatino Linotype"/>
                <a:sym typeface="Palatino Linotype"/>
              </a:rPr>
              <a:t>Tại sao thủy triều thay đổi lớn ở một số nơi mà không phải ở những nơi khác?</a:t>
            </a:r>
            <a:endParaRPr sz="2200">
              <a:latin typeface="Palatino Linotype"/>
              <a:ea typeface="Palatino Linotype"/>
              <a:cs typeface="Palatino Linotype"/>
              <a:sym typeface="Palatino Linotype"/>
            </a:endParaRPr>
          </a:p>
          <a:p>
            <a:pPr indent="-342900" lvl="0" marL="342900" rtl="0" algn="l">
              <a:lnSpc>
                <a:spcPct val="90000"/>
              </a:lnSpc>
              <a:spcBef>
                <a:spcPts val="0"/>
              </a:spcBef>
              <a:spcAft>
                <a:spcPts val="0"/>
              </a:spcAft>
              <a:buSzPts val="2200"/>
              <a:buFont typeface="Palatino Linotype"/>
              <a:buAutoNum type="arabicPeriod"/>
            </a:pPr>
            <a:r>
              <a:rPr lang="en-US" sz="2200">
                <a:latin typeface="Palatino Linotype"/>
                <a:ea typeface="Palatino Linotype"/>
                <a:cs typeface="Palatino Linotype"/>
                <a:sym typeface="Palatino Linotype"/>
              </a:rPr>
              <a:t>Thủy triều cao có thể đi bao xa?</a:t>
            </a:r>
            <a:endParaRPr>
              <a:latin typeface="Palatino Linotype"/>
              <a:ea typeface="Palatino Linotype"/>
              <a:cs typeface="Palatino Linotype"/>
              <a:sym typeface="Palatino Linotyp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g1b602c76758_0_503"/>
          <p:cNvSpPr txBox="1"/>
          <p:nvPr>
            <p:ph type="title"/>
          </p:nvPr>
        </p:nvSpPr>
        <p:spPr>
          <a:xfrm>
            <a:off x="893039" y="4087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Rockwell"/>
              <a:buNone/>
            </a:pPr>
            <a:r>
              <a:rPr b="0" lang="en-US">
                <a:latin typeface="Palatino Linotype"/>
                <a:ea typeface="Palatino Linotype"/>
                <a:cs typeface="Palatino Linotype"/>
                <a:sym typeface="Palatino Linotype"/>
              </a:rPr>
              <a:t>Một vài câu hỏi của học sinh</a:t>
            </a:r>
            <a:endParaRPr>
              <a:latin typeface="Palatino Linotype"/>
              <a:ea typeface="Palatino Linotype"/>
              <a:cs typeface="Palatino Linotype"/>
              <a:sym typeface="Palatino Linotype"/>
            </a:endParaRPr>
          </a:p>
        </p:txBody>
      </p:sp>
      <p:sp>
        <p:nvSpPr>
          <p:cNvPr id="834" name="Google Shape;834;g1b602c76758_0_503"/>
          <p:cNvSpPr txBox="1"/>
          <p:nvPr>
            <p:ph idx="4294967295" type="body"/>
          </p:nvPr>
        </p:nvSpPr>
        <p:spPr>
          <a:xfrm>
            <a:off x="893039" y="1366435"/>
            <a:ext cx="10515600" cy="5115300"/>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None/>
            </a:pPr>
            <a:r>
              <a:rPr lang="en-US" sz="2200">
                <a:latin typeface="Palatino Linotype"/>
                <a:ea typeface="Palatino Linotype"/>
                <a:cs typeface="Palatino Linotype"/>
                <a:sym typeface="Palatino Linotype"/>
              </a:rPr>
              <a:t>11. Thủy triều ảnh hưởng đến con người như thế nào?</a:t>
            </a:r>
            <a:endParaRPr sz="2200">
              <a:latin typeface="Palatino Linotype"/>
              <a:ea typeface="Palatino Linotype"/>
              <a:cs typeface="Palatino Linotype"/>
              <a:sym typeface="Palatino Linotype"/>
            </a:endParaRPr>
          </a:p>
          <a:p>
            <a:pPr indent="0" lvl="0" marL="228600" rtl="0" algn="l">
              <a:lnSpc>
                <a:spcPct val="90000"/>
              </a:lnSpc>
              <a:spcBef>
                <a:spcPts val="0"/>
              </a:spcBef>
              <a:spcAft>
                <a:spcPts val="0"/>
              </a:spcAft>
              <a:buNone/>
            </a:pPr>
            <a:r>
              <a:rPr lang="en-US" sz="2200">
                <a:latin typeface="Palatino Linotype"/>
                <a:ea typeface="Palatino Linotype"/>
                <a:cs typeface="Palatino Linotype"/>
                <a:sym typeface="Palatino Linotype"/>
              </a:rPr>
              <a:t>12. Thay đổi thủy triều có thể là một vấn đề trong tương lai?</a:t>
            </a:r>
            <a:endParaRPr sz="2200">
              <a:latin typeface="Palatino Linotype"/>
              <a:ea typeface="Palatino Linotype"/>
              <a:cs typeface="Palatino Linotype"/>
              <a:sym typeface="Palatino Linotype"/>
            </a:endParaRPr>
          </a:p>
          <a:p>
            <a:pPr indent="0" lvl="0" marL="228600" rtl="0" algn="l">
              <a:lnSpc>
                <a:spcPct val="90000"/>
              </a:lnSpc>
              <a:spcBef>
                <a:spcPts val="0"/>
              </a:spcBef>
              <a:spcAft>
                <a:spcPts val="0"/>
              </a:spcAft>
              <a:buNone/>
            </a:pPr>
            <a:r>
              <a:rPr lang="en-US" sz="2200">
                <a:latin typeface="Palatino Linotype"/>
                <a:ea typeface="Palatino Linotype"/>
                <a:cs typeface="Palatino Linotype"/>
                <a:sym typeface="Palatino Linotype"/>
              </a:rPr>
              <a:t>13. Sự nóng lên toàn cầu có ảnh hưởng đến thủy triều không?</a:t>
            </a:r>
            <a:endParaRPr sz="2200">
              <a:latin typeface="Palatino Linotype"/>
              <a:ea typeface="Palatino Linotype"/>
              <a:cs typeface="Palatino Linotype"/>
              <a:sym typeface="Palatino Linotype"/>
            </a:endParaRPr>
          </a:p>
          <a:p>
            <a:pPr indent="0" lvl="0" marL="228600" rtl="0" algn="l">
              <a:lnSpc>
                <a:spcPct val="90000"/>
              </a:lnSpc>
              <a:spcBef>
                <a:spcPts val="0"/>
              </a:spcBef>
              <a:spcAft>
                <a:spcPts val="0"/>
              </a:spcAft>
              <a:buNone/>
            </a:pPr>
            <a:r>
              <a:rPr lang="en-US" sz="2200">
                <a:latin typeface="Palatino Linotype"/>
                <a:ea typeface="Palatino Linotype"/>
                <a:cs typeface="Palatino Linotype"/>
                <a:sym typeface="Palatino Linotype"/>
              </a:rPr>
              <a:t>14. Nước đi về đâu?</a:t>
            </a:r>
            <a:endParaRPr sz="2200">
              <a:latin typeface="Palatino Linotype"/>
              <a:ea typeface="Palatino Linotype"/>
              <a:cs typeface="Palatino Linotype"/>
              <a:sym typeface="Palatino Linotype"/>
            </a:endParaRPr>
          </a:p>
          <a:p>
            <a:pPr indent="0" lvl="0" marL="228600" rtl="0" algn="l">
              <a:lnSpc>
                <a:spcPct val="90000"/>
              </a:lnSpc>
              <a:spcBef>
                <a:spcPts val="0"/>
              </a:spcBef>
              <a:spcAft>
                <a:spcPts val="0"/>
              </a:spcAft>
              <a:buNone/>
            </a:pPr>
            <a:r>
              <a:rPr lang="en-US" sz="2200">
                <a:latin typeface="Palatino Linotype"/>
                <a:ea typeface="Palatino Linotype"/>
                <a:cs typeface="Palatino Linotype"/>
                <a:sym typeface="Palatino Linotype"/>
              </a:rPr>
              <a:t>15. Nhiệt độ có liên quan gì đến thủy triều không?</a:t>
            </a:r>
            <a:endParaRPr sz="2200">
              <a:latin typeface="Palatino Linotype"/>
              <a:ea typeface="Palatino Linotype"/>
              <a:cs typeface="Palatino Linotype"/>
              <a:sym typeface="Palatino Linotype"/>
            </a:endParaRPr>
          </a:p>
          <a:p>
            <a:pPr indent="0" lvl="0" marL="228600" rtl="0" algn="l">
              <a:lnSpc>
                <a:spcPct val="90000"/>
              </a:lnSpc>
              <a:spcBef>
                <a:spcPts val="0"/>
              </a:spcBef>
              <a:spcAft>
                <a:spcPts val="0"/>
              </a:spcAft>
              <a:buNone/>
            </a:pPr>
            <a:r>
              <a:rPr lang="en-US" sz="2200">
                <a:latin typeface="Palatino Linotype"/>
                <a:ea typeface="Palatino Linotype"/>
                <a:cs typeface="Palatino Linotype"/>
                <a:sym typeface="Palatino Linotype"/>
              </a:rPr>
              <a:t>16. Độ nghiêng của trục trái đất có liên quan gì đến thủy triều không?</a:t>
            </a:r>
            <a:endParaRPr sz="2200">
              <a:latin typeface="Palatino Linotype"/>
              <a:ea typeface="Palatino Linotype"/>
              <a:cs typeface="Palatino Linotype"/>
              <a:sym typeface="Palatino Linotype"/>
            </a:endParaRPr>
          </a:p>
          <a:p>
            <a:pPr indent="0" lvl="0" marL="228600" rtl="0" algn="l">
              <a:lnSpc>
                <a:spcPct val="90000"/>
              </a:lnSpc>
              <a:spcBef>
                <a:spcPts val="0"/>
              </a:spcBef>
              <a:spcAft>
                <a:spcPts val="0"/>
              </a:spcAft>
              <a:buNone/>
            </a:pPr>
            <a:r>
              <a:rPr lang="en-US" sz="2200">
                <a:latin typeface="Palatino Linotype"/>
                <a:ea typeface="Palatino Linotype"/>
                <a:cs typeface="Palatino Linotype"/>
                <a:sym typeface="Palatino Linotype"/>
              </a:rPr>
              <a:t>17. Làm thế nào để cá &amp; động vật hoang dã tồn tại khi thủy triều luôn thay đổi?</a:t>
            </a:r>
            <a:endParaRPr sz="2200">
              <a:latin typeface="Palatino Linotype"/>
              <a:ea typeface="Palatino Linotype"/>
              <a:cs typeface="Palatino Linotype"/>
              <a:sym typeface="Palatino Linotype"/>
            </a:endParaRPr>
          </a:p>
          <a:p>
            <a:pPr indent="0" lvl="0" marL="228600" rtl="0" algn="l">
              <a:lnSpc>
                <a:spcPct val="90000"/>
              </a:lnSpc>
              <a:spcBef>
                <a:spcPts val="0"/>
              </a:spcBef>
              <a:spcAft>
                <a:spcPts val="0"/>
              </a:spcAft>
              <a:buNone/>
            </a:pPr>
            <a:r>
              <a:rPr lang="en-US" sz="2200">
                <a:latin typeface="Palatino Linotype"/>
                <a:ea typeface="Palatino Linotype"/>
                <a:cs typeface="Palatino Linotype"/>
                <a:sym typeface="Palatino Linotype"/>
              </a:rPr>
              <a:t>18. Nếu mặt trăng biến mất, sẽ không có thủy triều?</a:t>
            </a:r>
            <a:endParaRPr sz="2200">
              <a:latin typeface="Palatino Linotype"/>
              <a:ea typeface="Palatino Linotype"/>
              <a:cs typeface="Palatino Linotype"/>
              <a:sym typeface="Palatino Linotype"/>
            </a:endParaRPr>
          </a:p>
          <a:p>
            <a:pPr indent="0" lvl="0" marL="228600" rtl="0" algn="l">
              <a:lnSpc>
                <a:spcPct val="90000"/>
              </a:lnSpc>
              <a:spcBef>
                <a:spcPts val="0"/>
              </a:spcBef>
              <a:spcAft>
                <a:spcPts val="0"/>
              </a:spcAft>
              <a:buNone/>
            </a:pPr>
            <a:r>
              <a:rPr lang="en-US" sz="2200">
                <a:latin typeface="Palatino Linotype"/>
                <a:ea typeface="Palatino Linotype"/>
                <a:cs typeface="Palatino Linotype"/>
                <a:sym typeface="Palatino Linotype"/>
              </a:rPr>
              <a:t>19. Điều gì sẽ xảy ra nếu thủy triều </a:t>
            </a:r>
            <a:r>
              <a:rPr i="1" lang="en-US" sz="2200">
                <a:latin typeface="Palatino Linotype"/>
                <a:ea typeface="Palatino Linotype"/>
                <a:cs typeface="Palatino Linotype"/>
                <a:sym typeface="Palatino Linotype"/>
              </a:rPr>
              <a:t>không</a:t>
            </a:r>
            <a:r>
              <a:rPr lang="en-US" sz="2200">
                <a:latin typeface="Palatino Linotype"/>
                <a:ea typeface="Palatino Linotype"/>
                <a:cs typeface="Palatino Linotype"/>
                <a:sym typeface="Palatino Linotype"/>
              </a:rPr>
              <a:t> thay đổi?</a:t>
            </a:r>
            <a:endParaRPr sz="2200">
              <a:latin typeface="Palatino Linotype"/>
              <a:ea typeface="Palatino Linotype"/>
              <a:cs typeface="Palatino Linotype"/>
              <a:sym typeface="Palatino Linotype"/>
            </a:endParaRPr>
          </a:p>
          <a:p>
            <a:pPr indent="0" lvl="0" marL="228600" rtl="0" algn="l">
              <a:lnSpc>
                <a:spcPct val="90000"/>
              </a:lnSpc>
              <a:spcBef>
                <a:spcPts val="0"/>
              </a:spcBef>
              <a:spcAft>
                <a:spcPts val="0"/>
              </a:spcAft>
              <a:buNone/>
            </a:pPr>
            <a:r>
              <a:rPr lang="en-US" sz="2200">
                <a:latin typeface="Palatino Linotype"/>
                <a:ea typeface="Palatino Linotype"/>
                <a:cs typeface="Palatino Linotype"/>
                <a:sym typeface="Palatino Linotype"/>
              </a:rPr>
              <a:t>20. Tại sao thủy triều lại quan trọng đối với trái đất?</a:t>
            </a:r>
            <a:endParaRPr>
              <a:latin typeface="Palatino Linotype"/>
              <a:ea typeface="Palatino Linotype"/>
              <a:cs typeface="Palatino Linotype"/>
              <a:sym typeface="Palatino Linotype"/>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g1b602c76758_0_346"/>
          <p:cNvSpPr txBox="1"/>
          <p:nvPr>
            <p:ph type="title"/>
          </p:nvPr>
        </p:nvSpPr>
        <p:spPr>
          <a:xfrm>
            <a:off x="893050" y="40875"/>
            <a:ext cx="109047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Rockwell"/>
              <a:buNone/>
            </a:pPr>
            <a:r>
              <a:rPr b="0" lang="en-US" sz="4000">
                <a:latin typeface="Palatino Linotype"/>
                <a:ea typeface="Palatino Linotype"/>
                <a:cs typeface="Palatino Linotype"/>
                <a:sym typeface="Palatino Linotype"/>
              </a:rPr>
              <a:t>Các bước tiếp theo với các câu hỏi của học sinh</a:t>
            </a:r>
            <a:endParaRPr b="0" sz="4000"/>
          </a:p>
        </p:txBody>
      </p:sp>
      <p:sp>
        <p:nvSpPr>
          <p:cNvPr id="841" name="Google Shape;841;g1b602c76758_0_346"/>
          <p:cNvSpPr txBox="1"/>
          <p:nvPr/>
        </p:nvSpPr>
        <p:spPr>
          <a:xfrm>
            <a:off x="893039" y="1600202"/>
            <a:ext cx="5757000" cy="35709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400"/>
              <a:buFont typeface="Palatino Linotype"/>
              <a:buChar char="•"/>
            </a:pPr>
            <a:r>
              <a:rPr lang="en-US" sz="2400">
                <a:solidFill>
                  <a:schemeClr val="dk1"/>
                </a:solidFill>
                <a:latin typeface="Palatino Linotype"/>
                <a:ea typeface="Palatino Linotype"/>
                <a:cs typeface="Palatino Linotype"/>
                <a:sym typeface="Palatino Linotype"/>
              </a:rPr>
              <a:t>Bảng Phân luồng Câu hỏi và “Bãi đậu xe”</a:t>
            </a:r>
            <a:endParaRPr sz="2400">
              <a:solidFill>
                <a:schemeClr val="dk1"/>
              </a:solidFill>
              <a:latin typeface="Palatino Linotype"/>
              <a:ea typeface="Palatino Linotype"/>
              <a:cs typeface="Palatino Linotype"/>
              <a:sym typeface="Palatino Linotype"/>
            </a:endParaRPr>
          </a:p>
          <a:p>
            <a:pPr indent="-342900" lvl="0" marL="342900" marR="0" rtl="0" algn="l">
              <a:spcBef>
                <a:spcPts val="0"/>
              </a:spcBef>
              <a:spcAft>
                <a:spcPts val="0"/>
              </a:spcAft>
              <a:buClr>
                <a:schemeClr val="accent1"/>
              </a:buClr>
              <a:buSzPts val="2400"/>
              <a:buFont typeface="Palatino Linotype"/>
              <a:buChar char="•"/>
            </a:pPr>
            <a:r>
              <a:rPr lang="en-US" sz="2400">
                <a:solidFill>
                  <a:schemeClr val="dk1"/>
                </a:solidFill>
                <a:latin typeface="Palatino Linotype"/>
                <a:ea typeface="Palatino Linotype"/>
                <a:cs typeface="Palatino Linotype"/>
                <a:sym typeface="Palatino Linotype"/>
              </a:rPr>
              <a:t>Học sinh vẽ ra các mô hình ban đầu, đưa ra các phản hồi và dự đoán.</a:t>
            </a:r>
            <a:endParaRPr sz="2400">
              <a:solidFill>
                <a:schemeClr val="dk1"/>
              </a:solidFill>
              <a:latin typeface="Palatino Linotype"/>
              <a:ea typeface="Palatino Linotype"/>
              <a:cs typeface="Palatino Linotype"/>
              <a:sym typeface="Palatino Linotype"/>
            </a:endParaRPr>
          </a:p>
          <a:p>
            <a:pPr indent="-342900" lvl="0" marL="342900" marR="0" rtl="0" algn="l">
              <a:lnSpc>
                <a:spcPct val="100000"/>
              </a:lnSpc>
              <a:spcBef>
                <a:spcPts val="0"/>
              </a:spcBef>
              <a:spcAft>
                <a:spcPts val="0"/>
              </a:spcAft>
              <a:buClr>
                <a:schemeClr val="accent1"/>
              </a:buClr>
              <a:buSzPts val="2400"/>
              <a:buFont typeface="Palatino Linotype"/>
              <a:buChar char="•"/>
            </a:pPr>
            <a:r>
              <a:rPr lang="en-US" sz="2400">
                <a:solidFill>
                  <a:schemeClr val="dk1"/>
                </a:solidFill>
                <a:latin typeface="Palatino Linotype"/>
                <a:ea typeface="Palatino Linotype"/>
                <a:cs typeface="Palatino Linotype"/>
                <a:sym typeface="Palatino Linotype"/>
              </a:rPr>
              <a:t>Học sinh trải nghiệm một loạt các cuộc điều tra khoa học.</a:t>
            </a:r>
            <a:endParaRPr>
              <a:latin typeface="Palatino Linotype"/>
              <a:ea typeface="Palatino Linotype"/>
              <a:cs typeface="Palatino Linotype"/>
              <a:sym typeface="Palatino Linotype"/>
            </a:endParaRPr>
          </a:p>
          <a:p>
            <a:pPr indent="-342900" lvl="0" marL="342900" marR="0" rtl="0" algn="l">
              <a:spcBef>
                <a:spcPts val="1200"/>
              </a:spcBef>
              <a:spcAft>
                <a:spcPts val="0"/>
              </a:spcAft>
              <a:buClr>
                <a:schemeClr val="accent1"/>
              </a:buClr>
              <a:buSzPts val="2400"/>
              <a:buFont typeface="Palatino Linotype"/>
              <a:buChar char="•"/>
            </a:pPr>
            <a:r>
              <a:rPr lang="en-US" sz="2400">
                <a:solidFill>
                  <a:schemeClr val="dk1"/>
                </a:solidFill>
                <a:latin typeface="Palatino Linotype"/>
                <a:ea typeface="Palatino Linotype"/>
                <a:cs typeface="Palatino Linotype"/>
                <a:sym typeface="Palatino Linotype"/>
              </a:rPr>
              <a:t>Vào cuối học phần, một Bảng Phân luồng Câu hỏi được “xuất bản” dưới hình thức một áp phích.</a:t>
            </a:r>
            <a:endParaRPr>
              <a:latin typeface="Palatino Linotype"/>
              <a:ea typeface="Palatino Linotype"/>
              <a:cs typeface="Palatino Linotype"/>
              <a:sym typeface="Palatino Linotype"/>
            </a:endParaRPr>
          </a:p>
        </p:txBody>
      </p:sp>
      <p:pic>
        <p:nvPicPr>
          <p:cNvPr id="842" name="Google Shape;842;g1b602c76758_0_346"/>
          <p:cNvPicPr preferRelativeResize="0"/>
          <p:nvPr/>
        </p:nvPicPr>
        <p:blipFill rotWithShape="1">
          <a:blip r:embed="rId3">
            <a:alphaModFix/>
          </a:blip>
          <a:srcRect b="0" l="0" r="0" t="0"/>
          <a:stretch/>
        </p:blipFill>
        <p:spPr>
          <a:xfrm>
            <a:off x="7006651" y="1530928"/>
            <a:ext cx="3401862" cy="4529722"/>
          </a:xfrm>
          <a:prstGeom prst="rect">
            <a:avLst/>
          </a:prstGeom>
          <a:noFill/>
          <a:ln>
            <a:noFill/>
          </a:ln>
        </p:spPr>
      </p:pic>
      <p:sp>
        <p:nvSpPr>
          <p:cNvPr id="843" name="Google Shape;843;g1b602c76758_0_346"/>
          <p:cNvSpPr/>
          <p:nvPr/>
        </p:nvSpPr>
        <p:spPr>
          <a:xfrm>
            <a:off x="5974813" y="3244334"/>
            <a:ext cx="2424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 </a:t>
            </a:r>
            <a:endParaRPr sz="1800">
              <a:solidFill>
                <a:schemeClr val="dk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g1b602c76758_0_354"/>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Rockwell"/>
              <a:buNone/>
            </a:pPr>
            <a:r>
              <a:rPr lang="en-US">
                <a:latin typeface="Palatino Linotype"/>
                <a:ea typeface="Palatino Linotype"/>
                <a:cs typeface="Palatino Linotype"/>
                <a:sym typeface="Palatino Linotype"/>
              </a:rPr>
              <a:t>Học sinh chiêm nghi</a:t>
            </a:r>
            <a:r>
              <a:rPr lang="en-US">
                <a:latin typeface="Palatino Linotype"/>
                <a:ea typeface="Palatino Linotype"/>
                <a:cs typeface="Palatino Linotype"/>
                <a:sym typeface="Palatino Linotype"/>
              </a:rPr>
              <a:t>ệm</a:t>
            </a:r>
            <a:endParaRPr>
              <a:latin typeface="Palatino Linotype"/>
              <a:ea typeface="Palatino Linotype"/>
              <a:cs typeface="Palatino Linotype"/>
              <a:sym typeface="Palatino Linotype"/>
            </a:endParaRPr>
          </a:p>
        </p:txBody>
      </p:sp>
      <p:sp>
        <p:nvSpPr>
          <p:cNvPr id="849" name="Google Shape;849;g1b602c76758_0_354"/>
          <p:cNvSpPr txBox="1"/>
          <p:nvPr>
            <p:ph idx="1" type="body"/>
          </p:nvPr>
        </p:nvSpPr>
        <p:spPr>
          <a:xfrm>
            <a:off x="838200" y="1825625"/>
            <a:ext cx="10515600" cy="36735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1"/>
              </a:buClr>
              <a:buSzPts val="2400"/>
              <a:buNone/>
            </a:pPr>
            <a:r>
              <a:rPr lang="en-US" sz="2400">
                <a:latin typeface="Palatino Linotype"/>
                <a:ea typeface="Palatino Linotype"/>
                <a:cs typeface="Palatino Linotype"/>
                <a:sym typeface="Palatino Linotype"/>
              </a:rPr>
              <a:t>“Em đã học đ</a:t>
            </a:r>
            <a:r>
              <a:rPr lang="en-US" sz="2400">
                <a:latin typeface="Palatino Linotype"/>
                <a:ea typeface="Palatino Linotype"/>
                <a:cs typeface="Palatino Linotype"/>
                <a:sym typeface="Palatino Linotype"/>
              </a:rPr>
              <a:t>ược những hiểu biết cơ bản của khoa học và lý do tại sao chúng tồn tại. </a:t>
            </a:r>
            <a:r>
              <a:rPr b="1" lang="en-US" sz="2400">
                <a:latin typeface="Palatino Linotype"/>
                <a:ea typeface="Palatino Linotype"/>
                <a:cs typeface="Palatino Linotype"/>
                <a:sym typeface="Palatino Linotype"/>
              </a:rPr>
              <a:t>Các nhà khoa học luôn phải tìm câu trả lời cho các câu hỏi. </a:t>
            </a:r>
            <a:r>
              <a:rPr lang="en-US" sz="2400">
                <a:latin typeface="Palatino Linotype"/>
                <a:ea typeface="Palatino Linotype"/>
                <a:cs typeface="Palatino Linotype"/>
                <a:sym typeface="Palatino Linotype"/>
              </a:rPr>
              <a:t>Suốt cuộc đời, họ đưa ra những câu hỏi để giúp giải quyết những vấn đề lớn.” </a:t>
            </a:r>
            <a:endParaRPr sz="2400">
              <a:latin typeface="Palatino Linotype"/>
              <a:ea typeface="Palatino Linotype"/>
              <a:cs typeface="Palatino Linotype"/>
              <a:sym typeface="Palatino Linotype"/>
            </a:endParaRPr>
          </a:p>
          <a:p>
            <a:pPr indent="0" lvl="0" marL="0" rtl="0" algn="l">
              <a:lnSpc>
                <a:spcPct val="90000"/>
              </a:lnSpc>
              <a:spcBef>
                <a:spcPts val="0"/>
              </a:spcBef>
              <a:spcAft>
                <a:spcPts val="0"/>
              </a:spcAft>
              <a:buClr>
                <a:schemeClr val="dk1"/>
              </a:buClr>
              <a:buSzPts val="2400"/>
              <a:buNone/>
            </a:pPr>
            <a:r>
              <a:t/>
            </a:r>
            <a:endParaRPr sz="2400">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2400"/>
              <a:buNone/>
            </a:pPr>
            <a:r>
              <a:t/>
            </a:r>
            <a:endParaRPr sz="2400">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2400"/>
              <a:buNone/>
            </a:pPr>
            <a:r>
              <a:rPr b="1" lang="en-US" sz="2400">
                <a:latin typeface="Palatino Linotype"/>
                <a:ea typeface="Palatino Linotype"/>
                <a:cs typeface="Palatino Linotype"/>
                <a:sym typeface="Palatino Linotype"/>
              </a:rPr>
              <a:t>“Trải nghi</a:t>
            </a:r>
            <a:r>
              <a:rPr b="1" lang="en-US" sz="2400">
                <a:latin typeface="Palatino Linotype"/>
                <a:ea typeface="Palatino Linotype"/>
                <a:cs typeface="Palatino Linotype"/>
                <a:sym typeface="Palatino Linotype"/>
              </a:rPr>
              <a:t>ệm này cũng đã khơi dậy trong em niềm đam mê trở thành nhà khoa học, em muốn tìm câu trả lời cho những điều mình luôn quan tâm bấy lâu nay. </a:t>
            </a:r>
            <a:r>
              <a:rPr lang="en-US" sz="2400">
                <a:latin typeface="Palatino Linotype"/>
                <a:ea typeface="Palatino Linotype"/>
                <a:cs typeface="Palatino Linotype"/>
                <a:sym typeface="Palatino Linotype"/>
              </a:rPr>
              <a:t>Em đã học được nhiều hơn những gì mình mong đợi, bởi vì tất cả những gì mà chúng em đã làm là đưa ra các câu hỏi.”</a:t>
            </a:r>
            <a:endParaRPr>
              <a:latin typeface="Palatino Linotype"/>
              <a:ea typeface="Palatino Linotype"/>
              <a:cs typeface="Palatino Linotype"/>
              <a:sym typeface="Palatino Linotype"/>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g1b602c76758_0_359"/>
          <p:cNvSpPr txBox="1"/>
          <p:nvPr>
            <p:ph type="title"/>
          </p:nvPr>
        </p:nvSpPr>
        <p:spPr>
          <a:xfrm>
            <a:off x="893039" y="307572"/>
            <a:ext cx="10515600" cy="132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1100"/>
              <a:buFont typeface="Rockwell"/>
              <a:buNone/>
            </a:pPr>
            <a:r>
              <a:rPr b="0" lang="en-US">
                <a:latin typeface="Palatino Linotype"/>
                <a:ea typeface="Palatino Linotype"/>
                <a:cs typeface="Palatino Linotype"/>
                <a:sym typeface="Palatino Linotype"/>
              </a:rPr>
              <a:t>Ví dụ thực tế: Lớp 11</a:t>
            </a:r>
            <a:endParaRPr b="0"/>
          </a:p>
        </p:txBody>
      </p:sp>
      <p:sp>
        <p:nvSpPr>
          <p:cNvPr id="855" name="Google Shape;855;g1b602c76758_0_359"/>
          <p:cNvSpPr txBox="1"/>
          <p:nvPr>
            <p:ph idx="4294967295" type="body"/>
          </p:nvPr>
        </p:nvSpPr>
        <p:spPr>
          <a:xfrm>
            <a:off x="1498600" y="1838325"/>
            <a:ext cx="97791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700"/>
              <a:buNone/>
            </a:pPr>
            <a:r>
              <a:rPr lang="en-US" u="sng">
                <a:latin typeface="Palatino Linotype"/>
                <a:ea typeface="Palatino Linotype"/>
                <a:cs typeface="Palatino Linotype"/>
                <a:sym typeface="Palatino Linotype"/>
              </a:rPr>
              <a:t>Giáo viên</a:t>
            </a:r>
            <a:r>
              <a:rPr lang="en-US">
                <a:solidFill>
                  <a:schemeClr val="dk1"/>
                </a:solidFill>
                <a:latin typeface="Palatino Linotype"/>
                <a:ea typeface="Palatino Linotype"/>
                <a:cs typeface="Palatino Linotype"/>
                <a:sym typeface="Palatino Linotype"/>
              </a:rPr>
              <a:t>: Isabel Morales, Los Angeles, CA</a:t>
            </a:r>
            <a:endParaRPr>
              <a:latin typeface="Palatino Linotype"/>
              <a:ea typeface="Palatino Linotype"/>
              <a:cs typeface="Palatino Linotype"/>
              <a:sym typeface="Palatino Linotype"/>
            </a:endParaRPr>
          </a:p>
          <a:p>
            <a:pPr indent="0" lvl="0" marL="0" rtl="0" algn="l">
              <a:lnSpc>
                <a:spcPct val="90000"/>
              </a:lnSpc>
              <a:spcBef>
                <a:spcPts val="2000"/>
              </a:spcBef>
              <a:spcAft>
                <a:spcPts val="0"/>
              </a:spcAft>
              <a:buClr>
                <a:schemeClr val="accent1"/>
              </a:buClr>
              <a:buSzPts val="700"/>
              <a:buNone/>
            </a:pPr>
            <a:r>
              <a:rPr lang="en-US" u="sng">
                <a:latin typeface="Palatino Linotype"/>
                <a:ea typeface="Palatino Linotype"/>
                <a:cs typeface="Palatino Linotype"/>
                <a:sym typeface="Palatino Linotype"/>
              </a:rPr>
              <a:t>Chủ đề</a:t>
            </a:r>
            <a:r>
              <a:rPr lang="en-US">
                <a:solidFill>
                  <a:schemeClr val="dk1"/>
                </a:solidFill>
                <a:latin typeface="Palatino Linotype"/>
                <a:ea typeface="Palatino Linotype"/>
                <a:cs typeface="Palatino Linotype"/>
                <a:sym typeface="Palatino Linotype"/>
              </a:rPr>
              <a:t>:  </a:t>
            </a:r>
            <a:r>
              <a:rPr lang="en-US">
                <a:latin typeface="Palatino Linotype"/>
                <a:ea typeface="Palatino Linotype"/>
                <a:cs typeface="Palatino Linotype"/>
                <a:sym typeface="Palatino Linotype"/>
              </a:rPr>
              <a:t>Công bằng xã hội</a:t>
            </a:r>
            <a:endParaRPr>
              <a:solidFill>
                <a:schemeClr val="dk1"/>
              </a:solidFill>
              <a:latin typeface="Palatino Linotype"/>
              <a:ea typeface="Palatino Linotype"/>
              <a:cs typeface="Palatino Linotype"/>
              <a:sym typeface="Palatino Linotype"/>
            </a:endParaRPr>
          </a:p>
          <a:p>
            <a:pPr indent="0" lvl="0" marL="0" rtl="0" algn="l">
              <a:lnSpc>
                <a:spcPct val="120000"/>
              </a:lnSpc>
              <a:spcBef>
                <a:spcPts val="2000"/>
              </a:spcBef>
              <a:spcAft>
                <a:spcPts val="0"/>
              </a:spcAft>
              <a:buClr>
                <a:schemeClr val="accent1"/>
              </a:buClr>
              <a:buSzPts val="700"/>
              <a:buNone/>
            </a:pPr>
            <a:r>
              <a:rPr lang="en-US" u="sng">
                <a:latin typeface="Palatino Linotype"/>
                <a:ea typeface="Palatino Linotype"/>
                <a:cs typeface="Palatino Linotype"/>
                <a:sym typeface="Palatino Linotype"/>
              </a:rPr>
              <a:t>Mục đích</a:t>
            </a:r>
            <a:r>
              <a:rPr lang="en-US">
                <a:solidFill>
                  <a:schemeClr val="dk1"/>
                </a:solidFill>
                <a:latin typeface="Palatino Linotype"/>
                <a:ea typeface="Palatino Linotype"/>
                <a:cs typeface="Palatino Linotype"/>
                <a:sym typeface="Palatino Linotype"/>
              </a:rPr>
              <a:t>: </a:t>
            </a:r>
            <a:r>
              <a:rPr lang="en-US">
                <a:latin typeface="Palatino Linotype"/>
                <a:ea typeface="Palatino Linotype"/>
                <a:cs typeface="Palatino Linotype"/>
                <a:sym typeface="Palatino Linotype"/>
              </a:rPr>
              <a:t>Thu hút học sinh suy nghĩ về sự bất công có hệ thống trước khi các em một số văn bản hư cấu và phi hư cấu trong học kỳ sắp tới</a:t>
            </a:r>
            <a:endParaRPr>
              <a:solidFill>
                <a:schemeClr val="dk1"/>
              </a:solidFill>
              <a:latin typeface="Palatino Linotype"/>
              <a:ea typeface="Palatino Linotype"/>
              <a:cs typeface="Palatino Linotype"/>
              <a:sym typeface="Palatino Linotype"/>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g1b602c76758_0_364"/>
          <p:cNvSpPr txBox="1"/>
          <p:nvPr>
            <p:ph type="title"/>
          </p:nvPr>
        </p:nvSpPr>
        <p:spPr>
          <a:xfrm>
            <a:off x="838199" y="294967"/>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29DD1"/>
              </a:buClr>
              <a:buSzPts val="4000"/>
              <a:buFont typeface="Rockwell"/>
              <a:buNone/>
            </a:pPr>
            <a:r>
              <a:rPr b="0" lang="en-US">
                <a:latin typeface="Palatino Linotype"/>
                <a:ea typeface="Palatino Linotype"/>
                <a:cs typeface="Palatino Linotype"/>
                <a:sym typeface="Palatino Linotype"/>
              </a:rPr>
              <a:t>Tiêu điểm Câu hỏi (QFocus)</a:t>
            </a:r>
            <a:endParaRPr b="0"/>
          </a:p>
        </p:txBody>
      </p:sp>
      <p:pic>
        <p:nvPicPr>
          <p:cNvPr descr="School to Prison.jpg" id="861" name="Google Shape;861;g1b602c76758_0_364"/>
          <p:cNvPicPr preferRelativeResize="0"/>
          <p:nvPr/>
        </p:nvPicPr>
        <p:blipFill rotWithShape="1">
          <a:blip r:embed="rId3">
            <a:alphaModFix/>
          </a:blip>
          <a:srcRect b="0" l="0" r="0" t="0"/>
          <a:stretch/>
        </p:blipFill>
        <p:spPr>
          <a:xfrm>
            <a:off x="4687887" y="2932207"/>
            <a:ext cx="2816225" cy="3589337"/>
          </a:xfrm>
          <a:prstGeom prst="rect">
            <a:avLst/>
          </a:prstGeom>
          <a:noFill/>
          <a:ln>
            <a:noFill/>
          </a:ln>
        </p:spPr>
      </p:pic>
      <p:sp>
        <p:nvSpPr>
          <p:cNvPr id="862" name="Google Shape;862;g1b602c76758_0_364"/>
          <p:cNvSpPr/>
          <p:nvPr/>
        </p:nvSpPr>
        <p:spPr>
          <a:xfrm>
            <a:off x="2412950" y="1812015"/>
            <a:ext cx="7632900" cy="95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Palatino Linotype"/>
                <a:ea typeface="Palatino Linotype"/>
                <a:cs typeface="Palatino Linotype"/>
                <a:sym typeface="Palatino Linotype"/>
              </a:rPr>
              <a:t>“Các chính sách kỷ luật của xã hội chúng ta làm kéo dài sự bất công.”</a:t>
            </a:r>
            <a:endParaRPr>
              <a:latin typeface="Palatino Linotype"/>
              <a:ea typeface="Palatino Linotype"/>
              <a:cs typeface="Palatino Linotype"/>
              <a:sym typeface="Palatino Linotype"/>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g1b602c76758_0_513"/>
          <p:cNvSpPr txBox="1"/>
          <p:nvPr>
            <p:ph type="title"/>
          </p:nvPr>
        </p:nvSpPr>
        <p:spPr>
          <a:xfrm>
            <a:off x="893039" y="307572"/>
            <a:ext cx="10515600" cy="132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4400"/>
              <a:buFont typeface="Rockwell"/>
              <a:buNone/>
            </a:pPr>
            <a:r>
              <a:rPr b="0" lang="en-US" sz="4000">
                <a:latin typeface="Palatino Linotype"/>
                <a:ea typeface="Palatino Linotype"/>
                <a:cs typeface="Palatino Linotype"/>
                <a:sym typeface="Palatino Linotype"/>
              </a:rPr>
              <a:t>Các câu hỏi của học sinh</a:t>
            </a:r>
            <a:endParaRPr b="0"/>
          </a:p>
        </p:txBody>
      </p:sp>
      <p:sp>
        <p:nvSpPr>
          <p:cNvPr id="869" name="Google Shape;869;g1b602c76758_0_513"/>
          <p:cNvSpPr txBox="1"/>
          <p:nvPr>
            <p:ph idx="4294967295" type="body"/>
          </p:nvPr>
        </p:nvSpPr>
        <p:spPr>
          <a:xfrm>
            <a:off x="647700" y="1203325"/>
            <a:ext cx="110490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600"/>
              </a:spcBef>
              <a:spcAft>
                <a:spcPts val="0"/>
              </a:spcAft>
              <a:buSzPts val="1870"/>
              <a:buFont typeface="Palatino Linotype"/>
              <a:buAutoNum type="arabicPeriod"/>
            </a:pPr>
            <a:r>
              <a:rPr b="1" lang="en-US" sz="2200">
                <a:latin typeface="Palatino Linotype"/>
                <a:ea typeface="Palatino Linotype"/>
                <a:cs typeface="Palatino Linotype"/>
                <a:sym typeface="Palatino Linotype"/>
              </a:rPr>
              <a:t>Tại sao sinh viên da màu được luôn bị hướng tới nhiều nhất?</a:t>
            </a:r>
            <a:endParaRPr b="1" sz="2200">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SzPts val="1870"/>
              <a:buFont typeface="Palatino Linotype"/>
              <a:buAutoNum type="arabicPeriod"/>
            </a:pPr>
            <a:r>
              <a:rPr b="1" lang="en-US" sz="2200">
                <a:latin typeface="Palatino Linotype"/>
                <a:ea typeface="Palatino Linotype"/>
                <a:cs typeface="Palatino Linotype"/>
                <a:sym typeface="Palatino Linotype"/>
              </a:rPr>
              <a:t>Bằng cách nào mà các chính sách kỷ luật lại hướng mục tiêu vào các nhóm chủng tộc cụ thể?</a:t>
            </a:r>
            <a:endParaRPr b="1" sz="2200">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SzPts val="1870"/>
              <a:buFont typeface="Palatino Linotype"/>
              <a:buAutoNum type="arabicPeriod"/>
            </a:pPr>
            <a:r>
              <a:rPr lang="en-US" sz="2200">
                <a:latin typeface="Palatino Linotype"/>
                <a:ea typeface="Palatino Linotype"/>
                <a:cs typeface="Palatino Linotype"/>
                <a:sym typeface="Palatino Linotype"/>
              </a:rPr>
              <a:t>Các giáo viên trên toàn quốc có chú ý đến những số liệu thống kê này không?</a:t>
            </a:r>
            <a:endParaRPr sz="2200">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SzPts val="1870"/>
              <a:buFont typeface="Palatino Linotype"/>
              <a:buAutoNum type="arabicPeriod"/>
            </a:pPr>
            <a:r>
              <a:rPr b="1" lang="en-US" sz="2200">
                <a:latin typeface="Palatino Linotype"/>
                <a:ea typeface="Palatino Linotype"/>
                <a:cs typeface="Palatino Linotype"/>
                <a:sym typeface="Palatino Linotype"/>
              </a:rPr>
              <a:t>Làm thế nào giáo viên có thể phát triển các chính sách kỷ luật tốt hơn và hiệu quả hơn?</a:t>
            </a:r>
            <a:endParaRPr b="1" sz="2200">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SzPts val="1870"/>
              <a:buFont typeface="Palatino Linotype"/>
              <a:buAutoNum type="arabicPeriod"/>
            </a:pPr>
            <a:r>
              <a:rPr lang="en-US" sz="2200">
                <a:latin typeface="Palatino Linotype"/>
                <a:ea typeface="Palatino Linotype"/>
                <a:cs typeface="Palatino Linotype"/>
                <a:sym typeface="Palatino Linotype"/>
              </a:rPr>
              <a:t>Tại sao mọi người lại cho rằng số liệu thống kê và dữ liệu chỉ đơn thuần là một sự trùng hợp ngẫu nhiên?</a:t>
            </a:r>
            <a:endParaRPr sz="2200">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SzPts val="1870"/>
              <a:buFont typeface="Palatino Linotype"/>
              <a:buAutoNum type="arabicPeriod"/>
            </a:pPr>
            <a:r>
              <a:rPr lang="en-US" sz="2200">
                <a:latin typeface="Palatino Linotype"/>
                <a:ea typeface="Palatino Linotype"/>
                <a:cs typeface="Palatino Linotype"/>
                <a:sym typeface="Palatino Linotype"/>
              </a:rPr>
              <a:t>Một đứa trẻ học được gì về hệ thống (chính quyền, luật pháp) sau khi ở trong tù?</a:t>
            </a:r>
            <a:endParaRPr sz="2200">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SzPts val="1870"/>
              <a:buFont typeface="Palatino Linotype"/>
              <a:buAutoNum type="arabicPeriod"/>
            </a:pPr>
            <a:r>
              <a:rPr lang="en-US" sz="2200">
                <a:latin typeface="Palatino Linotype"/>
                <a:ea typeface="Palatino Linotype"/>
                <a:cs typeface="Palatino Linotype"/>
                <a:sym typeface="Palatino Linotype"/>
              </a:rPr>
              <a:t>Mọi người tin rằng việc đuổi học sẽ dạy cho học sinh điều gì?</a:t>
            </a:r>
            <a:endParaRPr sz="2200">
              <a:latin typeface="Palatino Linotype"/>
              <a:ea typeface="Palatino Linotype"/>
              <a:cs typeface="Palatino Linotype"/>
              <a:sym typeface="Palatino Linotype"/>
            </a:endParaRPr>
          </a:p>
          <a:p>
            <a:pPr indent="-457200" lvl="0" marL="457200" rtl="0" algn="l">
              <a:lnSpc>
                <a:spcPct val="90000"/>
              </a:lnSpc>
              <a:spcBef>
                <a:spcPts val="600"/>
              </a:spcBef>
              <a:spcAft>
                <a:spcPts val="0"/>
              </a:spcAft>
              <a:buSzPts val="1870"/>
              <a:buFont typeface="Palatino Linotype"/>
              <a:buAutoNum type="arabicPeriod"/>
            </a:pPr>
            <a:r>
              <a:rPr lang="en-US" sz="2200">
                <a:latin typeface="Palatino Linotype"/>
                <a:ea typeface="Palatino Linotype"/>
                <a:cs typeface="Palatino Linotype"/>
                <a:sym typeface="Palatino Linotype"/>
              </a:rPr>
              <a:t>Việc đi trại cải tạo có tác động giáo dục lâu dài đến học sinh nhỏ tuổi hơn không?</a:t>
            </a:r>
            <a:endParaRPr sz="2200">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9">
                                            <p:txEl>
                                              <p:pRg end="0" st="0"/>
                                            </p:txEl>
                                          </p:spTgt>
                                        </p:tgtEl>
                                        <p:attrNameLst>
                                          <p:attrName>style.visibility</p:attrName>
                                        </p:attrNameLst>
                                      </p:cBhvr>
                                      <p:to>
                                        <p:strVal val="visible"/>
                                      </p:to>
                                    </p:set>
                                    <p:animEffect filter="fade" transition="in">
                                      <p:cBhvr>
                                        <p:cTn dur="1000"/>
                                        <p:tgtEl>
                                          <p:spTgt spid="86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869">
                                            <p:txEl>
                                              <p:pRg end="1" st="1"/>
                                            </p:txEl>
                                          </p:spTgt>
                                        </p:tgtEl>
                                        <p:attrNameLst>
                                          <p:attrName>style.visibility</p:attrName>
                                        </p:attrNameLst>
                                      </p:cBhvr>
                                      <p:to>
                                        <p:strVal val="visible"/>
                                      </p:to>
                                    </p:set>
                                    <p:animEffect filter="fade" transition="in">
                                      <p:cBhvr>
                                        <p:cTn dur="1000"/>
                                        <p:tgtEl>
                                          <p:spTgt spid="86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869">
                                            <p:txEl>
                                              <p:pRg end="2" st="2"/>
                                            </p:txEl>
                                          </p:spTgt>
                                        </p:tgtEl>
                                        <p:attrNameLst>
                                          <p:attrName>style.visibility</p:attrName>
                                        </p:attrNameLst>
                                      </p:cBhvr>
                                      <p:to>
                                        <p:strVal val="visible"/>
                                      </p:to>
                                    </p:set>
                                    <p:animEffect filter="fade" transition="in">
                                      <p:cBhvr>
                                        <p:cTn dur="1000"/>
                                        <p:tgtEl>
                                          <p:spTgt spid="86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869">
                                            <p:txEl>
                                              <p:pRg end="3" st="3"/>
                                            </p:txEl>
                                          </p:spTgt>
                                        </p:tgtEl>
                                        <p:attrNameLst>
                                          <p:attrName>style.visibility</p:attrName>
                                        </p:attrNameLst>
                                      </p:cBhvr>
                                      <p:to>
                                        <p:strVal val="visible"/>
                                      </p:to>
                                    </p:set>
                                    <p:animEffect filter="fade" transition="in">
                                      <p:cBhvr>
                                        <p:cTn dur="1000"/>
                                        <p:tgtEl>
                                          <p:spTgt spid="86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869">
                                            <p:txEl>
                                              <p:pRg end="4" st="4"/>
                                            </p:txEl>
                                          </p:spTgt>
                                        </p:tgtEl>
                                        <p:attrNameLst>
                                          <p:attrName>style.visibility</p:attrName>
                                        </p:attrNameLst>
                                      </p:cBhvr>
                                      <p:to>
                                        <p:strVal val="visible"/>
                                      </p:to>
                                    </p:set>
                                    <p:animEffect filter="fade" transition="in">
                                      <p:cBhvr>
                                        <p:cTn dur="1000"/>
                                        <p:tgtEl>
                                          <p:spTgt spid="86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869">
                                            <p:txEl>
                                              <p:pRg end="5" st="5"/>
                                            </p:txEl>
                                          </p:spTgt>
                                        </p:tgtEl>
                                        <p:attrNameLst>
                                          <p:attrName>style.visibility</p:attrName>
                                        </p:attrNameLst>
                                      </p:cBhvr>
                                      <p:to>
                                        <p:strVal val="visible"/>
                                      </p:to>
                                    </p:set>
                                    <p:animEffect filter="fade" transition="in">
                                      <p:cBhvr>
                                        <p:cTn dur="1000"/>
                                        <p:tgtEl>
                                          <p:spTgt spid="86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869">
                                            <p:txEl>
                                              <p:pRg end="6" st="6"/>
                                            </p:txEl>
                                          </p:spTgt>
                                        </p:tgtEl>
                                        <p:attrNameLst>
                                          <p:attrName>style.visibility</p:attrName>
                                        </p:attrNameLst>
                                      </p:cBhvr>
                                      <p:to>
                                        <p:strVal val="visible"/>
                                      </p:to>
                                    </p:set>
                                    <p:animEffect filter="fade" transition="in">
                                      <p:cBhvr>
                                        <p:cTn dur="1000"/>
                                        <p:tgtEl>
                                          <p:spTgt spid="86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869">
                                            <p:txEl>
                                              <p:pRg end="7" st="7"/>
                                            </p:txEl>
                                          </p:spTgt>
                                        </p:tgtEl>
                                        <p:attrNameLst>
                                          <p:attrName>style.visibility</p:attrName>
                                        </p:attrNameLst>
                                      </p:cBhvr>
                                      <p:to>
                                        <p:strVal val="visible"/>
                                      </p:to>
                                    </p:set>
                                    <p:animEffect filter="fade" transition="in">
                                      <p:cBhvr>
                                        <p:cTn dur="1000"/>
                                        <p:tgtEl>
                                          <p:spTgt spid="86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g1b602c76758_0_370"/>
          <p:cNvSpPr txBox="1"/>
          <p:nvPr>
            <p:ph type="title"/>
          </p:nvPr>
        </p:nvSpPr>
        <p:spPr>
          <a:xfrm>
            <a:off x="893039" y="307572"/>
            <a:ext cx="10515600" cy="132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4400"/>
              <a:buFont typeface="Rockwell"/>
              <a:buNone/>
            </a:pPr>
            <a:r>
              <a:rPr b="0" lang="en-US" sz="4000">
                <a:latin typeface="Palatino Linotype"/>
                <a:ea typeface="Palatino Linotype"/>
                <a:cs typeface="Palatino Linotype"/>
                <a:sym typeface="Palatino Linotype"/>
              </a:rPr>
              <a:t>Các câu hỏi của học sinh</a:t>
            </a:r>
            <a:endParaRPr b="0"/>
          </a:p>
        </p:txBody>
      </p:sp>
      <p:sp>
        <p:nvSpPr>
          <p:cNvPr id="876" name="Google Shape;876;g1b602c76758_0_370"/>
          <p:cNvSpPr txBox="1"/>
          <p:nvPr>
            <p:ph idx="4294967295" type="body"/>
          </p:nvPr>
        </p:nvSpPr>
        <p:spPr>
          <a:xfrm>
            <a:off x="647700" y="1203325"/>
            <a:ext cx="11049000" cy="4351200"/>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600"/>
              </a:spcBef>
              <a:spcAft>
                <a:spcPts val="0"/>
              </a:spcAft>
              <a:buNone/>
            </a:pPr>
            <a:r>
              <a:rPr lang="en-US" sz="2200">
                <a:latin typeface="Palatino Linotype"/>
                <a:ea typeface="Palatino Linotype"/>
                <a:cs typeface="Palatino Linotype"/>
                <a:sym typeface="Palatino Linotype"/>
              </a:rPr>
              <a:t>9. Khi nào thì những chính sách này sẽ trở nên tốt hơn?</a:t>
            </a:r>
            <a:endParaRPr sz="2200">
              <a:latin typeface="Palatino Linotype"/>
              <a:ea typeface="Palatino Linotype"/>
              <a:cs typeface="Palatino Linotype"/>
              <a:sym typeface="Palatino Linotype"/>
            </a:endParaRPr>
          </a:p>
          <a:p>
            <a:pPr indent="0" lvl="0" marL="228600" rtl="0" algn="l">
              <a:lnSpc>
                <a:spcPct val="90000"/>
              </a:lnSpc>
              <a:spcBef>
                <a:spcPts val="600"/>
              </a:spcBef>
              <a:spcAft>
                <a:spcPts val="0"/>
              </a:spcAft>
              <a:buNone/>
            </a:pPr>
            <a:r>
              <a:rPr lang="en-US" sz="2200">
                <a:latin typeface="Palatino Linotype"/>
                <a:ea typeface="Palatino Linotype"/>
                <a:cs typeface="Palatino Linotype"/>
                <a:sym typeface="Palatino Linotype"/>
              </a:rPr>
              <a:t>10. Một số cách để cải thiện hành vi là gì?</a:t>
            </a:r>
            <a:endParaRPr sz="2200">
              <a:latin typeface="Palatino Linotype"/>
              <a:ea typeface="Palatino Linotype"/>
              <a:cs typeface="Palatino Linotype"/>
              <a:sym typeface="Palatino Linotype"/>
            </a:endParaRPr>
          </a:p>
          <a:p>
            <a:pPr indent="0" lvl="0" marL="228600" rtl="0" algn="l">
              <a:lnSpc>
                <a:spcPct val="90000"/>
              </a:lnSpc>
              <a:spcBef>
                <a:spcPts val="600"/>
              </a:spcBef>
              <a:spcAft>
                <a:spcPts val="0"/>
              </a:spcAft>
              <a:buNone/>
            </a:pPr>
            <a:r>
              <a:rPr b="1" lang="en-US" sz="2200">
                <a:latin typeface="Palatino Linotype"/>
                <a:ea typeface="Palatino Linotype"/>
                <a:cs typeface="Palatino Linotype"/>
                <a:sym typeface="Palatino Linotype"/>
              </a:rPr>
              <a:t>11. Giáo viên sẽ trải qua loại hình đào tạo nào để mang lại sự công bằng trong lớp học?</a:t>
            </a:r>
            <a:endParaRPr b="1" sz="2200">
              <a:latin typeface="Palatino Linotype"/>
              <a:ea typeface="Palatino Linotype"/>
              <a:cs typeface="Palatino Linotype"/>
              <a:sym typeface="Palatino Linotype"/>
            </a:endParaRPr>
          </a:p>
          <a:p>
            <a:pPr indent="0" lvl="0" marL="228600" rtl="0" algn="l">
              <a:lnSpc>
                <a:spcPct val="90000"/>
              </a:lnSpc>
              <a:spcBef>
                <a:spcPts val="600"/>
              </a:spcBef>
              <a:spcAft>
                <a:spcPts val="0"/>
              </a:spcAft>
              <a:buNone/>
            </a:pPr>
            <a:r>
              <a:rPr lang="en-US" sz="2200">
                <a:latin typeface="Palatino Linotype"/>
                <a:ea typeface="Palatino Linotype"/>
                <a:cs typeface="Palatino Linotype"/>
                <a:sym typeface="Palatino Linotype"/>
              </a:rPr>
              <a:t>12. Cảnh sát trường học cũng nên được đào tạo như giáo viên?</a:t>
            </a:r>
            <a:endParaRPr sz="2200">
              <a:latin typeface="Palatino Linotype"/>
              <a:ea typeface="Palatino Linotype"/>
              <a:cs typeface="Palatino Linotype"/>
              <a:sym typeface="Palatino Linotype"/>
            </a:endParaRPr>
          </a:p>
          <a:p>
            <a:pPr indent="0" lvl="0" marL="228600" rtl="0" algn="l">
              <a:lnSpc>
                <a:spcPct val="90000"/>
              </a:lnSpc>
              <a:spcBef>
                <a:spcPts val="600"/>
              </a:spcBef>
              <a:spcAft>
                <a:spcPts val="0"/>
              </a:spcAft>
              <a:buNone/>
            </a:pPr>
            <a:r>
              <a:rPr b="1" lang="en-US" sz="2200">
                <a:latin typeface="Palatino Linotype"/>
                <a:ea typeface="Palatino Linotype"/>
                <a:cs typeface="Palatino Linotype"/>
                <a:sym typeface="Palatino Linotype"/>
              </a:rPr>
              <a:t>13. Những gì được coi là một hành vi phạm tội trong trường học?</a:t>
            </a:r>
            <a:endParaRPr b="1" sz="2200">
              <a:latin typeface="Palatino Linotype"/>
              <a:ea typeface="Palatino Linotype"/>
              <a:cs typeface="Palatino Linotype"/>
              <a:sym typeface="Palatino Linotype"/>
            </a:endParaRPr>
          </a:p>
          <a:p>
            <a:pPr indent="0" lvl="0" marL="228600" rtl="0" algn="l">
              <a:lnSpc>
                <a:spcPct val="90000"/>
              </a:lnSpc>
              <a:spcBef>
                <a:spcPts val="600"/>
              </a:spcBef>
              <a:spcAft>
                <a:spcPts val="0"/>
              </a:spcAft>
              <a:buNone/>
            </a:pPr>
            <a:r>
              <a:rPr lang="en-US" sz="2200">
                <a:latin typeface="Palatino Linotype"/>
                <a:ea typeface="Palatino Linotype"/>
                <a:cs typeface="Palatino Linotype"/>
                <a:sym typeface="Palatino Linotype"/>
              </a:rPr>
              <a:t>14. Chẳng phải công việc của giáo viên là giữ cho học sinh “theo đúng hàng lối” hay sao?</a:t>
            </a:r>
            <a:endParaRPr sz="2200">
              <a:latin typeface="Palatino Linotype"/>
              <a:ea typeface="Palatino Linotype"/>
              <a:cs typeface="Palatino Linotype"/>
              <a:sym typeface="Palatino Linotype"/>
            </a:endParaRPr>
          </a:p>
          <a:p>
            <a:pPr indent="0" lvl="0" marL="228600" rtl="0" algn="l">
              <a:lnSpc>
                <a:spcPct val="90000"/>
              </a:lnSpc>
              <a:spcBef>
                <a:spcPts val="600"/>
              </a:spcBef>
              <a:spcAft>
                <a:spcPts val="0"/>
              </a:spcAft>
              <a:buNone/>
            </a:pPr>
            <a:r>
              <a:rPr lang="en-US" sz="2200">
                <a:latin typeface="Palatino Linotype"/>
                <a:ea typeface="Palatino Linotype"/>
                <a:cs typeface="Palatino Linotype"/>
                <a:sym typeface="Palatino Linotype"/>
              </a:rPr>
              <a:t>15. Việc gây rối trong lớp nên được xử lý như thế nào?</a:t>
            </a:r>
            <a:endParaRPr sz="2200">
              <a:latin typeface="Palatino Linotype"/>
              <a:ea typeface="Palatino Linotype"/>
              <a:cs typeface="Palatino Linotype"/>
              <a:sym typeface="Palatino Linotype"/>
            </a:endParaRPr>
          </a:p>
          <a:p>
            <a:pPr indent="0" lvl="0" marL="228600" rtl="0" algn="l">
              <a:lnSpc>
                <a:spcPct val="90000"/>
              </a:lnSpc>
              <a:spcBef>
                <a:spcPts val="600"/>
              </a:spcBef>
              <a:spcAft>
                <a:spcPts val="0"/>
              </a:spcAft>
              <a:buNone/>
            </a:pPr>
            <a:r>
              <a:rPr b="1" lang="en-US" sz="2200">
                <a:latin typeface="Palatino Linotype"/>
                <a:ea typeface="Palatino Linotype"/>
                <a:cs typeface="Palatino Linotype"/>
                <a:sym typeface="Palatino Linotype"/>
              </a:rPr>
              <a:t>16. Tại sao không có bất kỳ chính sách nào để ngăn ngừa học sinh sinh viên phải ngồi tù?</a:t>
            </a:r>
            <a:endParaRPr b="1" sz="2200">
              <a:latin typeface="Palatino Linotype"/>
              <a:ea typeface="Palatino Linotype"/>
              <a:cs typeface="Palatino Linotype"/>
              <a:sym typeface="Palatino Linotype"/>
            </a:endParaRPr>
          </a:p>
          <a:p>
            <a:pPr indent="0" lvl="0" marL="228600" rtl="0" algn="l">
              <a:lnSpc>
                <a:spcPct val="90000"/>
              </a:lnSpc>
              <a:spcBef>
                <a:spcPts val="600"/>
              </a:spcBef>
              <a:spcAft>
                <a:spcPts val="0"/>
              </a:spcAft>
              <a:buNone/>
            </a:pPr>
            <a:r>
              <a:t/>
            </a:r>
            <a:endParaRPr sz="2200">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6">
                                            <p:txEl>
                                              <p:pRg end="0" st="0"/>
                                            </p:txEl>
                                          </p:spTgt>
                                        </p:tgtEl>
                                        <p:attrNameLst>
                                          <p:attrName>style.visibility</p:attrName>
                                        </p:attrNameLst>
                                      </p:cBhvr>
                                      <p:to>
                                        <p:strVal val="visible"/>
                                      </p:to>
                                    </p:set>
                                    <p:animEffect filter="fade" transition="in">
                                      <p:cBhvr>
                                        <p:cTn dur="1000"/>
                                        <p:tgtEl>
                                          <p:spTgt spid="87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876">
                                            <p:txEl>
                                              <p:pRg end="1" st="1"/>
                                            </p:txEl>
                                          </p:spTgt>
                                        </p:tgtEl>
                                        <p:attrNameLst>
                                          <p:attrName>style.visibility</p:attrName>
                                        </p:attrNameLst>
                                      </p:cBhvr>
                                      <p:to>
                                        <p:strVal val="visible"/>
                                      </p:to>
                                    </p:set>
                                    <p:animEffect filter="fade" transition="in">
                                      <p:cBhvr>
                                        <p:cTn dur="1000"/>
                                        <p:tgtEl>
                                          <p:spTgt spid="87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876">
                                            <p:txEl>
                                              <p:pRg end="2" st="2"/>
                                            </p:txEl>
                                          </p:spTgt>
                                        </p:tgtEl>
                                        <p:attrNameLst>
                                          <p:attrName>style.visibility</p:attrName>
                                        </p:attrNameLst>
                                      </p:cBhvr>
                                      <p:to>
                                        <p:strVal val="visible"/>
                                      </p:to>
                                    </p:set>
                                    <p:animEffect filter="fade" transition="in">
                                      <p:cBhvr>
                                        <p:cTn dur="1000"/>
                                        <p:tgtEl>
                                          <p:spTgt spid="87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876">
                                            <p:txEl>
                                              <p:pRg end="3" st="3"/>
                                            </p:txEl>
                                          </p:spTgt>
                                        </p:tgtEl>
                                        <p:attrNameLst>
                                          <p:attrName>style.visibility</p:attrName>
                                        </p:attrNameLst>
                                      </p:cBhvr>
                                      <p:to>
                                        <p:strVal val="visible"/>
                                      </p:to>
                                    </p:set>
                                    <p:animEffect filter="fade" transition="in">
                                      <p:cBhvr>
                                        <p:cTn dur="1000"/>
                                        <p:tgtEl>
                                          <p:spTgt spid="87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876">
                                            <p:txEl>
                                              <p:pRg end="4" st="4"/>
                                            </p:txEl>
                                          </p:spTgt>
                                        </p:tgtEl>
                                        <p:attrNameLst>
                                          <p:attrName>style.visibility</p:attrName>
                                        </p:attrNameLst>
                                      </p:cBhvr>
                                      <p:to>
                                        <p:strVal val="visible"/>
                                      </p:to>
                                    </p:set>
                                    <p:animEffect filter="fade" transition="in">
                                      <p:cBhvr>
                                        <p:cTn dur="1000"/>
                                        <p:tgtEl>
                                          <p:spTgt spid="87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876">
                                            <p:txEl>
                                              <p:pRg end="5" st="5"/>
                                            </p:txEl>
                                          </p:spTgt>
                                        </p:tgtEl>
                                        <p:attrNameLst>
                                          <p:attrName>style.visibility</p:attrName>
                                        </p:attrNameLst>
                                      </p:cBhvr>
                                      <p:to>
                                        <p:strVal val="visible"/>
                                      </p:to>
                                    </p:set>
                                    <p:animEffect filter="fade" transition="in">
                                      <p:cBhvr>
                                        <p:cTn dur="1000"/>
                                        <p:tgtEl>
                                          <p:spTgt spid="876">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876">
                                            <p:txEl>
                                              <p:pRg end="6" st="6"/>
                                            </p:txEl>
                                          </p:spTgt>
                                        </p:tgtEl>
                                        <p:attrNameLst>
                                          <p:attrName>style.visibility</p:attrName>
                                        </p:attrNameLst>
                                      </p:cBhvr>
                                      <p:to>
                                        <p:strVal val="visible"/>
                                      </p:to>
                                    </p:set>
                                    <p:animEffect filter="fade" transition="in">
                                      <p:cBhvr>
                                        <p:cTn dur="1000"/>
                                        <p:tgtEl>
                                          <p:spTgt spid="876">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876">
                                            <p:txEl>
                                              <p:pRg end="7" st="7"/>
                                            </p:txEl>
                                          </p:spTgt>
                                        </p:tgtEl>
                                        <p:attrNameLst>
                                          <p:attrName>style.visibility</p:attrName>
                                        </p:attrNameLst>
                                      </p:cBhvr>
                                      <p:to>
                                        <p:strVal val="visible"/>
                                      </p:to>
                                    </p:set>
                                    <p:animEffect filter="fade" transition="in">
                                      <p:cBhvr>
                                        <p:cTn dur="1000"/>
                                        <p:tgtEl>
                                          <p:spTgt spid="876">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876">
                                            <p:txEl>
                                              <p:pRg end="8" st="8"/>
                                            </p:txEl>
                                          </p:spTgt>
                                        </p:tgtEl>
                                        <p:attrNameLst>
                                          <p:attrName>style.visibility</p:attrName>
                                        </p:attrNameLst>
                                      </p:cBhvr>
                                      <p:to>
                                        <p:strVal val="visible"/>
                                      </p:to>
                                    </p:set>
                                    <p:animEffect filter="fade" transition="in">
                                      <p:cBhvr>
                                        <p:cTn dur="1000"/>
                                        <p:tgtEl>
                                          <p:spTgt spid="87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g1b602c76758_0_376"/>
          <p:cNvSpPr txBox="1"/>
          <p:nvPr>
            <p:ph type="title"/>
          </p:nvPr>
        </p:nvSpPr>
        <p:spPr>
          <a:xfrm>
            <a:off x="838200" y="92750"/>
            <a:ext cx="110121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Rockwell"/>
              <a:buNone/>
            </a:pPr>
            <a:r>
              <a:rPr lang="en-US" sz="4000">
                <a:latin typeface="Palatino Linotype"/>
                <a:ea typeface="Palatino Linotype"/>
                <a:cs typeface="Palatino Linotype"/>
                <a:sym typeface="Palatino Linotype"/>
              </a:rPr>
              <a:t>Các bước tiếp theo với các câu hỏi của học sinh</a:t>
            </a:r>
            <a:endParaRPr/>
          </a:p>
        </p:txBody>
      </p:sp>
      <p:sp>
        <p:nvSpPr>
          <p:cNvPr id="882" name="Google Shape;882;g1b602c76758_0_37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Clr>
                <a:schemeClr val="dk1"/>
              </a:buClr>
              <a:buSzPts val="2800"/>
              <a:buFont typeface="Palatino Linotype"/>
              <a:buChar char="•"/>
            </a:pPr>
            <a:r>
              <a:rPr lang="en-US">
                <a:latin typeface="Palatino Linotype"/>
                <a:ea typeface="Palatino Linotype"/>
                <a:cs typeface="Palatino Linotype"/>
                <a:sym typeface="Palatino Linotype"/>
              </a:rPr>
              <a:t>Học sinh quyết định nghiên cứu các số liệu thống kê, tiến hành thăm dò ý kiến của học sinh và giáo viên.</a:t>
            </a:r>
            <a:endParaRPr>
              <a:latin typeface="Palatino Linotype"/>
              <a:ea typeface="Palatino Linotype"/>
              <a:cs typeface="Palatino Linotype"/>
              <a:sym typeface="Palatino Linotype"/>
            </a:endParaRPr>
          </a:p>
          <a:p>
            <a:pPr indent="-228600" lvl="0" marL="228600" rtl="0" algn="l">
              <a:lnSpc>
                <a:spcPct val="90000"/>
              </a:lnSpc>
              <a:spcBef>
                <a:spcPts val="1000"/>
              </a:spcBef>
              <a:spcAft>
                <a:spcPts val="0"/>
              </a:spcAft>
              <a:buClr>
                <a:schemeClr val="dk1"/>
              </a:buClr>
              <a:buSzPts val="2800"/>
              <a:buFont typeface="Palatino Linotype"/>
              <a:buChar char="•"/>
            </a:pPr>
            <a:r>
              <a:rPr lang="en-US">
                <a:latin typeface="Palatino Linotype"/>
                <a:ea typeface="Palatino Linotype"/>
                <a:cs typeface="Palatino Linotype"/>
                <a:sym typeface="Palatino Linotype"/>
              </a:rPr>
              <a:t>Học sinh đã gặp Ban giám hiệu nhà trường để đặt câu hỏi và kiến nghị các vấn đề mà các em quan tâm.</a:t>
            </a:r>
            <a:endParaRPr>
              <a:latin typeface="Palatino Linotype"/>
              <a:ea typeface="Palatino Linotype"/>
              <a:cs typeface="Palatino Linotype"/>
              <a:sym typeface="Palatino Linotype"/>
            </a:endParaRPr>
          </a:p>
          <a:p>
            <a:pPr indent="-228600" lvl="0" marL="228600" rtl="0" algn="l">
              <a:lnSpc>
                <a:spcPct val="90000"/>
              </a:lnSpc>
              <a:spcBef>
                <a:spcPts val="1000"/>
              </a:spcBef>
              <a:spcAft>
                <a:spcPts val="0"/>
              </a:spcAft>
              <a:buClr>
                <a:schemeClr val="dk1"/>
              </a:buClr>
              <a:buSzPts val="2800"/>
              <a:buFont typeface="Palatino Linotype"/>
              <a:buChar char="•"/>
            </a:pPr>
            <a:r>
              <a:rPr lang="en-US">
                <a:latin typeface="Palatino Linotype"/>
                <a:ea typeface="Palatino Linotype"/>
                <a:cs typeface="Palatino Linotype"/>
                <a:sym typeface="Palatino Linotype"/>
              </a:rPr>
              <a:t>Hiệu trưởng thành lập một hội đồng cố vấn học sinh, với nhiều học sinh tham gia, để giúp học sinh có tiếng nói trong các chính sách mới.</a:t>
            </a:r>
            <a:endParaRPr>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1b602c76758_0_28"/>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4800"/>
              <a:buFont typeface="Rockwell"/>
              <a:buNone/>
            </a:pPr>
            <a:r>
              <a:rPr lang="en-US" sz="4800">
                <a:latin typeface="Palatino Linotype"/>
                <a:ea typeface="Palatino Linotype"/>
                <a:cs typeface="Palatino Linotype"/>
                <a:sym typeface="Palatino Linotype"/>
              </a:rPr>
              <a:t>Tiến trình</a:t>
            </a:r>
            <a:endParaRPr>
              <a:latin typeface="Palatino Linotype"/>
              <a:ea typeface="Palatino Linotype"/>
              <a:cs typeface="Palatino Linotype"/>
              <a:sym typeface="Palatino Linotype"/>
            </a:endParaRPr>
          </a:p>
        </p:txBody>
      </p:sp>
      <p:sp>
        <p:nvSpPr>
          <p:cNvPr id="467" name="Google Shape;467;g1b602c76758_0_28"/>
          <p:cNvSpPr txBox="1"/>
          <p:nvPr>
            <p:ph idx="1" type="body"/>
          </p:nvPr>
        </p:nvSpPr>
        <p:spPr>
          <a:xfrm>
            <a:off x="838200" y="1388825"/>
            <a:ext cx="10798200" cy="5439600"/>
          </a:xfrm>
          <a:prstGeom prst="rect">
            <a:avLst/>
          </a:prstGeom>
          <a:noFill/>
          <a:ln>
            <a:noFill/>
          </a:ln>
        </p:spPr>
        <p:txBody>
          <a:bodyPr anchorCtr="0" anchor="t" bIns="45700" lIns="91425" spcFirstLastPara="1" rIns="91425" wrap="square" tIns="45700">
            <a:noAutofit/>
          </a:bodyPr>
          <a:lstStyle/>
          <a:p>
            <a:pPr indent="-742950" lvl="0" marL="742950" rtl="0" algn="l">
              <a:lnSpc>
                <a:spcPct val="90000"/>
              </a:lnSpc>
              <a:spcBef>
                <a:spcPts val="0"/>
              </a:spcBef>
              <a:spcAft>
                <a:spcPts val="0"/>
              </a:spcAft>
              <a:buClr>
                <a:schemeClr val="dk1"/>
              </a:buClr>
              <a:buSzPts val="2800"/>
              <a:buFont typeface="Palatino Linotype"/>
              <a:buAutoNum type="arabicParenR"/>
            </a:pPr>
            <a:r>
              <a:rPr lang="en-US">
                <a:latin typeface="Palatino Linotype"/>
                <a:ea typeface="Palatino Linotype"/>
                <a:cs typeface="Palatino Linotype"/>
                <a:sym typeface="Palatino Linotype"/>
              </a:rPr>
              <a:t>Ch</a:t>
            </a:r>
            <a:r>
              <a:rPr lang="en-US">
                <a:latin typeface="Palatino Linotype"/>
                <a:ea typeface="Palatino Linotype"/>
                <a:cs typeface="Palatino Linotype"/>
                <a:sym typeface="Palatino Linotype"/>
              </a:rPr>
              <a:t>ào mừng và làm quen</a:t>
            </a:r>
            <a:endParaRPr>
              <a:latin typeface="Palatino Linotype"/>
              <a:ea typeface="Palatino Linotype"/>
              <a:cs typeface="Palatino Linotype"/>
              <a:sym typeface="Palatino Linotype"/>
            </a:endParaRPr>
          </a:p>
          <a:p>
            <a:pPr indent="-742950" lvl="0" marL="742950" rtl="0" algn="l">
              <a:lnSpc>
                <a:spcPct val="90000"/>
              </a:lnSpc>
              <a:spcBef>
                <a:spcPts val="1000"/>
              </a:spcBef>
              <a:spcAft>
                <a:spcPts val="0"/>
              </a:spcAft>
              <a:buClr>
                <a:schemeClr val="dk1"/>
              </a:buClr>
              <a:buSzPts val="2800"/>
              <a:buFont typeface="Palatino Linotype"/>
              <a:buAutoNum type="arabicParenR"/>
            </a:pPr>
            <a:r>
              <a:rPr b="1" lang="en-US">
                <a:latin typeface="Palatino Linotype"/>
                <a:ea typeface="Palatino Linotype"/>
                <a:cs typeface="Palatino Linotype"/>
                <a:sym typeface="Palatino Linotype"/>
              </a:rPr>
              <a:t>Tại sao lại phải tốn thời gian để dạy cách Khởi tạo Câu hỏi?</a:t>
            </a:r>
            <a:endParaRPr>
              <a:latin typeface="Palatino Linotype"/>
              <a:ea typeface="Palatino Linotype"/>
              <a:cs typeface="Palatino Linotype"/>
              <a:sym typeface="Palatino Linotype"/>
            </a:endParaRPr>
          </a:p>
          <a:p>
            <a:pPr indent="-742950" lvl="0" marL="742950" rtl="0" algn="l">
              <a:lnSpc>
                <a:spcPct val="90000"/>
              </a:lnSpc>
              <a:spcBef>
                <a:spcPts val="1000"/>
              </a:spcBef>
              <a:spcAft>
                <a:spcPts val="0"/>
              </a:spcAft>
              <a:buClr>
                <a:schemeClr val="dk1"/>
              </a:buClr>
              <a:buSzPts val="2800"/>
              <a:buFont typeface="Palatino Linotype"/>
              <a:buAutoNum type="arabicParenR"/>
            </a:pPr>
            <a:r>
              <a:rPr lang="en-US">
                <a:latin typeface="Palatino Linotype"/>
                <a:ea typeface="Palatino Linotype"/>
                <a:cs typeface="Palatino Linotype"/>
                <a:sym typeface="Palatino Linotype"/>
              </a:rPr>
              <a:t>Học t</a:t>
            </a:r>
            <a:r>
              <a:rPr lang="en-US">
                <a:latin typeface="Palatino Linotype"/>
                <a:ea typeface="Palatino Linotype"/>
                <a:cs typeface="Palatino Linotype"/>
                <a:sym typeface="Palatino Linotype"/>
              </a:rPr>
              <a:t>ập Cộng tác với Kỹ thuật Khởi tạo Câu hỏi (QFT) </a:t>
            </a:r>
            <a:endParaRPr>
              <a:latin typeface="Palatino Linotype"/>
              <a:ea typeface="Palatino Linotype"/>
              <a:cs typeface="Palatino Linotype"/>
              <a:sym typeface="Palatino Linotype"/>
            </a:endParaRPr>
          </a:p>
          <a:p>
            <a:pPr indent="-742950" lvl="0" marL="742950" rtl="0" algn="l">
              <a:lnSpc>
                <a:spcPct val="90000"/>
              </a:lnSpc>
              <a:spcBef>
                <a:spcPts val="1000"/>
              </a:spcBef>
              <a:spcAft>
                <a:spcPts val="0"/>
              </a:spcAft>
              <a:buClr>
                <a:schemeClr val="dk1"/>
              </a:buClr>
              <a:buSzPts val="2800"/>
              <a:buFont typeface="Palatino Linotype"/>
              <a:buAutoNum type="arabicParenR"/>
            </a:pPr>
            <a:r>
              <a:rPr lang="en-US">
                <a:latin typeface="Palatino Linotype"/>
                <a:ea typeface="Palatino Linotype"/>
                <a:cs typeface="Palatino Linotype"/>
                <a:sym typeface="Palatino Linotype"/>
              </a:rPr>
              <a:t>C</a:t>
            </a:r>
            <a:r>
              <a:rPr lang="en-US">
                <a:latin typeface="Palatino Linotype"/>
                <a:ea typeface="Palatino Linotype"/>
                <a:cs typeface="Palatino Linotype"/>
                <a:sym typeface="Palatino Linotype"/>
              </a:rPr>
              <a:t>ác ví dụ trong lớp học và thành quả của học sinh</a:t>
            </a:r>
            <a:endParaRPr>
              <a:latin typeface="Palatino Linotype"/>
              <a:ea typeface="Palatino Linotype"/>
              <a:cs typeface="Palatino Linotype"/>
              <a:sym typeface="Palatino Linotype"/>
            </a:endParaRPr>
          </a:p>
          <a:p>
            <a:pPr indent="-742950" lvl="0" marL="742950" rtl="0" algn="l">
              <a:lnSpc>
                <a:spcPct val="90000"/>
              </a:lnSpc>
              <a:spcBef>
                <a:spcPts val="1000"/>
              </a:spcBef>
              <a:spcAft>
                <a:spcPts val="0"/>
              </a:spcAft>
              <a:buClr>
                <a:schemeClr val="dk1"/>
              </a:buClr>
              <a:buSzPts val="2800"/>
              <a:buFont typeface="Palatino Linotype"/>
              <a:buAutoNum type="arabicParenR"/>
            </a:pPr>
            <a:r>
              <a:rPr lang="en-US">
                <a:latin typeface="Palatino Linotype"/>
                <a:ea typeface="Palatino Linotype"/>
                <a:cs typeface="Palatino Linotype"/>
                <a:sym typeface="Palatino Linotype"/>
              </a:rPr>
              <a:t>Tổng k</a:t>
            </a:r>
            <a:r>
              <a:rPr lang="en-US">
                <a:latin typeface="Palatino Linotype"/>
                <a:ea typeface="Palatino Linotype"/>
                <a:cs typeface="Palatino Linotype"/>
                <a:sym typeface="Palatino Linotype"/>
              </a:rPr>
              <a:t>ết</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3200"/>
              <a:buNone/>
            </a:pPr>
            <a:r>
              <a:t/>
            </a:r>
            <a:endParaRPr sz="3200">
              <a:latin typeface="Palatino Linotype"/>
              <a:ea typeface="Palatino Linotype"/>
              <a:cs typeface="Palatino Linotype"/>
              <a:sym typeface="Palatino Linotype"/>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g1b602c76758_0_381"/>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Rockwell"/>
              <a:buNone/>
            </a:pPr>
            <a:r>
              <a:rPr lang="en-US">
                <a:latin typeface="Palatino Linotype"/>
                <a:ea typeface="Palatino Linotype"/>
                <a:cs typeface="Palatino Linotype"/>
                <a:sym typeface="Palatino Linotype"/>
              </a:rPr>
              <a:t>Học sinh chiêm nghiệm</a:t>
            </a:r>
            <a:endParaRPr/>
          </a:p>
        </p:txBody>
      </p:sp>
      <p:sp>
        <p:nvSpPr>
          <p:cNvPr id="888" name="Google Shape;888;g1b602c76758_0_38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latin typeface="Palatino Linotype"/>
                <a:ea typeface="Palatino Linotype"/>
                <a:cs typeface="Palatino Linotype"/>
                <a:sym typeface="Palatino Linotype"/>
              </a:rPr>
              <a:t>“Đưa ra c</a:t>
            </a:r>
            <a:r>
              <a:rPr lang="en-US">
                <a:latin typeface="Palatino Linotype"/>
                <a:ea typeface="Palatino Linotype"/>
                <a:cs typeface="Palatino Linotype"/>
                <a:sym typeface="Palatino Linotype"/>
              </a:rPr>
              <a:t>ác câu hỏi là một bước trong việc tạo ra các thay đổi.”</a:t>
            </a:r>
            <a:endParaRPr>
              <a:latin typeface="Palatino Linotype"/>
              <a:ea typeface="Palatino Linotype"/>
              <a:cs typeface="Palatino Linotype"/>
              <a:sym typeface="Palatino Linotype"/>
            </a:endParaRPr>
          </a:p>
          <a:p>
            <a:pPr indent="0" lvl="0" marL="0" rtl="0" algn="l">
              <a:lnSpc>
                <a:spcPct val="90000"/>
              </a:lnSpc>
              <a:spcBef>
                <a:spcPts val="0"/>
              </a:spcBef>
              <a:spcAft>
                <a:spcPts val="0"/>
              </a:spcAft>
              <a:buClr>
                <a:schemeClr val="dk1"/>
              </a:buClr>
              <a:buSzPts val="2800"/>
              <a:buNone/>
            </a:pPr>
            <a:r>
              <a:t/>
            </a:r>
            <a:endParaRPr>
              <a:latin typeface="Palatino Linotype"/>
              <a:ea typeface="Palatino Linotype"/>
              <a:cs typeface="Palatino Linotype"/>
              <a:sym typeface="Palatino Linotype"/>
            </a:endParaRPr>
          </a:p>
          <a:p>
            <a:pPr indent="0" lvl="0" marL="0" rtl="0" algn="l">
              <a:lnSpc>
                <a:spcPct val="90000"/>
              </a:lnSpc>
              <a:spcBef>
                <a:spcPts val="600"/>
              </a:spcBef>
              <a:spcAft>
                <a:spcPts val="0"/>
              </a:spcAft>
              <a:buClr>
                <a:schemeClr val="dk1"/>
              </a:buClr>
              <a:buSzPts val="2800"/>
              <a:buNone/>
            </a:pPr>
            <a:r>
              <a:rPr lang="en-US">
                <a:latin typeface="Palatino Linotype"/>
                <a:ea typeface="Palatino Linotype"/>
                <a:cs typeface="Palatino Linotype"/>
                <a:sym typeface="Palatino Linotype"/>
              </a:rPr>
              <a:t>    - Jonathan S., học sinh lớp 11</a:t>
            </a:r>
            <a:endParaRPr>
              <a:latin typeface="Palatino Linotype"/>
              <a:ea typeface="Palatino Linotype"/>
              <a:cs typeface="Palatino Linotype"/>
              <a:sym typeface="Palatino Linotype"/>
            </a:endParaRPr>
          </a:p>
          <a:p>
            <a:pPr indent="0" lvl="0" marL="0" rtl="0" algn="l">
              <a:lnSpc>
                <a:spcPct val="90000"/>
              </a:lnSpc>
              <a:spcBef>
                <a:spcPts val="600"/>
              </a:spcBef>
              <a:spcAft>
                <a:spcPts val="0"/>
              </a:spcAft>
              <a:buClr>
                <a:schemeClr val="dk1"/>
              </a:buClr>
              <a:buSzPts val="2800"/>
              <a:buNone/>
            </a:pPr>
            <a:r>
              <a:t/>
            </a:r>
            <a:endParaRPr b="1">
              <a:latin typeface="Palatino Linotype"/>
              <a:ea typeface="Palatino Linotype"/>
              <a:cs typeface="Palatino Linotype"/>
              <a:sym typeface="Palatino Linotype"/>
            </a:endParaRPr>
          </a:p>
          <a:p>
            <a:pPr indent="0" lvl="0" marL="0" rtl="0" algn="l">
              <a:lnSpc>
                <a:spcPct val="90000"/>
              </a:lnSpc>
              <a:spcBef>
                <a:spcPts val="600"/>
              </a:spcBef>
              <a:spcAft>
                <a:spcPts val="0"/>
              </a:spcAft>
              <a:buClr>
                <a:schemeClr val="dk1"/>
              </a:buClr>
              <a:buSzPts val="2800"/>
              <a:buNone/>
            </a:pPr>
            <a:r>
              <a:rPr lang="en-US">
                <a:latin typeface="Palatino Linotype"/>
                <a:ea typeface="Palatino Linotype"/>
                <a:cs typeface="Palatino Linotype"/>
                <a:sym typeface="Palatino Linotype"/>
              </a:rPr>
              <a:t>“</a:t>
            </a:r>
            <a:r>
              <a:rPr lang="en-US">
                <a:latin typeface="Palatino Linotype"/>
                <a:ea typeface="Palatino Linotype"/>
                <a:cs typeface="Palatino Linotype"/>
                <a:sym typeface="Palatino Linotype"/>
              </a:rPr>
              <a:t>Em đã hiểu rằng học sinh thường miễn cưỡng đặt câu hỏi ra sao. </a:t>
            </a:r>
            <a:r>
              <a:rPr b="1" lang="en-US">
                <a:latin typeface="Palatino Linotype"/>
                <a:ea typeface="Palatino Linotype"/>
                <a:cs typeface="Palatino Linotype"/>
                <a:sym typeface="Palatino Linotype"/>
              </a:rPr>
              <a:t>Trong xã hội và nhà trường, chúng ta thường xấu hổ khi đặt câu hỏi. Em cảm thấy rất tốt khi được đặt câu hỏi một cách cởi mở.</a:t>
            </a:r>
            <a:r>
              <a:rPr lang="en-US">
                <a:latin typeface="Palatino Linotype"/>
                <a:ea typeface="Palatino Linotype"/>
                <a:cs typeface="Palatino Linotype"/>
                <a:sym typeface="Palatino Linotype"/>
              </a:rPr>
              <a:t>”</a:t>
            </a:r>
            <a:endParaRPr>
              <a:latin typeface="Palatino Linotype"/>
              <a:ea typeface="Palatino Linotype"/>
              <a:cs typeface="Palatino Linotype"/>
              <a:sym typeface="Palatino Linotype"/>
            </a:endParaRPr>
          </a:p>
          <a:p>
            <a:pPr indent="0" lvl="0" marL="0" rtl="0" algn="l">
              <a:lnSpc>
                <a:spcPct val="90000"/>
              </a:lnSpc>
              <a:spcBef>
                <a:spcPts val="600"/>
              </a:spcBef>
              <a:spcAft>
                <a:spcPts val="0"/>
              </a:spcAft>
              <a:buClr>
                <a:schemeClr val="dk1"/>
              </a:buClr>
              <a:buSzPts val="2800"/>
              <a:buNone/>
            </a:pPr>
            <a:r>
              <a:rPr lang="en-US">
                <a:latin typeface="Palatino Linotype"/>
                <a:ea typeface="Palatino Linotype"/>
                <a:cs typeface="Palatino Linotype"/>
                <a:sym typeface="Palatino Linotype"/>
              </a:rPr>
              <a:t>	- Leslie, học sinh l</a:t>
            </a:r>
            <a:r>
              <a:rPr lang="en-US">
                <a:latin typeface="Palatino Linotype"/>
                <a:ea typeface="Palatino Linotype"/>
                <a:cs typeface="Palatino Linotype"/>
                <a:sym typeface="Palatino Linotype"/>
              </a:rPr>
              <a:t>ớp </a:t>
            </a:r>
            <a:r>
              <a:rPr lang="en-US">
                <a:latin typeface="Palatino Linotype"/>
                <a:ea typeface="Palatino Linotype"/>
                <a:cs typeface="Palatino Linotype"/>
                <a:sym typeface="Palatino Linotype"/>
              </a:rPr>
              <a:t>11</a:t>
            </a:r>
            <a:endParaRPr b="1" sz="2400">
              <a:latin typeface="Palatino Linotype"/>
              <a:ea typeface="Palatino Linotype"/>
              <a:cs typeface="Palatino Linotype"/>
              <a:sym typeface="Palatino Linotype"/>
            </a:endParaRPr>
          </a:p>
          <a:p>
            <a:pPr indent="0" lvl="0" marL="0" rtl="0" algn="l">
              <a:lnSpc>
                <a:spcPct val="90000"/>
              </a:lnSpc>
              <a:spcBef>
                <a:spcPts val="600"/>
              </a:spcBef>
              <a:spcAft>
                <a:spcPts val="0"/>
              </a:spcAft>
              <a:buClr>
                <a:schemeClr val="dk1"/>
              </a:buClr>
              <a:buSzPts val="2400"/>
              <a:buNone/>
            </a:pPr>
            <a:r>
              <a:t/>
            </a:r>
            <a:endParaRPr b="1" sz="2400">
              <a:latin typeface="Palatino Linotype"/>
              <a:ea typeface="Palatino Linotype"/>
              <a:cs typeface="Palatino Linotype"/>
              <a:sym typeface="Palatino Linotype"/>
            </a:endParaRPr>
          </a:p>
          <a:p>
            <a:pPr indent="0" lvl="0" marL="0" rtl="0" algn="l">
              <a:lnSpc>
                <a:spcPct val="90000"/>
              </a:lnSpc>
              <a:spcBef>
                <a:spcPts val="600"/>
              </a:spcBef>
              <a:spcAft>
                <a:spcPts val="0"/>
              </a:spcAft>
              <a:buClr>
                <a:schemeClr val="dk1"/>
              </a:buClr>
              <a:buSzPts val="2400"/>
              <a:buNone/>
            </a:pPr>
            <a:r>
              <a:t/>
            </a:r>
            <a:endParaRPr b="1" sz="2400">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0" st="0"/>
                                            </p:txEl>
                                          </p:spTgt>
                                        </p:tgtEl>
                                        <p:attrNameLst>
                                          <p:attrName>style.visibility</p:attrName>
                                        </p:attrNameLst>
                                      </p:cBhvr>
                                      <p:to>
                                        <p:strVal val="visible"/>
                                      </p:to>
                                    </p:set>
                                    <p:animEffect filter="fade" transition="in">
                                      <p:cBhvr>
                                        <p:cTn dur="500"/>
                                        <p:tgtEl>
                                          <p:spTgt spid="8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1" st="1"/>
                                            </p:txEl>
                                          </p:spTgt>
                                        </p:tgtEl>
                                        <p:attrNameLst>
                                          <p:attrName>style.visibility</p:attrName>
                                        </p:attrNameLst>
                                      </p:cBhvr>
                                      <p:to>
                                        <p:strVal val="visible"/>
                                      </p:to>
                                    </p:set>
                                    <p:animEffect filter="fade" transition="in">
                                      <p:cBhvr>
                                        <p:cTn dur="500"/>
                                        <p:tgtEl>
                                          <p:spTgt spid="8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2" st="2"/>
                                            </p:txEl>
                                          </p:spTgt>
                                        </p:tgtEl>
                                        <p:attrNameLst>
                                          <p:attrName>style.visibility</p:attrName>
                                        </p:attrNameLst>
                                      </p:cBhvr>
                                      <p:to>
                                        <p:strVal val="visible"/>
                                      </p:to>
                                    </p:set>
                                    <p:animEffect filter="fade" transition="in">
                                      <p:cBhvr>
                                        <p:cTn dur="500"/>
                                        <p:tgtEl>
                                          <p:spTgt spid="8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3" st="3"/>
                                            </p:txEl>
                                          </p:spTgt>
                                        </p:tgtEl>
                                        <p:attrNameLst>
                                          <p:attrName>style.visibility</p:attrName>
                                        </p:attrNameLst>
                                      </p:cBhvr>
                                      <p:to>
                                        <p:strVal val="visible"/>
                                      </p:to>
                                    </p:set>
                                    <p:animEffect filter="fade" transition="in">
                                      <p:cBhvr>
                                        <p:cTn dur="500"/>
                                        <p:tgtEl>
                                          <p:spTgt spid="8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4" st="4"/>
                                            </p:txEl>
                                          </p:spTgt>
                                        </p:tgtEl>
                                        <p:attrNameLst>
                                          <p:attrName>style.visibility</p:attrName>
                                        </p:attrNameLst>
                                      </p:cBhvr>
                                      <p:to>
                                        <p:strVal val="visible"/>
                                      </p:to>
                                    </p:set>
                                    <p:animEffect filter="fade" transition="in">
                                      <p:cBhvr>
                                        <p:cTn dur="500"/>
                                        <p:tgtEl>
                                          <p:spTgt spid="8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5" st="5"/>
                                            </p:txEl>
                                          </p:spTgt>
                                        </p:tgtEl>
                                        <p:attrNameLst>
                                          <p:attrName>style.visibility</p:attrName>
                                        </p:attrNameLst>
                                      </p:cBhvr>
                                      <p:to>
                                        <p:strVal val="visible"/>
                                      </p:to>
                                    </p:set>
                                    <p:animEffect filter="fade" transition="in">
                                      <p:cBhvr>
                                        <p:cTn dur="500"/>
                                        <p:tgtEl>
                                          <p:spTgt spid="8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6" st="6"/>
                                            </p:txEl>
                                          </p:spTgt>
                                        </p:tgtEl>
                                        <p:attrNameLst>
                                          <p:attrName>style.visibility</p:attrName>
                                        </p:attrNameLst>
                                      </p:cBhvr>
                                      <p:to>
                                        <p:strVal val="visible"/>
                                      </p:to>
                                    </p:set>
                                    <p:animEffect filter="fade" transition="in">
                                      <p:cBhvr>
                                        <p:cTn dur="500"/>
                                        <p:tgtEl>
                                          <p:spTgt spid="8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xEl>
                                              <p:pRg end="7" st="7"/>
                                            </p:txEl>
                                          </p:spTgt>
                                        </p:tgtEl>
                                        <p:attrNameLst>
                                          <p:attrName>style.visibility</p:attrName>
                                        </p:attrNameLst>
                                      </p:cBhvr>
                                      <p:to>
                                        <p:strVal val="visible"/>
                                      </p:to>
                                    </p:set>
                                    <p:animEffect filter="fade" transition="in">
                                      <p:cBhvr>
                                        <p:cTn dur="500"/>
                                        <p:tgtEl>
                                          <p:spTgt spid="88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g1b602c76758_0_386"/>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1100"/>
              <a:buFont typeface="Rockwell"/>
              <a:buNone/>
            </a:pPr>
            <a:r>
              <a:rPr lang="en-US">
                <a:latin typeface="Palatino Linotype"/>
                <a:ea typeface="Palatino Linotype"/>
                <a:cs typeface="Palatino Linotype"/>
                <a:sym typeface="Palatino Linotype"/>
              </a:rPr>
              <a:t>Ví dụ thực tế: Lớp 12</a:t>
            </a:r>
            <a:endParaRPr/>
          </a:p>
        </p:txBody>
      </p:sp>
      <p:sp>
        <p:nvSpPr>
          <p:cNvPr id="894" name="Google Shape;894;g1b602c76758_0_386"/>
          <p:cNvSpPr txBox="1"/>
          <p:nvPr>
            <p:ph idx="1" type="body"/>
          </p:nvPr>
        </p:nvSpPr>
        <p:spPr>
          <a:xfrm>
            <a:off x="1181100" y="2107565"/>
            <a:ext cx="10515600" cy="2738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u="sng">
                <a:latin typeface="Palatino Linotype"/>
                <a:ea typeface="Palatino Linotype"/>
                <a:cs typeface="Palatino Linotype"/>
                <a:sym typeface="Palatino Linotype"/>
              </a:rPr>
              <a:t>Giáo viên</a:t>
            </a:r>
            <a:r>
              <a:rPr lang="en-US">
                <a:latin typeface="Palatino Linotype"/>
                <a:ea typeface="Palatino Linotype"/>
                <a:cs typeface="Palatino Linotype"/>
                <a:sym typeface="Palatino Linotype"/>
              </a:rPr>
              <a:t>: Daniel Fouts, Des Plaines, IL</a:t>
            </a:r>
            <a:endParaRPr>
              <a:latin typeface="Palatino Linotype"/>
              <a:ea typeface="Palatino Linotype"/>
              <a:cs typeface="Palatino Linotype"/>
              <a:sym typeface="Palatino Linotype"/>
            </a:endParaRPr>
          </a:p>
          <a:p>
            <a:pPr indent="0" lvl="0" marL="0" rtl="0" algn="l">
              <a:lnSpc>
                <a:spcPct val="90000"/>
              </a:lnSpc>
              <a:spcBef>
                <a:spcPts val="2400"/>
              </a:spcBef>
              <a:spcAft>
                <a:spcPts val="0"/>
              </a:spcAft>
              <a:buClr>
                <a:schemeClr val="dk1"/>
              </a:buClr>
              <a:buSzPts val="2800"/>
              <a:buNone/>
            </a:pPr>
            <a:r>
              <a:rPr lang="en-US" u="sng">
                <a:latin typeface="Palatino Linotype"/>
                <a:ea typeface="Palatino Linotype"/>
                <a:cs typeface="Palatino Linotype"/>
                <a:sym typeface="Palatino Linotype"/>
              </a:rPr>
              <a:t>Chủ đề</a:t>
            </a:r>
            <a:r>
              <a:rPr lang="en-US">
                <a:latin typeface="Palatino Linotype"/>
                <a:ea typeface="Palatino Linotype"/>
                <a:cs typeface="Palatino Linotype"/>
                <a:sym typeface="Palatino Linotype"/>
              </a:rPr>
              <a:t>: Học phần về Nhi</a:t>
            </a:r>
            <a:r>
              <a:rPr lang="en-US">
                <a:latin typeface="Palatino Linotype"/>
                <a:ea typeface="Palatino Linotype"/>
                <a:cs typeface="Palatino Linotype"/>
                <a:sym typeface="Palatino Linotype"/>
              </a:rPr>
              <a:t>ệm kỳ Tổng thống Hoa Kỳ trong thời điểm khủng hoảng, chương trình AP lớp 12</a:t>
            </a:r>
            <a:endParaRPr>
              <a:latin typeface="Palatino Linotype"/>
              <a:ea typeface="Palatino Linotype"/>
              <a:cs typeface="Palatino Linotype"/>
              <a:sym typeface="Palatino Linotype"/>
            </a:endParaRPr>
          </a:p>
          <a:p>
            <a:pPr indent="0" lvl="0" marL="0" rtl="0" algn="l">
              <a:lnSpc>
                <a:spcPct val="90000"/>
              </a:lnSpc>
              <a:spcBef>
                <a:spcPts val="2400"/>
              </a:spcBef>
              <a:spcAft>
                <a:spcPts val="0"/>
              </a:spcAft>
              <a:buClr>
                <a:schemeClr val="dk1"/>
              </a:buClr>
              <a:buSzPts val="2800"/>
              <a:buNone/>
            </a:pPr>
            <a:r>
              <a:rPr lang="en-US" u="sng">
                <a:latin typeface="Palatino Linotype"/>
                <a:ea typeface="Palatino Linotype"/>
                <a:cs typeface="Palatino Linotype"/>
                <a:sym typeface="Palatino Linotype"/>
              </a:rPr>
              <a:t>Mục đích</a:t>
            </a:r>
            <a:r>
              <a:rPr lang="en-US">
                <a:latin typeface="Palatino Linotype"/>
                <a:ea typeface="Palatino Linotype"/>
                <a:cs typeface="Palatino Linotype"/>
                <a:sym typeface="Palatino Linotype"/>
              </a:rPr>
              <a:t>: </a:t>
            </a:r>
            <a:r>
              <a:rPr lang="en-US">
                <a:latin typeface="Palatino Linotype"/>
                <a:ea typeface="Palatino Linotype"/>
                <a:cs typeface="Palatino Linotype"/>
                <a:sym typeface="Palatino Linotype"/>
              </a:rPr>
              <a:t>Để thu hút học sinh khi bắt đầu bài học và giúp học sinh chọn một chủ đề cho một dự án độc lập</a:t>
            </a:r>
            <a:endParaRPr>
              <a:latin typeface="Palatino Linotype"/>
              <a:ea typeface="Palatino Linotype"/>
              <a:cs typeface="Palatino Linotype"/>
              <a:sym typeface="Palatino Linotype"/>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g1b602c76758_0_391"/>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629DD1"/>
              </a:buClr>
              <a:buSzPts val="4000"/>
              <a:buFont typeface="Rockwell"/>
              <a:buNone/>
            </a:pPr>
            <a:r>
              <a:rPr lang="en-US">
                <a:latin typeface="Palatino Linotype"/>
                <a:ea typeface="Palatino Linotype"/>
                <a:cs typeface="Palatino Linotype"/>
                <a:sym typeface="Palatino Linotype"/>
              </a:rPr>
              <a:t>Tiêu điểm Câu hỏi (QFocus)</a:t>
            </a:r>
            <a:endParaRPr/>
          </a:p>
        </p:txBody>
      </p:sp>
      <p:sp>
        <p:nvSpPr>
          <p:cNvPr id="900" name="Google Shape;900;g1b602c76758_0_391"/>
          <p:cNvSpPr txBox="1"/>
          <p:nvPr>
            <p:ph idx="1" type="body"/>
          </p:nvPr>
        </p:nvSpPr>
        <p:spPr>
          <a:xfrm>
            <a:off x="838200" y="1566544"/>
            <a:ext cx="10515600" cy="4483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en-US" sz="3300">
                <a:latin typeface="Palatino Linotype"/>
                <a:ea typeface="Palatino Linotype"/>
                <a:cs typeface="Palatino Linotype"/>
                <a:sym typeface="Palatino Linotype"/>
              </a:rPr>
              <a:t>“Gần như tất cả mọi người đều có thể xử lý nghịch cảnh; nhưng nếu bạn thực sự muốn thử thách đạo đức của một người, hãy cho anh ta quyền lực.”</a:t>
            </a:r>
            <a:endParaRPr sz="3300">
              <a:latin typeface="Palatino Linotype"/>
              <a:ea typeface="Palatino Linotype"/>
              <a:cs typeface="Palatino Linotype"/>
              <a:sym typeface="Palatino Linotype"/>
            </a:endParaRPr>
          </a:p>
        </p:txBody>
      </p:sp>
      <p:pic>
        <p:nvPicPr>
          <p:cNvPr id="901" name="Google Shape;901;g1b602c76758_0_391"/>
          <p:cNvPicPr preferRelativeResize="0"/>
          <p:nvPr/>
        </p:nvPicPr>
        <p:blipFill rotWithShape="1">
          <a:blip r:embed="rId3">
            <a:alphaModFix/>
          </a:blip>
          <a:srcRect b="0" l="0" r="0" t="0"/>
          <a:stretch/>
        </p:blipFill>
        <p:spPr>
          <a:xfrm>
            <a:off x="4783139" y="3227319"/>
            <a:ext cx="2155823" cy="2721064"/>
          </a:xfrm>
          <a:prstGeom prst="rect">
            <a:avLst/>
          </a:prstGeom>
          <a:noFill/>
          <a:ln>
            <a:noFill/>
          </a:ln>
        </p:spPr>
      </p:pic>
      <p:sp>
        <p:nvSpPr>
          <p:cNvPr id="902" name="Google Shape;902;g1b602c76758_0_391"/>
          <p:cNvSpPr/>
          <p:nvPr/>
        </p:nvSpPr>
        <p:spPr>
          <a:xfrm>
            <a:off x="8697724" y="6580187"/>
            <a:ext cx="4876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Noto Sans Symbols"/>
              <a:buNone/>
            </a:pPr>
            <a:r>
              <a:rPr lang="en-US" sz="1200">
                <a:solidFill>
                  <a:srgbClr val="000000"/>
                </a:solidFill>
                <a:latin typeface="Rockwell"/>
                <a:ea typeface="Rockwell"/>
                <a:cs typeface="Rockwell"/>
                <a:sym typeface="Rockwell"/>
              </a:rPr>
              <a:t>https://www.loc.gov/pictures/item/96522529/</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g1b602c76758_0_398"/>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Rockwell"/>
              <a:buNone/>
            </a:pPr>
            <a:r>
              <a:rPr lang="en-US" sz="4000">
                <a:latin typeface="Palatino Linotype"/>
                <a:ea typeface="Palatino Linotype"/>
                <a:cs typeface="Palatino Linotype"/>
                <a:sym typeface="Palatino Linotype"/>
              </a:rPr>
              <a:t>Các câu hỏi của học sinh</a:t>
            </a:r>
            <a:endParaRPr/>
          </a:p>
        </p:txBody>
      </p:sp>
      <p:sp>
        <p:nvSpPr>
          <p:cNvPr id="908" name="Google Shape;908;g1b602c76758_0_398"/>
          <p:cNvSpPr txBox="1"/>
          <p:nvPr>
            <p:ph idx="1" type="body"/>
          </p:nvPr>
        </p:nvSpPr>
        <p:spPr>
          <a:xfrm>
            <a:off x="838200" y="1470799"/>
            <a:ext cx="10515600" cy="4351200"/>
          </a:xfrm>
          <a:prstGeom prst="rect">
            <a:avLst/>
          </a:prstGeom>
          <a:noFill/>
          <a:ln>
            <a:noFill/>
          </a:ln>
        </p:spPr>
        <p:txBody>
          <a:bodyPr anchorCtr="0" anchor="t" bIns="45700" lIns="91425" spcFirstLastPara="1" rIns="91425" wrap="square" tIns="45700">
            <a:noAutofit/>
          </a:bodyPr>
          <a:lstStyle/>
          <a:p>
            <a:pPr indent="-341312" lvl="0" marL="341312" rtl="0" algn="l">
              <a:lnSpc>
                <a:spcPct val="90000"/>
              </a:lnSpc>
              <a:spcBef>
                <a:spcPts val="600"/>
              </a:spcBef>
              <a:spcAft>
                <a:spcPts val="0"/>
              </a:spcAft>
              <a:buSzPts val="2400"/>
              <a:buFont typeface="Palatino Linotype"/>
              <a:buAutoNum type="arabicPeriod"/>
            </a:pPr>
            <a:r>
              <a:rPr lang="en-US" sz="2400">
                <a:latin typeface="Palatino Linotype"/>
                <a:ea typeface="Palatino Linotype"/>
                <a:cs typeface="Palatino Linotype"/>
                <a:sym typeface="Palatino Linotype"/>
              </a:rPr>
              <a:t>Quyền lực thử thách đạo đức của một cá nhân như thế nào??</a:t>
            </a:r>
            <a:endParaRPr sz="2400">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SzPts val="2400"/>
              <a:buFont typeface="Palatino Linotype"/>
              <a:buAutoNum type="arabicPeriod"/>
            </a:pPr>
            <a:r>
              <a:rPr lang="en-US" sz="2400">
                <a:latin typeface="Palatino Linotype"/>
                <a:ea typeface="Palatino Linotype"/>
                <a:cs typeface="Palatino Linotype"/>
                <a:sym typeface="Palatino Linotype"/>
              </a:rPr>
              <a:t>Mỗi người đều nên có một số loại quyền lực?</a:t>
            </a:r>
            <a:endParaRPr sz="2400">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SzPts val="2400"/>
              <a:buFont typeface="Palatino Linotype"/>
              <a:buAutoNum type="arabicPeriod"/>
            </a:pPr>
            <a:r>
              <a:rPr lang="en-US" sz="2400">
                <a:latin typeface="Palatino Linotype"/>
                <a:ea typeface="Palatino Linotype"/>
                <a:cs typeface="Palatino Linotype"/>
                <a:sym typeface="Palatino Linotype"/>
              </a:rPr>
              <a:t>Quyền lực có làm con người ta tham nhũng?</a:t>
            </a:r>
            <a:endParaRPr sz="2400">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SzPts val="2400"/>
              <a:buFont typeface="Palatino Linotype"/>
              <a:buAutoNum type="arabicPeriod"/>
            </a:pPr>
            <a:r>
              <a:rPr lang="en-US" sz="2400">
                <a:latin typeface="Palatino Linotype"/>
                <a:ea typeface="Palatino Linotype"/>
                <a:cs typeface="Palatino Linotype"/>
                <a:sym typeface="Palatino Linotype"/>
              </a:rPr>
              <a:t>Điều gì sẽ xảy ra nếu người đủ tiêu chuẩn để nắm quyền nhưng lại không đạt được nó?</a:t>
            </a:r>
            <a:endParaRPr sz="2400">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SzPts val="2400"/>
              <a:buFont typeface="Palatino Linotype"/>
              <a:buAutoNum type="arabicPeriod"/>
            </a:pPr>
            <a:r>
              <a:rPr lang="en-US" sz="2400">
                <a:latin typeface="Palatino Linotype"/>
                <a:ea typeface="Palatino Linotype"/>
                <a:cs typeface="Palatino Linotype"/>
                <a:sym typeface="Palatino Linotype"/>
              </a:rPr>
              <a:t>Quyền lực của một người được kiểm tra như thế nào?</a:t>
            </a:r>
            <a:endParaRPr sz="2400">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SzPts val="2400"/>
              <a:buFont typeface="Palatino Linotype"/>
              <a:buAutoNum type="arabicPeriod"/>
            </a:pPr>
            <a:r>
              <a:rPr lang="en-US" sz="2400">
                <a:latin typeface="Palatino Linotype"/>
                <a:ea typeface="Palatino Linotype"/>
                <a:cs typeface="Palatino Linotype"/>
                <a:sym typeface="Palatino Linotype"/>
              </a:rPr>
              <a:t>Thế nào được coi là quyền lực?</a:t>
            </a:r>
            <a:endParaRPr sz="2400">
              <a:latin typeface="Palatino Linotype"/>
              <a:ea typeface="Palatino Linotype"/>
              <a:cs typeface="Palatino Linotype"/>
              <a:sym typeface="Palatino Linotype"/>
            </a:endParaRPr>
          </a:p>
          <a:p>
            <a:pPr indent="-341312" lvl="0" marL="341312" rtl="0" algn="l">
              <a:lnSpc>
                <a:spcPct val="90000"/>
              </a:lnSpc>
              <a:spcBef>
                <a:spcPts val="600"/>
              </a:spcBef>
              <a:spcAft>
                <a:spcPts val="0"/>
              </a:spcAft>
              <a:buSzPts val="2400"/>
              <a:buFont typeface="Palatino Linotype"/>
              <a:buAutoNum type="arabicPeriod"/>
            </a:pPr>
            <a:r>
              <a:rPr lang="en-US" sz="2400">
                <a:latin typeface="Palatino Linotype"/>
                <a:ea typeface="Palatino Linotype"/>
                <a:cs typeface="Palatino Linotype"/>
                <a:sym typeface="Palatino Linotype"/>
              </a:rPr>
              <a:t>Điều gì xác định tính cách tốt?</a:t>
            </a:r>
            <a:endParaRPr>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g1b602c76758_0_525"/>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Rockwell"/>
              <a:buNone/>
            </a:pPr>
            <a:r>
              <a:rPr lang="en-US" sz="4000">
                <a:latin typeface="Palatino Linotype"/>
                <a:ea typeface="Palatino Linotype"/>
                <a:cs typeface="Palatino Linotype"/>
                <a:sym typeface="Palatino Linotype"/>
              </a:rPr>
              <a:t>Các câu hỏi của học sinh</a:t>
            </a:r>
            <a:endParaRPr/>
          </a:p>
        </p:txBody>
      </p:sp>
      <p:sp>
        <p:nvSpPr>
          <p:cNvPr id="914" name="Google Shape;914;g1b602c76758_0_525"/>
          <p:cNvSpPr txBox="1"/>
          <p:nvPr>
            <p:ph idx="1" type="body"/>
          </p:nvPr>
        </p:nvSpPr>
        <p:spPr>
          <a:xfrm>
            <a:off x="838200" y="1470799"/>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None/>
            </a:pPr>
            <a:r>
              <a:rPr lang="en-US" sz="2400">
                <a:latin typeface="Palatino Linotype"/>
                <a:ea typeface="Palatino Linotype"/>
                <a:cs typeface="Palatino Linotype"/>
                <a:sym typeface="Palatino Linotype"/>
              </a:rPr>
              <a:t>8. Làm thế nào chúng ta có thể đảm bảo rằng những người tốt có được quyền lực?</a:t>
            </a:r>
            <a:endParaRPr sz="2400">
              <a:latin typeface="Palatino Linotype"/>
              <a:ea typeface="Palatino Linotype"/>
              <a:cs typeface="Palatino Linotype"/>
              <a:sym typeface="Palatino Linotype"/>
            </a:endParaRPr>
          </a:p>
          <a:p>
            <a:pPr indent="0" lvl="0" marL="0" rtl="0" algn="l">
              <a:lnSpc>
                <a:spcPct val="90000"/>
              </a:lnSpc>
              <a:spcBef>
                <a:spcPts val="600"/>
              </a:spcBef>
              <a:spcAft>
                <a:spcPts val="0"/>
              </a:spcAft>
              <a:buNone/>
            </a:pPr>
            <a:r>
              <a:rPr lang="en-US" sz="2400">
                <a:latin typeface="Palatino Linotype"/>
                <a:ea typeface="Palatino Linotype"/>
                <a:cs typeface="Palatino Linotype"/>
                <a:sym typeface="Palatino Linotype"/>
              </a:rPr>
              <a:t>9. Những loại người nào có thể xử lý nghịch cảnh?</a:t>
            </a:r>
            <a:endParaRPr sz="2400">
              <a:latin typeface="Palatino Linotype"/>
              <a:ea typeface="Palatino Linotype"/>
              <a:cs typeface="Palatino Linotype"/>
              <a:sym typeface="Palatino Linotype"/>
            </a:endParaRPr>
          </a:p>
          <a:p>
            <a:pPr indent="0" lvl="0" marL="0" rtl="0" algn="l">
              <a:lnSpc>
                <a:spcPct val="90000"/>
              </a:lnSpc>
              <a:spcBef>
                <a:spcPts val="600"/>
              </a:spcBef>
              <a:spcAft>
                <a:spcPts val="0"/>
              </a:spcAft>
              <a:buNone/>
            </a:pPr>
            <a:r>
              <a:rPr lang="en-US" sz="2400">
                <a:latin typeface="Palatino Linotype"/>
                <a:ea typeface="Palatino Linotype"/>
                <a:cs typeface="Palatino Linotype"/>
                <a:sym typeface="Palatino Linotype"/>
              </a:rPr>
              <a:t>10. Quyền lực có thể cho chúng ta biết điều gì về tính cách của một người?</a:t>
            </a:r>
            <a:endParaRPr sz="2400">
              <a:latin typeface="Palatino Linotype"/>
              <a:ea typeface="Palatino Linotype"/>
              <a:cs typeface="Palatino Linotype"/>
              <a:sym typeface="Palatino Linotype"/>
            </a:endParaRPr>
          </a:p>
          <a:p>
            <a:pPr indent="0" lvl="0" marL="0" rtl="0" algn="l">
              <a:lnSpc>
                <a:spcPct val="90000"/>
              </a:lnSpc>
              <a:spcBef>
                <a:spcPts val="600"/>
              </a:spcBef>
              <a:spcAft>
                <a:spcPts val="0"/>
              </a:spcAft>
              <a:buNone/>
            </a:pPr>
            <a:r>
              <a:rPr lang="en-US" sz="2400">
                <a:latin typeface="Palatino Linotype"/>
                <a:ea typeface="Palatino Linotype"/>
                <a:cs typeface="Palatino Linotype"/>
                <a:sym typeface="Palatino Linotype"/>
              </a:rPr>
              <a:t>11. Làm thế nào để có thể đạt được quyền lực thông qua nghịch cảnh?</a:t>
            </a:r>
            <a:endParaRPr sz="2400">
              <a:latin typeface="Palatino Linotype"/>
              <a:ea typeface="Palatino Linotype"/>
              <a:cs typeface="Palatino Linotype"/>
              <a:sym typeface="Palatino Linotype"/>
            </a:endParaRPr>
          </a:p>
          <a:p>
            <a:pPr indent="0" lvl="0" marL="0" rtl="0" algn="l">
              <a:lnSpc>
                <a:spcPct val="90000"/>
              </a:lnSpc>
              <a:spcBef>
                <a:spcPts val="600"/>
              </a:spcBef>
              <a:spcAft>
                <a:spcPts val="0"/>
              </a:spcAft>
              <a:buNone/>
            </a:pPr>
            <a:r>
              <a:rPr lang="en-US" sz="2400">
                <a:latin typeface="Palatino Linotype"/>
                <a:ea typeface="Palatino Linotype"/>
                <a:cs typeface="Palatino Linotype"/>
                <a:sym typeface="Palatino Linotype"/>
              </a:rPr>
              <a:t>12. Tại sao một số người bị ảnh hưởng khác nhau bởi quyền lực?</a:t>
            </a:r>
            <a:endParaRPr sz="2400">
              <a:latin typeface="Palatino Linotype"/>
              <a:ea typeface="Palatino Linotype"/>
              <a:cs typeface="Palatino Linotype"/>
              <a:sym typeface="Palatino Linotype"/>
            </a:endParaRPr>
          </a:p>
          <a:p>
            <a:pPr indent="0" lvl="0" marL="0" rtl="0" algn="l">
              <a:lnSpc>
                <a:spcPct val="90000"/>
              </a:lnSpc>
              <a:spcBef>
                <a:spcPts val="600"/>
              </a:spcBef>
              <a:spcAft>
                <a:spcPts val="0"/>
              </a:spcAft>
              <a:buNone/>
            </a:pPr>
            <a:r>
              <a:rPr lang="en-US" sz="2400">
                <a:latin typeface="Palatino Linotype"/>
                <a:ea typeface="Palatino Linotype"/>
                <a:cs typeface="Palatino Linotype"/>
                <a:sym typeface="Palatino Linotype"/>
              </a:rPr>
              <a:t>13. Nếu nghịch cảnh được cho là khiến bạn mạnh mẽ hơn, điều đó có nghĩa là quyền lực khiến bạn yếu đi?</a:t>
            </a:r>
            <a:endParaRPr sz="2400">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g1b602c76758_0_403"/>
          <p:cNvSpPr txBox="1"/>
          <p:nvPr>
            <p:ph type="title"/>
          </p:nvPr>
        </p:nvSpPr>
        <p:spPr>
          <a:xfrm>
            <a:off x="838200" y="92750"/>
            <a:ext cx="108807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Rockwell"/>
              <a:buNone/>
            </a:pPr>
            <a:r>
              <a:rPr lang="en-US" sz="4000">
                <a:latin typeface="Palatino Linotype"/>
                <a:ea typeface="Palatino Linotype"/>
                <a:cs typeface="Palatino Linotype"/>
                <a:sym typeface="Palatino Linotype"/>
              </a:rPr>
              <a:t>Các bước tiếp theo với các câu hỏi của học sinh</a:t>
            </a:r>
            <a:endParaRPr/>
          </a:p>
        </p:txBody>
      </p:sp>
      <p:sp>
        <p:nvSpPr>
          <p:cNvPr id="920" name="Google Shape;920;g1b602c76758_0_40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2800"/>
              <a:buFont typeface="Palatino Linotype"/>
              <a:buChar char="•"/>
            </a:pPr>
            <a:r>
              <a:rPr lang="en-US">
                <a:latin typeface="Palatino Linotype"/>
                <a:ea typeface="Palatino Linotype"/>
                <a:cs typeface="Palatino Linotype"/>
                <a:sym typeface="Palatino Linotype"/>
              </a:rPr>
              <a:t>Mỗi học sinh chọn l câu hỏi từ danh sách chung của lớp để thực thi trong suốt học phần</a:t>
            </a:r>
            <a:endParaRPr>
              <a:latin typeface="Palatino Linotype"/>
              <a:ea typeface="Palatino Linotype"/>
              <a:cs typeface="Palatino Linotype"/>
              <a:sym typeface="Palatino Linotype"/>
            </a:endParaRPr>
          </a:p>
          <a:p>
            <a:pPr indent="-228600" lvl="0" marL="228600" rtl="0" algn="l">
              <a:lnSpc>
                <a:spcPct val="90000"/>
              </a:lnSpc>
              <a:spcBef>
                <a:spcPts val="1000"/>
              </a:spcBef>
              <a:spcAft>
                <a:spcPts val="0"/>
              </a:spcAft>
              <a:buSzPts val="2800"/>
              <a:buFont typeface="Palatino Linotype"/>
              <a:buChar char="•"/>
            </a:pPr>
            <a:r>
              <a:rPr lang="en-US">
                <a:latin typeface="Palatino Linotype"/>
                <a:ea typeface="Palatino Linotype"/>
                <a:cs typeface="Palatino Linotype"/>
                <a:sym typeface="Palatino Linotype"/>
              </a:rPr>
              <a:t>Học sinh trả lời câu hỏi của mình bằng cách tiến hành nghiên cứu và khai thác kiến thức từ học phần và viết một bài thu hoạch dài hai trang</a:t>
            </a:r>
            <a:endParaRPr>
              <a:latin typeface="Palatino Linotype"/>
              <a:ea typeface="Palatino Linotype"/>
              <a:cs typeface="Palatino Linotype"/>
              <a:sym typeface="Palatino Linotype"/>
            </a:endParaRPr>
          </a:p>
          <a:p>
            <a:pPr indent="-228600" lvl="0" marL="228600" rtl="0" algn="l">
              <a:lnSpc>
                <a:spcPct val="90000"/>
              </a:lnSpc>
              <a:spcBef>
                <a:spcPts val="1000"/>
              </a:spcBef>
              <a:spcAft>
                <a:spcPts val="0"/>
              </a:spcAft>
              <a:buSzPts val="2800"/>
              <a:buFont typeface="Palatino Linotype"/>
              <a:buChar char="•"/>
            </a:pPr>
            <a:r>
              <a:rPr lang="en-US">
                <a:latin typeface="Palatino Linotype"/>
                <a:ea typeface="Palatino Linotype"/>
                <a:cs typeface="Palatino Linotype"/>
                <a:sym typeface="Palatino Linotype"/>
              </a:rPr>
              <a:t>Học sinh chia sẻ suy nghĩ của mình trong buổi thảo luận trên lớp vào buổi học cuối cùng của học phần</a:t>
            </a:r>
            <a:endParaRPr>
              <a:latin typeface="Palatino Linotype"/>
              <a:ea typeface="Palatino Linotype"/>
              <a:cs typeface="Palatino Linotype"/>
              <a:sym typeface="Palatino Linotype"/>
            </a:endParaRPr>
          </a:p>
        </p:txBody>
      </p:sp>
      <p:sp>
        <p:nvSpPr>
          <p:cNvPr id="921" name="Google Shape;921;g1b602c76758_0_403"/>
          <p:cNvSpPr/>
          <p:nvPr/>
        </p:nvSpPr>
        <p:spPr>
          <a:xfrm>
            <a:off x="5974813" y="3244334"/>
            <a:ext cx="2424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 </a:t>
            </a:r>
            <a:endParaRPr sz="1800">
              <a:solidFill>
                <a:schemeClr val="dk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g1b602c76758_0_409"/>
          <p:cNvSpPr txBox="1"/>
          <p:nvPr>
            <p:ph type="title"/>
          </p:nvPr>
        </p:nvSpPr>
        <p:spPr>
          <a:xfrm>
            <a:off x="719938" y="4816194"/>
            <a:ext cx="10372200" cy="124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Rockwell"/>
              <a:buNone/>
            </a:pPr>
            <a:r>
              <a:rPr b="1" lang="en-US" sz="4400">
                <a:solidFill>
                  <a:schemeClr val="accent1"/>
                </a:solidFill>
                <a:latin typeface="Palatino Linotype"/>
                <a:ea typeface="Palatino Linotype"/>
                <a:cs typeface="Palatino Linotype"/>
                <a:sym typeface="Palatino Linotype"/>
              </a:rPr>
              <a:t>Tại sao ngày nay, kỹ năng đặt câu hỏi lại quan trọng đến vậy?</a:t>
            </a:r>
            <a:endParaRPr b="1">
              <a:latin typeface="Palatino Linotype"/>
              <a:ea typeface="Palatino Linotype"/>
              <a:cs typeface="Palatino Linotype"/>
              <a:sym typeface="Palatino Linotype"/>
            </a:endParaRPr>
          </a:p>
        </p:txBody>
      </p:sp>
      <p:cxnSp>
        <p:nvCxnSpPr>
          <p:cNvPr id="928" name="Google Shape;928;g1b602c76758_0_409"/>
          <p:cNvCxnSpPr/>
          <p:nvPr/>
        </p:nvCxnSpPr>
        <p:spPr>
          <a:xfrm>
            <a:off x="719938" y="6260621"/>
            <a:ext cx="10625400" cy="0"/>
          </a:xfrm>
          <a:prstGeom prst="straightConnector1">
            <a:avLst/>
          </a:prstGeom>
          <a:noFill/>
          <a:ln cap="flat" cmpd="sng" w="9525">
            <a:solidFill>
              <a:schemeClr val="dk2"/>
            </a:solidFill>
            <a:prstDash val="solid"/>
            <a:miter lim="800000"/>
            <a:headEnd len="sm" w="sm" type="none"/>
            <a:tailEnd len="sm" w="sm" type="none"/>
          </a:ln>
        </p:spPr>
      </p:cxnSp>
      <p:cxnSp>
        <p:nvCxnSpPr>
          <p:cNvPr id="929" name="Google Shape;929;g1b602c76758_0_409"/>
          <p:cNvCxnSpPr/>
          <p:nvPr/>
        </p:nvCxnSpPr>
        <p:spPr>
          <a:xfrm>
            <a:off x="654206" y="4642270"/>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pic>
        <p:nvPicPr>
          <p:cNvPr id="934" name="Google Shape;934;g1b602c76758_0_416"/>
          <p:cNvPicPr preferRelativeResize="0"/>
          <p:nvPr>
            <p:ph idx="1" type="body"/>
          </p:nvPr>
        </p:nvPicPr>
        <p:blipFill rotWithShape="1">
          <a:blip r:embed="rId3">
            <a:alphaModFix/>
          </a:blip>
          <a:srcRect b="0" l="0" r="0" t="0"/>
          <a:stretch/>
        </p:blipFill>
        <p:spPr>
          <a:xfrm>
            <a:off x="2011681" y="1711324"/>
            <a:ext cx="2922000" cy="4440300"/>
          </a:xfrm>
          <a:prstGeom prst="rect">
            <a:avLst/>
          </a:prstGeom>
          <a:noFill/>
          <a:ln>
            <a:noFill/>
          </a:ln>
        </p:spPr>
      </p:pic>
      <p:sp>
        <p:nvSpPr>
          <p:cNvPr id="935" name="Google Shape;935;g1b602c76758_0_416"/>
          <p:cNvSpPr txBox="1"/>
          <p:nvPr>
            <p:ph idx="4294967295" type="body"/>
          </p:nvPr>
        </p:nvSpPr>
        <p:spPr>
          <a:xfrm>
            <a:off x="6823611" y="5105533"/>
            <a:ext cx="5212500" cy="104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latin typeface="Palatino Linotype"/>
                <a:ea typeface="Palatino Linotype"/>
                <a:cs typeface="Palatino Linotype"/>
                <a:sym typeface="Palatino Linotype"/>
              </a:rPr>
              <a:t>– Clive Thompson</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2400"/>
              <a:buNone/>
            </a:pPr>
            <a:r>
              <a:rPr lang="en-US" sz="2400">
                <a:latin typeface="Palatino Linotype"/>
                <a:ea typeface="Palatino Linotype"/>
                <a:cs typeface="Palatino Linotype"/>
                <a:sym typeface="Palatino Linotype"/>
              </a:rPr>
              <a:t>Nhà báo, Blogger về công nghệ</a:t>
            </a:r>
            <a:endParaRPr sz="2400">
              <a:latin typeface="Palatino Linotype"/>
              <a:ea typeface="Palatino Linotype"/>
              <a:cs typeface="Palatino Linotype"/>
              <a:sym typeface="Palatino Linotype"/>
            </a:endParaRPr>
          </a:p>
        </p:txBody>
      </p:sp>
      <p:sp>
        <p:nvSpPr>
          <p:cNvPr id="936" name="Google Shape;936;g1b602c76758_0_416"/>
          <p:cNvSpPr txBox="1"/>
          <p:nvPr>
            <p:ph idx="4294967295" type="body"/>
          </p:nvPr>
        </p:nvSpPr>
        <p:spPr>
          <a:xfrm>
            <a:off x="6028160" y="1801813"/>
            <a:ext cx="5407500" cy="257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chemeClr val="dk1"/>
                </a:solidFill>
                <a:latin typeface="Palatino Linotype"/>
                <a:ea typeface="Palatino Linotype"/>
                <a:cs typeface="Palatino Linotype"/>
                <a:sym typeface="Palatino Linotype"/>
              </a:rPr>
              <a:t>“Ta n</a:t>
            </a:r>
            <a:r>
              <a:rPr lang="en-US" sz="3200">
                <a:latin typeface="Palatino Linotype"/>
                <a:ea typeface="Palatino Linotype"/>
                <a:cs typeface="Palatino Linotype"/>
                <a:sym typeface="Palatino Linotype"/>
              </a:rPr>
              <a:t>ên phản ứng thế nào khi được đón nhận những công cụ mới mạnh mẽ để tìm kiếm các câu trả lời?</a:t>
            </a:r>
            <a:endParaRPr>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2000"/>
              <a:buNone/>
            </a:pPr>
            <a:r>
              <a:t/>
            </a:r>
            <a:endParaRPr sz="2000">
              <a:solidFill>
                <a:schemeClr val="dk1"/>
              </a:solidFill>
              <a:latin typeface="Palatino Linotype"/>
              <a:ea typeface="Palatino Linotype"/>
              <a:cs typeface="Palatino Linotype"/>
              <a:sym typeface="Palatino Linotype"/>
            </a:endParaRPr>
          </a:p>
          <a:p>
            <a:pPr indent="0" lvl="0" marL="0" rtl="0" algn="l">
              <a:lnSpc>
                <a:spcPct val="90000"/>
              </a:lnSpc>
              <a:spcBef>
                <a:spcPts val="1000"/>
              </a:spcBef>
              <a:spcAft>
                <a:spcPts val="0"/>
              </a:spcAft>
              <a:buClr>
                <a:schemeClr val="dk1"/>
              </a:buClr>
              <a:buSzPts val="3200"/>
              <a:buNone/>
            </a:pPr>
            <a:r>
              <a:rPr lang="en-US" sz="3200">
                <a:latin typeface="Palatino Linotype"/>
                <a:ea typeface="Palatino Linotype"/>
                <a:cs typeface="Palatino Linotype"/>
                <a:sym typeface="Palatino Linotype"/>
              </a:rPr>
              <a:t>Ta nên nghĩ về những câu hỏi khó hơn.</a:t>
            </a:r>
            <a:r>
              <a:rPr lang="en-US" sz="3200">
                <a:solidFill>
                  <a:schemeClr val="dk1"/>
                </a:solidFill>
                <a:latin typeface="Palatino Linotype"/>
                <a:ea typeface="Palatino Linotype"/>
                <a:cs typeface="Palatino Linotype"/>
                <a:sym typeface="Palatino Linotype"/>
              </a:rPr>
              <a:t>”</a:t>
            </a:r>
            <a:endParaRPr sz="3200">
              <a:solidFill>
                <a:schemeClr val="dk1"/>
              </a:solidFill>
              <a:latin typeface="Palatino Linotype"/>
              <a:ea typeface="Palatino Linotype"/>
              <a:cs typeface="Palatino Linotype"/>
              <a:sym typeface="Palatino Linotype"/>
            </a:endParaRPr>
          </a:p>
        </p:txBody>
      </p:sp>
      <p:sp>
        <p:nvSpPr>
          <p:cNvPr id="937" name="Google Shape;937;g1b602c76758_0_416"/>
          <p:cNvSpPr txBox="1"/>
          <p:nvPr/>
        </p:nvSpPr>
        <p:spPr>
          <a:xfrm>
            <a:off x="920155" y="438244"/>
            <a:ext cx="10515600" cy="743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Rockwell"/>
              <a:buNone/>
            </a:pPr>
            <a:r>
              <a:rPr lang="en-US" sz="4400">
                <a:solidFill>
                  <a:schemeClr val="dk1"/>
                </a:solidFill>
                <a:latin typeface="Palatino Linotype"/>
                <a:ea typeface="Palatino Linotype"/>
                <a:cs typeface="Palatino Linotype"/>
                <a:sym typeface="Palatino Linotype"/>
              </a:rPr>
              <a:t>Trong thời đại Google</a:t>
            </a:r>
            <a:endParaRPr>
              <a:latin typeface="Palatino Linotype"/>
              <a:ea typeface="Palatino Linotype"/>
              <a:cs typeface="Palatino Linotype"/>
              <a:sym typeface="Palatino Linotype"/>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g1b602c76758_0_423"/>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Kỹ năng Đặt câu hỏi</a:t>
            </a:r>
            <a:endParaRPr>
              <a:latin typeface="Palatino Linotype"/>
              <a:ea typeface="Palatino Linotype"/>
              <a:cs typeface="Palatino Linotype"/>
              <a:sym typeface="Palatino Linotype"/>
            </a:endParaRPr>
          </a:p>
        </p:txBody>
      </p:sp>
      <p:sp>
        <p:nvSpPr>
          <p:cNvPr id="944" name="Google Shape;944;g1b602c76758_0_4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Palatino Linotype"/>
              <a:buChar char="•"/>
            </a:pPr>
            <a:r>
              <a:rPr lang="en-US">
                <a:latin typeface="Palatino Linotype"/>
                <a:ea typeface="Palatino Linotype"/>
                <a:cs typeface="Palatino Linotype"/>
                <a:sym typeface="Palatino Linotype"/>
              </a:rPr>
              <a:t>Giúp ta đi từ vô minh sang hi</a:t>
            </a:r>
            <a:r>
              <a:rPr lang="en-US">
                <a:latin typeface="Palatino Linotype"/>
                <a:ea typeface="Palatino Linotype"/>
                <a:cs typeface="Palatino Linotype"/>
                <a:sym typeface="Palatino Linotype"/>
              </a:rPr>
              <a:t>ểu biết</a:t>
            </a:r>
            <a:endParaRPr>
              <a:latin typeface="Palatino Linotype"/>
              <a:ea typeface="Palatino Linotype"/>
              <a:cs typeface="Palatino Linotype"/>
              <a:sym typeface="Palatino Linotype"/>
            </a:endParaRPr>
          </a:p>
          <a:p>
            <a:pPr indent="-228600" lvl="0" marL="228600" rtl="0" algn="l">
              <a:lnSpc>
                <a:spcPct val="90000"/>
              </a:lnSpc>
              <a:spcBef>
                <a:spcPts val="0"/>
              </a:spcBef>
              <a:spcAft>
                <a:spcPts val="0"/>
              </a:spcAft>
              <a:buClr>
                <a:schemeClr val="dk1"/>
              </a:buClr>
              <a:buSzPts val="2800"/>
              <a:buFont typeface="Palatino Linotype"/>
              <a:buChar char="•"/>
            </a:pPr>
            <a:r>
              <a:rPr lang="en-US">
                <a:latin typeface="Palatino Linotype"/>
                <a:ea typeface="Palatino Linotype"/>
                <a:cs typeface="Palatino Linotype"/>
                <a:sym typeface="Palatino Linotype"/>
              </a:rPr>
              <a:t>Giúp ta đạt được những câu trả lời tốt hơn</a:t>
            </a:r>
            <a:endParaRPr>
              <a:latin typeface="Palatino Linotype"/>
              <a:ea typeface="Palatino Linotype"/>
              <a:cs typeface="Palatino Linotype"/>
              <a:sym typeface="Palatino Linotype"/>
            </a:endParaRPr>
          </a:p>
          <a:p>
            <a:pPr indent="-228600" lvl="0" marL="228600" rtl="0" algn="l">
              <a:lnSpc>
                <a:spcPct val="90000"/>
              </a:lnSpc>
              <a:spcBef>
                <a:spcPts val="0"/>
              </a:spcBef>
              <a:spcAft>
                <a:spcPts val="0"/>
              </a:spcAft>
              <a:buClr>
                <a:schemeClr val="dk1"/>
              </a:buClr>
              <a:buSzPts val="2800"/>
              <a:buFont typeface="Palatino Linotype"/>
              <a:buChar char="•"/>
            </a:pPr>
            <a:r>
              <a:rPr lang="en-US">
                <a:latin typeface="Palatino Linotype"/>
                <a:ea typeface="Palatino Linotype"/>
                <a:cs typeface="Palatino Linotype"/>
                <a:sym typeface="Palatino Linotype"/>
              </a:rPr>
              <a:t>Giúp ta tăng sự gắn kết và quyền sở hữu</a:t>
            </a:r>
            <a:endParaRPr>
              <a:latin typeface="Palatino Linotype"/>
              <a:ea typeface="Palatino Linotype"/>
              <a:cs typeface="Palatino Linotype"/>
              <a:sym typeface="Palatino Linotype"/>
            </a:endParaRPr>
          </a:p>
          <a:p>
            <a:pPr indent="-228600" lvl="0" marL="228600" rtl="0" algn="l">
              <a:lnSpc>
                <a:spcPct val="90000"/>
              </a:lnSpc>
              <a:spcBef>
                <a:spcPts val="0"/>
              </a:spcBef>
              <a:spcAft>
                <a:spcPts val="0"/>
              </a:spcAft>
              <a:buClr>
                <a:schemeClr val="dk1"/>
              </a:buClr>
              <a:buSzPts val="2800"/>
              <a:buFont typeface="Palatino Linotype"/>
              <a:buChar char="•"/>
            </a:pPr>
            <a:r>
              <a:rPr lang="en-US">
                <a:latin typeface="Palatino Linotype"/>
                <a:ea typeface="Palatino Linotype"/>
                <a:cs typeface="Palatino Linotype"/>
                <a:sym typeface="Palatino Linotype"/>
              </a:rPr>
              <a:t>Giúp ta thể hiện sự tò mò trong lớp học</a:t>
            </a:r>
            <a:endParaRPr>
              <a:latin typeface="Palatino Linotype"/>
              <a:ea typeface="Palatino Linotype"/>
              <a:cs typeface="Palatino Linotype"/>
              <a:sym typeface="Palatino Linotype"/>
            </a:endParaRPr>
          </a:p>
          <a:p>
            <a:pPr indent="-228600" lvl="0" marL="228600" rtl="0" algn="l">
              <a:lnSpc>
                <a:spcPct val="90000"/>
              </a:lnSpc>
              <a:spcBef>
                <a:spcPts val="0"/>
              </a:spcBef>
              <a:spcAft>
                <a:spcPts val="0"/>
              </a:spcAft>
              <a:buClr>
                <a:schemeClr val="dk1"/>
              </a:buClr>
              <a:buSzPts val="2800"/>
              <a:buFont typeface="Palatino Linotype"/>
              <a:buChar char="•"/>
            </a:pPr>
            <a:r>
              <a:rPr b="1" lang="en-US">
                <a:latin typeface="Palatino Linotype"/>
                <a:ea typeface="Palatino Linotype"/>
                <a:cs typeface="Palatino Linotype"/>
                <a:sym typeface="Palatino Linotype"/>
              </a:rPr>
              <a:t>Giúp ta có thêm chút niềm vui trong một nghề vốn rất khắt khe</a:t>
            </a:r>
            <a:endParaRPr b="1">
              <a:latin typeface="Palatino Linotype"/>
              <a:ea typeface="Palatino Linotype"/>
              <a:cs typeface="Palatino Linotype"/>
              <a:sym typeface="Palatino Linotype"/>
            </a:endParaRPr>
          </a:p>
          <a:p>
            <a:pPr indent="-228600" lvl="0" marL="228600" rtl="0" algn="l">
              <a:lnSpc>
                <a:spcPct val="90000"/>
              </a:lnSpc>
              <a:spcBef>
                <a:spcPts val="0"/>
              </a:spcBef>
              <a:spcAft>
                <a:spcPts val="0"/>
              </a:spcAft>
              <a:buClr>
                <a:schemeClr val="dk1"/>
              </a:buClr>
              <a:buSzPts val="2800"/>
              <a:buFont typeface="Palatino Linotype"/>
              <a:buChar char="•"/>
            </a:pPr>
            <a:r>
              <a:rPr lang="en-US">
                <a:latin typeface="Palatino Linotype"/>
                <a:ea typeface="Palatino Linotype"/>
                <a:cs typeface="Palatino Linotype"/>
                <a:sym typeface="Palatino Linotype"/>
              </a:rPr>
              <a:t>Và…</a:t>
            </a:r>
            <a:endParaRPr>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g1b602c76758_0_429"/>
          <p:cNvSpPr txBox="1"/>
          <p:nvPr>
            <p:ph type="title"/>
          </p:nvPr>
        </p:nvSpPr>
        <p:spPr>
          <a:xfrm>
            <a:off x="674186" y="255738"/>
            <a:ext cx="10515600" cy="846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rPr>
              <a:t>Các câu hỏi và tính dân chủ</a:t>
            </a:r>
            <a:endParaRPr b="0">
              <a:solidFill>
                <a:schemeClr val="dk1"/>
              </a:solidFill>
              <a:latin typeface="Rockwell"/>
              <a:ea typeface="Rockwell"/>
              <a:cs typeface="Rockwell"/>
              <a:sym typeface="Rockwell"/>
            </a:endParaRPr>
          </a:p>
        </p:txBody>
      </p:sp>
      <p:sp>
        <p:nvSpPr>
          <p:cNvPr id="950" name="Google Shape;950;g1b602c76758_0_4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951" name="Google Shape;951;g1b602c76758_0_429"/>
          <p:cNvPicPr preferRelativeResize="0"/>
          <p:nvPr/>
        </p:nvPicPr>
        <p:blipFill rotWithShape="1">
          <a:blip r:embed="rId3">
            <a:alphaModFix/>
          </a:blip>
          <a:srcRect b="0" l="0" r="0" t="0"/>
          <a:stretch/>
        </p:blipFill>
        <p:spPr>
          <a:xfrm>
            <a:off x="674186" y="1795073"/>
            <a:ext cx="6919439" cy="3793787"/>
          </a:xfrm>
          <a:prstGeom prst="rect">
            <a:avLst/>
          </a:prstGeom>
          <a:noFill/>
          <a:ln>
            <a:noFill/>
          </a:ln>
        </p:spPr>
      </p:pic>
      <p:sp>
        <p:nvSpPr>
          <p:cNvPr id="952" name="Google Shape;952;g1b602c76758_0_429"/>
          <p:cNvSpPr txBox="1"/>
          <p:nvPr/>
        </p:nvSpPr>
        <p:spPr>
          <a:xfrm>
            <a:off x="7730025" y="2109598"/>
            <a:ext cx="4024200" cy="2133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US" sz="2800">
                <a:solidFill>
                  <a:schemeClr val="dk1"/>
                </a:solidFill>
                <a:latin typeface="Palatino Linotype"/>
                <a:ea typeface="Palatino Linotype"/>
                <a:cs typeface="Palatino Linotype"/>
                <a:sym typeface="Palatino Linotype"/>
              </a:rPr>
              <a:t>“Chúng ta cần đ</a:t>
            </a:r>
            <a:r>
              <a:rPr lang="en-US" sz="2800">
                <a:solidFill>
                  <a:schemeClr val="dk1"/>
                </a:solidFill>
                <a:latin typeface="Palatino Linotype"/>
                <a:ea typeface="Palatino Linotype"/>
                <a:cs typeface="Palatino Linotype"/>
                <a:sym typeface="Palatino Linotype"/>
              </a:rPr>
              <a:t>ược dạy cách học hỏi hơn là cứ mặc nhiên tin tưởng, học cách tìm tòi hơn là chỉ đơn thuần đón nhận thông tin.”</a:t>
            </a:r>
            <a:endParaRPr sz="2800">
              <a:solidFill>
                <a:schemeClr val="dk1"/>
              </a:solidFill>
              <a:latin typeface="Palatino Linotype"/>
              <a:ea typeface="Palatino Linotype"/>
              <a:cs typeface="Palatino Linotype"/>
              <a:sym typeface="Palatino Linotype"/>
            </a:endParaRPr>
          </a:p>
        </p:txBody>
      </p:sp>
      <p:sp>
        <p:nvSpPr>
          <p:cNvPr id="953" name="Google Shape;953;g1b602c76758_0_429"/>
          <p:cNvSpPr txBox="1"/>
          <p:nvPr/>
        </p:nvSpPr>
        <p:spPr>
          <a:xfrm>
            <a:off x="7730016" y="4682918"/>
            <a:ext cx="3777300" cy="5235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1000"/>
              </a:spcBef>
              <a:spcAft>
                <a:spcPts val="0"/>
              </a:spcAft>
              <a:buClr>
                <a:schemeClr val="dk1"/>
              </a:buClr>
              <a:buSzPts val="2200"/>
              <a:buFont typeface="Arial"/>
              <a:buNone/>
            </a:pPr>
            <a:r>
              <a:rPr lang="en-US" sz="2200">
                <a:solidFill>
                  <a:schemeClr val="dk1"/>
                </a:solidFill>
                <a:latin typeface="Rockwell"/>
                <a:ea typeface="Rockwell"/>
                <a:cs typeface="Rockwell"/>
                <a:sym typeface="Rockwell"/>
              </a:rPr>
              <a:t>– Septima Clark</a:t>
            </a:r>
            <a:endParaRPr/>
          </a:p>
          <a:p>
            <a:pPr indent="0" lvl="0" marL="0" marR="0" rtl="0" algn="r">
              <a:lnSpc>
                <a:spcPct val="90000"/>
              </a:lnSpc>
              <a:spcBef>
                <a:spcPts val="1000"/>
              </a:spcBef>
              <a:spcAft>
                <a:spcPts val="0"/>
              </a:spcAft>
              <a:buClr>
                <a:schemeClr val="dk1"/>
              </a:buClr>
              <a:buSzPts val="1200"/>
              <a:buFont typeface="Arial"/>
              <a:buNone/>
            </a:pPr>
            <a:r>
              <a:t/>
            </a:r>
            <a:endParaRPr sz="1200">
              <a:solidFill>
                <a:schemeClr val="dk1"/>
              </a:solidFill>
              <a:latin typeface="Rockwell"/>
              <a:ea typeface="Rockwell"/>
              <a:cs typeface="Rockwell"/>
              <a:sym typeface="Rockwell"/>
            </a:endParaRPr>
          </a:p>
          <a:p>
            <a:pPr indent="0" lvl="0" marL="0" marR="0" rtl="0" algn="r">
              <a:lnSpc>
                <a:spcPct val="90000"/>
              </a:lnSpc>
              <a:spcBef>
                <a:spcPts val="1000"/>
              </a:spcBef>
              <a:spcAft>
                <a:spcPts val="0"/>
              </a:spcAft>
              <a:buClr>
                <a:schemeClr val="dk1"/>
              </a:buClr>
              <a:buSzPts val="1200"/>
              <a:buFont typeface="Arial"/>
              <a:buNone/>
            </a:pPr>
            <a:r>
              <a:t/>
            </a:r>
            <a:endParaRPr sz="1200">
              <a:solidFill>
                <a:schemeClr val="dk1"/>
              </a:solidFill>
              <a:latin typeface="Rockwell"/>
              <a:ea typeface="Rockwell"/>
              <a:cs typeface="Rockwell"/>
              <a:sym typeface="Rockwell"/>
            </a:endParaRPr>
          </a:p>
        </p:txBody>
      </p:sp>
      <p:sp>
        <p:nvSpPr>
          <p:cNvPr id="954" name="Google Shape;954;g1b602c76758_0_429"/>
          <p:cNvSpPr txBox="1"/>
          <p:nvPr/>
        </p:nvSpPr>
        <p:spPr>
          <a:xfrm>
            <a:off x="5300183" y="6265714"/>
            <a:ext cx="6891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Rockwell"/>
                <a:ea typeface="Rockwell"/>
                <a:cs typeface="Rockwell"/>
                <a:sym typeface="Rockwell"/>
              </a:rPr>
              <a:t>Chapter 6 on Septima Clark in Freedom Road: Adult Education of African Americans (Peterson, 1996)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1b602c76758_0_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050"/>
              <a:buNone/>
            </a:pPr>
            <a:r>
              <a:t/>
            </a:r>
            <a:endParaRPr sz="1050">
              <a:latin typeface="Rockwell"/>
              <a:ea typeface="Rockwell"/>
              <a:cs typeface="Rockwell"/>
              <a:sym typeface="Rockwell"/>
            </a:endParaRPr>
          </a:p>
          <a:p>
            <a:pPr indent="0" lvl="0" marL="0" rtl="0" algn="l">
              <a:lnSpc>
                <a:spcPct val="90000"/>
              </a:lnSpc>
              <a:spcBef>
                <a:spcPts val="0"/>
              </a:spcBef>
              <a:spcAft>
                <a:spcPts val="0"/>
              </a:spcAft>
              <a:buClr>
                <a:schemeClr val="dk1"/>
              </a:buClr>
              <a:buSzPts val="3200"/>
              <a:buNone/>
            </a:pPr>
            <a:r>
              <a:rPr b="1" lang="en-US" sz="3200">
                <a:latin typeface="Rockwell"/>
                <a:ea typeface="Rockwell"/>
                <a:cs typeface="Rockwell"/>
                <a:sym typeface="Rockwell"/>
              </a:rPr>
              <a:t>https://rightquestion.org</a:t>
            </a:r>
            <a:endParaRPr b="1" sz="3200">
              <a:latin typeface="Rockwell"/>
              <a:ea typeface="Rockwell"/>
              <a:cs typeface="Rockwell"/>
              <a:sym typeface="Rockwell"/>
            </a:endParaRPr>
          </a:p>
        </p:txBody>
      </p:sp>
      <p:sp>
        <p:nvSpPr>
          <p:cNvPr id="474" name="Google Shape;474;g1b602c76758_0_34"/>
          <p:cNvSpPr txBox="1"/>
          <p:nvPr/>
        </p:nvSpPr>
        <p:spPr>
          <a:xfrm>
            <a:off x="740924" y="430244"/>
            <a:ext cx="9914100" cy="701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800"/>
              <a:buFont typeface="Rockwell"/>
              <a:buNone/>
            </a:pPr>
            <a:r>
              <a:rPr lang="en-US" sz="4800">
                <a:solidFill>
                  <a:schemeClr val="dk1"/>
                </a:solidFill>
                <a:latin typeface="Palatino Linotype"/>
                <a:ea typeface="Palatino Linotype"/>
                <a:cs typeface="Palatino Linotype"/>
                <a:sym typeface="Palatino Linotype"/>
              </a:rPr>
              <a:t>Truy cập và tải các tài liệu:</a:t>
            </a:r>
            <a:endParaRPr sz="4800">
              <a:solidFill>
                <a:schemeClr val="dk1"/>
              </a:solidFill>
              <a:latin typeface="Palatino Linotype"/>
              <a:ea typeface="Palatino Linotype"/>
              <a:cs typeface="Palatino Linotype"/>
              <a:sym typeface="Palatino Linotype"/>
            </a:endParaRPr>
          </a:p>
        </p:txBody>
      </p:sp>
      <p:sp>
        <p:nvSpPr>
          <p:cNvPr id="475" name="Google Shape;475;g1b602c76758_0_34"/>
          <p:cNvSpPr txBox="1"/>
          <p:nvPr/>
        </p:nvSpPr>
        <p:spPr>
          <a:xfrm>
            <a:off x="1145978" y="2977674"/>
            <a:ext cx="8007300" cy="3179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29DD1"/>
              </a:buClr>
              <a:buSzPts val="2400"/>
              <a:buFont typeface="Noto Sans Symbols"/>
              <a:buNone/>
            </a:pPr>
            <a:r>
              <a:rPr lang="en-US" sz="3200">
                <a:solidFill>
                  <a:schemeClr val="dk1"/>
                </a:solidFill>
                <a:latin typeface="Palatino Linotype"/>
                <a:ea typeface="Palatino Linotype"/>
                <a:cs typeface="Palatino Linotype"/>
                <a:sym typeface="Palatino Linotype"/>
              </a:rPr>
              <a:t>Tham gia mạng lưới RQI để tiếp cận với:</a:t>
            </a:r>
            <a:endParaRPr>
              <a:latin typeface="Palatino Linotype"/>
              <a:ea typeface="Palatino Linotype"/>
              <a:cs typeface="Palatino Linotype"/>
              <a:sym typeface="Palatino Linotype"/>
            </a:endParaRPr>
          </a:p>
          <a:p>
            <a:pPr indent="-228600" lvl="1" marL="457200" marR="0" rtl="0" algn="l">
              <a:spcBef>
                <a:spcPts val="600"/>
              </a:spcBef>
              <a:spcAft>
                <a:spcPts val="0"/>
              </a:spcAft>
              <a:buClr>
                <a:srgbClr val="A1C4E3"/>
              </a:buClr>
              <a:buSzPts val="2100"/>
              <a:buFont typeface="Palatino Linotype"/>
              <a:buChar char="▪"/>
            </a:pPr>
            <a:r>
              <a:rPr lang="en-US" sz="2800">
                <a:solidFill>
                  <a:schemeClr val="dk1"/>
                </a:solidFill>
                <a:latin typeface="Palatino Linotype"/>
                <a:ea typeface="Palatino Linotype"/>
                <a:cs typeface="Palatino Linotype"/>
                <a:sym typeface="Palatino Linotype"/>
              </a:rPr>
              <a:t>Các biểu mẫu mà bạn có thể sử dụng trong lớp học của mình</a:t>
            </a:r>
            <a:endParaRPr>
              <a:latin typeface="Palatino Linotype"/>
              <a:ea typeface="Palatino Linotype"/>
              <a:cs typeface="Palatino Linotype"/>
              <a:sym typeface="Palatino Linotype"/>
            </a:endParaRPr>
          </a:p>
          <a:p>
            <a:pPr indent="-228600" lvl="1" marL="457200" marR="0" rtl="0" algn="l">
              <a:spcBef>
                <a:spcPts val="600"/>
              </a:spcBef>
              <a:spcAft>
                <a:spcPts val="0"/>
              </a:spcAft>
              <a:buClr>
                <a:srgbClr val="A1C4E3"/>
              </a:buClr>
              <a:buSzPts val="2100"/>
              <a:buFont typeface="Palatino Linotype"/>
              <a:buChar char="▪"/>
            </a:pPr>
            <a:r>
              <a:rPr lang="en-US" sz="2800">
                <a:solidFill>
                  <a:schemeClr val="dk1"/>
                </a:solidFill>
                <a:latin typeface="Palatino Linotype"/>
                <a:ea typeface="Palatino Linotype"/>
                <a:cs typeface="Palatino Linotype"/>
                <a:sym typeface="Palatino Linotype"/>
              </a:rPr>
              <a:t>Ví dụ về các lớp học</a:t>
            </a:r>
            <a:endParaRPr>
              <a:latin typeface="Palatino Linotype"/>
              <a:ea typeface="Palatino Linotype"/>
              <a:cs typeface="Palatino Linotype"/>
              <a:sym typeface="Palatino Linotype"/>
            </a:endParaRPr>
          </a:p>
          <a:p>
            <a:pPr indent="-228600" lvl="1" marL="457200" marR="0" rtl="0" algn="l">
              <a:spcBef>
                <a:spcPts val="600"/>
              </a:spcBef>
              <a:spcAft>
                <a:spcPts val="0"/>
              </a:spcAft>
              <a:buClr>
                <a:srgbClr val="A1C4E3"/>
              </a:buClr>
              <a:buSzPts val="2100"/>
              <a:buFont typeface="Palatino Linotype"/>
              <a:buChar char="▪"/>
            </a:pPr>
            <a:r>
              <a:rPr lang="en-US" sz="2800">
                <a:solidFill>
                  <a:schemeClr val="dk1"/>
                </a:solidFill>
                <a:latin typeface="Palatino Linotype"/>
                <a:ea typeface="Palatino Linotype"/>
                <a:cs typeface="Palatino Linotype"/>
                <a:sym typeface="Palatino Linotype"/>
              </a:rPr>
              <a:t>Các video hướng dẫn</a:t>
            </a:r>
            <a:endParaRPr i="0" sz="2800" u="none" cap="none" strike="noStrike">
              <a:solidFill>
                <a:schemeClr val="dk1"/>
              </a:solidFill>
              <a:latin typeface="Palatino Linotype"/>
              <a:ea typeface="Palatino Linotype"/>
              <a:cs typeface="Palatino Linotype"/>
              <a:sym typeface="Palatino Linotype"/>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g1b602c76758_0_438"/>
          <p:cNvSpPr txBox="1"/>
          <p:nvPr>
            <p:ph idx="4294967295" type="body"/>
          </p:nvPr>
        </p:nvSpPr>
        <p:spPr>
          <a:xfrm>
            <a:off x="1371600" y="2130145"/>
            <a:ext cx="9361500" cy="3396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1100"/>
              <a:buNone/>
            </a:pPr>
            <a:r>
              <a:rPr lang="en-US" sz="2750">
                <a:latin typeface="Palatino Linotype"/>
                <a:ea typeface="Palatino Linotype"/>
                <a:cs typeface="Palatino Linotype"/>
                <a:sym typeface="Palatino Linotype"/>
              </a:rPr>
              <a:t>Tài liệu này có thể được tái sử dụng và áp dụng với mục đích phi thương mại, nhưng cần đảm bảo trích dẫn như dưới đây:</a:t>
            </a:r>
            <a:endParaRPr sz="2750">
              <a:latin typeface="Palatino Linotype"/>
              <a:ea typeface="Palatino Linotype"/>
              <a:cs typeface="Palatino Linotype"/>
              <a:sym typeface="Palatino Linotype"/>
            </a:endParaRPr>
          </a:p>
          <a:p>
            <a:pPr indent="0" lvl="0" marL="0" rtl="0" algn="l">
              <a:lnSpc>
                <a:spcPct val="100000"/>
              </a:lnSpc>
              <a:spcBef>
                <a:spcPts val="800"/>
              </a:spcBef>
              <a:spcAft>
                <a:spcPts val="800"/>
              </a:spcAft>
              <a:buClr>
                <a:schemeClr val="dk1"/>
              </a:buClr>
              <a:buSzPts val="1100"/>
              <a:buNone/>
            </a:pPr>
            <a:r>
              <a:rPr b="1" lang="en-US" sz="2750">
                <a:latin typeface="Palatino Linotype"/>
                <a:ea typeface="Palatino Linotype"/>
                <a:cs typeface="Palatino Linotype"/>
                <a:sym typeface="Palatino Linotype"/>
              </a:rPr>
              <a:t>“Nguồn: Viện Câu hỏi Đúng (Right Question Institute) - </a:t>
            </a:r>
            <a:r>
              <a:rPr b="1" lang="en-US" u="sng">
                <a:solidFill>
                  <a:schemeClr val="dk2"/>
                </a:solidFill>
                <a:latin typeface="Palatino Linotype"/>
                <a:ea typeface="Palatino Linotype"/>
                <a:cs typeface="Palatino Linotype"/>
                <a:sym typeface="Palatino Linotype"/>
                <a:hlinkClick r:id="rId3">
                  <a:extLst>
                    <a:ext uri="{A12FA001-AC4F-418D-AE19-62706E023703}">
                      <ahyp:hlinkClr val="tx"/>
                    </a:ext>
                  </a:extLst>
                </a:hlinkClick>
              </a:rPr>
              <a:t>www.rightquestion.org</a:t>
            </a:r>
            <a:r>
              <a:rPr b="1" lang="en-US" sz="2750">
                <a:latin typeface="Palatino Linotype"/>
                <a:ea typeface="Palatino Linotype"/>
                <a:cs typeface="Palatino Linotype"/>
                <a:sym typeface="Palatino Linotype"/>
              </a:rPr>
              <a:t>. Kỹ thuật Khởi tạo Câu hỏi (QFT) được phát triển bởi Viện Câu hỏi Đúng. Truy cập </a:t>
            </a:r>
            <a:r>
              <a:rPr b="1" lang="en-US" u="sng">
                <a:solidFill>
                  <a:schemeClr val="dk2"/>
                </a:solidFill>
                <a:latin typeface="Palatino Linotype"/>
                <a:ea typeface="Palatino Linotype"/>
                <a:cs typeface="Palatino Linotype"/>
                <a:sym typeface="Palatino Linotype"/>
                <a:hlinkClick r:id="rId4">
                  <a:extLst>
                    <a:ext uri="{A12FA001-AC4F-418D-AE19-62706E023703}">
                      <ahyp:hlinkClr val="tx"/>
                    </a:ext>
                  </a:extLst>
                </a:hlinkClick>
              </a:rPr>
              <a:t>www.rightquestion.org</a:t>
            </a:r>
            <a:r>
              <a:rPr b="1" lang="en-US" sz="2750">
                <a:latin typeface="Palatino Linotype"/>
                <a:ea typeface="Palatino Linotype"/>
                <a:cs typeface="Palatino Linotype"/>
                <a:sym typeface="Palatino Linotype"/>
              </a:rPr>
              <a:t> để có thêm các thông tin và tài nguyên miễn phí.”</a:t>
            </a:r>
            <a:endParaRPr b="1" sz="2750">
              <a:latin typeface="Palatino Linotype"/>
              <a:ea typeface="Palatino Linotype"/>
              <a:cs typeface="Palatino Linotype"/>
              <a:sym typeface="Palatino Linotype"/>
            </a:endParaRPr>
          </a:p>
        </p:txBody>
      </p:sp>
      <p:pic>
        <p:nvPicPr>
          <p:cNvPr id="960" name="Google Shape;960;g1b602c76758_0_438"/>
          <p:cNvPicPr preferRelativeResize="0"/>
          <p:nvPr/>
        </p:nvPicPr>
        <p:blipFill rotWithShape="1">
          <a:blip r:embed="rId5">
            <a:alphaModFix/>
          </a:blip>
          <a:srcRect b="0" l="0" r="0" t="0"/>
          <a:stretch/>
        </p:blipFill>
        <p:spPr>
          <a:xfrm>
            <a:off x="6663019" y="880596"/>
            <a:ext cx="2901118" cy="763961"/>
          </a:xfrm>
          <a:prstGeom prst="rect">
            <a:avLst/>
          </a:prstGeom>
          <a:noFill/>
          <a:ln>
            <a:noFill/>
          </a:ln>
        </p:spPr>
      </p:pic>
      <p:cxnSp>
        <p:nvCxnSpPr>
          <p:cNvPr id="961" name="Google Shape;961;g1b602c76758_0_438"/>
          <p:cNvCxnSpPr/>
          <p:nvPr/>
        </p:nvCxnSpPr>
        <p:spPr>
          <a:xfrm>
            <a:off x="1196788" y="1882588"/>
            <a:ext cx="9897000" cy="40200"/>
          </a:xfrm>
          <a:prstGeom prst="straightConnector1">
            <a:avLst/>
          </a:prstGeom>
          <a:noFill/>
          <a:ln cap="flat" cmpd="sng" w="9525">
            <a:solidFill>
              <a:schemeClr val="accent1"/>
            </a:solidFill>
            <a:prstDash val="solid"/>
            <a:miter lim="800000"/>
            <a:headEnd len="sm" w="sm" type="none"/>
            <a:tailEnd len="sm" w="sm" type="none"/>
          </a:ln>
        </p:spPr>
      </p:cxnSp>
      <p:pic>
        <p:nvPicPr>
          <p:cNvPr id="962" name="Google Shape;962;g1b602c76758_0_438"/>
          <p:cNvPicPr preferRelativeResize="0"/>
          <p:nvPr/>
        </p:nvPicPr>
        <p:blipFill rotWithShape="1">
          <a:blip r:embed="rId6">
            <a:alphaModFix/>
          </a:blip>
          <a:srcRect b="0" l="0" r="0" t="0"/>
          <a:stretch/>
        </p:blipFill>
        <p:spPr>
          <a:xfrm>
            <a:off x="1891252" y="814761"/>
            <a:ext cx="2862579" cy="6778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1b602c76758_0_41"/>
          <p:cNvSpPr txBox="1"/>
          <p:nvPr>
            <p:ph type="title"/>
          </p:nvPr>
        </p:nvSpPr>
        <p:spPr>
          <a:xfrm>
            <a:off x="838200" y="9275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solidFill>
                  <a:schemeClr val="dk1"/>
                </a:solidFill>
                <a:latin typeface="Palatino Linotype"/>
                <a:ea typeface="Palatino Linotype"/>
                <a:cs typeface="Palatino Linotype"/>
                <a:sym typeface="Palatino Linotype"/>
              </a:rPr>
              <a:t>Đồng hành với chúng tôi trên Twitter</a:t>
            </a:r>
            <a:r>
              <a:rPr lang="en-US">
                <a:solidFill>
                  <a:schemeClr val="dk1"/>
                </a:solidFill>
                <a:latin typeface="Palatino Linotype"/>
                <a:ea typeface="Palatino Linotype"/>
                <a:cs typeface="Palatino Linotype"/>
                <a:sym typeface="Palatino Linotype"/>
              </a:rPr>
              <a:t>…</a:t>
            </a:r>
            <a:endParaRPr>
              <a:latin typeface="Palatino Linotype"/>
              <a:ea typeface="Palatino Linotype"/>
              <a:cs typeface="Palatino Linotype"/>
              <a:sym typeface="Palatino Linotype"/>
            </a:endParaRPr>
          </a:p>
        </p:txBody>
      </p:sp>
      <p:sp>
        <p:nvSpPr>
          <p:cNvPr id="481" name="Google Shape;481;g1b602c76758_0_41"/>
          <p:cNvSpPr txBox="1"/>
          <p:nvPr/>
        </p:nvSpPr>
        <p:spPr>
          <a:xfrm>
            <a:off x="1348030" y="1359121"/>
            <a:ext cx="8258100" cy="447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Rockwell"/>
              <a:ea typeface="Rockwell"/>
              <a:cs typeface="Rockwell"/>
              <a:sym typeface="Rockwell"/>
            </a:endParaRPr>
          </a:p>
          <a:p>
            <a:pPr indent="0" lvl="0" marL="0" marR="0" rtl="0" algn="l">
              <a:spcBef>
                <a:spcPts val="2000"/>
              </a:spcBef>
              <a:spcAft>
                <a:spcPts val="0"/>
              </a:spcAft>
              <a:buNone/>
            </a:pPr>
            <a:r>
              <a:rPr lang="en-US" sz="3600">
                <a:solidFill>
                  <a:srgbClr val="000000"/>
                </a:solidFill>
                <a:latin typeface="Rockwell"/>
                <a:ea typeface="Rockwell"/>
                <a:cs typeface="Rockwell"/>
                <a:sym typeface="Rockwell"/>
              </a:rPr>
              <a:t>@RightQuestion</a:t>
            </a:r>
            <a:endParaRPr/>
          </a:p>
          <a:p>
            <a:pPr indent="0" lvl="0" marL="0" marR="0" rtl="0" algn="l">
              <a:spcBef>
                <a:spcPts val="2000"/>
              </a:spcBef>
              <a:spcAft>
                <a:spcPts val="0"/>
              </a:spcAft>
              <a:buNone/>
            </a:pPr>
            <a:r>
              <a:rPr lang="en-US" sz="3600">
                <a:solidFill>
                  <a:srgbClr val="000000"/>
                </a:solidFill>
                <a:latin typeface="Rockwell"/>
                <a:ea typeface="Rockwell"/>
                <a:cs typeface="Rockwell"/>
                <a:sym typeface="Rockwell"/>
              </a:rPr>
              <a:t>#QFT</a:t>
            </a:r>
            <a:endParaRPr/>
          </a:p>
          <a:p>
            <a:pPr indent="0" lvl="0" marL="0" marR="0" rtl="0" algn="l">
              <a:spcBef>
                <a:spcPts val="2000"/>
              </a:spcBef>
              <a:spcAft>
                <a:spcPts val="0"/>
              </a:spcAft>
              <a:buNone/>
            </a:pPr>
            <a:r>
              <a:rPr lang="en-US" sz="1800">
                <a:solidFill>
                  <a:srgbClr val="000000"/>
                </a:solidFill>
                <a:latin typeface="Rockwell"/>
                <a:ea typeface="Rockwell"/>
                <a:cs typeface="Rockwell"/>
                <a:sym typeface="Rockwell"/>
              </a:rPr>
              <a:t> </a:t>
            </a:r>
            <a:endParaRPr sz="3600">
              <a:solidFill>
                <a:srgbClr val="000000"/>
              </a:solidFill>
              <a:latin typeface="Rockwell"/>
              <a:ea typeface="Rockwell"/>
              <a:cs typeface="Rockwell"/>
              <a:sym typeface="Rockwell"/>
            </a:endParaRPr>
          </a:p>
        </p:txBody>
      </p:sp>
      <p:pic>
        <p:nvPicPr>
          <p:cNvPr id="482" name="Google Shape;482;g1b602c76758_0_41"/>
          <p:cNvPicPr preferRelativeResize="0"/>
          <p:nvPr/>
        </p:nvPicPr>
        <p:blipFill rotWithShape="1">
          <a:blip r:embed="rId3">
            <a:alphaModFix/>
          </a:blip>
          <a:srcRect b="0" l="0" r="0" t="0"/>
          <a:stretch/>
        </p:blipFill>
        <p:spPr>
          <a:xfrm>
            <a:off x="7874296" y="3432877"/>
            <a:ext cx="2394596" cy="19470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500"/>
                                        <p:tgtEl>
                                          <p:spTgt spid="4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1b602c76758_0_47"/>
          <p:cNvSpPr txBox="1"/>
          <p:nvPr>
            <p:ph idx="4294967295" type="body"/>
          </p:nvPr>
        </p:nvSpPr>
        <p:spPr>
          <a:xfrm>
            <a:off x="654206" y="4815436"/>
            <a:ext cx="10933800" cy="885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None/>
            </a:pPr>
            <a:r>
              <a:rPr b="1" lang="en-US" sz="4400">
                <a:solidFill>
                  <a:schemeClr val="accent1"/>
                </a:solidFill>
                <a:latin typeface="Palatino Linotype"/>
                <a:ea typeface="Palatino Linotype"/>
                <a:cs typeface="Palatino Linotype"/>
                <a:sym typeface="Palatino Linotype"/>
              </a:rPr>
              <a:t>Tại sao lại phải tốn thời gian để dạy </a:t>
            </a:r>
            <a:endParaRPr b="1" sz="4400">
              <a:solidFill>
                <a:schemeClr val="accent1"/>
              </a:solidFill>
              <a:latin typeface="Palatino Linotype"/>
              <a:ea typeface="Palatino Linotype"/>
              <a:cs typeface="Palatino Linotype"/>
              <a:sym typeface="Palatino Linotype"/>
            </a:endParaRPr>
          </a:p>
          <a:p>
            <a:pPr indent="0" lvl="0" marL="0" rtl="0" algn="l">
              <a:lnSpc>
                <a:spcPct val="90000"/>
              </a:lnSpc>
              <a:spcBef>
                <a:spcPts val="0"/>
              </a:spcBef>
              <a:spcAft>
                <a:spcPts val="0"/>
              </a:spcAft>
              <a:buClr>
                <a:schemeClr val="accent1"/>
              </a:buClr>
              <a:buSzPts val="4400"/>
              <a:buNone/>
            </a:pPr>
            <a:r>
              <a:rPr b="1" lang="en-US" sz="4400">
                <a:solidFill>
                  <a:schemeClr val="accent1"/>
                </a:solidFill>
                <a:latin typeface="Palatino Linotype"/>
                <a:ea typeface="Palatino Linotype"/>
                <a:cs typeface="Palatino Linotype"/>
                <a:sym typeface="Palatino Linotype"/>
              </a:rPr>
              <a:t>kỹ năng Khởi tạo Câu hỏi?</a:t>
            </a:r>
            <a:endParaRPr b="1" sz="4400">
              <a:solidFill>
                <a:schemeClr val="accent1"/>
              </a:solidFill>
              <a:latin typeface="Palatino Linotype"/>
              <a:ea typeface="Palatino Linotype"/>
              <a:cs typeface="Palatino Linotype"/>
              <a:sym typeface="Palatino Linotype"/>
            </a:endParaRPr>
          </a:p>
        </p:txBody>
      </p:sp>
      <p:pic>
        <p:nvPicPr>
          <p:cNvPr descr="mccomb students.jpg" id="488" name="Google Shape;488;g1b602c76758_0_47"/>
          <p:cNvPicPr preferRelativeResize="0"/>
          <p:nvPr/>
        </p:nvPicPr>
        <p:blipFill rotWithShape="1">
          <a:blip r:embed="rId3">
            <a:alphaModFix/>
          </a:blip>
          <a:srcRect b="0" l="0" r="0" t="0"/>
          <a:stretch/>
        </p:blipFill>
        <p:spPr>
          <a:xfrm>
            <a:off x="1591225" y="627611"/>
            <a:ext cx="6006608" cy="3690268"/>
          </a:xfrm>
          <a:prstGeom prst="rect">
            <a:avLst/>
          </a:prstGeom>
          <a:noFill/>
          <a:ln>
            <a:noFill/>
          </a:ln>
        </p:spPr>
      </p:pic>
      <p:cxnSp>
        <p:nvCxnSpPr>
          <p:cNvPr id="489" name="Google Shape;489;g1b602c76758_0_47"/>
          <p:cNvCxnSpPr/>
          <p:nvPr/>
        </p:nvCxnSpPr>
        <p:spPr>
          <a:xfrm>
            <a:off x="654206" y="6343748"/>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2018-05-15T14:29:45Z</dcterms:created>
  <dc:creator>The Right Question Institute</dc:creator>
</cp:coreProperties>
</file>