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3.xml" ContentType="application/vnd.openxmlformats-officedocument.presentationml.tags+xml"/>
  <Override PartName="/ppt/notesSlides/notesSlide27.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6" r:id="rId28"/>
    <p:sldId id="287" r:id="rId29"/>
    <p:sldId id="288" r:id="rId30"/>
    <p:sldId id="289" r:id="rId31"/>
    <p:sldId id="282" r:id="rId32"/>
    <p:sldId id="283" r:id="rId33"/>
    <p:sldId id="284" r:id="rId34"/>
    <p:sldId id="285" r:id="rId35"/>
  </p:sldIdLst>
  <p:sldSz cx="12192000" cy="6858000"/>
  <p:notesSz cx="7010400" cy="9296400"/>
  <p:custDataLst>
    <p:tags r:id="rId37"/>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gWHFpHTpNoNzpa3lbtVYbwoEWfp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40" name="Google Shape;140;p1: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solidFill>
                  <a:srgbClr val="000000"/>
                </a:solidFill>
                <a:latin typeface="Calibri"/>
                <a:ea typeface="Calibri"/>
                <a:cs typeface="Calibri"/>
                <a:sym typeface="Calibri"/>
              </a:rPr>
              <a:t>1</a:t>
            </a:fld>
            <a:endParaRPr>
              <a:solidFill>
                <a:srgbClr val="000000"/>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p10:notes"/>
          <p:cNvSpPr txBox="1">
            <a:spLocks noGrp="1"/>
          </p:cNvSpPr>
          <p:nvPr>
            <p:ph type="body" idx="1"/>
          </p:nvPr>
        </p:nvSpPr>
        <p:spPr>
          <a:xfrm>
            <a:off x="701040" y="4415790"/>
            <a:ext cx="5608320" cy="418338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204" name="Google Shape;204;p10:notes"/>
          <p:cNvSpPr txBox="1">
            <a:spLocks noGrp="1"/>
          </p:cNvSpPr>
          <p:nvPr>
            <p:ph type="sldNum" idx="12"/>
          </p:nvPr>
        </p:nvSpPr>
        <p:spPr>
          <a:xfrm>
            <a:off x="3970938" y="8829967"/>
            <a:ext cx="3037840" cy="464820"/>
          </a:xfrm>
          <a:prstGeom prst="rect">
            <a:avLst/>
          </a:prstGeom>
          <a:noFill/>
          <a:ln>
            <a:noFill/>
          </a:ln>
        </p:spPr>
        <p:txBody>
          <a:bodyPr spcFirstLastPara="1" wrap="square" lIns="93150" tIns="46550" rIns="93150" bIns="46550" anchor="b" anchorCtr="0">
            <a:noAutofit/>
          </a:bodyPr>
          <a:lstStyle/>
          <a:p>
            <a:pPr marL="0" lvl="0" indent="0" algn="r" rtl="0">
              <a:spcBef>
                <a:spcPts val="0"/>
              </a:spcBef>
              <a:spcAft>
                <a:spcPts val="0"/>
              </a:spcAft>
              <a:buNone/>
            </a:pPr>
            <a:fld id="{00000000-1234-1234-1234-123412341234}" type="slidenum">
              <a:rPr lang="en-US" sz="1400">
                <a:solidFill>
                  <a:srgbClr val="000000"/>
                </a:solidFill>
                <a:latin typeface="Arial"/>
                <a:ea typeface="Arial"/>
                <a:cs typeface="Arial"/>
                <a:sym typeface="Arial"/>
              </a:rPr>
              <a:t>10</a:t>
            </a:fld>
            <a:endParaRPr sz="1400">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p1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11" name="Google Shape;211;p11: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7" name="Google Shape;217;p1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18" name="Google Shape;218;p12: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1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4" name="Google Shape;224;p13: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25" name="Google Shape;225;p13: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4: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32" name="Google Shape;232;p1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8" name="Google Shape;238;p1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39" name="Google Shape;239;p15: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16: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48" name="Google Shape;248;p1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1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5" name="Google Shape;255;p17: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56" name="Google Shape;256;p17: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18: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62" name="Google Shape;262;p1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1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68" name="Google Shape;268;p1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47" name="Google Shape;147;p2: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solidFill>
                  <a:srgbClr val="000000"/>
                </a:solidFill>
                <a:latin typeface="Calibri"/>
                <a:ea typeface="Calibri"/>
                <a:cs typeface="Calibri"/>
                <a:sym typeface="Calibri"/>
              </a:rPr>
              <a:t>2</a:t>
            </a:fld>
            <a:endParaRPr>
              <a:solidFill>
                <a:srgbClr val="000000"/>
              </a:solidFill>
              <a:latin typeface="Calibri"/>
              <a:ea typeface="Calibri"/>
              <a:cs typeface="Calibri"/>
              <a:sym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0: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75" name="Google Shape;275;p2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21: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81" name="Google Shape;281;p2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22: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87" name="Google Shape;287;p2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2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93" name="Google Shape;293;p2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2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0" name="Google Shape;300;p24: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01" name="Google Shape;301;p24: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25: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08" name="Google Shape;308;p2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p26: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14" name="Google Shape;314;p2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FF94A3-515B-42C9-A632-CD8154351229}" type="slidenum">
              <a:rPr lang="en-US" smtClean="0"/>
              <a:t>27</a:t>
            </a:fld>
            <a:endParaRPr lang="en-US"/>
          </a:p>
        </p:txBody>
      </p:sp>
    </p:spTree>
    <p:extLst>
      <p:ext uri="{BB962C8B-B14F-4D97-AF65-F5344CB8AC3E}">
        <p14:creationId xmlns:p14="http://schemas.microsoft.com/office/powerpoint/2010/main" val="32769337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FF94A3-515B-42C9-A632-CD8154351229}" type="slidenum">
              <a:rPr lang="en-US" smtClean="0"/>
              <a:t>30</a:t>
            </a:fld>
            <a:endParaRPr lang="en-US"/>
          </a:p>
        </p:txBody>
      </p:sp>
    </p:spTree>
    <p:extLst>
      <p:ext uri="{BB962C8B-B14F-4D97-AF65-F5344CB8AC3E}">
        <p14:creationId xmlns:p14="http://schemas.microsoft.com/office/powerpoint/2010/main" val="41037952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p27: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20" name="Google Shape;320;p2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3: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6" name="Google Shape;156;p3: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solidFill>
                  <a:srgbClr val="000000"/>
                </a:solidFill>
                <a:latin typeface="Calibri"/>
                <a:ea typeface="Calibri"/>
                <a:cs typeface="Calibri"/>
                <a:sym typeface="Calibri"/>
              </a:rPr>
              <a:t>3</a:t>
            </a:fld>
            <a:endParaRPr>
              <a:solidFill>
                <a:srgbClr val="000000"/>
              </a:solidFill>
              <a:latin typeface="Calibri"/>
              <a:ea typeface="Calibri"/>
              <a:cs typeface="Calibri"/>
              <a:sym typeface="Calibri"/>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p28: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28" name="Google Shape;328;p2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2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34" name="Google Shape;334;p2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30: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40" name="Google Shape;340;p3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63" name="Google Shape;163;p4: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solidFill>
                  <a:srgbClr val="000000"/>
                </a:solidFill>
                <a:latin typeface="Calibri"/>
                <a:ea typeface="Calibri"/>
                <a:cs typeface="Calibri"/>
                <a:sym typeface="Calibri"/>
              </a:rPr>
              <a:t>4</a:t>
            </a:fld>
            <a:endParaRPr>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9" name="Google Shape;169;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70" name="Google Shape;170;p5: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spcBef>
                <a:spcPts val="0"/>
              </a:spcBef>
              <a:spcAft>
                <a:spcPts val="0"/>
              </a:spcAft>
              <a:buNone/>
            </a:pPr>
            <a:fld id="{00000000-1234-1234-1234-123412341234}" type="slidenum">
              <a:rPr lang="en-US">
                <a:solidFill>
                  <a:srgbClr val="000000"/>
                </a:solidFill>
                <a:latin typeface="Calibri"/>
                <a:ea typeface="Calibri"/>
                <a:cs typeface="Calibri"/>
                <a:sym typeface="Calibri"/>
              </a:rPr>
              <a:t>5</a:t>
            </a:fld>
            <a:endParaRPr>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6: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76" name="Google Shape;176;p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3" name="Google Shape;183;p7:notes"/>
          <p:cNvSpPr txBox="1">
            <a:spLocks noGrp="1"/>
          </p:cNvSpPr>
          <p:nvPr>
            <p:ph type="body" idx="1"/>
          </p:nvPr>
        </p:nvSpPr>
        <p:spPr>
          <a:xfrm>
            <a:off x="701040" y="4415790"/>
            <a:ext cx="5608320" cy="418338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84" name="Google Shape;184;p7:notes"/>
          <p:cNvSpPr txBox="1">
            <a:spLocks noGrp="1"/>
          </p:cNvSpPr>
          <p:nvPr>
            <p:ph type="sldNum" idx="12"/>
          </p:nvPr>
        </p:nvSpPr>
        <p:spPr>
          <a:xfrm>
            <a:off x="3970938" y="8829967"/>
            <a:ext cx="3037840" cy="464820"/>
          </a:xfrm>
          <a:prstGeom prst="rect">
            <a:avLst/>
          </a:prstGeom>
          <a:noFill/>
          <a:ln>
            <a:noFill/>
          </a:ln>
        </p:spPr>
        <p:txBody>
          <a:bodyPr spcFirstLastPara="1" wrap="square" lIns="93150" tIns="46550" rIns="93150" bIns="46550" anchor="b" anchorCtr="0">
            <a:noAutofit/>
          </a:bodyPr>
          <a:lstStyle/>
          <a:p>
            <a:pPr marL="0" lvl="0" indent="0" algn="r" rtl="0">
              <a:spcBef>
                <a:spcPts val="0"/>
              </a:spcBef>
              <a:spcAft>
                <a:spcPts val="0"/>
              </a:spcAft>
              <a:buNone/>
            </a:pPr>
            <a:fld id="{00000000-1234-1234-1234-123412341234}" type="slidenum">
              <a:rPr lang="en-US" sz="1400">
                <a:solidFill>
                  <a:srgbClr val="000000"/>
                </a:solidFill>
                <a:latin typeface="Arial"/>
                <a:ea typeface="Arial"/>
                <a:cs typeface="Arial"/>
                <a:sym typeface="Arial"/>
              </a:rPr>
              <a:t>7</a:t>
            </a:fld>
            <a:endParaRPr sz="1400">
              <a:solidFill>
                <a:srgbClr val="000000"/>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8:notes"/>
          <p:cNvSpPr txBox="1">
            <a:spLocks noGrp="1"/>
          </p:cNvSpPr>
          <p:nvPr>
            <p:ph type="body" idx="1"/>
          </p:nvPr>
        </p:nvSpPr>
        <p:spPr>
          <a:xfrm>
            <a:off x="701040" y="4415790"/>
            <a:ext cx="5608320" cy="418338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90" name="Google Shape;190;p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9:notes"/>
          <p:cNvSpPr txBox="1">
            <a:spLocks noGrp="1"/>
          </p:cNvSpPr>
          <p:nvPr>
            <p:ph type="body" idx="1"/>
          </p:nvPr>
        </p:nvSpPr>
        <p:spPr>
          <a:xfrm>
            <a:off x="701040" y="4415790"/>
            <a:ext cx="5608320" cy="418338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97" name="Google Shape;197;p9:notes"/>
          <p:cNvSpPr txBox="1">
            <a:spLocks noGrp="1"/>
          </p:cNvSpPr>
          <p:nvPr>
            <p:ph type="sldNum" idx="12"/>
          </p:nvPr>
        </p:nvSpPr>
        <p:spPr>
          <a:xfrm>
            <a:off x="3970938" y="8829967"/>
            <a:ext cx="3037840" cy="464820"/>
          </a:xfrm>
          <a:prstGeom prst="rect">
            <a:avLst/>
          </a:prstGeom>
          <a:noFill/>
          <a:ln>
            <a:noFill/>
          </a:ln>
        </p:spPr>
        <p:txBody>
          <a:bodyPr spcFirstLastPara="1" wrap="square" lIns="93150" tIns="46550" rIns="93150" bIns="46550" anchor="b" anchorCtr="0">
            <a:noAutofit/>
          </a:bodyPr>
          <a:lstStyle/>
          <a:p>
            <a:pPr marL="0" lvl="0" indent="0" algn="r" rtl="0">
              <a:spcBef>
                <a:spcPts val="0"/>
              </a:spcBef>
              <a:spcAft>
                <a:spcPts val="0"/>
              </a:spcAft>
              <a:buNone/>
            </a:pPr>
            <a:fld id="{00000000-1234-1234-1234-123412341234}" type="slidenum">
              <a:rPr lang="en-US" sz="1400">
                <a:solidFill>
                  <a:srgbClr val="000000"/>
                </a:solidFill>
                <a:latin typeface="Arial"/>
                <a:ea typeface="Arial"/>
                <a:cs typeface="Arial"/>
                <a:sym typeface="Arial"/>
              </a:rPr>
              <a:t>9</a:t>
            </a:fld>
            <a:endParaRPr sz="1400">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rightquestion.org/"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Only w/ Footer" type="titleOnly">
  <p:cSld name="TITLE_ONLY">
    <p:spTree>
      <p:nvGrpSpPr>
        <p:cNvPr id="1" name="Shape 12"/>
        <p:cNvGrpSpPr/>
        <p:nvPr/>
      </p:nvGrpSpPr>
      <p:grpSpPr>
        <a:xfrm>
          <a:off x="0" y="0"/>
          <a:ext cx="0" cy="0"/>
          <a:chOff x="0" y="0"/>
          <a:chExt cx="0" cy="0"/>
        </a:xfrm>
      </p:grpSpPr>
      <p:sp>
        <p:nvSpPr>
          <p:cNvPr id="13" name="Google Shape;13;p32"/>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Rockwell"/>
              <a:buNone/>
              <a:defRPr b="1">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14" name="Google Shape;14;p32"/>
          <p:cNvCxnSpPr/>
          <p:nvPr/>
        </p:nvCxnSpPr>
        <p:spPr>
          <a:xfrm>
            <a:off x="838201" y="1174484"/>
            <a:ext cx="10625279" cy="0"/>
          </a:xfrm>
          <a:prstGeom prst="straightConnector1">
            <a:avLst/>
          </a:prstGeom>
          <a:noFill/>
          <a:ln w="9525" cap="flat" cmpd="sng">
            <a:solidFill>
              <a:schemeClr val="accent1"/>
            </a:solidFill>
            <a:prstDash val="solid"/>
            <a:miter lim="800000"/>
            <a:headEnd type="none" w="sm" len="sm"/>
            <a:tailEnd type="none" w="sm" len="sm"/>
          </a:ln>
        </p:spPr>
      </p:cxnSp>
      <p:cxnSp>
        <p:nvCxnSpPr>
          <p:cNvPr id="15" name="Google Shape;15;p32"/>
          <p:cNvCxnSpPr/>
          <p:nvPr/>
        </p:nvCxnSpPr>
        <p:spPr>
          <a:xfrm>
            <a:off x="783360" y="6477108"/>
            <a:ext cx="10625279" cy="0"/>
          </a:xfrm>
          <a:prstGeom prst="straightConnector1">
            <a:avLst/>
          </a:prstGeom>
          <a:noFill/>
          <a:ln w="9525" cap="flat" cmpd="sng">
            <a:solidFill>
              <a:schemeClr val="accent1"/>
            </a:solidFill>
            <a:prstDash val="solid"/>
            <a:miter lim="800000"/>
            <a:headEnd type="none" w="sm" len="sm"/>
            <a:tailEnd type="none" w="sm" len="sm"/>
          </a:ln>
        </p:spPr>
      </p:cxnSp>
      <p:sp>
        <p:nvSpPr>
          <p:cNvPr id="16" name="Google Shape;16;p32"/>
          <p:cNvSpPr txBox="1"/>
          <p:nvPr/>
        </p:nvSpPr>
        <p:spPr>
          <a:xfrm>
            <a:off x="6649572" y="6515169"/>
            <a:ext cx="6541994"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0" i="0" u="none" strike="noStrike" cap="none">
                <a:solidFill>
                  <a:schemeClr val="dk1"/>
                </a:solidFill>
                <a:latin typeface="Rockwell"/>
                <a:ea typeface="Rockwell"/>
                <a:cs typeface="Rockwell"/>
                <a:sym typeface="Rockwell"/>
              </a:rPr>
              <a:t>Source: The Right Question Institute - </a:t>
            </a:r>
            <a:r>
              <a:rPr lang="en-US" sz="1400" b="0" i="0" u="sng" strike="noStrike" cap="none">
                <a:solidFill>
                  <a:schemeClr val="dk1"/>
                </a:solidFill>
                <a:latin typeface="Rockwell"/>
                <a:ea typeface="Rockwell"/>
                <a:cs typeface="Rockwell"/>
                <a:sym typeface="Rockwell"/>
                <a:hlinkClick r:id="rId2">
                  <a:extLst>
                    <a:ext uri="{A12FA001-AC4F-418D-AE19-62706E023703}">
                      <ahyp:hlinkClr xmlns:ahyp="http://schemas.microsoft.com/office/drawing/2018/hyperlinkcolor" val="tx"/>
                    </a:ext>
                  </a:extLst>
                </a:hlinkClick>
              </a:rPr>
              <a:t>www.rightquestion.org</a:t>
            </a:r>
            <a:endParaRPr sz="1400" b="0" i="0" u="none" strike="noStrike" cap="none">
              <a:solidFill>
                <a:schemeClr val="dk1"/>
              </a:solidFill>
              <a:latin typeface="Rockwell"/>
              <a:ea typeface="Rockwell"/>
              <a:cs typeface="Rockwell"/>
              <a:sym typeface="Rockwell"/>
            </a:endParaRPr>
          </a:p>
        </p:txBody>
      </p:sp>
      <p:pic>
        <p:nvPicPr>
          <p:cNvPr id="17" name="Google Shape;17;p32"/>
          <p:cNvPicPr preferRelativeResize="0"/>
          <p:nvPr/>
        </p:nvPicPr>
        <p:blipFill rotWithShape="1">
          <a:blip r:embed="rId3">
            <a:alphaModFix/>
          </a:blip>
          <a:srcRect/>
          <a:stretch/>
        </p:blipFill>
        <p:spPr>
          <a:xfrm>
            <a:off x="893039" y="6525547"/>
            <a:ext cx="607060" cy="28702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59"/>
        <p:cNvGrpSpPr/>
        <p:nvPr/>
      </p:nvGrpSpPr>
      <p:grpSpPr>
        <a:xfrm>
          <a:off x="0" y="0"/>
          <a:ext cx="0" cy="0"/>
          <a:chOff x="0" y="0"/>
          <a:chExt cx="0" cy="0"/>
        </a:xfrm>
      </p:grpSpPr>
      <p:cxnSp>
        <p:nvCxnSpPr>
          <p:cNvPr id="60" name="Google Shape;60;p41"/>
          <p:cNvCxnSpPr/>
          <p:nvPr/>
        </p:nvCxnSpPr>
        <p:spPr>
          <a:xfrm>
            <a:off x="768627" y="5835315"/>
            <a:ext cx="10625279" cy="0"/>
          </a:xfrm>
          <a:prstGeom prst="straightConnector1">
            <a:avLst/>
          </a:prstGeom>
          <a:noFill/>
          <a:ln w="9525" cap="flat" cmpd="sng">
            <a:solidFill>
              <a:srgbClr val="A5A5A5"/>
            </a:solidFill>
            <a:prstDash val="solid"/>
            <a:miter lim="800000"/>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61"/>
        <p:cNvGrpSpPr/>
        <p:nvPr/>
      </p:nvGrpSpPr>
      <p:grpSpPr>
        <a:xfrm>
          <a:off x="0" y="0"/>
          <a:ext cx="0" cy="0"/>
          <a:chOff x="0" y="0"/>
          <a:chExt cx="0" cy="0"/>
        </a:xfrm>
      </p:grpSpPr>
      <p:sp>
        <p:nvSpPr>
          <p:cNvPr id="62" name="Google Shape;62;p42"/>
          <p:cNvSpPr/>
          <p:nvPr/>
        </p:nvSpPr>
        <p:spPr>
          <a:xfrm>
            <a:off x="0" y="-17796"/>
            <a:ext cx="12192000" cy="5636543"/>
          </a:xfrm>
          <a:prstGeom prst="rect">
            <a:avLst/>
          </a:prstGeom>
          <a:solidFill>
            <a:schemeClr val="accent1"/>
          </a:solidFill>
          <a:ln w="12700" cap="flat" cmpd="sng">
            <a:solidFill>
              <a:srgbClr val="408F9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43"/>
          <p:cNvSpPr txBox="1">
            <a:spLocks noGrp="1"/>
          </p:cNvSpPr>
          <p:nvPr>
            <p:ph type="title"/>
          </p:nvPr>
        </p:nvSpPr>
        <p:spPr>
          <a:xfrm>
            <a:off x="839788" y="457202"/>
            <a:ext cx="4343400" cy="53022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3200"/>
              <a:buFont typeface="Rockwell"/>
              <a:buNone/>
              <a:defRPr sz="32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43"/>
          <p:cNvSpPr txBox="1">
            <a:spLocks noGrp="1"/>
          </p:cNvSpPr>
          <p:nvPr>
            <p:ph type="body" idx="1"/>
          </p:nvPr>
        </p:nvSpPr>
        <p:spPr>
          <a:xfrm>
            <a:off x="838201" y="1171076"/>
            <a:ext cx="4569577" cy="2827499"/>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43"/>
          <p:cNvSpPr txBox="1">
            <a:spLocks noGrp="1"/>
          </p:cNvSpPr>
          <p:nvPr>
            <p:ph type="body" idx="2"/>
          </p:nvPr>
        </p:nvSpPr>
        <p:spPr>
          <a:xfrm>
            <a:off x="839788" y="4182222"/>
            <a:ext cx="4567989" cy="1528768"/>
          </a:xfrm>
          <a:prstGeom prst="rect">
            <a:avLst/>
          </a:prstGeom>
          <a:noFill/>
          <a:ln>
            <a:noFill/>
          </a:ln>
        </p:spPr>
        <p:txBody>
          <a:bodyPr spcFirstLastPara="1" wrap="square" lIns="91425" tIns="45700" rIns="91425" bIns="45700" anchor="t" anchorCtr="0">
            <a:normAutofit/>
          </a:bodyPr>
          <a:lstStyle>
            <a:lvl1pPr marL="457200" marR="0" lvl="0" indent="-368300" algn="l">
              <a:lnSpc>
                <a:spcPct val="90000"/>
              </a:lnSpc>
              <a:spcBef>
                <a:spcPts val="1000"/>
              </a:spcBef>
              <a:spcAft>
                <a:spcPts val="0"/>
              </a:spcAft>
              <a:buClr>
                <a:schemeClr val="dk1"/>
              </a:buClr>
              <a:buSzPts val="2200"/>
              <a:buFont typeface="Arial"/>
              <a:buChar char="•"/>
              <a:defRPr sz="22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43"/>
          <p:cNvSpPr txBox="1">
            <a:spLocks noGrp="1"/>
          </p:cNvSpPr>
          <p:nvPr>
            <p:ph type="body" idx="3"/>
          </p:nvPr>
        </p:nvSpPr>
        <p:spPr>
          <a:xfrm>
            <a:off x="6021388" y="1171074"/>
            <a:ext cx="4567989" cy="5101388"/>
          </a:xfrm>
          <a:prstGeom prst="rect">
            <a:avLst/>
          </a:prstGeom>
          <a:noFill/>
          <a:ln>
            <a:noFill/>
          </a:ln>
        </p:spPr>
        <p:txBody>
          <a:bodyPr spcFirstLastPara="1" wrap="square" lIns="91425" tIns="45700" rIns="91425" bIns="45700" anchor="t" anchorCtr="0">
            <a:normAutofit/>
          </a:bodyPr>
          <a:lstStyle>
            <a:lvl1pPr marL="457200" marR="0" lvl="0" indent="-368300" algn="l">
              <a:lnSpc>
                <a:spcPct val="90000"/>
              </a:lnSpc>
              <a:spcBef>
                <a:spcPts val="1000"/>
              </a:spcBef>
              <a:spcAft>
                <a:spcPts val="0"/>
              </a:spcAft>
              <a:buClr>
                <a:schemeClr val="dk1"/>
              </a:buClr>
              <a:buSzPts val="2200"/>
              <a:buFont typeface="Arial"/>
              <a:buChar char="•"/>
              <a:defRPr sz="22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3_Title and Content w/ Footer">
  <p:cSld name="3_Title and Content w/ Footer">
    <p:spTree>
      <p:nvGrpSpPr>
        <p:cNvPr id="1" name="Shape 68"/>
        <p:cNvGrpSpPr/>
        <p:nvPr/>
      </p:nvGrpSpPr>
      <p:grpSpPr>
        <a:xfrm>
          <a:off x="0" y="0"/>
          <a:ext cx="0" cy="0"/>
          <a:chOff x="0" y="0"/>
          <a:chExt cx="0" cy="0"/>
        </a:xfrm>
      </p:grpSpPr>
      <p:sp>
        <p:nvSpPr>
          <p:cNvPr id="69" name="Google Shape;69;p44"/>
          <p:cNvSpPr txBox="1">
            <a:spLocks noGrp="1"/>
          </p:cNvSpPr>
          <p:nvPr>
            <p:ph type="title"/>
          </p:nvPr>
        </p:nvSpPr>
        <p:spPr>
          <a:xfrm>
            <a:off x="838200" y="92752"/>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Rockwell"/>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4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71" name="Google Shape;71;p44"/>
          <p:cNvCxnSpPr/>
          <p:nvPr/>
        </p:nvCxnSpPr>
        <p:spPr>
          <a:xfrm>
            <a:off x="728521" y="1662320"/>
            <a:ext cx="10625279"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_Two Photo w/ Text and Footer">
  <p:cSld name="3_Two Photo w/ Text and Footer">
    <p:spTree>
      <p:nvGrpSpPr>
        <p:cNvPr id="1" name="Shape 72"/>
        <p:cNvGrpSpPr/>
        <p:nvPr/>
      </p:nvGrpSpPr>
      <p:grpSpPr>
        <a:xfrm>
          <a:off x="0" y="0"/>
          <a:ext cx="0" cy="0"/>
          <a:chOff x="0" y="0"/>
          <a:chExt cx="0" cy="0"/>
        </a:xfrm>
      </p:grpSpPr>
      <p:sp>
        <p:nvSpPr>
          <p:cNvPr id="73" name="Google Shape;73;p45"/>
          <p:cNvSpPr txBox="1">
            <a:spLocks noGrp="1"/>
          </p:cNvSpPr>
          <p:nvPr>
            <p:ph type="title"/>
          </p:nvPr>
        </p:nvSpPr>
        <p:spPr>
          <a:xfrm>
            <a:off x="838725" y="18329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Rockwell"/>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45"/>
          <p:cNvSpPr>
            <a:spLocks noGrp="1"/>
          </p:cNvSpPr>
          <p:nvPr>
            <p:ph type="pic" idx="2"/>
          </p:nvPr>
        </p:nvSpPr>
        <p:spPr>
          <a:xfrm>
            <a:off x="838725" y="1828802"/>
            <a:ext cx="4808096" cy="2649303"/>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9pPr>
          </a:lstStyle>
          <a:p>
            <a:endParaRPr/>
          </a:p>
        </p:txBody>
      </p:sp>
      <p:sp>
        <p:nvSpPr>
          <p:cNvPr id="75" name="Google Shape;75;p45"/>
          <p:cNvSpPr>
            <a:spLocks noGrp="1"/>
          </p:cNvSpPr>
          <p:nvPr>
            <p:ph type="pic" idx="3"/>
          </p:nvPr>
        </p:nvSpPr>
        <p:spPr>
          <a:xfrm>
            <a:off x="6385301" y="1828802"/>
            <a:ext cx="4968499" cy="2649303"/>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9pPr>
          </a:lstStyle>
          <a:p>
            <a:endParaRPr/>
          </a:p>
        </p:txBody>
      </p:sp>
      <p:sp>
        <p:nvSpPr>
          <p:cNvPr id="76" name="Google Shape;76;p45"/>
          <p:cNvSpPr txBox="1">
            <a:spLocks noGrp="1"/>
          </p:cNvSpPr>
          <p:nvPr>
            <p:ph type="body" idx="1"/>
          </p:nvPr>
        </p:nvSpPr>
        <p:spPr>
          <a:xfrm>
            <a:off x="838200" y="4702766"/>
            <a:ext cx="10515600" cy="914400"/>
          </a:xfrm>
          <a:prstGeom prst="rect">
            <a:avLst/>
          </a:prstGeom>
          <a:noFill/>
          <a:ln>
            <a:noFill/>
          </a:ln>
        </p:spPr>
        <p:txBody>
          <a:bodyPr spcFirstLastPara="1" wrap="square" lIns="91425" tIns="45700" rIns="91425" bIns="45700" anchor="t" anchorCtr="0">
            <a:normAutofit/>
          </a:bodyPr>
          <a:lstStyle>
            <a:lvl1pPr marL="457200" marR="0" lvl="0" indent="-228600" algn="l">
              <a:lnSpc>
                <a:spcPct val="90000"/>
              </a:lnSpc>
              <a:spcBef>
                <a:spcPts val="1000"/>
              </a:spcBef>
              <a:spcAft>
                <a:spcPts val="0"/>
              </a:spcAft>
              <a:buClr>
                <a:schemeClr val="dk1"/>
              </a:buClr>
              <a:buSzPts val="2800"/>
              <a:buFont typeface="Arial"/>
              <a:buNone/>
              <a:defRPr b="0" i="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77" name="Google Shape;77;p45"/>
          <p:cNvCxnSpPr/>
          <p:nvPr/>
        </p:nvCxnSpPr>
        <p:spPr>
          <a:xfrm>
            <a:off x="838726" y="1188907"/>
            <a:ext cx="10625279"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4_Picture with Caption w/ footer">
  <p:cSld name="4_Picture with Caption w/ footer">
    <p:spTree>
      <p:nvGrpSpPr>
        <p:cNvPr id="1" name="Shape 78"/>
        <p:cNvGrpSpPr/>
        <p:nvPr/>
      </p:nvGrpSpPr>
      <p:grpSpPr>
        <a:xfrm>
          <a:off x="0" y="0"/>
          <a:ext cx="0" cy="0"/>
          <a:chOff x="0" y="0"/>
          <a:chExt cx="0" cy="0"/>
        </a:xfrm>
      </p:grpSpPr>
      <p:sp>
        <p:nvSpPr>
          <p:cNvPr id="79" name="Google Shape;79;p46"/>
          <p:cNvSpPr>
            <a:spLocks noGrp="1"/>
          </p:cNvSpPr>
          <p:nvPr>
            <p:ph type="pic" idx="2"/>
          </p:nvPr>
        </p:nvSpPr>
        <p:spPr>
          <a:xfrm>
            <a:off x="707441" y="987427"/>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9pPr>
          </a:lstStyle>
          <a:p>
            <a:endParaRPr/>
          </a:p>
        </p:txBody>
      </p:sp>
      <p:sp>
        <p:nvSpPr>
          <p:cNvPr id="80" name="Google Shape;80;p46"/>
          <p:cNvSpPr txBox="1">
            <a:spLocks noGrp="1"/>
          </p:cNvSpPr>
          <p:nvPr>
            <p:ph type="body" idx="1"/>
          </p:nvPr>
        </p:nvSpPr>
        <p:spPr>
          <a:xfrm>
            <a:off x="7423152" y="1303421"/>
            <a:ext cx="3932237" cy="2578768"/>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chemeClr val="dk2"/>
              </a:buClr>
              <a:buSzPts val="2800"/>
              <a:buNone/>
              <a:defRPr sz="2800" b="0" i="0">
                <a:solidFill>
                  <a:schemeClr val="dk2"/>
                </a:solidFill>
                <a:latin typeface="Rockwell"/>
                <a:ea typeface="Rockwell"/>
                <a:cs typeface="Rockwell"/>
                <a:sym typeface="Rockwell"/>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1" name="Google Shape;81;p46"/>
          <p:cNvSpPr txBox="1">
            <a:spLocks noGrp="1"/>
          </p:cNvSpPr>
          <p:nvPr>
            <p:ph type="body" idx="3"/>
          </p:nvPr>
        </p:nvSpPr>
        <p:spPr>
          <a:xfrm>
            <a:off x="7423152" y="4070685"/>
            <a:ext cx="3932237" cy="2578768"/>
          </a:xfrm>
          <a:prstGeom prst="rect">
            <a:avLst/>
          </a:prstGeom>
          <a:noFill/>
          <a:ln>
            <a:noFill/>
          </a:ln>
        </p:spPr>
        <p:txBody>
          <a:bodyPr spcFirstLastPara="1" wrap="square" lIns="91425" tIns="45700" rIns="91425" bIns="45700" anchor="t" anchorCtr="0">
            <a:normAutofit/>
          </a:bodyPr>
          <a:lstStyle>
            <a:lvl1pPr marL="457200" lvl="0" indent="-228600" algn="r">
              <a:lnSpc>
                <a:spcPct val="100000"/>
              </a:lnSpc>
              <a:spcBef>
                <a:spcPts val="1000"/>
              </a:spcBef>
              <a:spcAft>
                <a:spcPts val="0"/>
              </a:spcAft>
              <a:buClr>
                <a:schemeClr val="dk1"/>
              </a:buClr>
              <a:buSzPts val="2200"/>
              <a:buNone/>
              <a:defRPr sz="2200" b="0" i="0">
                <a:solidFill>
                  <a:schemeClr val="dk1"/>
                </a:solidFill>
                <a:latin typeface="Rockwell"/>
                <a:ea typeface="Rockwell"/>
                <a:cs typeface="Rockwell"/>
                <a:sym typeface="Rockwell"/>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cxnSp>
        <p:nvCxnSpPr>
          <p:cNvPr id="82" name="Google Shape;82;p46"/>
          <p:cNvCxnSpPr/>
          <p:nvPr/>
        </p:nvCxnSpPr>
        <p:spPr>
          <a:xfrm>
            <a:off x="598776" y="6065489"/>
            <a:ext cx="10625279"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5_Section Header">
  <p:cSld name="5_Section Header">
    <p:spTree>
      <p:nvGrpSpPr>
        <p:cNvPr id="1" name="Shape 83"/>
        <p:cNvGrpSpPr/>
        <p:nvPr/>
      </p:nvGrpSpPr>
      <p:grpSpPr>
        <a:xfrm>
          <a:off x="0" y="0"/>
          <a:ext cx="0" cy="0"/>
          <a:chOff x="0" y="0"/>
          <a:chExt cx="0" cy="0"/>
        </a:xfrm>
      </p:grpSpPr>
      <p:sp>
        <p:nvSpPr>
          <p:cNvPr id="84" name="Google Shape;84;p47"/>
          <p:cNvSpPr txBox="1">
            <a:spLocks noGrp="1"/>
          </p:cNvSpPr>
          <p:nvPr>
            <p:ph type="title"/>
          </p:nvPr>
        </p:nvSpPr>
        <p:spPr>
          <a:xfrm>
            <a:off x="831851" y="3296858"/>
            <a:ext cx="10515600" cy="83843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4000"/>
              <a:buFont typeface="Rockwell"/>
              <a:buNone/>
              <a:defRPr sz="4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47"/>
          <p:cNvSpPr txBox="1">
            <a:spLocks noGrp="1"/>
          </p:cNvSpPr>
          <p:nvPr>
            <p:ph type="body" idx="1"/>
          </p:nvPr>
        </p:nvSpPr>
        <p:spPr>
          <a:xfrm>
            <a:off x="831851" y="4359960"/>
            <a:ext cx="10515600" cy="18152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86" name="Google Shape;86;p47"/>
          <p:cNvSpPr>
            <a:spLocks noGrp="1"/>
          </p:cNvSpPr>
          <p:nvPr>
            <p:ph type="pic" idx="2"/>
          </p:nvPr>
        </p:nvSpPr>
        <p:spPr>
          <a:xfrm>
            <a:off x="831849" y="528638"/>
            <a:ext cx="6546851" cy="2871787"/>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9pPr>
          </a:lstStyle>
          <a:p>
            <a:endParaRPr/>
          </a:p>
        </p:txBody>
      </p:sp>
      <p:cxnSp>
        <p:nvCxnSpPr>
          <p:cNvPr id="87" name="Google Shape;87;p47"/>
          <p:cNvCxnSpPr/>
          <p:nvPr/>
        </p:nvCxnSpPr>
        <p:spPr>
          <a:xfrm>
            <a:off x="810478" y="4249858"/>
            <a:ext cx="10625279" cy="0"/>
          </a:xfrm>
          <a:prstGeom prst="straightConnector1">
            <a:avLst/>
          </a:prstGeom>
          <a:noFill/>
          <a:ln w="9525" cap="flat" cmpd="sng">
            <a:solidFill>
              <a:schemeClr val="accent1"/>
            </a:solidFill>
            <a:prstDash val="solid"/>
            <a:miter lim="800000"/>
            <a:headEnd type="none" w="sm" len="sm"/>
            <a:tailEnd type="none" w="sm" len="sm"/>
          </a:ln>
        </p:spPr>
      </p:cxnSp>
      <p:cxnSp>
        <p:nvCxnSpPr>
          <p:cNvPr id="88" name="Google Shape;88;p47"/>
          <p:cNvCxnSpPr/>
          <p:nvPr/>
        </p:nvCxnSpPr>
        <p:spPr>
          <a:xfrm>
            <a:off x="506100" y="6175187"/>
            <a:ext cx="10625279"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Picture above Caption">
  <p:cSld name="Picture above Caption">
    <p:spTree>
      <p:nvGrpSpPr>
        <p:cNvPr id="1" name="Shape 89"/>
        <p:cNvGrpSpPr/>
        <p:nvPr/>
      </p:nvGrpSpPr>
      <p:grpSpPr>
        <a:xfrm>
          <a:off x="0" y="0"/>
          <a:ext cx="0" cy="0"/>
          <a:chOff x="0" y="0"/>
          <a:chExt cx="0" cy="0"/>
        </a:xfrm>
      </p:grpSpPr>
      <p:sp>
        <p:nvSpPr>
          <p:cNvPr id="90" name="Google Shape;90;p48"/>
          <p:cNvSpPr txBox="1">
            <a:spLocks noGrp="1"/>
          </p:cNvSpPr>
          <p:nvPr>
            <p:ph type="title"/>
          </p:nvPr>
        </p:nvSpPr>
        <p:spPr>
          <a:xfrm>
            <a:off x="675343" y="4424082"/>
            <a:ext cx="8254876" cy="83371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Rockwell"/>
              <a:buNone/>
              <a:defRPr sz="26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48"/>
          <p:cNvSpPr>
            <a:spLocks noGrp="1"/>
          </p:cNvSpPr>
          <p:nvPr>
            <p:ph type="pic" idx="2"/>
          </p:nvPr>
        </p:nvSpPr>
        <p:spPr>
          <a:xfrm>
            <a:off x="370543" y="228600"/>
            <a:ext cx="8504519" cy="418795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9pPr>
          </a:lstStyle>
          <a:p>
            <a:endParaRPr/>
          </a:p>
        </p:txBody>
      </p:sp>
      <p:sp>
        <p:nvSpPr>
          <p:cNvPr id="92" name="Google Shape;92;p48"/>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93" name="Google Shape;93;p48"/>
          <p:cNvSpPr txBox="1">
            <a:spLocks noGrp="1"/>
          </p:cNvSpPr>
          <p:nvPr>
            <p:ph type="ftr" idx="11"/>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94" name="Google Shape;94;p48"/>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1pPr>
            <a:lvl2pPr marL="0" marR="0" lvl="1"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2pPr>
            <a:lvl3pPr marL="0" marR="0" lvl="2"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3pPr>
            <a:lvl4pPr marL="0" marR="0" lvl="3"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4pPr>
            <a:lvl5pPr marL="0" marR="0" lvl="4"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5pPr>
            <a:lvl6pPr marL="0" marR="0" lvl="5"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6pPr>
            <a:lvl7pPr marL="0" marR="0" lvl="6"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7pPr>
            <a:lvl8pPr marL="0" marR="0" lvl="7"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8pPr>
            <a:lvl9pPr marL="0" marR="0" lvl="8" indent="0" algn="l" rtl="0">
              <a:lnSpc>
                <a:spcPct val="100000"/>
              </a:lnSpc>
              <a:spcBef>
                <a:spcPts val="0"/>
              </a:spcBef>
              <a:spcAft>
                <a:spcPts val="0"/>
              </a:spcAft>
              <a:buClr>
                <a:srgbClr val="000000"/>
              </a:buClr>
              <a:buSzPts val="1800"/>
              <a:buFont typeface="Rockwell"/>
              <a:buNone/>
              <a:defRPr sz="1800" b="0" i="0" u="none" strike="noStrike" cap="none">
                <a:solidFill>
                  <a:srgbClr val="000000"/>
                </a:solidFill>
                <a:latin typeface="Rockwell"/>
                <a:ea typeface="Rockwell"/>
                <a:cs typeface="Rockwell"/>
                <a:sym typeface="Rockwell"/>
              </a:defRPr>
            </a:lvl9pPr>
          </a:lstStyle>
          <a:p>
            <a:pPr marL="0" lvl="0" indent="0" algn="l" rtl="0">
              <a:spcBef>
                <a:spcPts val="0"/>
              </a:spcBef>
              <a:spcAft>
                <a:spcPts val="0"/>
              </a:spcAft>
              <a:buNone/>
            </a:pPr>
            <a:fld id="{00000000-1234-1234-1234-123412341234}" type="slidenum">
              <a:rPr lang="en-US"/>
              <a:t>‹#›</a:t>
            </a:fld>
            <a:endParaRPr/>
          </a:p>
        </p:txBody>
      </p:sp>
      <p:sp>
        <p:nvSpPr>
          <p:cNvPr id="95" name="Google Shape;95;p48"/>
          <p:cNvSpPr/>
          <p:nvPr/>
        </p:nvSpPr>
        <p:spPr>
          <a:xfrm>
            <a:off x="9069917" y="228600"/>
            <a:ext cx="2743200" cy="2039112"/>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96" name="Google Shape;96;p48"/>
          <p:cNvSpPr/>
          <p:nvPr/>
        </p:nvSpPr>
        <p:spPr>
          <a:xfrm>
            <a:off x="9069917" y="2377440"/>
            <a:ext cx="2743200" cy="203911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97" name="Google Shape;97;p48"/>
          <p:cNvSpPr txBox="1"/>
          <p:nvPr/>
        </p:nvSpPr>
        <p:spPr>
          <a:xfrm>
            <a:off x="436285" y="4632792"/>
            <a:ext cx="294091" cy="369332"/>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9FC3E3"/>
              </a:buClr>
              <a:buSzPts val="2400"/>
              <a:buFont typeface="Rockwell"/>
              <a:buNone/>
            </a:pPr>
            <a:r>
              <a:rPr lang="en-US" sz="2400" b="1" i="0" u="none" strike="noStrike" cap="none">
                <a:solidFill>
                  <a:srgbClr val="9FC3E3"/>
                </a:solidFill>
                <a:latin typeface="Rockwell"/>
                <a:ea typeface="Rockwell"/>
                <a:cs typeface="Rockwell"/>
                <a:sym typeface="Rockwell"/>
              </a:rPr>
              <a:t>+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98"/>
        <p:cNvGrpSpPr/>
        <p:nvPr/>
      </p:nvGrpSpPr>
      <p:grpSpPr>
        <a:xfrm>
          <a:off x="0" y="0"/>
          <a:ext cx="0" cy="0"/>
          <a:chOff x="0" y="0"/>
          <a:chExt cx="0" cy="0"/>
        </a:xfrm>
      </p:grpSpPr>
      <p:sp>
        <p:nvSpPr>
          <p:cNvPr id="99" name="Google Shape;99;p49"/>
          <p:cNvSpPr/>
          <p:nvPr/>
        </p:nvSpPr>
        <p:spPr>
          <a:xfrm>
            <a:off x="10947400" y="282575"/>
            <a:ext cx="856000" cy="1600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100" name="Google Shape;100;p49"/>
          <p:cNvSpPr txBox="1">
            <a:spLocks noGrp="1"/>
          </p:cNvSpPr>
          <p:nvPr>
            <p:ph type="title"/>
          </p:nvPr>
        </p:nvSpPr>
        <p:spPr>
          <a:xfrm>
            <a:off x="664632" y="484093"/>
            <a:ext cx="10075200" cy="1116000"/>
          </a:xfrm>
          <a:prstGeom prst="rect">
            <a:avLst/>
          </a:prstGeom>
          <a:noFill/>
          <a:ln>
            <a:noFill/>
          </a:ln>
        </p:spPr>
        <p:txBody>
          <a:bodyPr spcFirstLastPara="1" wrap="square" lIns="91425" tIns="45700" rIns="91425" bIns="45700" anchor="t" anchorCtr="0">
            <a:normAutofit/>
          </a:bodyPr>
          <a:lstStyle>
            <a:lvl1pPr marR="0" lvl="0" algn="l">
              <a:lnSpc>
                <a:spcPct val="90000"/>
              </a:lnSpc>
              <a:spcBef>
                <a:spcPts val="0"/>
              </a:spcBef>
              <a:spcAft>
                <a:spcPts val="0"/>
              </a:spcAft>
              <a:buClr>
                <a:schemeClr val="accent1"/>
              </a:buClr>
              <a:buSzPts val="3600"/>
              <a:buFont typeface="Rockwell"/>
              <a:buNone/>
              <a:defRPr sz="3600" b="0" i="0" u="none" strike="noStrike" cap="none">
                <a:solidFill>
                  <a:schemeClr val="accent1"/>
                </a:solidFill>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1" name="Google Shape;101;p49"/>
          <p:cNvSpPr txBox="1">
            <a:spLocks noGrp="1"/>
          </p:cNvSpPr>
          <p:nvPr>
            <p:ph type="body" idx="1"/>
          </p:nvPr>
        </p:nvSpPr>
        <p:spPr>
          <a:xfrm>
            <a:off x="664632" y="1981200"/>
            <a:ext cx="10075200" cy="4145200"/>
          </a:xfrm>
          <a:prstGeom prst="rect">
            <a:avLst/>
          </a:prstGeom>
          <a:noFill/>
          <a:ln>
            <a:noFill/>
          </a:ln>
        </p:spPr>
        <p:txBody>
          <a:bodyPr spcFirstLastPara="1" wrap="square" lIns="91425" tIns="45700" rIns="91425" bIns="45700" anchor="t" anchorCtr="0">
            <a:normAutofit/>
          </a:bodyPr>
          <a:lstStyle>
            <a:lvl1pPr marL="457200" marR="0" lvl="0" indent="-323850" algn="l">
              <a:lnSpc>
                <a:spcPct val="90000"/>
              </a:lnSpc>
              <a:spcBef>
                <a:spcPts val="2000"/>
              </a:spcBef>
              <a:spcAft>
                <a:spcPts val="0"/>
              </a:spcAft>
              <a:buClr>
                <a:schemeClr val="accent1"/>
              </a:buClr>
              <a:buSzPts val="1500"/>
              <a:buFont typeface="Noto Sans Symbols"/>
              <a:buChar char="■"/>
              <a:defRPr sz="2000" b="0" i="0" u="none" strike="noStrike" cap="none">
                <a:solidFill>
                  <a:srgbClr val="595959"/>
                </a:solidFill>
                <a:latin typeface="Rockwell"/>
                <a:ea typeface="Rockwell"/>
                <a:cs typeface="Rockwell"/>
                <a:sym typeface="Rockwell"/>
              </a:defRPr>
            </a:lvl1pPr>
            <a:lvl2pPr marL="914400" marR="0" lvl="1" indent="-314325" algn="l">
              <a:lnSpc>
                <a:spcPct val="90000"/>
              </a:lnSpc>
              <a:spcBef>
                <a:spcPts val="60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2pPr>
            <a:lvl3pPr marL="1371600" marR="0" lvl="2" indent="-314325" algn="l">
              <a:lnSpc>
                <a:spcPct val="90000"/>
              </a:lnSpc>
              <a:spcBef>
                <a:spcPts val="6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3pPr>
            <a:lvl4pPr marL="1828800" marR="0" lvl="3" indent="-314325" algn="l">
              <a:lnSpc>
                <a:spcPct val="90000"/>
              </a:lnSpc>
              <a:spcBef>
                <a:spcPts val="60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4pPr>
            <a:lvl5pPr marL="2286000" marR="0" lvl="4" indent="-314325" algn="l">
              <a:lnSpc>
                <a:spcPct val="90000"/>
              </a:lnSpc>
              <a:spcBef>
                <a:spcPts val="6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5pPr>
            <a:lvl6pPr marL="2743200" marR="0" lvl="5" indent="-314325" algn="l">
              <a:lnSpc>
                <a:spcPct val="90000"/>
              </a:lnSpc>
              <a:spcBef>
                <a:spcPts val="36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6pPr>
            <a:lvl7pPr marL="3200400" marR="0" lvl="6" indent="-314325" algn="l">
              <a:lnSpc>
                <a:spcPct val="90000"/>
              </a:lnSpc>
              <a:spcBef>
                <a:spcPts val="36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7pPr>
            <a:lvl8pPr marL="3657600" marR="0" lvl="7" indent="-314325" algn="l">
              <a:lnSpc>
                <a:spcPct val="90000"/>
              </a:lnSpc>
              <a:spcBef>
                <a:spcPts val="36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8pPr>
            <a:lvl9pPr marL="4114800" marR="0" lvl="8" indent="-314325" algn="l">
              <a:lnSpc>
                <a:spcPct val="90000"/>
              </a:lnSpc>
              <a:spcBef>
                <a:spcPts val="36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9pPr>
          </a:lstStyle>
          <a:p>
            <a:endParaRPr/>
          </a:p>
        </p:txBody>
      </p:sp>
      <p:sp>
        <p:nvSpPr>
          <p:cNvPr id="102" name="Google Shape;102;p49"/>
          <p:cNvSpPr txBox="1">
            <a:spLocks noGrp="1"/>
          </p:cNvSpPr>
          <p:nvPr>
            <p:ph type="dt" idx="10"/>
          </p:nvPr>
        </p:nvSpPr>
        <p:spPr>
          <a:xfrm>
            <a:off x="9060329" y="6423585"/>
            <a:ext cx="28448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Clr>
                <a:srgbClr val="595959"/>
              </a:buClr>
              <a:buSzPts val="1400"/>
              <a:buFont typeface="Rockwell"/>
              <a:buNone/>
              <a:defRPr sz="1100" b="0" i="0" u="none" strike="noStrike" cap="none">
                <a:solidFill>
                  <a:srgbClr val="595959"/>
                </a:solidFill>
                <a:latin typeface="Rockwell"/>
                <a:ea typeface="Rockwell"/>
                <a:cs typeface="Rockwell"/>
                <a:sym typeface="Rockwell"/>
              </a:defRPr>
            </a:lvl1pPr>
            <a:lvl2pPr marR="0" lvl="1"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9pPr>
          </a:lstStyle>
          <a:p>
            <a:endParaRPr/>
          </a:p>
        </p:txBody>
      </p:sp>
      <p:sp>
        <p:nvSpPr>
          <p:cNvPr id="103" name="Google Shape;103;p49"/>
          <p:cNvSpPr txBox="1">
            <a:spLocks noGrp="1"/>
          </p:cNvSpPr>
          <p:nvPr>
            <p:ph type="ftr" idx="11"/>
          </p:nvPr>
        </p:nvSpPr>
        <p:spPr>
          <a:xfrm>
            <a:off x="268941" y="6423585"/>
            <a:ext cx="8164000" cy="3652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rgbClr val="595959"/>
              </a:buClr>
              <a:buSzPts val="1400"/>
              <a:buFont typeface="Rockwell"/>
              <a:buNone/>
              <a:defRPr sz="1100" b="0" i="0" u="none" strike="noStrike" cap="none">
                <a:solidFill>
                  <a:srgbClr val="595959"/>
                </a:solidFill>
                <a:latin typeface="Rockwell"/>
                <a:ea typeface="Rockwell"/>
                <a:cs typeface="Rockwell"/>
                <a:sym typeface="Rockwell"/>
              </a:defRPr>
            </a:lvl1pPr>
            <a:lvl2pPr marR="0" lvl="1"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9pPr>
          </a:lstStyle>
          <a:p>
            <a:endParaRPr/>
          </a:p>
        </p:txBody>
      </p:sp>
      <p:sp>
        <p:nvSpPr>
          <p:cNvPr id="104" name="Google Shape;104;p49"/>
          <p:cNvSpPr txBox="1">
            <a:spLocks noGrp="1"/>
          </p:cNvSpPr>
          <p:nvPr>
            <p:ph type="sldNum" idx="12"/>
          </p:nvPr>
        </p:nvSpPr>
        <p:spPr>
          <a:xfrm>
            <a:off x="11074400" y="242235"/>
            <a:ext cx="738800" cy="3652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1pPr>
            <a:lvl2pPr marL="0" marR="0" lvl="1"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2pPr>
            <a:lvl3pPr marL="0" marR="0" lvl="2"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3pPr>
            <a:lvl4pPr marL="0" marR="0" lvl="3"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4pPr>
            <a:lvl5pPr marL="0" marR="0" lvl="4"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5pPr>
            <a:lvl6pPr marL="0" marR="0" lvl="5"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6pPr>
            <a:lvl7pPr marL="0" marR="0" lvl="6"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7pPr>
            <a:lvl8pPr marL="0" marR="0" lvl="7"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8pPr>
            <a:lvl9pPr marL="0" marR="0" lvl="8"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9pPr>
          </a:lstStyle>
          <a:p>
            <a:pPr marL="0" lvl="0" indent="0" algn="r" rtl="0">
              <a:spcBef>
                <a:spcPts val="0"/>
              </a:spcBef>
              <a:spcAft>
                <a:spcPts val="0"/>
              </a:spcAft>
              <a:buNone/>
            </a:pPr>
            <a:fld id="{00000000-1234-1234-1234-123412341234}" type="slidenum">
              <a:rPr lang="en-US"/>
              <a:t>‹#›</a:t>
            </a:fld>
            <a:endParaRPr/>
          </a:p>
        </p:txBody>
      </p:sp>
      <p:sp>
        <p:nvSpPr>
          <p:cNvPr id="105" name="Google Shape;105;p49"/>
          <p:cNvSpPr txBox="1"/>
          <p:nvPr/>
        </p:nvSpPr>
        <p:spPr>
          <a:xfrm>
            <a:off x="297580" y="228600"/>
            <a:ext cx="348000" cy="5540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9FC3E3"/>
              </a:buClr>
              <a:buSzPts val="3600"/>
              <a:buFont typeface="Rockwell"/>
              <a:buNone/>
            </a:pPr>
            <a:r>
              <a:rPr lang="en-US" sz="3600" b="1" i="0" u="none" strike="noStrike" cap="none">
                <a:solidFill>
                  <a:srgbClr val="9FC3E3"/>
                </a:solidFill>
                <a:latin typeface="Rockwell"/>
                <a:ea typeface="Rockwell"/>
                <a:cs typeface="Rockwell"/>
                <a:sym typeface="Rockwell"/>
              </a:rPr>
              <a:t>+</a:t>
            </a:r>
            <a:endParaRPr sz="1800" b="0" i="0" u="none" strike="noStrike" cap="none">
              <a:solidFill>
                <a:srgbClr val="000000"/>
              </a:solidFill>
              <a:latin typeface="Rockwell"/>
              <a:ea typeface="Rockwell"/>
              <a:cs typeface="Rockwell"/>
              <a:sym typeface="Rockwell"/>
            </a:endParaRPr>
          </a:p>
        </p:txBody>
      </p:sp>
      <p:sp>
        <p:nvSpPr>
          <p:cNvPr id="106" name="Google Shape;106;p49"/>
          <p:cNvSpPr/>
          <p:nvPr/>
        </p:nvSpPr>
        <p:spPr>
          <a:xfrm>
            <a:off x="10757647" y="282575"/>
            <a:ext cx="122000" cy="16004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800"/>
              <a:buFont typeface="Rockwell"/>
              <a:buNone/>
            </a:pPr>
            <a:endParaRPr sz="1800" b="0" i="0" u="none" strike="noStrike" cap="none">
              <a:solidFill>
                <a:srgbClr val="FFFFFF"/>
              </a:solidFill>
              <a:latin typeface="Rockwell"/>
              <a:ea typeface="Rockwell"/>
              <a:cs typeface="Rockwell"/>
              <a:sym typeface="Rockwe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07"/>
        <p:cNvGrpSpPr/>
        <p:nvPr/>
      </p:nvGrpSpPr>
      <p:grpSpPr>
        <a:xfrm>
          <a:off x="0" y="0"/>
          <a:ext cx="0" cy="0"/>
          <a:chOff x="0" y="0"/>
          <a:chExt cx="0" cy="0"/>
        </a:xfrm>
      </p:grpSpPr>
      <p:sp>
        <p:nvSpPr>
          <p:cNvPr id="108" name="Google Shape;108;p50"/>
          <p:cNvSpPr/>
          <p:nvPr/>
        </p:nvSpPr>
        <p:spPr>
          <a:xfrm>
            <a:off x="10947400" y="282575"/>
            <a:ext cx="856000" cy="1600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109" name="Google Shape;109;p50"/>
          <p:cNvSpPr/>
          <p:nvPr/>
        </p:nvSpPr>
        <p:spPr>
          <a:xfrm>
            <a:off x="10757647" y="282575"/>
            <a:ext cx="122000" cy="16004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110" name="Google Shape;110;p50"/>
          <p:cNvSpPr txBox="1"/>
          <p:nvPr/>
        </p:nvSpPr>
        <p:spPr>
          <a:xfrm>
            <a:off x="297580" y="228600"/>
            <a:ext cx="348000" cy="5540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9FC3E3"/>
              </a:buClr>
              <a:buSzPts val="3600"/>
              <a:buFont typeface="Rockwell"/>
              <a:buNone/>
            </a:pPr>
            <a:r>
              <a:rPr lang="en-US" sz="3600" b="1" i="0" u="none" strike="noStrike" cap="none">
                <a:solidFill>
                  <a:srgbClr val="9FC3E3"/>
                </a:solidFill>
                <a:latin typeface="Rockwell"/>
                <a:ea typeface="Rockwell"/>
                <a:cs typeface="Rockwell"/>
                <a:sym typeface="Rockwell"/>
              </a:rPr>
              <a:t>+</a:t>
            </a:r>
            <a:endParaRPr sz="1800" b="0" i="0" u="none" strike="noStrike" cap="none">
              <a:solidFill>
                <a:srgbClr val="000000"/>
              </a:solidFill>
              <a:latin typeface="Rockwell"/>
              <a:ea typeface="Rockwell"/>
              <a:cs typeface="Rockwell"/>
              <a:sym typeface="Rockwell"/>
            </a:endParaRPr>
          </a:p>
        </p:txBody>
      </p:sp>
      <p:sp>
        <p:nvSpPr>
          <p:cNvPr id="111" name="Google Shape;111;p50"/>
          <p:cNvSpPr txBox="1">
            <a:spLocks noGrp="1"/>
          </p:cNvSpPr>
          <p:nvPr>
            <p:ph type="title"/>
          </p:nvPr>
        </p:nvSpPr>
        <p:spPr>
          <a:xfrm>
            <a:off x="664632" y="484093"/>
            <a:ext cx="10075200" cy="1116000"/>
          </a:xfrm>
          <a:prstGeom prst="rect">
            <a:avLst/>
          </a:prstGeom>
          <a:noFill/>
          <a:ln>
            <a:noFill/>
          </a:ln>
        </p:spPr>
        <p:txBody>
          <a:bodyPr spcFirstLastPara="1" wrap="square" lIns="91425" tIns="45700" rIns="91425" bIns="45700" anchor="t" anchorCtr="0">
            <a:normAutofit/>
          </a:bodyPr>
          <a:lstStyle>
            <a:lvl1pPr marR="0" lvl="0" algn="l">
              <a:lnSpc>
                <a:spcPct val="90000"/>
              </a:lnSpc>
              <a:spcBef>
                <a:spcPts val="0"/>
              </a:spcBef>
              <a:spcAft>
                <a:spcPts val="0"/>
              </a:spcAft>
              <a:buClr>
                <a:schemeClr val="accent1"/>
              </a:buClr>
              <a:buSzPts val="3600"/>
              <a:buFont typeface="Rockwell"/>
              <a:buNone/>
              <a:defRPr sz="3600" b="0" i="0" u="none" strike="noStrike" cap="none">
                <a:solidFill>
                  <a:schemeClr val="accent1"/>
                </a:solidFill>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2" name="Google Shape;112;p50"/>
          <p:cNvSpPr txBox="1">
            <a:spLocks noGrp="1"/>
          </p:cNvSpPr>
          <p:nvPr>
            <p:ph type="body" idx="1"/>
          </p:nvPr>
        </p:nvSpPr>
        <p:spPr>
          <a:xfrm>
            <a:off x="664691" y="1985963"/>
            <a:ext cx="4876800" cy="4140400"/>
          </a:xfrm>
          <a:prstGeom prst="rect">
            <a:avLst/>
          </a:prstGeom>
          <a:noFill/>
          <a:ln>
            <a:noFill/>
          </a:ln>
        </p:spPr>
        <p:txBody>
          <a:bodyPr spcFirstLastPara="1" wrap="square" lIns="91425" tIns="45700" rIns="91425" bIns="45700" anchor="t" anchorCtr="0">
            <a:normAutofit/>
          </a:bodyPr>
          <a:lstStyle>
            <a:lvl1pPr marL="457200" marR="0" lvl="0" indent="-314325" algn="l">
              <a:lnSpc>
                <a:spcPct val="90000"/>
              </a:lnSpc>
              <a:spcBef>
                <a:spcPts val="20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1pPr>
            <a:lvl2pPr marL="914400" marR="0" lvl="1" indent="-314325" algn="l">
              <a:lnSpc>
                <a:spcPct val="90000"/>
              </a:lnSpc>
              <a:spcBef>
                <a:spcPts val="60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2pPr>
            <a:lvl3pPr marL="1371600" marR="0" lvl="2" indent="-314325" algn="l">
              <a:lnSpc>
                <a:spcPct val="90000"/>
              </a:lnSpc>
              <a:spcBef>
                <a:spcPts val="6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3pPr>
            <a:lvl4pPr marL="1828800" marR="0" lvl="3" indent="-314325" algn="l">
              <a:lnSpc>
                <a:spcPct val="90000"/>
              </a:lnSpc>
              <a:spcBef>
                <a:spcPts val="60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4pPr>
            <a:lvl5pPr marL="2286000" marR="0" lvl="4" indent="-314325" algn="l">
              <a:lnSpc>
                <a:spcPct val="90000"/>
              </a:lnSpc>
              <a:spcBef>
                <a:spcPts val="6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5pPr>
            <a:lvl6pPr marL="2743200" marR="0" lvl="5" indent="-314325" algn="l">
              <a:lnSpc>
                <a:spcPct val="90000"/>
              </a:lnSpc>
              <a:spcBef>
                <a:spcPts val="36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6pPr>
            <a:lvl7pPr marL="3200400" marR="0" lvl="6" indent="-314325" algn="l">
              <a:lnSpc>
                <a:spcPct val="90000"/>
              </a:lnSpc>
              <a:spcBef>
                <a:spcPts val="36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7pPr>
            <a:lvl8pPr marL="3657600" marR="0" lvl="7" indent="-314325" algn="l">
              <a:lnSpc>
                <a:spcPct val="90000"/>
              </a:lnSpc>
              <a:spcBef>
                <a:spcPts val="36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8pPr>
            <a:lvl9pPr marL="4114800" marR="0" lvl="8" indent="-314325" algn="l">
              <a:lnSpc>
                <a:spcPct val="90000"/>
              </a:lnSpc>
              <a:spcBef>
                <a:spcPts val="36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9pPr>
          </a:lstStyle>
          <a:p>
            <a:endParaRPr/>
          </a:p>
        </p:txBody>
      </p:sp>
      <p:sp>
        <p:nvSpPr>
          <p:cNvPr id="113" name="Google Shape;113;p50"/>
          <p:cNvSpPr txBox="1">
            <a:spLocks noGrp="1"/>
          </p:cNvSpPr>
          <p:nvPr>
            <p:ph type="body" idx="2"/>
          </p:nvPr>
        </p:nvSpPr>
        <p:spPr>
          <a:xfrm>
            <a:off x="5866504" y="1985963"/>
            <a:ext cx="4876800" cy="4140400"/>
          </a:xfrm>
          <a:prstGeom prst="rect">
            <a:avLst/>
          </a:prstGeom>
          <a:noFill/>
          <a:ln>
            <a:noFill/>
          </a:ln>
        </p:spPr>
        <p:txBody>
          <a:bodyPr spcFirstLastPara="1" wrap="square" lIns="91425" tIns="45700" rIns="91425" bIns="45700" anchor="t" anchorCtr="0">
            <a:normAutofit/>
          </a:bodyPr>
          <a:lstStyle>
            <a:lvl1pPr marL="457200" marR="0" lvl="0" indent="-314325" algn="l">
              <a:lnSpc>
                <a:spcPct val="90000"/>
              </a:lnSpc>
              <a:spcBef>
                <a:spcPts val="20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1pPr>
            <a:lvl2pPr marL="914400" marR="0" lvl="1" indent="-314325" algn="l">
              <a:lnSpc>
                <a:spcPct val="90000"/>
              </a:lnSpc>
              <a:spcBef>
                <a:spcPts val="60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2pPr>
            <a:lvl3pPr marL="1371600" marR="0" lvl="2" indent="-314325" algn="l">
              <a:lnSpc>
                <a:spcPct val="90000"/>
              </a:lnSpc>
              <a:spcBef>
                <a:spcPts val="6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3pPr>
            <a:lvl4pPr marL="1828800" marR="0" lvl="3" indent="-314325" algn="l">
              <a:lnSpc>
                <a:spcPct val="90000"/>
              </a:lnSpc>
              <a:spcBef>
                <a:spcPts val="60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4pPr>
            <a:lvl5pPr marL="2286000" marR="0" lvl="4" indent="-314325" algn="l">
              <a:lnSpc>
                <a:spcPct val="90000"/>
              </a:lnSpc>
              <a:spcBef>
                <a:spcPts val="60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5pPr>
            <a:lvl6pPr marL="2743200" marR="0" lvl="5" indent="-314325" algn="l">
              <a:lnSpc>
                <a:spcPct val="90000"/>
              </a:lnSpc>
              <a:spcBef>
                <a:spcPts val="36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6pPr>
            <a:lvl7pPr marL="3200400" marR="0" lvl="6" indent="-314325" algn="l">
              <a:lnSpc>
                <a:spcPct val="90000"/>
              </a:lnSpc>
              <a:spcBef>
                <a:spcPts val="36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7pPr>
            <a:lvl8pPr marL="3657600" marR="0" lvl="7" indent="-314325" algn="l">
              <a:lnSpc>
                <a:spcPct val="90000"/>
              </a:lnSpc>
              <a:spcBef>
                <a:spcPts val="360"/>
              </a:spcBef>
              <a:spcAft>
                <a:spcPts val="0"/>
              </a:spcAft>
              <a:buClr>
                <a:srgbClr val="9FC3E3"/>
              </a:buClr>
              <a:buSzPts val="1350"/>
              <a:buFont typeface="Noto Sans Symbols"/>
              <a:buChar char="■"/>
              <a:defRPr sz="1800" b="0" i="0" u="none" strike="noStrike" cap="none">
                <a:solidFill>
                  <a:srgbClr val="595959"/>
                </a:solidFill>
                <a:latin typeface="Rockwell"/>
                <a:ea typeface="Rockwell"/>
                <a:cs typeface="Rockwell"/>
                <a:sym typeface="Rockwell"/>
              </a:defRPr>
            </a:lvl8pPr>
            <a:lvl9pPr marL="4114800" marR="0" lvl="8" indent="-314325" algn="l">
              <a:lnSpc>
                <a:spcPct val="90000"/>
              </a:lnSpc>
              <a:spcBef>
                <a:spcPts val="360"/>
              </a:spcBef>
              <a:spcAft>
                <a:spcPts val="0"/>
              </a:spcAft>
              <a:buClr>
                <a:schemeClr val="accent1"/>
              </a:buClr>
              <a:buSzPts val="1350"/>
              <a:buFont typeface="Noto Sans Symbols"/>
              <a:buChar char="■"/>
              <a:defRPr sz="1800" b="0" i="0" u="none" strike="noStrike" cap="none">
                <a:solidFill>
                  <a:srgbClr val="595959"/>
                </a:solidFill>
                <a:latin typeface="Rockwell"/>
                <a:ea typeface="Rockwell"/>
                <a:cs typeface="Rockwell"/>
                <a:sym typeface="Rockwell"/>
              </a:defRPr>
            </a:lvl9pPr>
          </a:lstStyle>
          <a:p>
            <a:endParaRPr/>
          </a:p>
        </p:txBody>
      </p:sp>
      <p:sp>
        <p:nvSpPr>
          <p:cNvPr id="114" name="Google Shape;114;p50"/>
          <p:cNvSpPr txBox="1">
            <a:spLocks noGrp="1"/>
          </p:cNvSpPr>
          <p:nvPr>
            <p:ph type="dt" idx="10"/>
          </p:nvPr>
        </p:nvSpPr>
        <p:spPr>
          <a:xfrm>
            <a:off x="9060329" y="6423585"/>
            <a:ext cx="28448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Clr>
                <a:srgbClr val="595959"/>
              </a:buClr>
              <a:buSzPts val="1400"/>
              <a:buFont typeface="Rockwell"/>
              <a:buNone/>
              <a:defRPr sz="1100" b="0" i="0" u="none" strike="noStrike" cap="none">
                <a:solidFill>
                  <a:srgbClr val="595959"/>
                </a:solidFill>
                <a:latin typeface="Rockwell"/>
                <a:ea typeface="Rockwell"/>
                <a:cs typeface="Rockwell"/>
                <a:sym typeface="Rockwell"/>
              </a:defRPr>
            </a:lvl1pPr>
            <a:lvl2pPr marR="0" lvl="1"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9pPr>
          </a:lstStyle>
          <a:p>
            <a:endParaRPr/>
          </a:p>
        </p:txBody>
      </p:sp>
      <p:sp>
        <p:nvSpPr>
          <p:cNvPr id="115" name="Google Shape;115;p50"/>
          <p:cNvSpPr txBox="1">
            <a:spLocks noGrp="1"/>
          </p:cNvSpPr>
          <p:nvPr>
            <p:ph type="ftr" idx="11"/>
          </p:nvPr>
        </p:nvSpPr>
        <p:spPr>
          <a:xfrm>
            <a:off x="268941" y="6423585"/>
            <a:ext cx="8164000" cy="3652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rgbClr val="595959"/>
              </a:buClr>
              <a:buSzPts val="1400"/>
              <a:buFont typeface="Rockwell"/>
              <a:buNone/>
              <a:defRPr sz="1100" b="0" i="0" u="none" strike="noStrike" cap="none">
                <a:solidFill>
                  <a:srgbClr val="595959"/>
                </a:solidFill>
                <a:latin typeface="Rockwell"/>
                <a:ea typeface="Rockwell"/>
                <a:cs typeface="Rockwell"/>
                <a:sym typeface="Rockwell"/>
              </a:defRPr>
            </a:lvl1pPr>
            <a:lvl2pPr marR="0" lvl="1"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Clr>
                <a:schemeClr val="dk1"/>
              </a:buClr>
              <a:buSzPts val="1400"/>
              <a:buFont typeface="Rockwell"/>
              <a:buNone/>
              <a:defRPr sz="1800" b="0" i="0" u="none" strike="noStrike" cap="none">
                <a:solidFill>
                  <a:schemeClr val="dk1"/>
                </a:solidFill>
                <a:latin typeface="Rockwell"/>
                <a:ea typeface="Rockwell"/>
                <a:cs typeface="Rockwell"/>
                <a:sym typeface="Rockwell"/>
              </a:defRPr>
            </a:lvl9pPr>
          </a:lstStyle>
          <a:p>
            <a:endParaRPr/>
          </a:p>
        </p:txBody>
      </p:sp>
      <p:sp>
        <p:nvSpPr>
          <p:cNvPr id="116" name="Google Shape;116;p50"/>
          <p:cNvSpPr txBox="1">
            <a:spLocks noGrp="1"/>
          </p:cNvSpPr>
          <p:nvPr>
            <p:ph type="sldNum" idx="12"/>
          </p:nvPr>
        </p:nvSpPr>
        <p:spPr>
          <a:xfrm>
            <a:off x="11074400" y="242235"/>
            <a:ext cx="738800" cy="3652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1pPr>
            <a:lvl2pPr marL="0" marR="0" lvl="1"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2pPr>
            <a:lvl3pPr marL="0" marR="0" lvl="2"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3pPr>
            <a:lvl4pPr marL="0" marR="0" lvl="3"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4pPr>
            <a:lvl5pPr marL="0" marR="0" lvl="4"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5pPr>
            <a:lvl6pPr marL="0" marR="0" lvl="5"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6pPr>
            <a:lvl7pPr marL="0" marR="0" lvl="6"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7pPr>
            <a:lvl8pPr marL="0" marR="0" lvl="7"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8pPr>
            <a:lvl9pPr marL="0" marR="0" lvl="8"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w/ Footer" type="obj">
  <p:cSld name="OBJECT">
    <p:spTree>
      <p:nvGrpSpPr>
        <p:cNvPr id="1" name="Shape 18"/>
        <p:cNvGrpSpPr/>
        <p:nvPr/>
      </p:nvGrpSpPr>
      <p:grpSpPr>
        <a:xfrm>
          <a:off x="0" y="0"/>
          <a:ext cx="0" cy="0"/>
          <a:chOff x="0" y="0"/>
          <a:chExt cx="0" cy="0"/>
        </a:xfrm>
      </p:grpSpPr>
      <p:sp>
        <p:nvSpPr>
          <p:cNvPr id="19" name="Google Shape;19;p33"/>
          <p:cNvSpPr txBox="1">
            <a:spLocks noGrp="1"/>
          </p:cNvSpPr>
          <p:nvPr>
            <p:ph type="title"/>
          </p:nvPr>
        </p:nvSpPr>
        <p:spPr>
          <a:xfrm>
            <a:off x="838200" y="92752"/>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Rockwell"/>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21" name="Google Shape;21;p33"/>
          <p:cNvCxnSpPr/>
          <p:nvPr/>
        </p:nvCxnSpPr>
        <p:spPr>
          <a:xfrm>
            <a:off x="728522" y="1227818"/>
            <a:ext cx="10625279"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117"/>
        <p:cNvGrpSpPr/>
        <p:nvPr/>
      </p:nvGrpSpPr>
      <p:grpSpPr>
        <a:xfrm>
          <a:off x="0" y="0"/>
          <a:ext cx="0" cy="0"/>
          <a:chOff x="0" y="0"/>
          <a:chExt cx="0" cy="0"/>
        </a:xfrm>
      </p:grpSpPr>
      <p:sp>
        <p:nvSpPr>
          <p:cNvPr id="118" name="Google Shape;118;p51"/>
          <p:cNvSpPr/>
          <p:nvPr/>
        </p:nvSpPr>
        <p:spPr>
          <a:xfrm>
            <a:off x="10947401" y="282574"/>
            <a:ext cx="856129" cy="16002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119" name="Google Shape;119;p51"/>
          <p:cNvSpPr/>
          <p:nvPr/>
        </p:nvSpPr>
        <p:spPr>
          <a:xfrm>
            <a:off x="10757647" y="282574"/>
            <a:ext cx="121920" cy="16002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120" name="Google Shape;120;p51"/>
          <p:cNvSpPr txBox="1"/>
          <p:nvPr/>
        </p:nvSpPr>
        <p:spPr>
          <a:xfrm>
            <a:off x="297581" y="228600"/>
            <a:ext cx="347879" cy="553998"/>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9FC3E3"/>
              </a:buClr>
              <a:buSzPts val="3600"/>
              <a:buFont typeface="Rockwell"/>
              <a:buNone/>
            </a:pPr>
            <a:r>
              <a:rPr lang="en-US" sz="3600" b="1" i="0" u="none" strike="noStrike" cap="none">
                <a:solidFill>
                  <a:srgbClr val="9FC3E3"/>
                </a:solidFill>
                <a:latin typeface="Rockwell"/>
                <a:ea typeface="Rockwell"/>
                <a:cs typeface="Rockwell"/>
                <a:sym typeface="Rockwell"/>
              </a:rPr>
              <a:t>+</a:t>
            </a:r>
            <a:endParaRPr/>
          </a:p>
        </p:txBody>
      </p:sp>
      <p:sp>
        <p:nvSpPr>
          <p:cNvPr id="121" name="Google Shape;121;p5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2" name="Google Shape;122;p51"/>
          <p:cNvSpPr txBox="1">
            <a:spLocks noGrp="1"/>
          </p:cNvSpPr>
          <p:nvPr>
            <p:ph type="body" idx="1"/>
          </p:nvPr>
        </p:nvSpPr>
        <p:spPr>
          <a:xfrm>
            <a:off x="664691" y="1985963"/>
            <a:ext cx="4876800" cy="4140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sz="1800"/>
            </a:lvl1pPr>
            <a:lvl2pPr marL="914400" lvl="1" indent="-342900" algn="l">
              <a:lnSpc>
                <a:spcPct val="90000"/>
              </a:lnSpc>
              <a:spcBef>
                <a:spcPts val="500"/>
              </a:spcBef>
              <a:spcAft>
                <a:spcPts val="0"/>
              </a:spcAft>
              <a:buClr>
                <a:schemeClr val="dk1"/>
              </a:buClr>
              <a:buSzPts val="1800"/>
              <a:buChar char="•"/>
              <a:defRPr sz="18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sz="1800"/>
            </a:lvl4pPr>
            <a:lvl5pPr marL="2286000" lvl="4" indent="-342900" algn="l">
              <a:lnSpc>
                <a:spcPct val="90000"/>
              </a:lnSpc>
              <a:spcBef>
                <a:spcPts val="500"/>
              </a:spcBef>
              <a:spcAft>
                <a:spcPts val="0"/>
              </a:spcAft>
              <a:buClr>
                <a:schemeClr val="dk1"/>
              </a:buClr>
              <a:buSzPts val="1800"/>
              <a:buChar char="•"/>
              <a:defRPr sz="1800"/>
            </a:lvl5pPr>
            <a:lvl6pPr marL="2743200" lvl="5" indent="-342900" algn="l">
              <a:lnSpc>
                <a:spcPct val="90000"/>
              </a:lnSpc>
              <a:spcBef>
                <a:spcPts val="500"/>
              </a:spcBef>
              <a:spcAft>
                <a:spcPts val="0"/>
              </a:spcAft>
              <a:buClr>
                <a:schemeClr val="dk1"/>
              </a:buClr>
              <a:buSzPts val="1800"/>
              <a:buChar char="•"/>
              <a:defRPr sz="1800"/>
            </a:lvl6pPr>
            <a:lvl7pPr marL="3200400" lvl="6" indent="-342900" algn="l">
              <a:lnSpc>
                <a:spcPct val="90000"/>
              </a:lnSpc>
              <a:spcBef>
                <a:spcPts val="500"/>
              </a:spcBef>
              <a:spcAft>
                <a:spcPts val="0"/>
              </a:spcAft>
              <a:buClr>
                <a:schemeClr val="dk1"/>
              </a:buClr>
              <a:buSzPts val="1800"/>
              <a:buChar char="•"/>
              <a:defRPr sz="1800"/>
            </a:lvl7pPr>
            <a:lvl8pPr marL="3657600" lvl="7" indent="-342900" algn="l">
              <a:lnSpc>
                <a:spcPct val="90000"/>
              </a:lnSpc>
              <a:spcBef>
                <a:spcPts val="500"/>
              </a:spcBef>
              <a:spcAft>
                <a:spcPts val="0"/>
              </a:spcAft>
              <a:buClr>
                <a:schemeClr val="dk1"/>
              </a:buClr>
              <a:buSzPts val="1800"/>
              <a:buChar char="•"/>
              <a:defRPr sz="1800"/>
            </a:lvl8pPr>
            <a:lvl9pPr marL="4114800" lvl="8" indent="-342900" algn="l">
              <a:lnSpc>
                <a:spcPct val="90000"/>
              </a:lnSpc>
              <a:spcBef>
                <a:spcPts val="500"/>
              </a:spcBef>
              <a:spcAft>
                <a:spcPts val="0"/>
              </a:spcAft>
              <a:buClr>
                <a:schemeClr val="dk1"/>
              </a:buClr>
              <a:buSzPts val="1800"/>
              <a:buChar char="•"/>
              <a:defRPr sz="1800"/>
            </a:lvl9pPr>
          </a:lstStyle>
          <a:p>
            <a:endParaRPr/>
          </a:p>
        </p:txBody>
      </p:sp>
      <p:sp>
        <p:nvSpPr>
          <p:cNvPr id="123" name="Google Shape;123;p51"/>
          <p:cNvSpPr txBox="1">
            <a:spLocks noGrp="1"/>
          </p:cNvSpPr>
          <p:nvPr>
            <p:ph type="body" idx="2"/>
          </p:nvPr>
        </p:nvSpPr>
        <p:spPr>
          <a:xfrm>
            <a:off x="5866504" y="1985963"/>
            <a:ext cx="4876800" cy="4140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sz="1800"/>
            </a:lvl1pPr>
            <a:lvl2pPr marL="914400" lvl="1" indent="-342900" algn="l">
              <a:lnSpc>
                <a:spcPct val="90000"/>
              </a:lnSpc>
              <a:spcBef>
                <a:spcPts val="500"/>
              </a:spcBef>
              <a:spcAft>
                <a:spcPts val="0"/>
              </a:spcAft>
              <a:buClr>
                <a:schemeClr val="dk1"/>
              </a:buClr>
              <a:buSzPts val="1800"/>
              <a:buChar char="•"/>
              <a:defRPr sz="18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sz="1800"/>
            </a:lvl4pPr>
            <a:lvl5pPr marL="2286000" lvl="4" indent="-342900" algn="l">
              <a:lnSpc>
                <a:spcPct val="90000"/>
              </a:lnSpc>
              <a:spcBef>
                <a:spcPts val="500"/>
              </a:spcBef>
              <a:spcAft>
                <a:spcPts val="0"/>
              </a:spcAft>
              <a:buClr>
                <a:schemeClr val="dk1"/>
              </a:buClr>
              <a:buSzPts val="1800"/>
              <a:buChar char="•"/>
              <a:defRPr sz="1800"/>
            </a:lvl5pPr>
            <a:lvl6pPr marL="2743200" lvl="5" indent="-342900" algn="l">
              <a:lnSpc>
                <a:spcPct val="90000"/>
              </a:lnSpc>
              <a:spcBef>
                <a:spcPts val="500"/>
              </a:spcBef>
              <a:spcAft>
                <a:spcPts val="0"/>
              </a:spcAft>
              <a:buClr>
                <a:schemeClr val="dk1"/>
              </a:buClr>
              <a:buSzPts val="1800"/>
              <a:buChar char="•"/>
              <a:defRPr sz="1800"/>
            </a:lvl6pPr>
            <a:lvl7pPr marL="3200400" lvl="6" indent="-342900" algn="l">
              <a:lnSpc>
                <a:spcPct val="90000"/>
              </a:lnSpc>
              <a:spcBef>
                <a:spcPts val="500"/>
              </a:spcBef>
              <a:spcAft>
                <a:spcPts val="0"/>
              </a:spcAft>
              <a:buClr>
                <a:schemeClr val="dk1"/>
              </a:buClr>
              <a:buSzPts val="1800"/>
              <a:buChar char="•"/>
              <a:defRPr sz="1800"/>
            </a:lvl7pPr>
            <a:lvl8pPr marL="3657600" lvl="7" indent="-342900" algn="l">
              <a:lnSpc>
                <a:spcPct val="90000"/>
              </a:lnSpc>
              <a:spcBef>
                <a:spcPts val="500"/>
              </a:spcBef>
              <a:spcAft>
                <a:spcPts val="0"/>
              </a:spcAft>
              <a:buClr>
                <a:schemeClr val="dk1"/>
              </a:buClr>
              <a:buSzPts val="1800"/>
              <a:buChar char="•"/>
              <a:defRPr sz="1800"/>
            </a:lvl8pPr>
            <a:lvl9pPr marL="4114800" lvl="8" indent="-342900" algn="l">
              <a:lnSpc>
                <a:spcPct val="90000"/>
              </a:lnSpc>
              <a:spcBef>
                <a:spcPts val="500"/>
              </a:spcBef>
              <a:spcAft>
                <a:spcPts val="0"/>
              </a:spcAft>
              <a:buClr>
                <a:schemeClr val="dk1"/>
              </a:buClr>
              <a:buSzPts val="1800"/>
              <a:buChar char="•"/>
              <a:defRPr sz="1800"/>
            </a:lvl9pPr>
          </a:lstStyle>
          <a:p>
            <a:endParaRPr/>
          </a:p>
        </p:txBody>
      </p:sp>
      <p:sp>
        <p:nvSpPr>
          <p:cNvPr id="124" name="Google Shape;124;p51"/>
          <p:cNvSpPr txBox="1">
            <a:spLocks noGrp="1"/>
          </p:cNvSpPr>
          <p:nvPr>
            <p:ph type="dt" idx="10"/>
          </p:nvPr>
        </p:nvSpPr>
        <p:spPr>
          <a:xfrm>
            <a:off x="9060329" y="6423586"/>
            <a:ext cx="284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125" name="Google Shape;125;p51"/>
          <p:cNvSpPr txBox="1">
            <a:spLocks noGrp="1"/>
          </p:cNvSpPr>
          <p:nvPr>
            <p:ph type="ftr" idx="11"/>
          </p:nvPr>
        </p:nvSpPr>
        <p:spPr>
          <a:xfrm>
            <a:off x="268941" y="6423586"/>
            <a:ext cx="81638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126" name="Google Shape;126;p51"/>
          <p:cNvSpPr txBox="1">
            <a:spLocks noGrp="1"/>
          </p:cNvSpPr>
          <p:nvPr>
            <p:ph type="sldNum" idx="12"/>
          </p:nvPr>
        </p:nvSpPr>
        <p:spPr>
          <a:xfrm>
            <a:off x="11074400" y="242235"/>
            <a:ext cx="738717" cy="365125"/>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1pPr>
            <a:lvl2pPr marL="0" marR="0" lvl="1"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2pPr>
            <a:lvl3pPr marL="0" marR="0" lvl="2"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3pPr>
            <a:lvl4pPr marL="0" marR="0" lvl="3"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4pPr>
            <a:lvl5pPr marL="0" marR="0" lvl="4"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5pPr>
            <a:lvl6pPr marL="0" marR="0" lvl="5"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6pPr>
            <a:lvl7pPr marL="0" marR="0" lvl="6"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7pPr>
            <a:lvl8pPr marL="0" marR="0" lvl="7"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8pPr>
            <a:lvl9pPr marL="0" marR="0" lvl="8" indent="0" algn="l" rtl="0">
              <a:lnSpc>
                <a:spcPct val="100000"/>
              </a:lnSpc>
              <a:spcBef>
                <a:spcPts val="0"/>
              </a:spcBef>
              <a:spcAft>
                <a:spcPts val="0"/>
              </a:spcAft>
              <a:buClr>
                <a:srgbClr val="FFFFFF"/>
              </a:buClr>
              <a:buSzPts val="1800"/>
              <a:buFont typeface="Rockwell"/>
              <a:buNone/>
              <a:defRPr sz="1800" b="0" i="0" u="none" strike="noStrike" cap="none">
                <a:solidFill>
                  <a:srgbClr val="FFFFFF"/>
                </a:solidFill>
                <a:latin typeface="Rockwell"/>
                <a:ea typeface="Rockwell"/>
                <a:cs typeface="Rockwell"/>
                <a:sym typeface="Rockwel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2_Two Content">
  <p:cSld name="2_Two Content">
    <p:spTree>
      <p:nvGrpSpPr>
        <p:cNvPr id="1" name="Shape 127"/>
        <p:cNvGrpSpPr/>
        <p:nvPr/>
      </p:nvGrpSpPr>
      <p:grpSpPr>
        <a:xfrm>
          <a:off x="0" y="0"/>
          <a:ext cx="0" cy="0"/>
          <a:chOff x="0" y="0"/>
          <a:chExt cx="0" cy="0"/>
        </a:xfrm>
      </p:grpSpPr>
      <p:sp>
        <p:nvSpPr>
          <p:cNvPr id="128" name="Google Shape;128;p52"/>
          <p:cNvSpPr/>
          <p:nvPr/>
        </p:nvSpPr>
        <p:spPr>
          <a:xfrm>
            <a:off x="10947401" y="282574"/>
            <a:ext cx="856129" cy="16002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129" name="Google Shape;129;p52"/>
          <p:cNvSpPr/>
          <p:nvPr/>
        </p:nvSpPr>
        <p:spPr>
          <a:xfrm>
            <a:off x="10757647" y="282574"/>
            <a:ext cx="121920" cy="16002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130" name="Google Shape;130;p52"/>
          <p:cNvSpPr txBox="1"/>
          <p:nvPr/>
        </p:nvSpPr>
        <p:spPr>
          <a:xfrm>
            <a:off x="297581" y="228600"/>
            <a:ext cx="347879" cy="553998"/>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9FC3E3"/>
              </a:buClr>
              <a:buSzPts val="3600"/>
              <a:buFont typeface="Rockwell"/>
              <a:buNone/>
            </a:pPr>
            <a:r>
              <a:rPr lang="en-US" sz="3600" b="1" i="0" u="none" strike="noStrike" cap="none">
                <a:solidFill>
                  <a:srgbClr val="9FC3E3"/>
                </a:solidFill>
                <a:latin typeface="Rockwell"/>
                <a:ea typeface="Rockwell"/>
                <a:cs typeface="Rockwell"/>
                <a:sym typeface="Rockwell"/>
              </a:rPr>
              <a:t>+</a:t>
            </a:r>
            <a:endParaRPr/>
          </a:p>
        </p:txBody>
      </p:sp>
      <p:sp>
        <p:nvSpPr>
          <p:cNvPr id="131" name="Google Shape;131;p52"/>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2" name="Google Shape;132;p52"/>
          <p:cNvSpPr txBox="1">
            <a:spLocks noGrp="1"/>
          </p:cNvSpPr>
          <p:nvPr>
            <p:ph type="body" idx="1"/>
          </p:nvPr>
        </p:nvSpPr>
        <p:spPr>
          <a:xfrm>
            <a:off x="664691" y="1985963"/>
            <a:ext cx="4876800" cy="4140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sz="1800"/>
            </a:lvl1pPr>
            <a:lvl2pPr marL="914400" lvl="1" indent="-342900" algn="l">
              <a:lnSpc>
                <a:spcPct val="90000"/>
              </a:lnSpc>
              <a:spcBef>
                <a:spcPts val="500"/>
              </a:spcBef>
              <a:spcAft>
                <a:spcPts val="0"/>
              </a:spcAft>
              <a:buClr>
                <a:schemeClr val="dk1"/>
              </a:buClr>
              <a:buSzPts val="1800"/>
              <a:buChar char="•"/>
              <a:defRPr sz="18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sz="1800"/>
            </a:lvl4pPr>
            <a:lvl5pPr marL="2286000" lvl="4" indent="-342900" algn="l">
              <a:lnSpc>
                <a:spcPct val="90000"/>
              </a:lnSpc>
              <a:spcBef>
                <a:spcPts val="500"/>
              </a:spcBef>
              <a:spcAft>
                <a:spcPts val="0"/>
              </a:spcAft>
              <a:buClr>
                <a:schemeClr val="dk1"/>
              </a:buClr>
              <a:buSzPts val="1800"/>
              <a:buChar char="•"/>
              <a:defRPr sz="1800"/>
            </a:lvl5pPr>
            <a:lvl6pPr marL="2743200" lvl="5" indent="-342900" algn="l">
              <a:lnSpc>
                <a:spcPct val="90000"/>
              </a:lnSpc>
              <a:spcBef>
                <a:spcPts val="500"/>
              </a:spcBef>
              <a:spcAft>
                <a:spcPts val="0"/>
              </a:spcAft>
              <a:buClr>
                <a:schemeClr val="dk1"/>
              </a:buClr>
              <a:buSzPts val="1800"/>
              <a:buChar char="•"/>
              <a:defRPr sz="1800"/>
            </a:lvl6pPr>
            <a:lvl7pPr marL="3200400" lvl="6" indent="-342900" algn="l">
              <a:lnSpc>
                <a:spcPct val="90000"/>
              </a:lnSpc>
              <a:spcBef>
                <a:spcPts val="500"/>
              </a:spcBef>
              <a:spcAft>
                <a:spcPts val="0"/>
              </a:spcAft>
              <a:buClr>
                <a:schemeClr val="dk1"/>
              </a:buClr>
              <a:buSzPts val="1800"/>
              <a:buChar char="•"/>
              <a:defRPr sz="1800"/>
            </a:lvl7pPr>
            <a:lvl8pPr marL="3657600" lvl="7" indent="-342900" algn="l">
              <a:lnSpc>
                <a:spcPct val="90000"/>
              </a:lnSpc>
              <a:spcBef>
                <a:spcPts val="500"/>
              </a:spcBef>
              <a:spcAft>
                <a:spcPts val="0"/>
              </a:spcAft>
              <a:buClr>
                <a:schemeClr val="dk1"/>
              </a:buClr>
              <a:buSzPts val="1800"/>
              <a:buChar char="•"/>
              <a:defRPr sz="1800"/>
            </a:lvl8pPr>
            <a:lvl9pPr marL="4114800" lvl="8" indent="-342900" algn="l">
              <a:lnSpc>
                <a:spcPct val="90000"/>
              </a:lnSpc>
              <a:spcBef>
                <a:spcPts val="500"/>
              </a:spcBef>
              <a:spcAft>
                <a:spcPts val="0"/>
              </a:spcAft>
              <a:buClr>
                <a:schemeClr val="dk1"/>
              </a:buClr>
              <a:buSzPts val="1800"/>
              <a:buChar char="•"/>
              <a:defRPr sz="1800"/>
            </a:lvl9pPr>
          </a:lstStyle>
          <a:p>
            <a:endParaRPr/>
          </a:p>
        </p:txBody>
      </p:sp>
      <p:sp>
        <p:nvSpPr>
          <p:cNvPr id="133" name="Google Shape;133;p52"/>
          <p:cNvSpPr txBox="1">
            <a:spLocks noGrp="1"/>
          </p:cNvSpPr>
          <p:nvPr>
            <p:ph type="body" idx="2"/>
          </p:nvPr>
        </p:nvSpPr>
        <p:spPr>
          <a:xfrm>
            <a:off x="5866504" y="1985963"/>
            <a:ext cx="4876800" cy="4140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sz="1800"/>
            </a:lvl1pPr>
            <a:lvl2pPr marL="914400" lvl="1" indent="-342900" algn="l">
              <a:lnSpc>
                <a:spcPct val="90000"/>
              </a:lnSpc>
              <a:spcBef>
                <a:spcPts val="500"/>
              </a:spcBef>
              <a:spcAft>
                <a:spcPts val="0"/>
              </a:spcAft>
              <a:buClr>
                <a:schemeClr val="dk1"/>
              </a:buClr>
              <a:buSzPts val="1800"/>
              <a:buChar char="•"/>
              <a:defRPr sz="18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sz="1800"/>
            </a:lvl4pPr>
            <a:lvl5pPr marL="2286000" lvl="4" indent="-342900" algn="l">
              <a:lnSpc>
                <a:spcPct val="90000"/>
              </a:lnSpc>
              <a:spcBef>
                <a:spcPts val="500"/>
              </a:spcBef>
              <a:spcAft>
                <a:spcPts val="0"/>
              </a:spcAft>
              <a:buClr>
                <a:schemeClr val="dk1"/>
              </a:buClr>
              <a:buSzPts val="1800"/>
              <a:buChar char="•"/>
              <a:defRPr sz="1800"/>
            </a:lvl5pPr>
            <a:lvl6pPr marL="2743200" lvl="5" indent="-342900" algn="l">
              <a:lnSpc>
                <a:spcPct val="90000"/>
              </a:lnSpc>
              <a:spcBef>
                <a:spcPts val="500"/>
              </a:spcBef>
              <a:spcAft>
                <a:spcPts val="0"/>
              </a:spcAft>
              <a:buClr>
                <a:schemeClr val="dk1"/>
              </a:buClr>
              <a:buSzPts val="1800"/>
              <a:buChar char="•"/>
              <a:defRPr sz="1800"/>
            </a:lvl6pPr>
            <a:lvl7pPr marL="3200400" lvl="6" indent="-342900" algn="l">
              <a:lnSpc>
                <a:spcPct val="90000"/>
              </a:lnSpc>
              <a:spcBef>
                <a:spcPts val="500"/>
              </a:spcBef>
              <a:spcAft>
                <a:spcPts val="0"/>
              </a:spcAft>
              <a:buClr>
                <a:schemeClr val="dk1"/>
              </a:buClr>
              <a:buSzPts val="1800"/>
              <a:buChar char="•"/>
              <a:defRPr sz="1800"/>
            </a:lvl7pPr>
            <a:lvl8pPr marL="3657600" lvl="7" indent="-342900" algn="l">
              <a:lnSpc>
                <a:spcPct val="90000"/>
              </a:lnSpc>
              <a:spcBef>
                <a:spcPts val="500"/>
              </a:spcBef>
              <a:spcAft>
                <a:spcPts val="0"/>
              </a:spcAft>
              <a:buClr>
                <a:schemeClr val="dk1"/>
              </a:buClr>
              <a:buSzPts val="1800"/>
              <a:buChar char="•"/>
              <a:defRPr sz="1800"/>
            </a:lvl8pPr>
            <a:lvl9pPr marL="4114800" lvl="8" indent="-342900" algn="l">
              <a:lnSpc>
                <a:spcPct val="90000"/>
              </a:lnSpc>
              <a:spcBef>
                <a:spcPts val="500"/>
              </a:spcBef>
              <a:spcAft>
                <a:spcPts val="0"/>
              </a:spcAft>
              <a:buClr>
                <a:schemeClr val="dk1"/>
              </a:buClr>
              <a:buSzPts val="1800"/>
              <a:buChar char="•"/>
              <a:defRPr sz="1800"/>
            </a:lvl9pPr>
          </a:lstStyle>
          <a:p>
            <a:endParaRPr/>
          </a:p>
        </p:txBody>
      </p:sp>
      <p:sp>
        <p:nvSpPr>
          <p:cNvPr id="134" name="Google Shape;134;p52"/>
          <p:cNvSpPr txBox="1">
            <a:spLocks noGrp="1"/>
          </p:cNvSpPr>
          <p:nvPr>
            <p:ph type="dt" idx="10"/>
          </p:nvPr>
        </p:nvSpPr>
        <p:spPr>
          <a:xfrm>
            <a:off x="9060329" y="6423585"/>
            <a:ext cx="2844800" cy="3651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135" name="Google Shape;135;p52"/>
          <p:cNvSpPr txBox="1">
            <a:spLocks noGrp="1"/>
          </p:cNvSpPr>
          <p:nvPr>
            <p:ph type="ftr" idx="11"/>
          </p:nvPr>
        </p:nvSpPr>
        <p:spPr>
          <a:xfrm>
            <a:off x="268941" y="6423585"/>
            <a:ext cx="8164000" cy="3651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136" name="Google Shape;136;p52"/>
          <p:cNvSpPr txBox="1">
            <a:spLocks noGrp="1"/>
          </p:cNvSpPr>
          <p:nvPr>
            <p:ph type="sldNum" idx="12"/>
          </p:nvPr>
        </p:nvSpPr>
        <p:spPr>
          <a:xfrm>
            <a:off x="11074400" y="242234"/>
            <a:ext cx="738800" cy="3651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1pPr>
            <a:lvl2pPr marL="0" marR="0" lvl="1"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2pPr>
            <a:lvl3pPr marL="0" marR="0" lvl="2"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3pPr>
            <a:lvl4pPr marL="0" marR="0" lvl="3"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4pPr>
            <a:lvl5pPr marL="0" marR="0" lvl="4"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5pPr>
            <a:lvl6pPr marL="0" marR="0" lvl="5"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6pPr>
            <a:lvl7pPr marL="0" marR="0" lvl="6"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7pPr>
            <a:lvl8pPr marL="0" marR="0" lvl="7"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8pPr>
            <a:lvl9pPr marL="0" marR="0" lvl="8" indent="0" algn="r" rtl="0">
              <a:lnSpc>
                <a:spcPct val="100000"/>
              </a:lnSpc>
              <a:spcBef>
                <a:spcPts val="0"/>
              </a:spcBef>
              <a:spcAft>
                <a:spcPts val="0"/>
              </a:spcAft>
              <a:buClr>
                <a:srgbClr val="FFFFFF"/>
              </a:buClr>
              <a:buSzPts val="1400"/>
              <a:buFont typeface="Rockwell"/>
              <a:buNone/>
              <a:defRPr sz="1400" b="0" i="0" u="none" strike="noStrike" cap="none">
                <a:solidFill>
                  <a:srgbClr val="FFFFFF"/>
                </a:solidFill>
                <a:latin typeface="Rockwell"/>
                <a:ea typeface="Rockwell"/>
                <a:cs typeface="Rockwell"/>
                <a:sym typeface="Rockwe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type="blank">
  <p:cSld name="BLANK">
    <p:spTree>
      <p:nvGrpSpPr>
        <p:cNvPr id="1" name="Shape 22"/>
        <p:cNvGrpSpPr/>
        <p:nvPr/>
      </p:nvGrpSpPr>
      <p:grpSpPr>
        <a:xfrm>
          <a:off x="0" y="0"/>
          <a:ext cx="0" cy="0"/>
          <a:chOff x="0" y="0"/>
          <a:chExt cx="0" cy="0"/>
        </a:xfrm>
      </p:grpSpPr>
      <p:cxnSp>
        <p:nvCxnSpPr>
          <p:cNvPr id="23" name="Google Shape;23;p34"/>
          <p:cNvCxnSpPr/>
          <p:nvPr/>
        </p:nvCxnSpPr>
        <p:spPr>
          <a:xfrm>
            <a:off x="481387" y="6071667"/>
            <a:ext cx="10625279"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4"/>
        <p:cNvGrpSpPr/>
        <p:nvPr/>
      </p:nvGrpSpPr>
      <p:grpSpPr>
        <a:xfrm>
          <a:off x="0" y="0"/>
          <a:ext cx="0" cy="0"/>
          <a:chOff x="0" y="0"/>
          <a:chExt cx="0" cy="0"/>
        </a:xfrm>
      </p:grpSpPr>
      <p:sp>
        <p:nvSpPr>
          <p:cNvPr id="25" name="Google Shape;25;p35"/>
          <p:cNvSpPr/>
          <p:nvPr/>
        </p:nvSpPr>
        <p:spPr>
          <a:xfrm>
            <a:off x="0" y="-17796"/>
            <a:ext cx="12192000" cy="2351922"/>
          </a:xfrm>
          <a:prstGeom prst="rect">
            <a:avLst/>
          </a:prstGeom>
          <a:solidFill>
            <a:schemeClr val="accent1"/>
          </a:solidFill>
          <a:ln w="12700" cap="flat" cmpd="sng">
            <a:solidFill>
              <a:srgbClr val="408F9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26" name="Google Shape;26;p35"/>
          <p:cNvSpPr txBox="1">
            <a:spLocks noGrp="1"/>
          </p:cNvSpPr>
          <p:nvPr>
            <p:ph type="ctrTitle"/>
          </p:nvPr>
        </p:nvSpPr>
        <p:spPr>
          <a:xfrm>
            <a:off x="768628" y="609599"/>
            <a:ext cx="8627165" cy="157701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5000"/>
              <a:buFont typeface="Rockwell"/>
              <a:buNone/>
              <a:defRPr sz="5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35"/>
          <p:cNvSpPr txBox="1">
            <a:spLocks noGrp="1"/>
          </p:cNvSpPr>
          <p:nvPr>
            <p:ph type="subTitle" idx="1"/>
          </p:nvPr>
        </p:nvSpPr>
        <p:spPr>
          <a:xfrm>
            <a:off x="768627" y="2804355"/>
            <a:ext cx="9144000" cy="64121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dk1"/>
              </a:buClr>
              <a:buSzPts val="3200"/>
              <a:buNone/>
              <a:defRPr sz="32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28" name="Google Shape;28;p35"/>
          <p:cNvPicPr preferRelativeResize="0"/>
          <p:nvPr/>
        </p:nvPicPr>
        <p:blipFill rotWithShape="1">
          <a:blip r:embed="rId2">
            <a:alphaModFix/>
          </a:blip>
          <a:srcRect/>
          <a:stretch/>
        </p:blipFill>
        <p:spPr>
          <a:xfrm>
            <a:off x="768627" y="6017665"/>
            <a:ext cx="2875723" cy="515234"/>
          </a:xfrm>
          <a:prstGeom prst="rect">
            <a:avLst/>
          </a:prstGeom>
          <a:noFill/>
          <a:ln>
            <a:noFill/>
          </a:ln>
        </p:spPr>
      </p:pic>
      <p:sp>
        <p:nvSpPr>
          <p:cNvPr id="29" name="Google Shape;29;p35"/>
          <p:cNvSpPr txBox="1"/>
          <p:nvPr/>
        </p:nvSpPr>
        <p:spPr>
          <a:xfrm>
            <a:off x="8534402" y="6083055"/>
            <a:ext cx="2756452" cy="615598"/>
          </a:xfrm>
          <a:prstGeom prst="rect">
            <a:avLst/>
          </a:prstGeom>
          <a:noFill/>
          <a:ln>
            <a:noFill/>
          </a:ln>
        </p:spPr>
        <p:txBody>
          <a:bodyPr spcFirstLastPara="1" wrap="square" lIns="91425" tIns="45700" rIns="91425" bIns="45700" anchor="t" anchorCtr="0">
            <a:normAutofit/>
          </a:bodyPr>
          <a:lstStyle/>
          <a:p>
            <a:pPr marL="0" marR="0" lvl="0" indent="0" algn="r" rtl="0">
              <a:lnSpc>
                <a:spcPct val="90000"/>
              </a:lnSpc>
              <a:spcBef>
                <a:spcPts val="0"/>
              </a:spcBef>
              <a:spcAft>
                <a:spcPts val="0"/>
              </a:spcAft>
              <a:buClr>
                <a:srgbClr val="59C4C7"/>
              </a:buClr>
              <a:buSzPts val="1600"/>
              <a:buFont typeface="Arial"/>
              <a:buNone/>
            </a:pPr>
            <a:r>
              <a:rPr lang="en-US" sz="1600" b="0" i="0" u="none" strike="noStrike" cap="none">
                <a:solidFill>
                  <a:srgbClr val="59C4C7"/>
                </a:solidFill>
                <a:latin typeface="Rockwell"/>
                <a:ea typeface="Rockwell"/>
                <a:cs typeface="Rockwell"/>
                <a:sym typeface="Rockwell"/>
              </a:rPr>
              <a:t>rightquestion.org</a:t>
            </a:r>
            <a:endParaRPr sz="1600" b="0" i="0" u="none" strike="noStrike" cap="none">
              <a:solidFill>
                <a:srgbClr val="59C4C7"/>
              </a:solidFill>
              <a:latin typeface="Rockwell"/>
              <a:ea typeface="Rockwell"/>
              <a:cs typeface="Rockwell"/>
              <a:sym typeface="Rockwell"/>
            </a:endParaRPr>
          </a:p>
        </p:txBody>
      </p:sp>
      <p:cxnSp>
        <p:nvCxnSpPr>
          <p:cNvPr id="30" name="Google Shape;30;p35"/>
          <p:cNvCxnSpPr/>
          <p:nvPr/>
        </p:nvCxnSpPr>
        <p:spPr>
          <a:xfrm>
            <a:off x="768627" y="5835315"/>
            <a:ext cx="10625279" cy="0"/>
          </a:xfrm>
          <a:prstGeom prst="straightConnector1">
            <a:avLst/>
          </a:prstGeom>
          <a:noFill/>
          <a:ln w="9525" cap="flat" cmpd="sng">
            <a:solidFill>
              <a:srgbClr val="A5A5A5"/>
            </a:solidFill>
            <a:prstDash val="solid"/>
            <a:miter lim="800000"/>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36"/>
          <p:cNvSpPr/>
          <p:nvPr/>
        </p:nvSpPr>
        <p:spPr>
          <a:xfrm>
            <a:off x="0" y="-17796"/>
            <a:ext cx="12192000" cy="1690688"/>
          </a:xfrm>
          <a:prstGeom prst="rect">
            <a:avLst/>
          </a:prstGeom>
          <a:solidFill>
            <a:schemeClr val="accent1"/>
          </a:solidFill>
          <a:ln w="12700" cap="flat" cmpd="sng">
            <a:solidFill>
              <a:srgbClr val="408F9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33" name="Google Shape;33;p3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400"/>
              <a:buFont typeface="Rockwel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3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5" name="Google Shape;35;p36"/>
          <p:cNvPicPr preferRelativeResize="0"/>
          <p:nvPr/>
        </p:nvPicPr>
        <p:blipFill rotWithShape="1">
          <a:blip r:embed="rId2">
            <a:alphaModFix/>
          </a:blip>
          <a:srcRect/>
          <a:stretch/>
        </p:blipFill>
        <p:spPr>
          <a:xfrm>
            <a:off x="768627" y="6017665"/>
            <a:ext cx="2875723" cy="515234"/>
          </a:xfrm>
          <a:prstGeom prst="rect">
            <a:avLst/>
          </a:prstGeom>
          <a:noFill/>
          <a:ln>
            <a:noFill/>
          </a:ln>
        </p:spPr>
      </p:pic>
      <p:sp>
        <p:nvSpPr>
          <p:cNvPr id="36" name="Google Shape;36;p36"/>
          <p:cNvSpPr txBox="1"/>
          <p:nvPr/>
        </p:nvSpPr>
        <p:spPr>
          <a:xfrm>
            <a:off x="8534402" y="6083055"/>
            <a:ext cx="2756452" cy="615598"/>
          </a:xfrm>
          <a:prstGeom prst="rect">
            <a:avLst/>
          </a:prstGeom>
          <a:noFill/>
          <a:ln>
            <a:noFill/>
          </a:ln>
        </p:spPr>
        <p:txBody>
          <a:bodyPr spcFirstLastPara="1" wrap="square" lIns="91425" tIns="45700" rIns="91425" bIns="45700" anchor="t" anchorCtr="0">
            <a:normAutofit/>
          </a:bodyPr>
          <a:lstStyle/>
          <a:p>
            <a:pPr marL="0" marR="0" lvl="0" indent="0" algn="r" rtl="0">
              <a:lnSpc>
                <a:spcPct val="90000"/>
              </a:lnSpc>
              <a:spcBef>
                <a:spcPts val="0"/>
              </a:spcBef>
              <a:spcAft>
                <a:spcPts val="0"/>
              </a:spcAft>
              <a:buClr>
                <a:srgbClr val="59C4C7"/>
              </a:buClr>
              <a:buSzPts val="1600"/>
              <a:buFont typeface="Arial"/>
              <a:buNone/>
            </a:pPr>
            <a:r>
              <a:rPr lang="en-US" sz="1600" b="0" i="0" u="none" strike="noStrike" cap="none">
                <a:solidFill>
                  <a:srgbClr val="59C4C7"/>
                </a:solidFill>
                <a:latin typeface="Rockwell"/>
                <a:ea typeface="Rockwell"/>
                <a:cs typeface="Rockwell"/>
                <a:sym typeface="Rockwell"/>
              </a:rPr>
              <a:t>rightquestion.org</a:t>
            </a:r>
            <a:endParaRPr sz="1600" b="0" i="0" u="none" strike="noStrike" cap="none">
              <a:solidFill>
                <a:srgbClr val="59C4C7"/>
              </a:solidFill>
              <a:latin typeface="Rockwell"/>
              <a:ea typeface="Rockwell"/>
              <a:cs typeface="Rockwell"/>
              <a:sym typeface="Rockwell"/>
            </a:endParaRPr>
          </a:p>
        </p:txBody>
      </p:sp>
      <p:cxnSp>
        <p:nvCxnSpPr>
          <p:cNvPr id="37" name="Google Shape;37;p36"/>
          <p:cNvCxnSpPr/>
          <p:nvPr/>
        </p:nvCxnSpPr>
        <p:spPr>
          <a:xfrm>
            <a:off x="768627" y="5835315"/>
            <a:ext cx="10625279" cy="0"/>
          </a:xfrm>
          <a:prstGeom prst="straightConnector1">
            <a:avLst/>
          </a:prstGeom>
          <a:noFill/>
          <a:ln w="9525" cap="flat" cmpd="sng">
            <a:solidFill>
              <a:srgbClr val="A5A5A5"/>
            </a:solidFill>
            <a:prstDash val="solid"/>
            <a:miter lim="800000"/>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38"/>
        <p:cNvGrpSpPr/>
        <p:nvPr/>
      </p:nvGrpSpPr>
      <p:grpSpPr>
        <a:xfrm>
          <a:off x="0" y="0"/>
          <a:ext cx="0" cy="0"/>
          <a:chOff x="0" y="0"/>
          <a:chExt cx="0" cy="0"/>
        </a:xfrm>
      </p:grpSpPr>
      <p:sp>
        <p:nvSpPr>
          <p:cNvPr id="39" name="Google Shape;39;p37"/>
          <p:cNvSpPr/>
          <p:nvPr/>
        </p:nvSpPr>
        <p:spPr>
          <a:xfrm>
            <a:off x="0" y="-17796"/>
            <a:ext cx="12192000" cy="1690688"/>
          </a:xfrm>
          <a:prstGeom prst="rect">
            <a:avLst/>
          </a:prstGeom>
          <a:solidFill>
            <a:schemeClr val="accent1"/>
          </a:solidFill>
          <a:ln w="12700" cap="flat" cmpd="sng">
            <a:solidFill>
              <a:srgbClr val="408F9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40" name="Google Shape;40;p37"/>
          <p:cNvSpPr txBox="1">
            <a:spLocks noGrp="1"/>
          </p:cNvSpPr>
          <p:nvPr>
            <p:ph type="title"/>
          </p:nvPr>
        </p:nvSpPr>
        <p:spPr>
          <a:xfrm>
            <a:off x="768627" y="347331"/>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400"/>
              <a:buFont typeface="Rockwel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37"/>
          <p:cNvSpPr>
            <a:spLocks noGrp="1"/>
          </p:cNvSpPr>
          <p:nvPr>
            <p:ph type="pic" idx="2"/>
          </p:nvPr>
        </p:nvSpPr>
        <p:spPr>
          <a:xfrm>
            <a:off x="838725" y="1828802"/>
            <a:ext cx="4808096" cy="2649303"/>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9pPr>
          </a:lstStyle>
          <a:p>
            <a:endParaRPr/>
          </a:p>
        </p:txBody>
      </p:sp>
      <p:sp>
        <p:nvSpPr>
          <p:cNvPr id="42" name="Google Shape;42;p37"/>
          <p:cNvSpPr>
            <a:spLocks noGrp="1"/>
          </p:cNvSpPr>
          <p:nvPr>
            <p:ph type="pic" idx="3"/>
          </p:nvPr>
        </p:nvSpPr>
        <p:spPr>
          <a:xfrm>
            <a:off x="6385301" y="1828802"/>
            <a:ext cx="4968499" cy="2649303"/>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9pPr>
          </a:lstStyle>
          <a:p>
            <a:endParaRPr/>
          </a:p>
        </p:txBody>
      </p:sp>
      <p:sp>
        <p:nvSpPr>
          <p:cNvPr id="43" name="Google Shape;43;p37"/>
          <p:cNvSpPr txBox="1">
            <a:spLocks noGrp="1"/>
          </p:cNvSpPr>
          <p:nvPr>
            <p:ph type="body" idx="1"/>
          </p:nvPr>
        </p:nvSpPr>
        <p:spPr>
          <a:xfrm>
            <a:off x="838200" y="4702766"/>
            <a:ext cx="10515600" cy="914400"/>
          </a:xfrm>
          <a:prstGeom prst="rect">
            <a:avLst/>
          </a:prstGeom>
          <a:noFill/>
          <a:ln>
            <a:noFill/>
          </a:ln>
        </p:spPr>
        <p:txBody>
          <a:bodyPr spcFirstLastPara="1" wrap="square" lIns="91425" tIns="45700" rIns="91425" bIns="45700" anchor="t" anchorCtr="0">
            <a:normAutofit/>
          </a:bodyPr>
          <a:lstStyle>
            <a:lvl1pPr marL="457200" marR="0" lvl="0" indent="-228600" algn="l">
              <a:lnSpc>
                <a:spcPct val="90000"/>
              </a:lnSpc>
              <a:spcBef>
                <a:spcPts val="1000"/>
              </a:spcBef>
              <a:spcAft>
                <a:spcPts val="0"/>
              </a:spcAft>
              <a:buClr>
                <a:schemeClr val="dk1"/>
              </a:buClr>
              <a:buSzPts val="2800"/>
              <a:buFont typeface="Arial"/>
              <a:buNone/>
              <a:defRPr b="0" i="0"/>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44"/>
        <p:cNvGrpSpPr/>
        <p:nvPr/>
      </p:nvGrpSpPr>
      <p:grpSpPr>
        <a:xfrm>
          <a:off x="0" y="0"/>
          <a:ext cx="0" cy="0"/>
          <a:chOff x="0" y="0"/>
          <a:chExt cx="0" cy="0"/>
        </a:xfrm>
      </p:grpSpPr>
      <p:sp>
        <p:nvSpPr>
          <p:cNvPr id="45" name="Google Shape;45;p38"/>
          <p:cNvSpPr>
            <a:spLocks noGrp="1"/>
          </p:cNvSpPr>
          <p:nvPr>
            <p:ph type="pic" idx="2"/>
          </p:nvPr>
        </p:nvSpPr>
        <p:spPr>
          <a:xfrm>
            <a:off x="707441" y="987427"/>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Rockwell"/>
                <a:ea typeface="Rockwell"/>
                <a:cs typeface="Rockwell"/>
                <a:sym typeface="Rockwell"/>
              </a:defRPr>
            </a:lvl9pPr>
          </a:lstStyle>
          <a:p>
            <a:endParaRPr/>
          </a:p>
        </p:txBody>
      </p:sp>
      <p:sp>
        <p:nvSpPr>
          <p:cNvPr id="46" name="Google Shape;46;p38"/>
          <p:cNvSpPr txBox="1">
            <a:spLocks noGrp="1"/>
          </p:cNvSpPr>
          <p:nvPr>
            <p:ph type="body" idx="1"/>
          </p:nvPr>
        </p:nvSpPr>
        <p:spPr>
          <a:xfrm>
            <a:off x="7423152" y="1303421"/>
            <a:ext cx="3932237" cy="2578768"/>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chemeClr val="dk2"/>
              </a:buClr>
              <a:buSzPts val="2800"/>
              <a:buNone/>
              <a:defRPr sz="2800" b="0" i="0">
                <a:solidFill>
                  <a:schemeClr val="dk2"/>
                </a:solidFill>
                <a:latin typeface="Rockwell"/>
                <a:ea typeface="Rockwell"/>
                <a:cs typeface="Rockwell"/>
                <a:sym typeface="Rockwell"/>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7" name="Google Shape;47;p38"/>
          <p:cNvSpPr txBox="1">
            <a:spLocks noGrp="1"/>
          </p:cNvSpPr>
          <p:nvPr>
            <p:ph type="body" idx="3"/>
          </p:nvPr>
        </p:nvSpPr>
        <p:spPr>
          <a:xfrm>
            <a:off x="7423152" y="4070685"/>
            <a:ext cx="3932237" cy="2578768"/>
          </a:xfrm>
          <a:prstGeom prst="rect">
            <a:avLst/>
          </a:prstGeom>
          <a:noFill/>
          <a:ln>
            <a:noFill/>
          </a:ln>
        </p:spPr>
        <p:txBody>
          <a:bodyPr spcFirstLastPara="1" wrap="square" lIns="91425" tIns="45700" rIns="91425" bIns="45700" anchor="t" anchorCtr="0">
            <a:normAutofit/>
          </a:bodyPr>
          <a:lstStyle>
            <a:lvl1pPr marL="457200" lvl="0" indent="-228600" algn="r">
              <a:lnSpc>
                <a:spcPct val="100000"/>
              </a:lnSpc>
              <a:spcBef>
                <a:spcPts val="1000"/>
              </a:spcBef>
              <a:spcAft>
                <a:spcPts val="0"/>
              </a:spcAft>
              <a:buClr>
                <a:schemeClr val="dk1"/>
              </a:buClr>
              <a:buSzPts val="2200"/>
              <a:buNone/>
              <a:defRPr sz="2200" b="0" i="0">
                <a:solidFill>
                  <a:schemeClr val="dk1"/>
                </a:solidFill>
                <a:latin typeface="Rockwell"/>
                <a:ea typeface="Rockwell"/>
                <a:cs typeface="Rockwell"/>
                <a:sym typeface="Rockwell"/>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cxnSp>
        <p:nvCxnSpPr>
          <p:cNvPr id="48" name="Google Shape;48;p38"/>
          <p:cNvCxnSpPr/>
          <p:nvPr/>
        </p:nvCxnSpPr>
        <p:spPr>
          <a:xfrm>
            <a:off x="604954" y="6059309"/>
            <a:ext cx="10625279" cy="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49"/>
        <p:cNvGrpSpPr/>
        <p:nvPr/>
      </p:nvGrpSpPr>
      <p:grpSpPr>
        <a:xfrm>
          <a:off x="0" y="0"/>
          <a:ext cx="0" cy="0"/>
          <a:chOff x="0" y="0"/>
          <a:chExt cx="0" cy="0"/>
        </a:xfrm>
      </p:grpSpPr>
      <p:sp>
        <p:nvSpPr>
          <p:cNvPr id="50" name="Google Shape;50;p39"/>
          <p:cNvSpPr txBox="1">
            <a:spLocks noGrp="1"/>
          </p:cNvSpPr>
          <p:nvPr>
            <p:ph type="title"/>
          </p:nvPr>
        </p:nvSpPr>
        <p:spPr>
          <a:xfrm>
            <a:off x="831851" y="3296859"/>
            <a:ext cx="10515600" cy="953001"/>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4000"/>
              <a:buFont typeface="Rockwell"/>
              <a:buNone/>
              <a:defRPr sz="4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39"/>
          <p:cNvSpPr txBox="1">
            <a:spLocks noGrp="1"/>
          </p:cNvSpPr>
          <p:nvPr>
            <p:ph type="body" idx="1"/>
          </p:nvPr>
        </p:nvSpPr>
        <p:spPr>
          <a:xfrm>
            <a:off x="831851" y="4359960"/>
            <a:ext cx="10515600" cy="18152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2" name="Google Shape;52;p39"/>
          <p:cNvSpPr>
            <a:spLocks noGrp="1"/>
          </p:cNvSpPr>
          <p:nvPr>
            <p:ph type="pic" idx="2"/>
          </p:nvPr>
        </p:nvSpPr>
        <p:spPr>
          <a:xfrm>
            <a:off x="831849" y="528638"/>
            <a:ext cx="6546851" cy="2871787"/>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ckwell"/>
                <a:ea typeface="Rockwell"/>
                <a:cs typeface="Rockwell"/>
                <a:sym typeface="Rockwel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ckwell"/>
                <a:ea typeface="Rockwell"/>
                <a:cs typeface="Rockwell"/>
                <a:sym typeface="Rockwel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ckwell"/>
                <a:ea typeface="Rockwell"/>
                <a:cs typeface="Rockwell"/>
                <a:sym typeface="Rockwel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53"/>
        <p:cNvGrpSpPr/>
        <p:nvPr/>
      </p:nvGrpSpPr>
      <p:grpSpPr>
        <a:xfrm>
          <a:off x="0" y="0"/>
          <a:ext cx="0" cy="0"/>
          <a:chOff x="0" y="0"/>
          <a:chExt cx="0" cy="0"/>
        </a:xfrm>
      </p:grpSpPr>
      <p:sp>
        <p:nvSpPr>
          <p:cNvPr id="54" name="Google Shape;54;p40"/>
          <p:cNvSpPr/>
          <p:nvPr/>
        </p:nvSpPr>
        <p:spPr>
          <a:xfrm>
            <a:off x="0" y="-17796"/>
            <a:ext cx="12192000" cy="1690688"/>
          </a:xfrm>
          <a:prstGeom prst="rect">
            <a:avLst/>
          </a:prstGeom>
          <a:solidFill>
            <a:schemeClr val="accent1"/>
          </a:solidFill>
          <a:ln w="12700" cap="flat" cmpd="sng">
            <a:solidFill>
              <a:srgbClr val="408F9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Rockwell"/>
              <a:buNone/>
            </a:pPr>
            <a:endParaRPr sz="1800" b="0" i="0" u="none" strike="noStrike" cap="none">
              <a:solidFill>
                <a:srgbClr val="FFFFFF"/>
              </a:solidFill>
              <a:latin typeface="Rockwell"/>
              <a:ea typeface="Rockwell"/>
              <a:cs typeface="Rockwell"/>
              <a:sym typeface="Rockwell"/>
            </a:endParaRPr>
          </a:p>
        </p:txBody>
      </p:sp>
      <p:sp>
        <p:nvSpPr>
          <p:cNvPr id="55" name="Google Shape;55;p40"/>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400"/>
              <a:buFont typeface="Rockwell"/>
              <a:buNone/>
              <a:defRPr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56" name="Google Shape;56;p40"/>
          <p:cNvPicPr preferRelativeResize="0"/>
          <p:nvPr/>
        </p:nvPicPr>
        <p:blipFill rotWithShape="1">
          <a:blip r:embed="rId2">
            <a:alphaModFix/>
          </a:blip>
          <a:srcRect/>
          <a:stretch/>
        </p:blipFill>
        <p:spPr>
          <a:xfrm>
            <a:off x="768627" y="6017665"/>
            <a:ext cx="2875723" cy="515234"/>
          </a:xfrm>
          <a:prstGeom prst="rect">
            <a:avLst/>
          </a:prstGeom>
          <a:noFill/>
          <a:ln>
            <a:noFill/>
          </a:ln>
        </p:spPr>
      </p:pic>
      <p:sp>
        <p:nvSpPr>
          <p:cNvPr id="57" name="Google Shape;57;p40"/>
          <p:cNvSpPr txBox="1"/>
          <p:nvPr/>
        </p:nvSpPr>
        <p:spPr>
          <a:xfrm>
            <a:off x="8534402" y="6083055"/>
            <a:ext cx="2756452" cy="615598"/>
          </a:xfrm>
          <a:prstGeom prst="rect">
            <a:avLst/>
          </a:prstGeom>
          <a:noFill/>
          <a:ln>
            <a:noFill/>
          </a:ln>
        </p:spPr>
        <p:txBody>
          <a:bodyPr spcFirstLastPara="1" wrap="square" lIns="91425" tIns="45700" rIns="91425" bIns="45700" anchor="t" anchorCtr="0">
            <a:normAutofit/>
          </a:bodyPr>
          <a:lstStyle/>
          <a:p>
            <a:pPr marL="0" marR="0" lvl="0" indent="0" algn="r" rtl="0">
              <a:lnSpc>
                <a:spcPct val="90000"/>
              </a:lnSpc>
              <a:spcBef>
                <a:spcPts val="0"/>
              </a:spcBef>
              <a:spcAft>
                <a:spcPts val="0"/>
              </a:spcAft>
              <a:buClr>
                <a:srgbClr val="59C4C7"/>
              </a:buClr>
              <a:buSzPts val="1600"/>
              <a:buFont typeface="Arial"/>
              <a:buNone/>
            </a:pPr>
            <a:r>
              <a:rPr lang="en-US" sz="1600" b="0" i="0" u="none" strike="noStrike" cap="none">
                <a:solidFill>
                  <a:srgbClr val="59C4C7"/>
                </a:solidFill>
                <a:latin typeface="Rockwell"/>
                <a:ea typeface="Rockwell"/>
                <a:cs typeface="Rockwell"/>
                <a:sym typeface="Rockwell"/>
              </a:rPr>
              <a:t>rightquestion.org</a:t>
            </a:r>
            <a:endParaRPr sz="1600" b="0" i="0" u="none" strike="noStrike" cap="none">
              <a:solidFill>
                <a:srgbClr val="59C4C7"/>
              </a:solidFill>
              <a:latin typeface="Rockwell"/>
              <a:ea typeface="Rockwell"/>
              <a:cs typeface="Rockwell"/>
              <a:sym typeface="Rockwell"/>
            </a:endParaRPr>
          </a:p>
        </p:txBody>
      </p:sp>
      <p:cxnSp>
        <p:nvCxnSpPr>
          <p:cNvPr id="58" name="Google Shape;58;p40"/>
          <p:cNvCxnSpPr/>
          <p:nvPr/>
        </p:nvCxnSpPr>
        <p:spPr>
          <a:xfrm>
            <a:off x="768627" y="5835315"/>
            <a:ext cx="10625279" cy="0"/>
          </a:xfrm>
          <a:prstGeom prst="straightConnector1">
            <a:avLst/>
          </a:prstGeom>
          <a:noFill/>
          <a:ln w="9525" cap="flat" cmpd="sng">
            <a:solidFill>
              <a:srgbClr val="A5A5A5"/>
            </a:solidFill>
            <a:prstDash val="solid"/>
            <a:miter lim="800000"/>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Rockwell"/>
              <a:buNone/>
              <a:defRPr sz="4400" b="0" i="0" u="none" strike="noStrike" cap="none">
                <a:solidFill>
                  <a:schemeClr val="dk1"/>
                </a:solidFill>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ckwell"/>
                <a:ea typeface="Rockwell"/>
                <a:cs typeface="Rockwell"/>
                <a:sym typeface="Rockwel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ckwell"/>
                <a:ea typeface="Rockwell"/>
                <a:cs typeface="Rockwell"/>
                <a:sym typeface="Rockwel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ckwell"/>
                <a:ea typeface="Rockwell"/>
                <a:cs typeface="Rockwell"/>
                <a:sym typeface="Rockwel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ckwell"/>
                <a:ea typeface="Rockwell"/>
                <a:cs typeface="Rockwell"/>
                <a:sym typeface="Rockwel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6seconds.org/2017/04/27/plutchiks-model-of-emotions/"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s://rightquestion.org/resources/5-reasons-why-the-qft-can-support-your-professional-learning-work/" TargetMode="External"/><Relationship Id="rId2" Type="http://schemas.openxmlformats.org/officeDocument/2006/relationships/notesSlide" Target="../notesSlides/notesSlide31.xml"/><Relationship Id="rId1" Type="http://schemas.openxmlformats.org/officeDocument/2006/relationships/slideLayout" Target="../slideLayouts/slideLayout1.xml"/><Relationship Id="rId5" Type="http://schemas.openxmlformats.org/officeDocument/2006/relationships/hyperlink" Target="https://rightquestion.org/resources/coaching-through-questions-an-instructional-coachs-experience-with-the-qft/" TargetMode="External"/><Relationship Id="rId4" Type="http://schemas.openxmlformats.org/officeDocument/2006/relationships/hyperlink" Target="https://rightquestion.org/resources/leveraging-the-question-formulation-technique-for-professional-growth/"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www.rightquestion.org/"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
          <p:cNvSpPr txBox="1">
            <a:spLocks noGrp="1"/>
          </p:cNvSpPr>
          <p:nvPr>
            <p:ph type="body" idx="4294967295"/>
          </p:nvPr>
        </p:nvSpPr>
        <p:spPr>
          <a:xfrm>
            <a:off x="1341212" y="2286655"/>
            <a:ext cx="8656637" cy="2986087"/>
          </a:xfrm>
          <a:prstGeom prst="rect">
            <a:avLst/>
          </a:prstGeom>
          <a:solidFill>
            <a:schemeClr val="lt1"/>
          </a:solid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C0C0C"/>
              </a:buClr>
              <a:buSzPts val="2800"/>
              <a:buNone/>
            </a:pPr>
            <a:r>
              <a:rPr lang="en-US" u="sng">
                <a:solidFill>
                  <a:srgbClr val="0C0C0C"/>
                </a:solidFill>
                <a:latin typeface="Rockwell"/>
                <a:ea typeface="Rockwell"/>
                <a:cs typeface="Rockwell"/>
                <a:sym typeface="Rockwell"/>
              </a:rPr>
              <a:t>Facilitator:</a:t>
            </a:r>
            <a:r>
              <a:rPr lang="en-US">
                <a:solidFill>
                  <a:srgbClr val="0C0C0C"/>
                </a:solidFill>
                <a:latin typeface="Rockwell"/>
                <a:ea typeface="Rockwell"/>
                <a:cs typeface="Rockwell"/>
                <a:sym typeface="Rockwell"/>
              </a:rPr>
              <a:t> Nat Vaughn, Principal</a:t>
            </a:r>
            <a:endParaRPr/>
          </a:p>
          <a:p>
            <a:pPr marL="0" lvl="0" indent="0" algn="l" rtl="0">
              <a:lnSpc>
                <a:spcPct val="90000"/>
              </a:lnSpc>
              <a:spcBef>
                <a:spcPts val="1000"/>
              </a:spcBef>
              <a:spcAft>
                <a:spcPts val="0"/>
              </a:spcAft>
              <a:buClr>
                <a:schemeClr val="dk1"/>
              </a:buClr>
              <a:buSzPts val="800"/>
              <a:buNone/>
            </a:pPr>
            <a:endParaRPr sz="800">
              <a:solidFill>
                <a:srgbClr val="0C0C0C"/>
              </a:solidFill>
              <a:latin typeface="Rockwell"/>
              <a:ea typeface="Rockwell"/>
              <a:cs typeface="Rockwell"/>
              <a:sym typeface="Rockwell"/>
            </a:endParaRPr>
          </a:p>
          <a:p>
            <a:pPr marL="0" lvl="0" indent="0" algn="l" rtl="0">
              <a:lnSpc>
                <a:spcPct val="90000"/>
              </a:lnSpc>
              <a:spcBef>
                <a:spcPts val="1000"/>
              </a:spcBef>
              <a:spcAft>
                <a:spcPts val="0"/>
              </a:spcAft>
              <a:buClr>
                <a:srgbClr val="0C0C0C"/>
              </a:buClr>
              <a:buSzPts val="2800"/>
              <a:buNone/>
            </a:pPr>
            <a:r>
              <a:rPr lang="en-US" u="sng">
                <a:solidFill>
                  <a:srgbClr val="0C0C0C"/>
                </a:solidFill>
                <a:latin typeface="Rockwell"/>
                <a:ea typeface="Rockwell"/>
                <a:cs typeface="Rockwell"/>
                <a:sym typeface="Rockwell"/>
              </a:rPr>
              <a:t>Setting</a:t>
            </a:r>
            <a:r>
              <a:rPr lang="en-US">
                <a:solidFill>
                  <a:srgbClr val="0C0C0C"/>
                </a:solidFill>
                <a:latin typeface="Rockwell"/>
                <a:ea typeface="Rockwell"/>
                <a:cs typeface="Rockwell"/>
                <a:sym typeface="Rockwell"/>
              </a:rPr>
              <a:t>: A whole-school faculty meeting at a middle school in Medfield, MA</a:t>
            </a:r>
            <a:endParaRPr/>
          </a:p>
          <a:p>
            <a:pPr marL="0" lvl="0" indent="0" algn="l" rtl="0">
              <a:lnSpc>
                <a:spcPct val="90000"/>
              </a:lnSpc>
              <a:spcBef>
                <a:spcPts val="1000"/>
              </a:spcBef>
              <a:spcAft>
                <a:spcPts val="0"/>
              </a:spcAft>
              <a:buClr>
                <a:schemeClr val="dk1"/>
              </a:buClr>
              <a:buSzPts val="800"/>
              <a:buNone/>
            </a:pPr>
            <a:endParaRPr sz="800">
              <a:solidFill>
                <a:srgbClr val="0C0C0C"/>
              </a:solidFill>
              <a:latin typeface="Rockwell"/>
              <a:ea typeface="Rockwell"/>
              <a:cs typeface="Rockwell"/>
              <a:sym typeface="Rockwell"/>
            </a:endParaRPr>
          </a:p>
          <a:p>
            <a:pPr marL="0" lvl="0" indent="0" algn="l" rtl="0">
              <a:lnSpc>
                <a:spcPct val="90000"/>
              </a:lnSpc>
              <a:spcBef>
                <a:spcPts val="1000"/>
              </a:spcBef>
              <a:spcAft>
                <a:spcPts val="0"/>
              </a:spcAft>
              <a:buClr>
                <a:srgbClr val="0C0C0C"/>
              </a:buClr>
              <a:buSzPts val="2800"/>
              <a:buNone/>
            </a:pPr>
            <a:r>
              <a:rPr lang="en-US" u="sng">
                <a:solidFill>
                  <a:srgbClr val="0C0C0C"/>
                </a:solidFill>
                <a:latin typeface="Rockwell"/>
                <a:ea typeface="Rockwell"/>
                <a:cs typeface="Rockwell"/>
                <a:sym typeface="Rockwell"/>
              </a:rPr>
              <a:t>Purpose</a:t>
            </a:r>
            <a:r>
              <a:rPr lang="en-US">
                <a:solidFill>
                  <a:srgbClr val="0C0C0C"/>
                </a:solidFill>
                <a:latin typeface="Rockwell"/>
                <a:ea typeface="Rockwell"/>
                <a:cs typeface="Rockwell"/>
                <a:sym typeface="Rockwell"/>
              </a:rPr>
              <a:t>: Re-examining homework norms; establishing consistent practices school-wide</a:t>
            </a:r>
            <a:endParaRPr>
              <a:solidFill>
                <a:srgbClr val="0C0C0C"/>
              </a:solidFill>
              <a:latin typeface="Rockwell"/>
              <a:ea typeface="Rockwell"/>
              <a:cs typeface="Rockwell"/>
              <a:sym typeface="Rockwell"/>
            </a:endParaRPr>
          </a:p>
        </p:txBody>
      </p:sp>
      <p:sp>
        <p:nvSpPr>
          <p:cNvPr id="143" name="Google Shape;143;p1"/>
          <p:cNvSpPr txBox="1"/>
          <p:nvPr/>
        </p:nvSpPr>
        <p:spPr>
          <a:xfrm>
            <a:off x="1155700" y="288673"/>
            <a:ext cx="9027663" cy="994172"/>
          </a:xfrm>
          <a:prstGeom prst="rect">
            <a:avLst/>
          </a:prstGeom>
          <a:noFill/>
          <a:ln>
            <a:noFill/>
          </a:ln>
        </p:spPr>
        <p:txBody>
          <a:bodyPr spcFirstLastPara="1" wrap="square" lIns="68575" tIns="34275" rIns="68575" bIns="34275" anchor="t" anchorCtr="0">
            <a:noAutofit/>
          </a:bodyPr>
          <a:lstStyle/>
          <a:p>
            <a:pPr marL="0" marR="0" lvl="0" indent="0" algn="ctr" rtl="0">
              <a:lnSpc>
                <a:spcPct val="100000"/>
              </a:lnSpc>
              <a:spcBef>
                <a:spcPts val="0"/>
              </a:spcBef>
              <a:spcAft>
                <a:spcPts val="0"/>
              </a:spcAft>
              <a:buClr>
                <a:srgbClr val="59C4C7"/>
              </a:buClr>
              <a:buSzPts val="4400"/>
              <a:buFont typeface="Rockwell"/>
              <a:buNone/>
            </a:pPr>
            <a:r>
              <a:rPr lang="en-US" sz="4400" b="0" i="0" u="none" strike="noStrike" cap="none">
                <a:solidFill>
                  <a:srgbClr val="59C4C7"/>
                </a:solidFill>
                <a:latin typeface="Rockwell"/>
                <a:ea typeface="Rockwell"/>
                <a:cs typeface="Rockwell"/>
                <a:sym typeface="Rockwell"/>
              </a:rPr>
              <a:t>Professional Learning Example</a:t>
            </a:r>
            <a:endParaRPr sz="4400" b="0" i="0" u="none" strike="noStrike" cap="none">
              <a:solidFill>
                <a:srgbClr val="59C4C7"/>
              </a:solidFill>
              <a:latin typeface="Rockwell"/>
              <a:ea typeface="Rockwell"/>
              <a:cs typeface="Rockwell"/>
              <a:sym typeface="Rockwe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10"/>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2"/>
              </a:buClr>
              <a:buSzPts val="4400"/>
              <a:buFont typeface="Rockwell"/>
              <a:buNone/>
            </a:pPr>
            <a:r>
              <a:rPr lang="en-US"/>
              <a:t>Outcomes</a:t>
            </a:r>
            <a:endParaRPr/>
          </a:p>
        </p:txBody>
      </p:sp>
      <p:sp>
        <p:nvSpPr>
          <p:cNvPr id="207" name="Google Shape;207;p10"/>
          <p:cNvSpPr txBox="1">
            <a:spLocks noGrp="1"/>
          </p:cNvSpPr>
          <p:nvPr>
            <p:ph type="body" idx="4294967295"/>
          </p:nvPr>
        </p:nvSpPr>
        <p:spPr>
          <a:xfrm>
            <a:off x="893039" y="1734578"/>
            <a:ext cx="10515600" cy="4351337"/>
          </a:xfrm>
          <a:prstGeom prst="rect">
            <a:avLst/>
          </a:prstGeom>
          <a:noFill/>
          <a:ln>
            <a:noFill/>
          </a:ln>
        </p:spPr>
        <p:txBody>
          <a:bodyPr spcFirstLastPara="1" wrap="square" lIns="91425" tIns="45700" rIns="91425" bIns="45700" anchor="t" anchorCtr="0">
            <a:noAutofit/>
          </a:bodyPr>
          <a:lstStyle/>
          <a:p>
            <a:pPr marL="50800" lvl="0" indent="0" algn="l" rtl="0">
              <a:lnSpc>
                <a:spcPct val="100000"/>
              </a:lnSpc>
              <a:spcBef>
                <a:spcPts val="0"/>
              </a:spcBef>
              <a:spcAft>
                <a:spcPts val="0"/>
              </a:spcAft>
              <a:buClr>
                <a:schemeClr val="accent1"/>
              </a:buClr>
              <a:buSzPts val="2400"/>
              <a:buNone/>
            </a:pPr>
            <a:r>
              <a:rPr lang="en-US">
                <a:solidFill>
                  <a:schemeClr val="dk1"/>
                </a:solidFill>
                <a:latin typeface="Rockwell"/>
                <a:ea typeface="Rockwell"/>
                <a:cs typeface="Rockwell"/>
                <a:sym typeface="Rockwell"/>
              </a:rPr>
              <a:t>Grant evaluator asked board to rate effectiveness of this activity on a scale from 1-5.  The average was a 4.44.  </a:t>
            </a:r>
            <a:endParaRPr>
              <a:solidFill>
                <a:schemeClr val="dk1"/>
              </a:solidFill>
              <a:latin typeface="Rockwell"/>
              <a:ea typeface="Rockwell"/>
              <a:cs typeface="Rockwell"/>
              <a:sym typeface="Rockwell"/>
            </a:endParaRPr>
          </a:p>
          <a:p>
            <a:pPr marL="660400" lvl="0" indent="-254000" algn="l" rtl="0">
              <a:lnSpc>
                <a:spcPct val="100000"/>
              </a:lnSpc>
              <a:spcBef>
                <a:spcPts val="0"/>
              </a:spcBef>
              <a:spcAft>
                <a:spcPts val="0"/>
              </a:spcAft>
              <a:buClr>
                <a:schemeClr val="accent1"/>
              </a:buClr>
              <a:buSzPts val="3200"/>
              <a:buFont typeface="Noto Sans Symbols"/>
              <a:buNone/>
            </a:pPr>
            <a:endParaRPr>
              <a:solidFill>
                <a:schemeClr val="dk1"/>
              </a:solidFill>
              <a:latin typeface="Rockwell"/>
              <a:ea typeface="Rockwell"/>
              <a:cs typeface="Rockwell"/>
              <a:sym typeface="Rockwell"/>
            </a:endParaRPr>
          </a:p>
          <a:p>
            <a:pPr marL="50800" lvl="0" indent="0" algn="l" rtl="0">
              <a:lnSpc>
                <a:spcPct val="100000"/>
              </a:lnSpc>
              <a:spcBef>
                <a:spcPts val="0"/>
              </a:spcBef>
              <a:spcAft>
                <a:spcPts val="0"/>
              </a:spcAft>
              <a:buClr>
                <a:schemeClr val="accent1"/>
              </a:buClr>
              <a:buSzPts val="2400"/>
              <a:buNone/>
            </a:pPr>
            <a:r>
              <a:rPr lang="en-US" u="sng">
                <a:solidFill>
                  <a:schemeClr val="dk1"/>
                </a:solidFill>
                <a:latin typeface="Rockwell"/>
                <a:ea typeface="Rockwell"/>
                <a:cs typeface="Rockwell"/>
                <a:sym typeface="Rockwell"/>
              </a:rPr>
              <a:t>Comment from board member: </a:t>
            </a:r>
            <a:endParaRPr u="sng">
              <a:solidFill>
                <a:srgbClr val="595959"/>
              </a:solidFill>
              <a:latin typeface="Rockwell"/>
              <a:ea typeface="Rockwell"/>
              <a:cs typeface="Rockwell"/>
              <a:sym typeface="Rockwell"/>
            </a:endParaRPr>
          </a:p>
          <a:p>
            <a:pPr marL="0" lvl="0" indent="0" algn="l" rtl="0">
              <a:lnSpc>
                <a:spcPct val="100000"/>
              </a:lnSpc>
              <a:spcBef>
                <a:spcPts val="0"/>
              </a:spcBef>
              <a:spcAft>
                <a:spcPts val="0"/>
              </a:spcAft>
              <a:buClr>
                <a:schemeClr val="accent1"/>
              </a:buClr>
              <a:buSzPts val="3200"/>
              <a:buNone/>
            </a:pPr>
            <a:r>
              <a:rPr lang="en-US">
                <a:solidFill>
                  <a:schemeClr val="dk1"/>
                </a:solidFill>
                <a:latin typeface="Rockwell"/>
                <a:ea typeface="Rockwell"/>
                <a:cs typeface="Rockwell"/>
                <a:sym typeface="Rockwell"/>
              </a:rPr>
              <a:t>"Great strategy!  Includes all participants and reinforces understandings and challenges with an aim towards solutions."</a:t>
            </a:r>
            <a:endParaRPr>
              <a:solidFill>
                <a:srgbClr val="595959"/>
              </a:solidFill>
              <a:latin typeface="Rockwell"/>
              <a:ea typeface="Rockwell"/>
              <a:cs typeface="Rockwell"/>
              <a:sym typeface="Rockwell"/>
            </a:endParaRPr>
          </a:p>
          <a:p>
            <a:pPr marL="0" lvl="0" indent="0" algn="l" rtl="0">
              <a:lnSpc>
                <a:spcPct val="90000"/>
              </a:lnSpc>
              <a:spcBef>
                <a:spcPts val="1000"/>
              </a:spcBef>
              <a:spcAft>
                <a:spcPts val="0"/>
              </a:spcAft>
              <a:buClr>
                <a:schemeClr val="dk1"/>
              </a:buClr>
              <a:buSzPts val="3200"/>
              <a:buNone/>
            </a:pPr>
            <a:endParaRPr sz="3200">
              <a:solidFill>
                <a:schemeClr val="dk1"/>
              </a:solidFill>
              <a:latin typeface="Rockwell"/>
              <a:ea typeface="Rockwell"/>
              <a:cs typeface="Rockwell"/>
              <a:sym typeface="Rockwe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11"/>
          <p:cNvSpPr txBox="1">
            <a:spLocks noGrp="1"/>
          </p:cNvSpPr>
          <p:nvPr>
            <p:ph type="body" idx="4294967295"/>
          </p:nvPr>
        </p:nvSpPr>
        <p:spPr>
          <a:xfrm>
            <a:off x="893039" y="1597211"/>
            <a:ext cx="10515600" cy="4351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0C0C0C"/>
              </a:buClr>
              <a:buSzPts val="2800"/>
              <a:buNone/>
            </a:pPr>
            <a:r>
              <a:rPr lang="en-US" sz="2800" u="sng">
                <a:solidFill>
                  <a:srgbClr val="0C0C0C"/>
                </a:solidFill>
                <a:latin typeface="Rockwell"/>
                <a:ea typeface="Rockwell"/>
                <a:cs typeface="Rockwell"/>
                <a:sym typeface="Rockwell"/>
              </a:rPr>
              <a:t>Facilitators</a:t>
            </a:r>
            <a:r>
              <a:rPr lang="en-US" sz="2800" b="0">
                <a:solidFill>
                  <a:srgbClr val="0C0C0C"/>
                </a:solidFill>
                <a:latin typeface="Rockwell"/>
                <a:ea typeface="Rockwell"/>
                <a:cs typeface="Rockwell"/>
                <a:sym typeface="Rockwell"/>
              </a:rPr>
              <a:t>: </a:t>
            </a:r>
            <a:endParaRPr/>
          </a:p>
          <a:p>
            <a:pPr marL="0" lvl="0" indent="0" algn="l" rtl="0">
              <a:lnSpc>
                <a:spcPct val="100000"/>
              </a:lnSpc>
              <a:spcBef>
                <a:spcPts val="1000"/>
              </a:spcBef>
              <a:spcAft>
                <a:spcPts val="0"/>
              </a:spcAft>
              <a:buClr>
                <a:srgbClr val="0C0C0C"/>
              </a:buClr>
              <a:buSzPts val="2800"/>
              <a:buNone/>
            </a:pPr>
            <a:r>
              <a:rPr lang="en-US" sz="2800" b="0">
                <a:solidFill>
                  <a:srgbClr val="0C0C0C"/>
                </a:solidFill>
                <a:latin typeface="Rockwell"/>
                <a:ea typeface="Rockwell"/>
                <a:cs typeface="Rockwell"/>
                <a:sym typeface="Rockwell"/>
              </a:rPr>
              <a:t>Judy Wilson, </a:t>
            </a:r>
            <a:r>
              <a:rPr lang="en-US" sz="2800" b="0" i="1">
                <a:solidFill>
                  <a:srgbClr val="0C0C0C"/>
                </a:solidFill>
                <a:latin typeface="Rockwell"/>
                <a:ea typeface="Rockwell"/>
                <a:cs typeface="Rockwell"/>
                <a:sym typeface="Rockwell"/>
              </a:rPr>
              <a:t>Former World Language Teacher &amp; Principal, Current Education Consultant </a:t>
            </a:r>
            <a:endParaRPr/>
          </a:p>
          <a:p>
            <a:pPr marL="0" lvl="0" indent="0" algn="l" rtl="0">
              <a:lnSpc>
                <a:spcPct val="100000"/>
              </a:lnSpc>
              <a:spcBef>
                <a:spcPts val="1000"/>
              </a:spcBef>
              <a:spcAft>
                <a:spcPts val="0"/>
              </a:spcAft>
              <a:buClr>
                <a:srgbClr val="0C0C0C"/>
              </a:buClr>
              <a:buSzPts val="2800"/>
              <a:buNone/>
            </a:pPr>
            <a:r>
              <a:rPr lang="en-US" sz="2800" b="0">
                <a:solidFill>
                  <a:srgbClr val="0C0C0C"/>
                </a:solidFill>
                <a:latin typeface="Rockwell"/>
                <a:ea typeface="Rockwell"/>
                <a:cs typeface="Rockwell"/>
                <a:sym typeface="Rockwell"/>
              </a:rPr>
              <a:t>Trish Rubin, </a:t>
            </a:r>
            <a:r>
              <a:rPr lang="en-US" sz="2800" b="0" i="1">
                <a:solidFill>
                  <a:srgbClr val="0C0C0C"/>
                </a:solidFill>
                <a:latin typeface="Rockwell"/>
                <a:ea typeface="Rockwell"/>
                <a:cs typeface="Rockwell"/>
                <a:sym typeface="Rockwell"/>
              </a:rPr>
              <a:t>Educational Branding and Communications Consultant</a:t>
            </a:r>
            <a:endParaRPr sz="2800" b="0" i="1">
              <a:solidFill>
                <a:srgbClr val="0C0C0C"/>
              </a:solidFill>
              <a:latin typeface="Rockwell"/>
              <a:ea typeface="Rockwell"/>
              <a:cs typeface="Rockwell"/>
              <a:sym typeface="Rockwell"/>
            </a:endParaRPr>
          </a:p>
          <a:p>
            <a:pPr marL="0" lvl="0" indent="0" algn="l" rtl="0">
              <a:lnSpc>
                <a:spcPct val="100000"/>
              </a:lnSpc>
              <a:spcBef>
                <a:spcPts val="1000"/>
              </a:spcBef>
              <a:spcAft>
                <a:spcPts val="0"/>
              </a:spcAft>
              <a:buClr>
                <a:srgbClr val="0C0C0C"/>
              </a:buClr>
              <a:buSzPts val="2800"/>
              <a:buNone/>
            </a:pPr>
            <a:r>
              <a:rPr lang="en-US" sz="2800" u="sng">
                <a:solidFill>
                  <a:srgbClr val="0C0C0C"/>
                </a:solidFill>
                <a:latin typeface="Rockwell"/>
                <a:ea typeface="Rockwell"/>
                <a:cs typeface="Rockwell"/>
                <a:sym typeface="Rockwell"/>
              </a:rPr>
              <a:t>Setting</a:t>
            </a:r>
            <a:r>
              <a:rPr lang="en-US" sz="2800">
                <a:solidFill>
                  <a:srgbClr val="0C0C0C"/>
                </a:solidFill>
                <a:latin typeface="Rockwell"/>
                <a:ea typeface="Rockwell"/>
                <a:cs typeface="Rockwell"/>
                <a:sym typeface="Rockwell"/>
              </a:rPr>
              <a:t>: </a:t>
            </a:r>
            <a:r>
              <a:rPr lang="en-US" sz="2800" b="0">
                <a:solidFill>
                  <a:srgbClr val="0C0C0C"/>
                </a:solidFill>
                <a:latin typeface="Rockwell"/>
                <a:ea typeface="Rockwell"/>
                <a:cs typeface="Rockwell"/>
                <a:sym typeface="Rockwell"/>
              </a:rPr>
              <a:t>BrandED Bootcamp, New York, NY</a:t>
            </a:r>
            <a:endParaRPr/>
          </a:p>
          <a:p>
            <a:pPr marL="0" lvl="0" indent="0" algn="l" rtl="0">
              <a:lnSpc>
                <a:spcPct val="100000"/>
              </a:lnSpc>
              <a:spcBef>
                <a:spcPts val="1000"/>
              </a:spcBef>
              <a:spcAft>
                <a:spcPts val="0"/>
              </a:spcAft>
              <a:buClr>
                <a:srgbClr val="0C0C0C"/>
              </a:buClr>
              <a:buSzPts val="2800"/>
              <a:buNone/>
            </a:pPr>
            <a:r>
              <a:rPr lang="en-US" sz="2800" u="sng">
                <a:solidFill>
                  <a:srgbClr val="0C0C0C"/>
                </a:solidFill>
                <a:latin typeface="Rockwell"/>
                <a:ea typeface="Rockwell"/>
                <a:cs typeface="Rockwell"/>
                <a:sym typeface="Rockwell"/>
              </a:rPr>
              <a:t>Purpose</a:t>
            </a:r>
            <a:r>
              <a:rPr lang="en-US" sz="2800">
                <a:solidFill>
                  <a:srgbClr val="0C0C0C"/>
                </a:solidFill>
                <a:latin typeface="Rockwell"/>
                <a:ea typeface="Rockwell"/>
                <a:cs typeface="Rockwell"/>
                <a:sym typeface="Rockwell"/>
              </a:rPr>
              <a:t>: </a:t>
            </a:r>
            <a:r>
              <a:rPr lang="en-US" sz="2800" b="0">
                <a:solidFill>
                  <a:srgbClr val="0C0C0C"/>
                </a:solidFill>
                <a:latin typeface="Rockwell"/>
                <a:ea typeface="Rockwell"/>
                <a:cs typeface="Rockwell"/>
                <a:sym typeface="Rockwell"/>
              </a:rPr>
              <a:t>Help supervisors and administrators create a brand for their school</a:t>
            </a:r>
            <a:endParaRPr sz="2800" b="0">
              <a:solidFill>
                <a:srgbClr val="0C0C0C"/>
              </a:solidFill>
              <a:latin typeface="Rockwell"/>
              <a:ea typeface="Rockwell"/>
              <a:cs typeface="Rockwell"/>
              <a:sym typeface="Rockwell"/>
            </a:endParaRPr>
          </a:p>
        </p:txBody>
      </p:sp>
      <p:sp>
        <p:nvSpPr>
          <p:cNvPr id="214" name="Google Shape;214;p11"/>
          <p:cNvSpPr txBox="1"/>
          <p:nvPr/>
        </p:nvSpPr>
        <p:spPr>
          <a:xfrm>
            <a:off x="1184545" y="325251"/>
            <a:ext cx="9822910" cy="132556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accent1"/>
              </a:buClr>
              <a:buSzPts val="4400"/>
              <a:buFont typeface="Rockwell"/>
              <a:buNone/>
            </a:pPr>
            <a:r>
              <a:rPr lang="en-US" sz="4400" b="0">
                <a:solidFill>
                  <a:schemeClr val="accent1"/>
                </a:solidFill>
                <a:latin typeface="Rockwell"/>
                <a:ea typeface="Rockwell"/>
                <a:cs typeface="Rockwell"/>
                <a:sym typeface="Rockwell"/>
              </a:rPr>
              <a:t>Professional Learning Example</a:t>
            </a:r>
            <a:br>
              <a:rPr lang="en-US" sz="3600" b="0">
                <a:solidFill>
                  <a:schemeClr val="accent1"/>
                </a:solidFill>
                <a:latin typeface="Rockwell"/>
                <a:ea typeface="Rockwell"/>
                <a:cs typeface="Rockwell"/>
                <a:sym typeface="Rockwell"/>
              </a:rPr>
            </a:br>
            <a:endParaRPr sz="3600" b="0">
              <a:solidFill>
                <a:schemeClr val="accent1"/>
              </a:solidFill>
              <a:latin typeface="Rockwell"/>
              <a:ea typeface="Rockwell"/>
              <a:cs typeface="Rockwell"/>
              <a:sym typeface="Rockwe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12"/>
          <p:cNvSpPr txBox="1"/>
          <p:nvPr/>
        </p:nvSpPr>
        <p:spPr>
          <a:xfrm>
            <a:off x="838200" y="1708837"/>
            <a:ext cx="10498183" cy="35394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accent1"/>
                </a:solidFill>
                <a:latin typeface="Rockwell"/>
                <a:ea typeface="Rockwell"/>
                <a:cs typeface="Rockwell"/>
                <a:sym typeface="Rockwell"/>
              </a:rPr>
              <a:t>Group 1: </a:t>
            </a:r>
            <a:endParaRPr/>
          </a:p>
          <a:p>
            <a:pPr marL="0" marR="0" lvl="0" indent="0" algn="l" rtl="0">
              <a:spcBef>
                <a:spcPts val="0"/>
              </a:spcBef>
              <a:spcAft>
                <a:spcPts val="0"/>
              </a:spcAft>
              <a:buNone/>
            </a:pPr>
            <a:r>
              <a:rPr lang="en-US" sz="3200">
                <a:solidFill>
                  <a:schemeClr val="dk1"/>
                </a:solidFill>
                <a:latin typeface="Rockwell"/>
                <a:ea typeface="Rockwell"/>
                <a:cs typeface="Rockwell"/>
                <a:sym typeface="Rockwell"/>
              </a:rPr>
              <a:t>	Branding Matters to Today’s School Leaders </a:t>
            </a:r>
            <a:endParaRPr/>
          </a:p>
          <a:p>
            <a:pPr marL="514350" marR="0" lvl="0" indent="-311150" algn="l" rtl="0">
              <a:spcBef>
                <a:spcPts val="0"/>
              </a:spcBef>
              <a:spcAft>
                <a:spcPts val="0"/>
              </a:spcAft>
              <a:buClr>
                <a:schemeClr val="accent1"/>
              </a:buClr>
              <a:buSzPts val="3200"/>
              <a:buFont typeface="Rockwell"/>
              <a:buNone/>
            </a:pPr>
            <a:endParaRPr sz="3200">
              <a:solidFill>
                <a:srgbClr val="3F3F3F"/>
              </a:solidFill>
              <a:latin typeface="Rockwell"/>
              <a:ea typeface="Rockwell"/>
              <a:cs typeface="Rockwell"/>
              <a:sym typeface="Rockwell"/>
            </a:endParaRPr>
          </a:p>
          <a:p>
            <a:pPr marL="0" marR="0" lvl="0" indent="0" algn="l" rtl="0">
              <a:spcBef>
                <a:spcPts val="0"/>
              </a:spcBef>
              <a:spcAft>
                <a:spcPts val="0"/>
              </a:spcAft>
              <a:buNone/>
            </a:pPr>
            <a:r>
              <a:rPr lang="en-US" sz="3200">
                <a:solidFill>
                  <a:schemeClr val="accent1"/>
                </a:solidFill>
                <a:latin typeface="Rockwell"/>
                <a:ea typeface="Rockwell"/>
                <a:cs typeface="Rockwell"/>
                <a:sym typeface="Rockwell"/>
              </a:rPr>
              <a:t>Group 2:</a:t>
            </a:r>
            <a:endParaRPr/>
          </a:p>
          <a:p>
            <a:pPr marL="0" marR="0" lvl="0" indent="0" algn="l" rtl="0">
              <a:spcBef>
                <a:spcPts val="0"/>
              </a:spcBef>
              <a:spcAft>
                <a:spcPts val="0"/>
              </a:spcAft>
              <a:buNone/>
            </a:pPr>
            <a:r>
              <a:rPr lang="en-US" sz="3200">
                <a:solidFill>
                  <a:schemeClr val="dk1"/>
                </a:solidFill>
                <a:latin typeface="Rockwell"/>
                <a:ea typeface="Rockwell"/>
                <a:cs typeface="Rockwell"/>
                <a:sym typeface="Rockwell"/>
              </a:rPr>
              <a:t>	The Tenets of Business Brand and Marketing can 	be comfortably adapted in the 21st Century to an 	Educational Framework. </a:t>
            </a:r>
            <a:endParaRPr/>
          </a:p>
        </p:txBody>
      </p:sp>
      <p:sp>
        <p:nvSpPr>
          <p:cNvPr id="221" name="Google Shape;221;p12"/>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Question Focus</a:t>
            </a:r>
            <a:endParaRPr b="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3"/>
          <p:cNvSpPr txBox="1"/>
          <p:nvPr/>
        </p:nvSpPr>
        <p:spPr>
          <a:xfrm>
            <a:off x="416567" y="415589"/>
            <a:ext cx="6132150" cy="86643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accent1"/>
              </a:buClr>
              <a:buSzPts val="4400"/>
              <a:buFont typeface="Rockwell"/>
              <a:buNone/>
            </a:pPr>
            <a:r>
              <a:rPr lang="en-US" sz="4400" b="0">
                <a:solidFill>
                  <a:schemeClr val="accent1"/>
                </a:solidFill>
                <a:latin typeface="Rockwell"/>
                <a:ea typeface="Rockwell"/>
                <a:cs typeface="Rockwell"/>
                <a:sym typeface="Rockwell"/>
              </a:rPr>
              <a:t>Questions Produced</a:t>
            </a:r>
            <a:endParaRPr sz="4400" b="0">
              <a:solidFill>
                <a:schemeClr val="accent1"/>
              </a:solidFill>
              <a:latin typeface="Rockwell"/>
              <a:ea typeface="Rockwell"/>
              <a:cs typeface="Rockwell"/>
              <a:sym typeface="Rockwell"/>
            </a:endParaRPr>
          </a:p>
        </p:txBody>
      </p:sp>
      <p:sp>
        <p:nvSpPr>
          <p:cNvPr id="228" name="Google Shape;228;p13"/>
          <p:cNvSpPr txBox="1">
            <a:spLocks noGrp="1"/>
          </p:cNvSpPr>
          <p:nvPr>
            <p:ph type="body" idx="4294967295"/>
          </p:nvPr>
        </p:nvSpPr>
        <p:spPr>
          <a:xfrm>
            <a:off x="544314" y="1422960"/>
            <a:ext cx="5500139" cy="5405438"/>
          </a:xfrm>
          <a:prstGeom prst="rect">
            <a:avLst/>
          </a:prstGeom>
          <a:noFill/>
          <a:ln>
            <a:noFill/>
          </a:ln>
        </p:spPr>
        <p:txBody>
          <a:bodyPr spcFirstLastPara="1" wrap="square" lIns="91425" tIns="45700" rIns="91425" bIns="45700" anchor="t" anchorCtr="0">
            <a:noAutofit/>
          </a:bodyPr>
          <a:lstStyle/>
          <a:p>
            <a:pPr marL="457200" lvl="0" indent="-457200" algn="l" rtl="0">
              <a:lnSpc>
                <a:spcPct val="90000"/>
              </a:lnSpc>
              <a:spcBef>
                <a:spcPts val="0"/>
              </a:spcBef>
              <a:spcAft>
                <a:spcPts val="0"/>
              </a:spcAft>
              <a:buClr>
                <a:schemeClr val="accent1"/>
              </a:buClr>
              <a:buSzPts val="2000"/>
              <a:buAutoNum type="arabicPeriod"/>
            </a:pPr>
            <a:r>
              <a:rPr lang="en-US" sz="2000">
                <a:latin typeface="Rockwell"/>
                <a:ea typeface="Rockwell"/>
                <a:cs typeface="Rockwell"/>
                <a:sym typeface="Rockwell"/>
              </a:rPr>
              <a:t>What does an educational brand look like?</a:t>
            </a:r>
            <a:endParaRPr/>
          </a:p>
          <a:p>
            <a:pPr marL="457200" lvl="0" indent="-457200" algn="l" rtl="0">
              <a:lnSpc>
                <a:spcPct val="90000"/>
              </a:lnSpc>
              <a:spcBef>
                <a:spcPts val="1000"/>
              </a:spcBef>
              <a:spcAft>
                <a:spcPts val="0"/>
              </a:spcAft>
              <a:buClr>
                <a:schemeClr val="accent1"/>
              </a:buClr>
              <a:buSzPts val="2000"/>
              <a:buFont typeface="Arial"/>
              <a:buAutoNum type="arabicPeriod"/>
            </a:pPr>
            <a:r>
              <a:rPr lang="en-US" sz="2000">
                <a:latin typeface="Rockwell"/>
                <a:ea typeface="Rockwell"/>
                <a:cs typeface="Rockwell"/>
                <a:sym typeface="Rockwell"/>
              </a:rPr>
              <a:t>How do you come up with a brand that is different from other schools?</a:t>
            </a:r>
            <a:endParaRPr/>
          </a:p>
          <a:p>
            <a:pPr marL="457200" lvl="0" indent="-457200" algn="l" rtl="0">
              <a:lnSpc>
                <a:spcPct val="90000"/>
              </a:lnSpc>
              <a:spcBef>
                <a:spcPts val="1000"/>
              </a:spcBef>
              <a:spcAft>
                <a:spcPts val="0"/>
              </a:spcAft>
              <a:buClr>
                <a:schemeClr val="accent1"/>
              </a:buClr>
              <a:buSzPts val="2000"/>
              <a:buAutoNum type="arabicPeriod"/>
            </a:pPr>
            <a:r>
              <a:rPr lang="en-US" sz="2000">
                <a:latin typeface="Rockwell"/>
                <a:ea typeface="Rockwell"/>
                <a:cs typeface="Rockwell"/>
                <a:sym typeface="Rockwell"/>
              </a:rPr>
              <a:t>How will we promote our brand?</a:t>
            </a:r>
            <a:endParaRPr/>
          </a:p>
          <a:p>
            <a:pPr marL="457200" lvl="0" indent="-457200" algn="l" rtl="0">
              <a:lnSpc>
                <a:spcPct val="90000"/>
              </a:lnSpc>
              <a:spcBef>
                <a:spcPts val="1000"/>
              </a:spcBef>
              <a:spcAft>
                <a:spcPts val="0"/>
              </a:spcAft>
              <a:buClr>
                <a:schemeClr val="accent1"/>
              </a:buClr>
              <a:buSzPts val="2000"/>
              <a:buFont typeface="Arial"/>
              <a:buAutoNum type="arabicPeriod"/>
            </a:pPr>
            <a:r>
              <a:rPr lang="en-US" sz="2000">
                <a:latin typeface="Rockwell"/>
                <a:ea typeface="Rockwell"/>
                <a:cs typeface="Rockwell"/>
                <a:sym typeface="Rockwell"/>
              </a:rPr>
              <a:t>How can we get everyone – staff, parents, community, students </a:t>
            </a:r>
            <a:r>
              <a:rPr lang="en-US" sz="2000" i="1">
                <a:latin typeface="Rockwell"/>
                <a:ea typeface="Rockwell"/>
                <a:cs typeface="Rockwell"/>
                <a:sym typeface="Rockwell"/>
              </a:rPr>
              <a:t>excited and motivated?</a:t>
            </a:r>
            <a:endParaRPr sz="2000">
              <a:latin typeface="Rockwell"/>
              <a:ea typeface="Rockwell"/>
              <a:cs typeface="Rockwell"/>
              <a:sym typeface="Rockwell"/>
            </a:endParaRPr>
          </a:p>
          <a:p>
            <a:pPr marL="457200" lvl="0" indent="-457200" algn="l" rtl="0">
              <a:lnSpc>
                <a:spcPct val="90000"/>
              </a:lnSpc>
              <a:spcBef>
                <a:spcPts val="1000"/>
              </a:spcBef>
              <a:spcAft>
                <a:spcPts val="0"/>
              </a:spcAft>
              <a:buClr>
                <a:schemeClr val="accent1"/>
              </a:buClr>
              <a:buSzPts val="2000"/>
              <a:buFont typeface="Arial"/>
              <a:buAutoNum type="arabicPeriod"/>
            </a:pPr>
            <a:r>
              <a:rPr lang="en-US" sz="2000">
                <a:latin typeface="Rockwell"/>
                <a:ea typeface="Rockwell"/>
                <a:cs typeface="Rockwell"/>
                <a:sym typeface="Rockwell"/>
              </a:rPr>
              <a:t>Do you build on something known or start from something new?</a:t>
            </a:r>
            <a:endParaRPr/>
          </a:p>
          <a:p>
            <a:pPr marL="457200" lvl="0" indent="-457200" algn="l" rtl="0">
              <a:lnSpc>
                <a:spcPct val="90000"/>
              </a:lnSpc>
              <a:spcBef>
                <a:spcPts val="1000"/>
              </a:spcBef>
              <a:spcAft>
                <a:spcPts val="0"/>
              </a:spcAft>
              <a:buClr>
                <a:schemeClr val="accent1"/>
              </a:buClr>
              <a:buSzPts val="2000"/>
              <a:buAutoNum type="arabicPeriod"/>
            </a:pPr>
            <a:r>
              <a:rPr lang="en-US" sz="2000">
                <a:latin typeface="Rockwell"/>
                <a:ea typeface="Rockwell"/>
                <a:cs typeface="Rockwell"/>
                <a:sym typeface="Rockwell"/>
              </a:rPr>
              <a:t>How do you figure out what audience really wants?</a:t>
            </a:r>
            <a:endParaRPr/>
          </a:p>
          <a:p>
            <a:pPr marL="457200" lvl="0" indent="-457200" algn="l" rtl="0">
              <a:lnSpc>
                <a:spcPct val="90000"/>
              </a:lnSpc>
              <a:spcBef>
                <a:spcPts val="1000"/>
              </a:spcBef>
              <a:spcAft>
                <a:spcPts val="0"/>
              </a:spcAft>
              <a:buClr>
                <a:schemeClr val="accent1"/>
              </a:buClr>
              <a:buSzPts val="2000"/>
              <a:buFont typeface="Arial"/>
              <a:buAutoNum type="arabicPeriod"/>
            </a:pPr>
            <a:r>
              <a:rPr lang="en-US" sz="2000">
                <a:latin typeface="Rockwell"/>
                <a:ea typeface="Rockwell"/>
                <a:cs typeface="Rockwell"/>
                <a:sym typeface="Rockwell"/>
              </a:rPr>
              <a:t>If things seem to be going well, why change?</a:t>
            </a:r>
            <a:endParaRPr/>
          </a:p>
          <a:p>
            <a:pPr marL="457200" lvl="0" indent="-342900" algn="l" rtl="0">
              <a:lnSpc>
                <a:spcPct val="90000"/>
              </a:lnSpc>
              <a:spcBef>
                <a:spcPts val="1000"/>
              </a:spcBef>
              <a:spcAft>
                <a:spcPts val="0"/>
              </a:spcAft>
              <a:buClr>
                <a:schemeClr val="dk1"/>
              </a:buClr>
              <a:buSzPts val="1800"/>
              <a:buNone/>
            </a:pPr>
            <a:endParaRPr sz="1800">
              <a:latin typeface="Rockwell"/>
              <a:ea typeface="Rockwell"/>
              <a:cs typeface="Rockwell"/>
              <a:sym typeface="Rockwell"/>
            </a:endParaRPr>
          </a:p>
          <a:p>
            <a:pPr marL="0" lvl="0" indent="0" algn="l" rtl="0">
              <a:lnSpc>
                <a:spcPct val="90000"/>
              </a:lnSpc>
              <a:spcBef>
                <a:spcPts val="1000"/>
              </a:spcBef>
              <a:spcAft>
                <a:spcPts val="0"/>
              </a:spcAft>
              <a:buClr>
                <a:schemeClr val="dk1"/>
              </a:buClr>
              <a:buSzPts val="1800"/>
              <a:buNone/>
            </a:pPr>
            <a:endParaRPr sz="1800">
              <a:latin typeface="Rockwell"/>
              <a:ea typeface="Rockwell"/>
              <a:cs typeface="Rockwell"/>
              <a:sym typeface="Rockwell"/>
            </a:endParaRPr>
          </a:p>
          <a:p>
            <a:pPr marL="457200" lvl="0" indent="-342900" algn="l" rtl="0">
              <a:lnSpc>
                <a:spcPct val="90000"/>
              </a:lnSpc>
              <a:spcBef>
                <a:spcPts val="1000"/>
              </a:spcBef>
              <a:spcAft>
                <a:spcPts val="0"/>
              </a:spcAft>
              <a:buClr>
                <a:schemeClr val="dk1"/>
              </a:buClr>
              <a:buSzPts val="1800"/>
              <a:buNone/>
            </a:pPr>
            <a:endParaRPr sz="1800">
              <a:latin typeface="Rockwell"/>
              <a:ea typeface="Rockwell"/>
              <a:cs typeface="Rockwell"/>
              <a:sym typeface="Rockwell"/>
            </a:endParaRPr>
          </a:p>
        </p:txBody>
      </p:sp>
      <p:sp>
        <p:nvSpPr>
          <p:cNvPr id="229" name="Google Shape;229;p13"/>
          <p:cNvSpPr txBox="1">
            <a:spLocks noGrp="1"/>
          </p:cNvSpPr>
          <p:nvPr>
            <p:ph type="body" idx="4294967295"/>
          </p:nvPr>
        </p:nvSpPr>
        <p:spPr>
          <a:xfrm>
            <a:off x="5990664" y="1319935"/>
            <a:ext cx="5838265" cy="5238750"/>
          </a:xfrm>
          <a:prstGeom prst="rect">
            <a:avLst/>
          </a:prstGeom>
          <a:noFill/>
          <a:ln>
            <a:noFill/>
          </a:ln>
        </p:spPr>
        <p:txBody>
          <a:bodyPr spcFirstLastPara="1" wrap="square" lIns="91425" tIns="45700" rIns="91425" bIns="45700" anchor="t" anchorCtr="0">
            <a:normAutofit/>
          </a:bodyPr>
          <a:lstStyle/>
          <a:p>
            <a:pPr marL="457200" lvl="0" indent="-457200" algn="l" rtl="0">
              <a:lnSpc>
                <a:spcPct val="90000"/>
              </a:lnSpc>
              <a:spcBef>
                <a:spcPts val="0"/>
              </a:spcBef>
              <a:spcAft>
                <a:spcPts val="0"/>
              </a:spcAft>
              <a:buClr>
                <a:schemeClr val="accent1"/>
              </a:buClr>
              <a:buSzPts val="2000"/>
              <a:buFont typeface="Rockwell"/>
              <a:buAutoNum type="arabicPeriod" startAt="8"/>
            </a:pPr>
            <a:r>
              <a:rPr lang="en-US" sz="2000">
                <a:latin typeface="Rockwell"/>
                <a:ea typeface="Rockwell"/>
                <a:cs typeface="Rockwell"/>
                <a:sym typeface="Rockwell"/>
              </a:rPr>
              <a:t>How long does it generally take to change the perception of the school?</a:t>
            </a:r>
            <a:endParaRPr/>
          </a:p>
          <a:p>
            <a:pPr marL="457200" lvl="0" indent="-457200" algn="l" rtl="0">
              <a:lnSpc>
                <a:spcPct val="90000"/>
              </a:lnSpc>
              <a:spcBef>
                <a:spcPts val="1000"/>
              </a:spcBef>
              <a:spcAft>
                <a:spcPts val="0"/>
              </a:spcAft>
              <a:buClr>
                <a:schemeClr val="accent1"/>
              </a:buClr>
              <a:buSzPts val="2000"/>
              <a:buFont typeface="Rockwell"/>
              <a:buAutoNum type="arabicPeriod" startAt="8"/>
            </a:pPr>
            <a:r>
              <a:rPr lang="en-US" sz="2000">
                <a:latin typeface="Rockwell"/>
                <a:ea typeface="Rockwell"/>
                <a:cs typeface="Rockwell"/>
                <a:sym typeface="Rockwell"/>
              </a:rPr>
              <a:t>How do you get buy-in?</a:t>
            </a:r>
            <a:endParaRPr/>
          </a:p>
          <a:p>
            <a:pPr marL="457200" lvl="0" indent="-457200" algn="l" rtl="0">
              <a:lnSpc>
                <a:spcPct val="90000"/>
              </a:lnSpc>
              <a:spcBef>
                <a:spcPts val="1000"/>
              </a:spcBef>
              <a:spcAft>
                <a:spcPts val="0"/>
              </a:spcAft>
              <a:buClr>
                <a:schemeClr val="accent1"/>
              </a:buClr>
              <a:buSzPts val="2000"/>
              <a:buFont typeface="Rockwell"/>
              <a:buAutoNum type="arabicPeriod" startAt="8"/>
            </a:pPr>
            <a:r>
              <a:rPr lang="en-US" sz="2000">
                <a:latin typeface="Rockwell"/>
                <a:ea typeface="Rockwell"/>
                <a:cs typeface="Rockwell"/>
                <a:sym typeface="Rockwell"/>
              </a:rPr>
              <a:t>After the branding, what’s next? How do you expand?</a:t>
            </a:r>
            <a:endParaRPr/>
          </a:p>
          <a:p>
            <a:pPr marL="457200" lvl="0" indent="-457200" algn="l" rtl="0">
              <a:lnSpc>
                <a:spcPct val="90000"/>
              </a:lnSpc>
              <a:spcBef>
                <a:spcPts val="1000"/>
              </a:spcBef>
              <a:spcAft>
                <a:spcPts val="0"/>
              </a:spcAft>
              <a:buClr>
                <a:schemeClr val="accent1"/>
              </a:buClr>
              <a:buSzPts val="2000"/>
              <a:buFont typeface="Rockwell"/>
              <a:buAutoNum type="arabicPeriod" startAt="8"/>
            </a:pPr>
            <a:r>
              <a:rPr lang="en-US" sz="2000">
                <a:latin typeface="Rockwell"/>
                <a:ea typeface="Rockwell"/>
                <a:cs typeface="Rockwell"/>
                <a:sym typeface="Rockwell"/>
              </a:rPr>
              <a:t>How do I reinvent myself as a leader?</a:t>
            </a:r>
            <a:endParaRPr/>
          </a:p>
          <a:p>
            <a:pPr marL="457200" lvl="0" indent="-457200" algn="l" rtl="0">
              <a:lnSpc>
                <a:spcPct val="90000"/>
              </a:lnSpc>
              <a:spcBef>
                <a:spcPts val="1000"/>
              </a:spcBef>
              <a:spcAft>
                <a:spcPts val="0"/>
              </a:spcAft>
              <a:buClr>
                <a:schemeClr val="accent1"/>
              </a:buClr>
              <a:buSzPts val="2000"/>
              <a:buFont typeface="Rockwell"/>
              <a:buAutoNum type="arabicPeriod" startAt="8"/>
            </a:pPr>
            <a:r>
              <a:rPr lang="en-US" sz="2000">
                <a:latin typeface="Rockwell"/>
                <a:ea typeface="Rockwell"/>
                <a:cs typeface="Rockwell"/>
                <a:sym typeface="Rockwell"/>
              </a:rPr>
              <a:t>How can I involve my community in building a brand?</a:t>
            </a:r>
            <a:endParaRPr sz="2000">
              <a:latin typeface="Rockwell"/>
              <a:ea typeface="Rockwell"/>
              <a:cs typeface="Rockwell"/>
              <a:sym typeface="Rockwell"/>
            </a:endParaRPr>
          </a:p>
          <a:p>
            <a:pPr marL="457200" lvl="0" indent="-457200" algn="l" rtl="0">
              <a:lnSpc>
                <a:spcPct val="90000"/>
              </a:lnSpc>
              <a:spcBef>
                <a:spcPts val="1000"/>
              </a:spcBef>
              <a:spcAft>
                <a:spcPts val="0"/>
              </a:spcAft>
              <a:buClr>
                <a:schemeClr val="accent1"/>
              </a:buClr>
              <a:buSzPts val="2000"/>
              <a:buFont typeface="Rockwell"/>
              <a:buAutoNum type="arabicPeriod" startAt="8"/>
            </a:pPr>
            <a:r>
              <a:rPr lang="en-US" sz="2000">
                <a:latin typeface="Rockwell"/>
                <a:ea typeface="Rockwell"/>
                <a:cs typeface="Rockwell"/>
                <a:sym typeface="Rockwell"/>
              </a:rPr>
              <a:t>How do you establish a fluid brand that adapts to community needs and honors its own essence/ethos?</a:t>
            </a:r>
            <a:endParaRPr sz="2000">
              <a:latin typeface="Rockwell"/>
              <a:ea typeface="Rockwell"/>
              <a:cs typeface="Rockwell"/>
              <a:sym typeface="Rockwell"/>
            </a:endParaRPr>
          </a:p>
          <a:p>
            <a:pPr marL="457200" lvl="0" indent="-342900" algn="l" rtl="0">
              <a:lnSpc>
                <a:spcPct val="90000"/>
              </a:lnSpc>
              <a:spcBef>
                <a:spcPts val="1000"/>
              </a:spcBef>
              <a:spcAft>
                <a:spcPts val="0"/>
              </a:spcAft>
              <a:buClr>
                <a:schemeClr val="dk1"/>
              </a:buClr>
              <a:buSzPts val="1800"/>
              <a:buFont typeface="Arial"/>
              <a:buNone/>
            </a:pPr>
            <a:endParaRPr sz="1800">
              <a:latin typeface="Rockwell"/>
              <a:ea typeface="Rockwell"/>
              <a:cs typeface="Rockwell"/>
              <a:sym typeface="Rockwell"/>
            </a:endParaRPr>
          </a:p>
          <a:p>
            <a:pPr marL="457200" lvl="0" indent="-304800" algn="l" rtl="0">
              <a:lnSpc>
                <a:spcPct val="90000"/>
              </a:lnSpc>
              <a:spcBef>
                <a:spcPts val="1000"/>
              </a:spcBef>
              <a:spcAft>
                <a:spcPts val="0"/>
              </a:spcAft>
              <a:buClr>
                <a:schemeClr val="dk1"/>
              </a:buClr>
              <a:buSzPts val="2400"/>
              <a:buFont typeface="Arial"/>
              <a:buNone/>
            </a:pPr>
            <a:endParaRPr sz="2400"/>
          </a:p>
          <a:p>
            <a:pPr marL="457200" lvl="0" indent="-330200" algn="l" rtl="0">
              <a:lnSpc>
                <a:spcPct val="90000"/>
              </a:lnSpc>
              <a:spcBef>
                <a:spcPts val="1000"/>
              </a:spcBef>
              <a:spcAft>
                <a:spcPts val="0"/>
              </a:spcAft>
              <a:buClr>
                <a:schemeClr val="dk1"/>
              </a:buClr>
              <a:buSzPts val="2000"/>
              <a:buNone/>
            </a:pPr>
            <a:endParaRPr sz="2000">
              <a:latin typeface="Rockwell"/>
              <a:ea typeface="Rockwell"/>
              <a:cs typeface="Rockwell"/>
              <a:sym typeface="Rockwe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14"/>
          <p:cNvSpPr txBox="1">
            <a:spLocks noGrp="1"/>
          </p:cNvSpPr>
          <p:nvPr>
            <p:ph type="title"/>
          </p:nvPr>
        </p:nvSpPr>
        <p:spPr>
          <a:xfrm>
            <a:off x="838200" y="92752"/>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2"/>
              </a:buClr>
              <a:buSzPts val="4400"/>
              <a:buFont typeface="Rockwell"/>
              <a:buNone/>
            </a:pPr>
            <a:r>
              <a:rPr lang="en-US"/>
              <a:t>Professional Learning Example</a:t>
            </a:r>
            <a:endParaRPr/>
          </a:p>
        </p:txBody>
      </p:sp>
      <p:sp>
        <p:nvSpPr>
          <p:cNvPr id="235" name="Google Shape;235;p14"/>
          <p:cNvSpPr txBox="1">
            <a:spLocks noGrp="1"/>
          </p:cNvSpPr>
          <p:nvPr>
            <p:ph type="body" idx="1"/>
          </p:nvPr>
        </p:nvSpPr>
        <p:spPr>
          <a:xfrm>
            <a:off x="838200" y="2382974"/>
            <a:ext cx="10515600" cy="2511244"/>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u="sng"/>
              <a:t>Facilitator</a:t>
            </a:r>
            <a:r>
              <a:rPr lang="en-US"/>
              <a:t>: Vince Detillio, Supervisor of Professional Learning</a:t>
            </a:r>
            <a:endParaRPr/>
          </a:p>
          <a:p>
            <a:pPr marL="0" lvl="0" indent="0" algn="l" rtl="0">
              <a:lnSpc>
                <a:spcPct val="90000"/>
              </a:lnSpc>
              <a:spcBef>
                <a:spcPts val="2400"/>
              </a:spcBef>
              <a:spcAft>
                <a:spcPts val="0"/>
              </a:spcAft>
              <a:buClr>
                <a:schemeClr val="dk1"/>
              </a:buClr>
              <a:buSzPts val="2800"/>
              <a:buNone/>
            </a:pPr>
            <a:r>
              <a:rPr lang="en-US" u="sng"/>
              <a:t>Setting</a:t>
            </a:r>
            <a:r>
              <a:rPr lang="en-US"/>
              <a:t>: Meeting with curriculum-planning team across the district in Olentangy, OH</a:t>
            </a:r>
            <a:endParaRPr/>
          </a:p>
          <a:p>
            <a:pPr marL="0" lvl="0" indent="0" algn="l" rtl="0">
              <a:lnSpc>
                <a:spcPct val="90000"/>
              </a:lnSpc>
              <a:spcBef>
                <a:spcPts val="2400"/>
              </a:spcBef>
              <a:spcAft>
                <a:spcPts val="0"/>
              </a:spcAft>
              <a:buClr>
                <a:schemeClr val="dk1"/>
              </a:buClr>
              <a:buSzPts val="2800"/>
              <a:buNone/>
            </a:pPr>
            <a:r>
              <a:rPr lang="en-US" u="sng"/>
              <a:t>Purpose</a:t>
            </a:r>
            <a:r>
              <a:rPr lang="en-US"/>
              <a:t>: To co-create a PD plan around emotion identification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15"/>
          <p:cNvSpPr txBox="1">
            <a:spLocks noGrp="1"/>
          </p:cNvSpPr>
          <p:nvPr>
            <p:ph type="title"/>
          </p:nvPr>
        </p:nvSpPr>
        <p:spPr>
          <a:xfrm>
            <a:off x="838200" y="9275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Question Focus</a:t>
            </a:r>
            <a:endParaRPr/>
          </a:p>
        </p:txBody>
      </p:sp>
      <p:pic>
        <p:nvPicPr>
          <p:cNvPr id="242" name="Google Shape;242;p15"/>
          <p:cNvPicPr preferRelativeResize="0"/>
          <p:nvPr/>
        </p:nvPicPr>
        <p:blipFill rotWithShape="1">
          <a:blip r:embed="rId3">
            <a:alphaModFix/>
          </a:blip>
          <a:srcRect/>
          <a:stretch/>
        </p:blipFill>
        <p:spPr>
          <a:xfrm>
            <a:off x="2548899" y="1476156"/>
            <a:ext cx="4729290" cy="4697163"/>
          </a:xfrm>
          <a:prstGeom prst="rect">
            <a:avLst/>
          </a:prstGeom>
          <a:noFill/>
          <a:ln>
            <a:noFill/>
          </a:ln>
        </p:spPr>
      </p:pic>
      <p:sp>
        <p:nvSpPr>
          <p:cNvPr id="243" name="Google Shape;243;p15"/>
          <p:cNvSpPr/>
          <p:nvPr/>
        </p:nvSpPr>
        <p:spPr>
          <a:xfrm>
            <a:off x="6987540" y="6321957"/>
            <a:ext cx="5199017" cy="415498"/>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050" u="sng">
                <a:solidFill>
                  <a:schemeClr val="dk1"/>
                </a:solidFill>
                <a:latin typeface="Rockwell"/>
                <a:ea typeface="Rockwell"/>
                <a:cs typeface="Rockwell"/>
                <a:sym typeface="Rockwell"/>
                <a:hlinkClick r:id="rId4">
                  <a:extLst>
                    <a:ext uri="{A12FA001-AC4F-418D-AE19-62706E023703}">
                      <ahyp:hlinkClr xmlns:ahyp="http://schemas.microsoft.com/office/drawing/2018/hyperlinkcolor" val="tx"/>
                    </a:ext>
                  </a:extLst>
                </a:hlinkClick>
              </a:rPr>
              <a:t>Source: Plutchick’s Wheel of Emotions</a:t>
            </a:r>
            <a:endParaRPr/>
          </a:p>
          <a:p>
            <a:pPr marL="0" marR="0" lvl="0" indent="0" algn="r" rtl="0">
              <a:spcBef>
                <a:spcPts val="0"/>
              </a:spcBef>
              <a:spcAft>
                <a:spcPts val="0"/>
              </a:spcAft>
              <a:buNone/>
            </a:pPr>
            <a:r>
              <a:rPr lang="en-US" sz="1050" u="sng">
                <a:solidFill>
                  <a:schemeClr val="dk1"/>
                </a:solidFill>
                <a:latin typeface="Rockwell"/>
                <a:ea typeface="Rockwell"/>
                <a:cs typeface="Rockwell"/>
                <a:sym typeface="Rockwell"/>
                <a:hlinkClick r:id="rId4">
                  <a:extLst>
                    <a:ext uri="{A12FA001-AC4F-418D-AE19-62706E023703}">
                      <ahyp:hlinkClr xmlns:ahyp="http://schemas.microsoft.com/office/drawing/2018/hyperlinkcolor" val="tx"/>
                    </a:ext>
                  </a:extLst>
                </a:hlinkClick>
              </a:rPr>
              <a:t>https://www.6seconds.org/2017/04/27/plutchiks-model-of-emotions/</a:t>
            </a:r>
            <a:endParaRPr sz="1050">
              <a:solidFill>
                <a:schemeClr val="dk1"/>
              </a:solidFill>
              <a:latin typeface="Rockwell"/>
              <a:ea typeface="Rockwell"/>
              <a:cs typeface="Rockwell"/>
              <a:sym typeface="Rockwell"/>
            </a:endParaRPr>
          </a:p>
        </p:txBody>
      </p:sp>
      <p:sp>
        <p:nvSpPr>
          <p:cNvPr id="244" name="Google Shape;244;p15"/>
          <p:cNvSpPr txBox="1"/>
          <p:nvPr/>
        </p:nvSpPr>
        <p:spPr>
          <a:xfrm>
            <a:off x="7278189" y="4110446"/>
            <a:ext cx="4617720" cy="181588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dk1"/>
                </a:solidFill>
                <a:latin typeface="Rockwell"/>
                <a:ea typeface="Rockwell"/>
                <a:cs typeface="Rockwell"/>
                <a:sym typeface="Rockwell"/>
              </a:rPr>
              <a:t>“Being able to recognize emotions is more than simply having labels – students need to learn to apply those labels accurately to themselves and others”</a:t>
            </a:r>
            <a:endParaRPr/>
          </a:p>
          <a:p>
            <a:pPr marL="0" marR="0" lvl="0" indent="0" algn="l" rtl="0">
              <a:spcBef>
                <a:spcPts val="0"/>
              </a:spcBef>
              <a:spcAft>
                <a:spcPts val="0"/>
              </a:spcAft>
              <a:buNone/>
            </a:pPr>
            <a:endParaRPr sz="1800">
              <a:solidFill>
                <a:schemeClr val="dk1"/>
              </a:solidFill>
              <a:latin typeface="Rockwell"/>
              <a:ea typeface="Rockwell"/>
              <a:cs typeface="Rockwell"/>
              <a:sym typeface="Rockwell"/>
            </a:endParaRPr>
          </a:p>
          <a:p>
            <a:pPr marL="0" marR="0" lvl="0" indent="0" algn="r" rtl="0">
              <a:spcBef>
                <a:spcPts val="0"/>
              </a:spcBef>
              <a:spcAft>
                <a:spcPts val="0"/>
              </a:spcAft>
              <a:buNone/>
            </a:pPr>
            <a:r>
              <a:rPr lang="en-US" sz="1100" i="1">
                <a:solidFill>
                  <a:schemeClr val="dk1"/>
                </a:solidFill>
                <a:latin typeface="Rockwell"/>
                <a:ea typeface="Rockwell"/>
                <a:cs typeface="Rockwell"/>
                <a:sym typeface="Rockwell"/>
              </a:rPr>
              <a:t>All Learning is Social and Emotional: Helping Students Develop Essential Skills for the Classroom and Beyond</a:t>
            </a:r>
            <a:endParaRPr sz="1100" i="1">
              <a:solidFill>
                <a:schemeClr val="dk1"/>
              </a:solidFill>
              <a:latin typeface="Rockwell"/>
              <a:ea typeface="Rockwell"/>
              <a:cs typeface="Rockwell"/>
              <a:sym typeface="Rockwell"/>
            </a:endParaRPr>
          </a:p>
        </p:txBody>
      </p:sp>
      <p:sp>
        <p:nvSpPr>
          <p:cNvPr id="245" name="Google Shape;245;p15"/>
          <p:cNvSpPr txBox="1"/>
          <p:nvPr/>
        </p:nvSpPr>
        <p:spPr>
          <a:xfrm>
            <a:off x="686354" y="1329448"/>
            <a:ext cx="3555274"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dk1"/>
                </a:solidFill>
                <a:latin typeface="Rockwell"/>
                <a:ea typeface="Rockwell"/>
                <a:cs typeface="Rockwell"/>
                <a:sym typeface="Rockwell"/>
              </a:rPr>
              <a:t>Plutchick’s Wheel of Emotions</a:t>
            </a:r>
            <a:endParaRPr sz="1800">
              <a:solidFill>
                <a:schemeClr val="dk1"/>
              </a:solidFill>
              <a:latin typeface="Rockwell"/>
              <a:ea typeface="Rockwell"/>
              <a:cs typeface="Rockwell"/>
              <a:sym typeface="Rockwe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16"/>
          <p:cNvSpPr txBox="1">
            <a:spLocks noGrp="1"/>
          </p:cNvSpPr>
          <p:nvPr>
            <p:ph type="title"/>
          </p:nvPr>
        </p:nvSpPr>
        <p:spPr>
          <a:xfrm>
            <a:off x="838200" y="9275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Questions Produced</a:t>
            </a:r>
            <a:endParaRPr/>
          </a:p>
        </p:txBody>
      </p:sp>
      <p:sp>
        <p:nvSpPr>
          <p:cNvPr id="251" name="Google Shape;251;p16"/>
          <p:cNvSpPr/>
          <p:nvPr/>
        </p:nvSpPr>
        <p:spPr>
          <a:xfrm>
            <a:off x="505096" y="1862452"/>
            <a:ext cx="5965371" cy="3693319"/>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Why is it important to label your emotions? (O)→ Is it important to label your emotions? (C)</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Are the most intense emotions in the middle?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Why are the most intense emotions in the middle?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What research has been done to arrive at these emotions?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Why are there plus signs but no equals signs?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How are students supposed to recognize the difference between sadness and grief?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b="1">
                <a:solidFill>
                  <a:srgbClr val="000000"/>
                </a:solidFill>
                <a:latin typeface="Rockwell"/>
                <a:ea typeface="Rockwell"/>
                <a:cs typeface="Rockwell"/>
                <a:sym typeface="Rockwell"/>
              </a:rPr>
              <a:t>How do you label accurately when you’ve never experienced it?</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Is this an exhaustive list of emotions?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a:pPr>
            <a:r>
              <a:rPr lang="en-US" sz="1800">
                <a:solidFill>
                  <a:srgbClr val="000000"/>
                </a:solidFill>
                <a:latin typeface="Rockwell"/>
                <a:ea typeface="Rockwell"/>
                <a:cs typeface="Rockwell"/>
                <a:sym typeface="Rockwell"/>
              </a:rPr>
              <a:t>What additional emotions should be added?</a:t>
            </a:r>
            <a:endParaRPr sz="1800">
              <a:solidFill>
                <a:schemeClr val="dk1"/>
              </a:solidFill>
              <a:latin typeface="Rockwell"/>
              <a:ea typeface="Rockwell"/>
              <a:cs typeface="Rockwell"/>
              <a:sym typeface="Rockwell"/>
            </a:endParaRPr>
          </a:p>
        </p:txBody>
      </p:sp>
      <p:sp>
        <p:nvSpPr>
          <p:cNvPr id="252" name="Google Shape;252;p16"/>
          <p:cNvSpPr/>
          <p:nvPr/>
        </p:nvSpPr>
        <p:spPr>
          <a:xfrm>
            <a:off x="6409508" y="1418315"/>
            <a:ext cx="5460275" cy="4801314"/>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Who is Plutchick? (C) → Why should I believe Plutchick? (O)</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Why is serenity and interest the only second tier emotion that is combined?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Are the extremes opposite of one another?</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What is the significance of the colors?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b="1">
                <a:solidFill>
                  <a:srgbClr val="000000"/>
                </a:solidFill>
                <a:latin typeface="Rockwell"/>
                <a:ea typeface="Rockwell"/>
                <a:cs typeface="Rockwell"/>
                <a:sym typeface="Rockwell"/>
              </a:rPr>
              <a:t>How can we apply this in classrooms?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Are you always in one of these at all times?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What are the potential dangers of labels (O)→ are labels dangerous? (C)</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Can rage ever be a productive emotion? (C) → When might rage be productive? (O)</a:t>
            </a:r>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 What value is there to teaching this at a young age vs. older?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a:solidFill>
                  <a:srgbClr val="000000"/>
                </a:solidFill>
                <a:latin typeface="Rockwell"/>
                <a:ea typeface="Rockwell"/>
                <a:cs typeface="Rockwell"/>
                <a:sym typeface="Rockwell"/>
              </a:rPr>
              <a:t>Are these related to the zones of regulation?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000000"/>
              </a:buClr>
              <a:buSzPts val="1800"/>
              <a:buFont typeface="Rockwell"/>
              <a:buAutoNum type="arabicPeriod" startAt="10"/>
            </a:pPr>
            <a:r>
              <a:rPr lang="en-US" sz="1800" b="1">
                <a:solidFill>
                  <a:srgbClr val="000000"/>
                </a:solidFill>
                <a:latin typeface="Rockwell"/>
                <a:ea typeface="Rockwell"/>
                <a:cs typeface="Rockwell"/>
                <a:sym typeface="Rockwell"/>
              </a:rPr>
              <a:t>Do these emotions look different over time and individually?</a:t>
            </a:r>
            <a:endParaRPr sz="1800">
              <a:solidFill>
                <a:schemeClr val="dk1"/>
              </a:solidFill>
              <a:latin typeface="Rockwell"/>
              <a:ea typeface="Rockwell"/>
              <a:cs typeface="Rockwell"/>
              <a:sym typeface="Rockwe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17"/>
          <p:cNvSpPr txBox="1"/>
          <p:nvPr/>
        </p:nvSpPr>
        <p:spPr>
          <a:xfrm>
            <a:off x="1341211" y="288673"/>
            <a:ext cx="9027663" cy="994172"/>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Clr>
                <a:schemeClr val="accent1"/>
              </a:buClr>
              <a:buSzPts val="4400"/>
              <a:buFont typeface="Rockwell"/>
              <a:buNone/>
            </a:pPr>
            <a:r>
              <a:rPr lang="en-US" sz="4400" b="0">
                <a:solidFill>
                  <a:schemeClr val="accent1"/>
                </a:solidFill>
                <a:latin typeface="Rockwell"/>
                <a:ea typeface="Rockwell"/>
                <a:cs typeface="Rockwell"/>
                <a:sym typeface="Rockwell"/>
              </a:rPr>
              <a:t>Professional Learning Example</a:t>
            </a:r>
            <a:endParaRPr sz="4400" b="0">
              <a:solidFill>
                <a:schemeClr val="accent1"/>
              </a:solidFill>
              <a:latin typeface="Rockwell"/>
              <a:ea typeface="Rockwell"/>
              <a:cs typeface="Rockwell"/>
              <a:sym typeface="Rockwell"/>
            </a:endParaRPr>
          </a:p>
        </p:txBody>
      </p:sp>
      <p:sp>
        <p:nvSpPr>
          <p:cNvPr id="259" name="Google Shape;259;p17"/>
          <p:cNvSpPr txBox="1"/>
          <p:nvPr/>
        </p:nvSpPr>
        <p:spPr>
          <a:xfrm>
            <a:off x="1189617" y="2550716"/>
            <a:ext cx="9617720" cy="2931739"/>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800"/>
              <a:buFont typeface="Arial"/>
              <a:buNone/>
            </a:pPr>
            <a:r>
              <a:rPr lang="en-US" sz="2800" u="sng">
                <a:solidFill>
                  <a:schemeClr val="dk1"/>
                </a:solidFill>
                <a:latin typeface="Rockwell"/>
                <a:ea typeface="Rockwell"/>
                <a:cs typeface="Rockwell"/>
                <a:sym typeface="Rockwell"/>
              </a:rPr>
              <a:t>Facilitator</a:t>
            </a:r>
            <a:r>
              <a:rPr lang="en-US" sz="2800">
                <a:solidFill>
                  <a:schemeClr val="dk1"/>
                </a:solidFill>
                <a:latin typeface="Rockwell"/>
                <a:ea typeface="Rockwell"/>
                <a:cs typeface="Rockwell"/>
                <a:sym typeface="Rockwell"/>
              </a:rPr>
              <a:t>: Erin Horne, Preschool/Kindergarten principal </a:t>
            </a:r>
            <a:endParaRPr/>
          </a:p>
          <a:p>
            <a:pPr marL="0" marR="0" lvl="0" indent="0" algn="l" rtl="0">
              <a:lnSpc>
                <a:spcPct val="90000"/>
              </a:lnSpc>
              <a:spcBef>
                <a:spcPts val="1000"/>
              </a:spcBef>
              <a:spcAft>
                <a:spcPts val="0"/>
              </a:spcAft>
              <a:buClr>
                <a:schemeClr val="dk1"/>
              </a:buClr>
              <a:buSzPts val="2800"/>
              <a:buFont typeface="Arial"/>
              <a:buNone/>
            </a:pPr>
            <a:r>
              <a:rPr lang="en-US" sz="2800" u="sng">
                <a:solidFill>
                  <a:schemeClr val="dk1"/>
                </a:solidFill>
                <a:latin typeface="Rockwell"/>
                <a:ea typeface="Rockwell"/>
                <a:cs typeface="Rockwell"/>
                <a:sym typeface="Rockwell"/>
              </a:rPr>
              <a:t>Setting</a:t>
            </a:r>
            <a:r>
              <a:rPr lang="en-US" sz="2800">
                <a:solidFill>
                  <a:schemeClr val="dk1"/>
                </a:solidFill>
                <a:latin typeface="Rockwell"/>
                <a:ea typeface="Rockwell"/>
                <a:cs typeface="Rockwell"/>
                <a:sym typeface="Rockwell"/>
              </a:rPr>
              <a:t>: Team meeting with kindergarten teachers in Chicago, IL</a:t>
            </a:r>
            <a:endParaRPr/>
          </a:p>
          <a:p>
            <a:pPr marL="0" marR="0" lvl="0" indent="0" algn="l" rtl="0">
              <a:lnSpc>
                <a:spcPct val="90000"/>
              </a:lnSpc>
              <a:spcBef>
                <a:spcPts val="1000"/>
              </a:spcBef>
              <a:spcAft>
                <a:spcPts val="0"/>
              </a:spcAft>
              <a:buClr>
                <a:schemeClr val="dk1"/>
              </a:buClr>
              <a:buSzPts val="2800"/>
              <a:buFont typeface="Arial"/>
              <a:buNone/>
            </a:pPr>
            <a:r>
              <a:rPr lang="en-US" sz="2800" u="sng">
                <a:solidFill>
                  <a:schemeClr val="dk1"/>
                </a:solidFill>
                <a:latin typeface="Rockwell"/>
                <a:ea typeface="Rockwell"/>
                <a:cs typeface="Rockwell"/>
                <a:sym typeface="Rockwell"/>
              </a:rPr>
              <a:t>Purpose</a:t>
            </a:r>
            <a:r>
              <a:rPr lang="en-US" sz="2800">
                <a:solidFill>
                  <a:schemeClr val="dk1"/>
                </a:solidFill>
                <a:latin typeface="Rockwell"/>
                <a:ea typeface="Rockwell"/>
                <a:cs typeface="Rockwell"/>
                <a:sym typeface="Rockwell"/>
              </a:rPr>
              <a:t>: Address concerns, and come to a shared understanding and agreement on students’ play at recess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18"/>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Question Focus</a:t>
            </a:r>
            <a:endParaRPr b="0"/>
          </a:p>
        </p:txBody>
      </p:sp>
      <p:sp>
        <p:nvSpPr>
          <p:cNvPr id="265" name="Google Shape;265;p18"/>
          <p:cNvSpPr/>
          <p:nvPr/>
        </p:nvSpPr>
        <p:spPr>
          <a:xfrm>
            <a:off x="2239807" y="2853287"/>
            <a:ext cx="7822064"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Rockwell"/>
                <a:ea typeface="Rockwell"/>
                <a:cs typeface="Rockwell"/>
                <a:sym typeface="Rockwell"/>
              </a:rPr>
              <a:t>When on the playground, children need big body play</a:t>
            </a:r>
            <a:endParaRPr sz="4000">
              <a:solidFill>
                <a:schemeClr val="dk1"/>
              </a:solidFill>
              <a:latin typeface="Rockwell"/>
              <a:ea typeface="Rockwell"/>
              <a:cs typeface="Rockwell"/>
              <a:sym typeface="Rockwe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19"/>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Questions Produced </a:t>
            </a:r>
            <a:endParaRPr b="0"/>
          </a:p>
        </p:txBody>
      </p:sp>
      <p:sp>
        <p:nvSpPr>
          <p:cNvPr id="271" name="Google Shape;271;p19"/>
          <p:cNvSpPr/>
          <p:nvPr/>
        </p:nvSpPr>
        <p:spPr>
          <a:xfrm>
            <a:off x="226422" y="1225689"/>
            <a:ext cx="5782491" cy="5355312"/>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does consensual play look like?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is the teachers’ role?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does big body play look like? Sound like? Feel like?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Can big body play be on the playground structure?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How do we teach students to recognize body language and boundaries?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Can adults stop big body play?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is the role of trees on the playground?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are procedures for using the bathroom, going to the nurse, forgotten items?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are appropriate games for big body play?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equipment do we need to support this play?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are storage options for the play equipment? </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is empowering language students can use during this play? </a:t>
            </a:r>
            <a:endParaRPr/>
          </a:p>
          <a:p>
            <a:pPr marL="0" marR="0" lvl="0" indent="0" algn="l" rtl="0">
              <a:spcBef>
                <a:spcPts val="0"/>
              </a:spcBef>
              <a:spcAft>
                <a:spcPts val="0"/>
              </a:spcAft>
              <a:buNone/>
            </a:pPr>
            <a:r>
              <a:rPr lang="en-US" sz="1800">
                <a:solidFill>
                  <a:srgbClr val="444444"/>
                </a:solidFill>
                <a:latin typeface="Rockwell"/>
                <a:ea typeface="Rockwell"/>
                <a:cs typeface="Rockwell"/>
                <a:sym typeface="Rockwell"/>
              </a:rPr>
              <a:t> </a:t>
            </a:r>
            <a:endParaRPr sz="1800">
              <a:solidFill>
                <a:srgbClr val="222222"/>
              </a:solidFill>
              <a:latin typeface="Rockwell"/>
              <a:ea typeface="Rockwell"/>
              <a:cs typeface="Rockwell"/>
              <a:sym typeface="Rockwell"/>
            </a:endParaRPr>
          </a:p>
        </p:txBody>
      </p:sp>
      <p:sp>
        <p:nvSpPr>
          <p:cNvPr id="272" name="Google Shape;272;p19"/>
          <p:cNvSpPr/>
          <p:nvPr/>
        </p:nvSpPr>
        <p:spPr>
          <a:xfrm>
            <a:off x="5979256" y="1372192"/>
            <a:ext cx="6096000" cy="4801314"/>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How do we support the need for big body play and communicate with all constituents meaning parents, supervisors, teachers, subs? </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How can we support big body play when we cannot go outside? </a:t>
            </a:r>
            <a:endParaRPr/>
          </a:p>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What is expected noise level when outside and then when transitioning back into the school?  </a:t>
            </a:r>
            <a:endParaRPr/>
          </a:p>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Should there be a transition between the play and next activity? </a:t>
            </a:r>
            <a:endParaRPr/>
          </a:p>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How can we help kids when their play has gone too far? </a:t>
            </a:r>
            <a:endParaRPr/>
          </a:p>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What does restorative justice look like when play has broken down with kids? </a:t>
            </a:r>
            <a:endParaRPr/>
          </a:p>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Does “Stop” “No” and “Ow” suffice for the language we want to teach the kids? </a:t>
            </a:r>
            <a:endParaRPr/>
          </a:p>
          <a:p>
            <a:pPr marL="342900" marR="0" lvl="0" indent="-342900" algn="l" rtl="0">
              <a:spcBef>
                <a:spcPts val="0"/>
              </a:spcBef>
              <a:spcAft>
                <a:spcPts val="0"/>
              </a:spcAft>
              <a:buClr>
                <a:schemeClr val="dk1"/>
              </a:buClr>
              <a:buSzPts val="1800"/>
              <a:buFont typeface="Rockwell"/>
              <a:buAutoNum type="arabicPeriod" startAt="13"/>
            </a:pPr>
            <a:r>
              <a:rPr lang="en-US" sz="1800">
                <a:solidFill>
                  <a:schemeClr val="dk1"/>
                </a:solidFill>
                <a:latin typeface="Rockwell"/>
                <a:ea typeface="Rockwell"/>
                <a:cs typeface="Rockwell"/>
                <a:sym typeface="Rockwell"/>
              </a:rPr>
              <a:t>Does the child’s awareness of peers change with the age of the children and how does that impact play?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
          <p:cNvSpPr txBox="1"/>
          <p:nvPr/>
        </p:nvSpPr>
        <p:spPr>
          <a:xfrm>
            <a:off x="2207328" y="3397334"/>
            <a:ext cx="7229747" cy="5539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59C4C7"/>
              </a:buClr>
              <a:buSzPts val="3000"/>
              <a:buFont typeface="Rockwell"/>
              <a:buNone/>
            </a:pPr>
            <a:r>
              <a:rPr lang="en-US" sz="3000" b="0" i="0" u="none" strike="noStrike" cap="none">
                <a:solidFill>
                  <a:srgbClr val="000000"/>
                </a:solidFill>
                <a:latin typeface="Rockwell"/>
                <a:ea typeface="Rockwell"/>
                <a:cs typeface="Rockwell"/>
                <a:sym typeface="Rockwell"/>
              </a:rPr>
              <a:t>Homework practices vary at our school.</a:t>
            </a:r>
            <a:endParaRPr sz="3000" b="0" i="0" u="none" strike="noStrike" cap="none">
              <a:solidFill>
                <a:srgbClr val="000000"/>
              </a:solidFill>
              <a:latin typeface="Rockwell"/>
              <a:ea typeface="Rockwell"/>
              <a:cs typeface="Rockwell"/>
              <a:sym typeface="Rockwell"/>
            </a:endParaRPr>
          </a:p>
        </p:txBody>
      </p:sp>
      <p:sp>
        <p:nvSpPr>
          <p:cNvPr id="150" name="Google Shape;150;p2"/>
          <p:cNvSpPr txBox="1"/>
          <p:nvPr/>
        </p:nvSpPr>
        <p:spPr>
          <a:xfrm>
            <a:off x="1287890" y="275621"/>
            <a:ext cx="5506610" cy="649825"/>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59C4C7"/>
              </a:buClr>
              <a:buSzPts val="4800"/>
              <a:buFont typeface="Rockwell"/>
              <a:buNone/>
            </a:pPr>
            <a:r>
              <a:rPr lang="en-US" sz="4800" b="0" i="0" u="none" strike="noStrike" cap="none">
                <a:solidFill>
                  <a:srgbClr val="59C4C7"/>
                </a:solidFill>
                <a:latin typeface="Rockwell"/>
                <a:ea typeface="Rockwell"/>
                <a:cs typeface="Rockwell"/>
                <a:sym typeface="Rockwell"/>
              </a:rPr>
              <a:t>Question Focus</a:t>
            </a:r>
            <a:endParaRPr sz="4800" b="0" i="0" u="none" strike="noStrike" cap="none">
              <a:solidFill>
                <a:srgbClr val="59C4C7"/>
              </a:solidFill>
              <a:latin typeface="Rockwell"/>
              <a:ea typeface="Rockwell"/>
              <a:cs typeface="Rockwell"/>
              <a:sym typeface="Rockwell"/>
            </a:endParaRPr>
          </a:p>
        </p:txBody>
      </p:sp>
      <p:sp>
        <p:nvSpPr>
          <p:cNvPr id="151" name="Google Shape;151;p2"/>
          <p:cNvSpPr txBox="1"/>
          <p:nvPr/>
        </p:nvSpPr>
        <p:spPr>
          <a:xfrm>
            <a:off x="1287890" y="2348464"/>
            <a:ext cx="9842500" cy="5539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000"/>
              <a:buFont typeface="Rockwell"/>
              <a:buNone/>
            </a:pPr>
            <a:r>
              <a:rPr lang="en-US" sz="3000" b="0" i="0" u="none" strike="noStrike" cap="none">
                <a:solidFill>
                  <a:srgbClr val="000000"/>
                </a:solidFill>
                <a:latin typeface="Rockwell"/>
                <a:ea typeface="Rockwell"/>
                <a:cs typeface="Rockwell"/>
                <a:sym typeface="Rockwell"/>
              </a:rPr>
              <a:t>Homework practices are inconsistent at our school.</a:t>
            </a:r>
            <a:endParaRPr sz="3000" b="0" i="0" u="none" strike="noStrike" cap="none">
              <a:solidFill>
                <a:srgbClr val="000000"/>
              </a:solidFill>
              <a:latin typeface="Rockwell"/>
              <a:ea typeface="Rockwell"/>
              <a:cs typeface="Rockwell"/>
              <a:sym typeface="Rockwell"/>
            </a:endParaRPr>
          </a:p>
        </p:txBody>
      </p:sp>
      <p:sp>
        <p:nvSpPr>
          <p:cNvPr id="152" name="Google Shape;152;p2"/>
          <p:cNvSpPr/>
          <p:nvPr/>
        </p:nvSpPr>
        <p:spPr>
          <a:xfrm>
            <a:off x="5405718" y="2913240"/>
            <a:ext cx="484632" cy="484094"/>
          </a:xfrm>
          <a:prstGeom prst="downArrow">
            <a:avLst>
              <a:gd name="adj1" fmla="val 50000"/>
              <a:gd name="adj2" fmla="val 50000"/>
            </a:avLst>
          </a:prstGeom>
          <a:solidFill>
            <a:schemeClr val="accent1"/>
          </a:solidFill>
          <a:ln w="12700" cap="flat" cmpd="sng">
            <a:solidFill>
              <a:srgbClr val="408F9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Rockwell"/>
              <a:ea typeface="Rockwell"/>
              <a:cs typeface="Rockwell"/>
              <a:sym typeface="Rockwe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9">
                                            <p:txEl>
                                              <p:pRg st="0" end="0"/>
                                            </p:txEl>
                                          </p:spTgt>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1"/>
                                          </p:stCondLst>
                                        </p:cTn>
                                        <p:tgtEl>
                                          <p:spTgt spid="15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20"/>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Outcomes</a:t>
            </a:r>
            <a:endParaRPr b="0"/>
          </a:p>
        </p:txBody>
      </p:sp>
      <p:sp>
        <p:nvSpPr>
          <p:cNvPr id="278" name="Google Shape;278;p20"/>
          <p:cNvSpPr/>
          <p:nvPr/>
        </p:nvSpPr>
        <p:spPr>
          <a:xfrm>
            <a:off x="1345530" y="1959911"/>
            <a:ext cx="9542209" cy="298543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br>
              <a:rPr lang="en-US" sz="2000">
                <a:solidFill>
                  <a:srgbClr val="000000"/>
                </a:solidFill>
                <a:latin typeface="Rockwell"/>
                <a:ea typeface="Rockwell"/>
                <a:cs typeface="Rockwell"/>
                <a:sym typeface="Rockwell"/>
              </a:rPr>
            </a:br>
            <a:r>
              <a:rPr lang="en-US" sz="2400">
                <a:solidFill>
                  <a:schemeClr val="dk1"/>
                </a:solidFill>
                <a:latin typeface="Rockwell"/>
                <a:ea typeface="Rockwell"/>
                <a:cs typeface="Rockwell"/>
                <a:sym typeface="Rockwell"/>
              </a:rPr>
              <a:t>“I've had the experiences of using QFT with faculty and just like with children the process is so worthwhile.  My colleagues feel they're part of the discussion and decision.  They feel heard. We can come to a shared agreement about decisions that are made because of this process.  We will continue the Big Body play discussion, produce a written understanding that we can all follow when supervising and share with the students and parents.”</a:t>
            </a:r>
            <a:endParaRPr sz="2400">
              <a:solidFill>
                <a:schemeClr val="dk1"/>
              </a:solidFill>
              <a:latin typeface="Rockwell"/>
              <a:ea typeface="Rockwell"/>
              <a:cs typeface="Rockwell"/>
              <a:sym typeface="Rockwe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21"/>
          <p:cNvSpPr txBox="1">
            <a:spLocks noGrp="1"/>
          </p:cNvSpPr>
          <p:nvPr>
            <p:ph type="title"/>
          </p:nvPr>
        </p:nvSpPr>
        <p:spPr>
          <a:xfrm>
            <a:off x="812016" y="12189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Professional Learning Example</a:t>
            </a:r>
            <a:endParaRPr/>
          </a:p>
        </p:txBody>
      </p:sp>
      <p:sp>
        <p:nvSpPr>
          <p:cNvPr id="284" name="Google Shape;284;p21"/>
          <p:cNvSpPr txBox="1">
            <a:spLocks noGrp="1"/>
          </p:cNvSpPr>
          <p:nvPr>
            <p:ph type="body" idx="4294967295"/>
          </p:nvPr>
        </p:nvSpPr>
        <p:spPr>
          <a:xfrm>
            <a:off x="893039" y="1814050"/>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u="sng"/>
              <a:t>Facilitator</a:t>
            </a:r>
            <a:r>
              <a:rPr lang="en-US"/>
              <a:t>: Kendall Evans, Director of Diversity and Inclusion</a:t>
            </a:r>
            <a:endParaRPr/>
          </a:p>
          <a:p>
            <a:pPr marL="0" lvl="0" indent="0" algn="l" rtl="0">
              <a:lnSpc>
                <a:spcPct val="90000"/>
              </a:lnSpc>
              <a:spcBef>
                <a:spcPts val="2400"/>
              </a:spcBef>
              <a:spcAft>
                <a:spcPts val="0"/>
              </a:spcAft>
              <a:buClr>
                <a:schemeClr val="dk1"/>
              </a:buClr>
              <a:buSzPts val="2800"/>
              <a:buNone/>
            </a:pPr>
            <a:r>
              <a:rPr lang="en-US" u="sng"/>
              <a:t>Setting</a:t>
            </a:r>
            <a:r>
              <a:rPr lang="en-US"/>
              <a:t>: Start of the year conversation with faculty at an independent school in Austin, TX</a:t>
            </a:r>
            <a:endParaRPr/>
          </a:p>
          <a:p>
            <a:pPr marL="0" lvl="0" indent="0" algn="l" rtl="0">
              <a:lnSpc>
                <a:spcPct val="90000"/>
              </a:lnSpc>
              <a:spcBef>
                <a:spcPts val="2400"/>
              </a:spcBef>
              <a:spcAft>
                <a:spcPts val="0"/>
              </a:spcAft>
              <a:buClr>
                <a:schemeClr val="dk1"/>
              </a:buClr>
              <a:buSzPts val="2800"/>
              <a:buNone/>
            </a:pPr>
            <a:r>
              <a:rPr lang="en-US" i="1"/>
              <a:t> </a:t>
            </a:r>
            <a:r>
              <a:rPr lang="en-US" u="sng"/>
              <a:t>Purpose</a:t>
            </a:r>
            <a:r>
              <a:rPr lang="en-US"/>
              <a:t>: To open up dialogue among teachers about equity and inclusion needs and goals at the school</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22"/>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Question Focus</a:t>
            </a:r>
            <a:endParaRPr/>
          </a:p>
        </p:txBody>
      </p:sp>
      <p:sp>
        <p:nvSpPr>
          <p:cNvPr id="290" name="Google Shape;290;p22"/>
          <p:cNvSpPr txBox="1"/>
          <p:nvPr/>
        </p:nvSpPr>
        <p:spPr>
          <a:xfrm>
            <a:off x="2281646" y="3127083"/>
            <a:ext cx="803801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Rockwell"/>
                <a:ea typeface="Rockwell"/>
                <a:cs typeface="Rockwell"/>
                <a:sym typeface="Rockwell"/>
              </a:rPr>
              <a:t>Diversity, Equity, and Inclusion at St. Andrew’s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3"/>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Questions Produced</a:t>
            </a:r>
            <a:endParaRPr/>
          </a:p>
        </p:txBody>
      </p:sp>
      <p:sp>
        <p:nvSpPr>
          <p:cNvPr id="296" name="Google Shape;296;p23"/>
          <p:cNvSpPr/>
          <p:nvPr/>
        </p:nvSpPr>
        <p:spPr>
          <a:xfrm>
            <a:off x="428897" y="1418315"/>
            <a:ext cx="5329645" cy="3693319"/>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education and actions do </a:t>
            </a:r>
            <a:r>
              <a:rPr lang="en-US" sz="1800" i="1">
                <a:solidFill>
                  <a:schemeClr val="dk1"/>
                </a:solidFill>
                <a:latin typeface="Rockwell"/>
                <a:ea typeface="Rockwell"/>
                <a:cs typeface="Rockwell"/>
                <a:sym typeface="Rockwell"/>
              </a:rPr>
              <a:t>we</a:t>
            </a:r>
            <a:r>
              <a:rPr lang="en-US" sz="1800">
                <a:solidFill>
                  <a:schemeClr val="dk1"/>
                </a:solidFill>
                <a:latin typeface="Rockwell"/>
                <a:ea typeface="Rockwell"/>
                <a:cs typeface="Rockwell"/>
                <a:sym typeface="Rockwell"/>
              </a:rPr>
              <a:t> need to be an inclusive community?</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spaces on our campus create further separation for students? How can we change spaces where students of color may feel marginalized?</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How do we repair relationships when we mess up?</a:t>
            </a:r>
            <a:endParaRPr/>
          </a:p>
          <a:p>
            <a:pPr marL="342900" marR="0" lvl="0" indent="-342900" algn="l" rtl="0">
              <a:spcBef>
                <a:spcPts val="0"/>
              </a:spcBef>
              <a:spcAft>
                <a:spcPts val="0"/>
              </a:spcAft>
              <a:buClr>
                <a:srgbClr val="222222"/>
              </a:buClr>
              <a:buSzPts val="1800"/>
              <a:buFont typeface="Rockwell"/>
              <a:buAutoNum type="arabicPeriod"/>
            </a:pPr>
            <a:r>
              <a:rPr lang="en-US" sz="1800">
                <a:solidFill>
                  <a:srgbClr val="222222"/>
                </a:solidFill>
                <a:latin typeface="Rockwell"/>
                <a:ea typeface="Rockwell"/>
                <a:cs typeface="Rockwell"/>
                <a:sym typeface="Rockwell"/>
              </a:rPr>
              <a:t>How do I know how much my students of color want to take on in any space? (advisory, class, etc.)</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222222"/>
              </a:buClr>
              <a:buSzPts val="1800"/>
              <a:buFont typeface="Rockwell"/>
              <a:buAutoNum type="arabicPeriod"/>
            </a:pPr>
            <a:r>
              <a:rPr lang="en-US" sz="1800">
                <a:solidFill>
                  <a:srgbClr val="222222"/>
                </a:solidFill>
                <a:latin typeface="Rockwell"/>
                <a:ea typeface="Rockwell"/>
                <a:cs typeface="Rockwell"/>
                <a:sym typeface="Rockwell"/>
              </a:rPr>
              <a:t>Where are our opportunities to build trust and community with students and parents?</a:t>
            </a:r>
            <a:endParaRPr sz="1800">
              <a:solidFill>
                <a:schemeClr val="dk1"/>
              </a:solidFill>
              <a:latin typeface="Rockwell"/>
              <a:ea typeface="Rockwell"/>
              <a:cs typeface="Rockwell"/>
              <a:sym typeface="Rockwell"/>
            </a:endParaRPr>
          </a:p>
        </p:txBody>
      </p:sp>
      <p:sp>
        <p:nvSpPr>
          <p:cNvPr id="297" name="Google Shape;297;p23"/>
          <p:cNvSpPr/>
          <p:nvPr/>
        </p:nvSpPr>
        <p:spPr>
          <a:xfrm>
            <a:off x="5852160" y="1293224"/>
            <a:ext cx="6096000" cy="4903907"/>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rgbClr val="222222"/>
              </a:buClr>
              <a:buSzPts val="1800"/>
              <a:buFont typeface="Rockwell"/>
              <a:buAutoNum type="arabicPeriod" startAt="7"/>
            </a:pPr>
            <a:r>
              <a:rPr lang="en-US" sz="1800">
                <a:solidFill>
                  <a:srgbClr val="222222"/>
                </a:solidFill>
                <a:latin typeface="Rockwell"/>
                <a:ea typeface="Rockwell"/>
                <a:cs typeface="Rockwell"/>
                <a:sym typeface="Rockwell"/>
              </a:rPr>
              <a:t>How can we be more on point when speaking with white friends, co-workers, etc. about these important topics?</a:t>
            </a:r>
            <a:endParaRPr sz="1800">
              <a:solidFill>
                <a:schemeClr val="dk1"/>
              </a:solidFill>
              <a:latin typeface="Rockwell"/>
              <a:ea typeface="Rockwell"/>
              <a:cs typeface="Rockwell"/>
              <a:sym typeface="Rockwell"/>
            </a:endParaRPr>
          </a:p>
          <a:p>
            <a:pPr marL="342900" marR="0" lvl="0" indent="-342900" algn="l" rtl="0">
              <a:spcBef>
                <a:spcPts val="800"/>
              </a:spcBef>
              <a:spcAft>
                <a:spcPts val="0"/>
              </a:spcAft>
              <a:buClr>
                <a:srgbClr val="222222"/>
              </a:buClr>
              <a:buSzPts val="1800"/>
              <a:buFont typeface="Rockwell"/>
              <a:buAutoNum type="arabicPeriod" startAt="7"/>
            </a:pPr>
            <a:r>
              <a:rPr lang="en-US" sz="1800">
                <a:solidFill>
                  <a:srgbClr val="222222"/>
                </a:solidFill>
                <a:latin typeface="Rockwell"/>
                <a:ea typeface="Rockwell"/>
                <a:cs typeface="Rockwell"/>
                <a:sym typeface="Rockwell"/>
              </a:rPr>
              <a:t>How do we define what needs to be addressed on this campus?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222222"/>
              </a:buClr>
              <a:buSzPts val="1800"/>
              <a:buFont typeface="Rockwell"/>
              <a:buAutoNum type="arabicPeriod" startAt="7"/>
            </a:pPr>
            <a:r>
              <a:rPr lang="en-US" sz="1800">
                <a:solidFill>
                  <a:srgbClr val="222222"/>
                </a:solidFill>
                <a:latin typeface="Rockwell"/>
                <a:ea typeface="Rockwell"/>
                <a:cs typeface="Rockwell"/>
                <a:sym typeface="Rockwell"/>
              </a:rPr>
              <a:t>Where are we as a school on what teachers can say about race? (i.e. naming white privilege)</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222222"/>
              </a:buClr>
              <a:buSzPts val="1800"/>
              <a:buFont typeface="Rockwell"/>
              <a:buAutoNum type="arabicPeriod" startAt="7"/>
            </a:pPr>
            <a:r>
              <a:rPr lang="en-US" sz="1800">
                <a:solidFill>
                  <a:srgbClr val="222222"/>
                </a:solidFill>
                <a:latin typeface="Rockwell"/>
                <a:ea typeface="Rockwell"/>
                <a:cs typeface="Rockwell"/>
                <a:sym typeface="Rockwell"/>
              </a:rPr>
              <a:t>How do we reach the highest level of development in regards to race conversations? How do we remove shame from these conversations?</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222222"/>
              </a:buClr>
              <a:buSzPts val="1800"/>
              <a:buFont typeface="Rockwell"/>
              <a:buAutoNum type="arabicPeriod" startAt="7"/>
            </a:pPr>
            <a:r>
              <a:rPr lang="en-US" sz="1800">
                <a:solidFill>
                  <a:srgbClr val="222222"/>
                </a:solidFill>
                <a:latin typeface="Rockwell"/>
                <a:ea typeface="Rockwell"/>
                <a:cs typeface="Rockwell"/>
                <a:sym typeface="Rockwell"/>
              </a:rPr>
              <a:t>How do we handle these conversations when certain stake holders are not there?</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222222"/>
              </a:buClr>
              <a:buSzPts val="1800"/>
              <a:buFont typeface="Rockwell"/>
              <a:buAutoNum type="arabicPeriod" startAt="7"/>
            </a:pPr>
            <a:r>
              <a:rPr lang="en-US" sz="1800">
                <a:solidFill>
                  <a:srgbClr val="222222"/>
                </a:solidFill>
                <a:latin typeface="Rockwell"/>
                <a:ea typeface="Rockwell"/>
                <a:cs typeface="Rockwell"/>
                <a:sym typeface="Rockwell"/>
              </a:rPr>
              <a:t>How do we invite more people of color into our community?</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222222"/>
              </a:buClr>
              <a:buSzPts val="1800"/>
              <a:buFont typeface="Rockwell"/>
              <a:buAutoNum type="arabicPeriod" startAt="7"/>
            </a:pPr>
            <a:r>
              <a:rPr lang="en-US" sz="1800">
                <a:solidFill>
                  <a:srgbClr val="222222"/>
                </a:solidFill>
                <a:latin typeface="Rockwell"/>
                <a:ea typeface="Rockwell"/>
                <a:cs typeface="Rockwell"/>
                <a:sym typeface="Rockwell"/>
              </a:rPr>
              <a:t>How do we genuinely become a community that supports and celebrates a multicultural group/gathering?</a:t>
            </a:r>
            <a:endParaRPr sz="1800">
              <a:solidFill>
                <a:schemeClr val="dk1"/>
              </a:solidFill>
              <a:latin typeface="Rockwell"/>
              <a:ea typeface="Rockwell"/>
              <a:cs typeface="Rockwell"/>
              <a:sym typeface="Rockwe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24"/>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Questions Produced</a:t>
            </a:r>
            <a:endParaRPr/>
          </a:p>
        </p:txBody>
      </p:sp>
      <p:sp>
        <p:nvSpPr>
          <p:cNvPr id="304" name="Google Shape;304;p24"/>
          <p:cNvSpPr txBox="1"/>
          <p:nvPr/>
        </p:nvSpPr>
        <p:spPr>
          <a:xfrm>
            <a:off x="6096000" y="1182253"/>
            <a:ext cx="6096000" cy="4801314"/>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1800"/>
              <a:buFont typeface="Rockwell"/>
              <a:buAutoNum type="arabicPeriod" startAt="10"/>
            </a:pPr>
            <a:r>
              <a:rPr lang="en-US" sz="1800">
                <a:solidFill>
                  <a:schemeClr val="dk1"/>
                </a:solidFill>
                <a:latin typeface="Rockwell"/>
                <a:ea typeface="Rockwell"/>
                <a:cs typeface="Rockwell"/>
                <a:sym typeface="Rockwell"/>
              </a:rPr>
              <a:t>Higher level classes = racial inequality? How can we disrupt? What changes have we made to help address this? What else could we do to affect change?</a:t>
            </a:r>
            <a:endParaRPr/>
          </a:p>
          <a:p>
            <a:pPr marL="342900" marR="0" lvl="0" indent="-342900" algn="l" rtl="0">
              <a:spcBef>
                <a:spcPts val="0"/>
              </a:spcBef>
              <a:spcAft>
                <a:spcPts val="0"/>
              </a:spcAft>
              <a:buClr>
                <a:schemeClr val="dk1"/>
              </a:buClr>
              <a:buSzPts val="1800"/>
              <a:buFont typeface="Rockwell"/>
              <a:buAutoNum type="arabicPeriod" startAt="10"/>
            </a:pPr>
            <a:r>
              <a:rPr lang="en-US" sz="1800">
                <a:solidFill>
                  <a:schemeClr val="dk1"/>
                </a:solidFill>
                <a:latin typeface="Rockwell"/>
                <a:ea typeface="Rockwell"/>
                <a:cs typeface="Rockwell"/>
                <a:sym typeface="Rockwell"/>
              </a:rPr>
              <a:t>When we have very few kids of a certain identity in the room, how can we create a thoughtful/safe multicultural curriculum?</a:t>
            </a:r>
            <a:endParaRPr/>
          </a:p>
          <a:p>
            <a:pPr marL="342900" marR="0" lvl="0" indent="-342900" algn="l" rtl="0">
              <a:spcBef>
                <a:spcPts val="0"/>
              </a:spcBef>
              <a:spcAft>
                <a:spcPts val="0"/>
              </a:spcAft>
              <a:buClr>
                <a:schemeClr val="dk1"/>
              </a:buClr>
              <a:buSzPts val="1800"/>
              <a:buFont typeface="Rockwell"/>
              <a:buAutoNum type="arabicPeriod" startAt="10"/>
            </a:pPr>
            <a:r>
              <a:rPr lang="en-US" sz="1800">
                <a:solidFill>
                  <a:schemeClr val="dk1"/>
                </a:solidFill>
                <a:latin typeface="Rockwell"/>
                <a:ea typeface="Rockwell"/>
                <a:cs typeface="Rockwell"/>
                <a:sym typeface="Rockwell"/>
              </a:rPr>
              <a:t>How do the white racial identities of teachers contribute to the system of inequality?</a:t>
            </a:r>
            <a:endParaRPr/>
          </a:p>
          <a:p>
            <a:pPr marL="342900" marR="0" lvl="0" indent="-342900" algn="l" rtl="0">
              <a:spcBef>
                <a:spcPts val="0"/>
              </a:spcBef>
              <a:spcAft>
                <a:spcPts val="0"/>
              </a:spcAft>
              <a:buClr>
                <a:schemeClr val="dk1"/>
              </a:buClr>
              <a:buSzPts val="1800"/>
              <a:buFont typeface="Rockwell"/>
              <a:buAutoNum type="arabicPeriod" startAt="10"/>
            </a:pPr>
            <a:r>
              <a:rPr lang="en-US" sz="1800">
                <a:solidFill>
                  <a:schemeClr val="dk1"/>
                </a:solidFill>
                <a:latin typeface="Rockwell"/>
                <a:ea typeface="Rockwell"/>
                <a:cs typeface="Rockwell"/>
                <a:sym typeface="Rockwell"/>
              </a:rPr>
              <a:t>Can ignoring race contribute to racism/white supremacy?</a:t>
            </a:r>
            <a:endParaRPr/>
          </a:p>
          <a:p>
            <a:pPr marL="342900" marR="0" lvl="0" indent="-342900" algn="l" rtl="0">
              <a:spcBef>
                <a:spcPts val="0"/>
              </a:spcBef>
              <a:spcAft>
                <a:spcPts val="0"/>
              </a:spcAft>
              <a:buClr>
                <a:schemeClr val="dk1"/>
              </a:buClr>
              <a:buSzPts val="1800"/>
              <a:buFont typeface="Rockwell"/>
              <a:buAutoNum type="arabicPeriod" startAt="10"/>
            </a:pPr>
            <a:r>
              <a:rPr lang="en-US" sz="1800">
                <a:solidFill>
                  <a:schemeClr val="dk1"/>
                </a:solidFill>
                <a:latin typeface="Rockwell"/>
                <a:ea typeface="Rockwell"/>
                <a:cs typeface="Rockwell"/>
                <a:sym typeface="Rockwell"/>
              </a:rPr>
              <a:t>Should we ask how whiteness plays a role in this story? (i.e. assuming white texts are not about race)</a:t>
            </a:r>
            <a:endParaRPr/>
          </a:p>
          <a:p>
            <a:pPr marL="342900" marR="0" lvl="0" indent="-342900" algn="l" rtl="0">
              <a:spcBef>
                <a:spcPts val="0"/>
              </a:spcBef>
              <a:spcAft>
                <a:spcPts val="0"/>
              </a:spcAft>
              <a:buClr>
                <a:schemeClr val="dk1"/>
              </a:buClr>
              <a:buSzPts val="1800"/>
              <a:buFont typeface="Rockwell"/>
              <a:buAutoNum type="arabicPeriod" startAt="10"/>
            </a:pPr>
            <a:r>
              <a:rPr lang="en-US" sz="1800">
                <a:solidFill>
                  <a:schemeClr val="dk1"/>
                </a:solidFill>
                <a:latin typeface="Rockwell"/>
                <a:ea typeface="Rockwell"/>
                <a:cs typeface="Rockwell"/>
                <a:sym typeface="Rockwell"/>
              </a:rPr>
              <a:t>How do we disrupt binary thinking to move forward at SAS?</a:t>
            </a:r>
            <a:endParaRPr/>
          </a:p>
          <a:p>
            <a:pPr marL="0" marR="0" lvl="0" indent="0" algn="l" rtl="0">
              <a:spcBef>
                <a:spcPts val="0"/>
              </a:spcBef>
              <a:spcAft>
                <a:spcPts val="0"/>
              </a:spcAft>
              <a:buNone/>
            </a:pPr>
            <a:br>
              <a:rPr lang="en-US" sz="1800">
                <a:solidFill>
                  <a:schemeClr val="dk1"/>
                </a:solidFill>
                <a:latin typeface="Rockwell"/>
                <a:ea typeface="Rockwell"/>
                <a:cs typeface="Rockwell"/>
                <a:sym typeface="Rockwell"/>
              </a:rPr>
            </a:br>
            <a:endParaRPr sz="1800">
              <a:solidFill>
                <a:schemeClr val="dk1"/>
              </a:solidFill>
              <a:latin typeface="Rockwell"/>
              <a:ea typeface="Rockwell"/>
              <a:cs typeface="Rockwell"/>
              <a:sym typeface="Rockwell"/>
            </a:endParaRPr>
          </a:p>
        </p:txBody>
      </p:sp>
      <p:sp>
        <p:nvSpPr>
          <p:cNvPr id="305" name="Google Shape;305;p24"/>
          <p:cNvSpPr/>
          <p:nvPr/>
        </p:nvSpPr>
        <p:spPr>
          <a:xfrm>
            <a:off x="278673" y="1296395"/>
            <a:ext cx="5817327" cy="5632311"/>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untouchable questions are we not asking?</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How does shared culture of some teacher/student relationships create inequality in the classroom?</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To what extent is the school open to changing to accommodate values/beliefs of ALL families who comprise the school?</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How do we educate parents about these issues?</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Can we change the tendency to stay color mute?</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How can our community learn to be more forthright but forgiving?</a:t>
            </a:r>
            <a:endParaRPr/>
          </a:p>
          <a:p>
            <a:pPr marL="342900" marR="0" lvl="0" indent="-342900" algn="l" rtl="0">
              <a:spcBef>
                <a:spcPts val="0"/>
              </a:spcBef>
              <a:spcAft>
                <a:spcPts val="0"/>
              </a:spcAft>
              <a:buClr>
                <a:srgbClr val="222222"/>
              </a:buClr>
              <a:buSzPts val="1800"/>
              <a:buFont typeface="Rockwell"/>
              <a:buAutoNum type="arabicPeriod"/>
            </a:pPr>
            <a:r>
              <a:rPr lang="en-US" sz="1800">
                <a:solidFill>
                  <a:srgbClr val="222222"/>
                </a:solidFill>
                <a:latin typeface="Rockwell"/>
                <a:ea typeface="Rockwell"/>
                <a:cs typeface="Rockwell"/>
                <a:sym typeface="Rockwell"/>
              </a:rPr>
              <a:t>Is anyone else uncomfortable to be named white with a capital 'W'?</a:t>
            </a:r>
            <a:endParaRPr sz="1800">
              <a:solidFill>
                <a:schemeClr val="dk1"/>
              </a:solidFill>
              <a:latin typeface="Rockwell"/>
              <a:ea typeface="Rockwell"/>
              <a:cs typeface="Rockwell"/>
              <a:sym typeface="Rockwell"/>
            </a:endParaRPr>
          </a:p>
          <a:p>
            <a:pPr marL="342900" marR="0" lvl="0" indent="-342900" algn="l" rtl="0">
              <a:spcBef>
                <a:spcPts val="0"/>
              </a:spcBef>
              <a:spcAft>
                <a:spcPts val="0"/>
              </a:spcAft>
              <a:buClr>
                <a:srgbClr val="222222"/>
              </a:buClr>
              <a:buSzPts val="1800"/>
              <a:buFont typeface="Rockwell"/>
              <a:buAutoNum type="arabicPeriod"/>
            </a:pPr>
            <a:r>
              <a:rPr lang="en-US" sz="1800">
                <a:solidFill>
                  <a:srgbClr val="222222"/>
                </a:solidFill>
                <a:latin typeface="Rockwell"/>
                <a:ea typeface="Rockwell"/>
                <a:cs typeface="Rockwell"/>
                <a:sym typeface="Rockwell"/>
              </a:rPr>
              <a:t>How can we undo the normalization of whiteness?</a:t>
            </a:r>
            <a:endParaRPr/>
          </a:p>
          <a:p>
            <a:pPr marL="342900" marR="0" lvl="0" indent="-342900" algn="l" rtl="0">
              <a:spcBef>
                <a:spcPts val="0"/>
              </a:spcBef>
              <a:spcAft>
                <a:spcPts val="0"/>
              </a:spcAft>
              <a:buClr>
                <a:schemeClr val="dk1"/>
              </a:buClr>
              <a:buSzPts val="1800"/>
              <a:buFont typeface="Rockwell"/>
              <a:buAutoNum type="arabicPeriod"/>
            </a:pPr>
            <a:r>
              <a:rPr lang="en-US" sz="1800">
                <a:solidFill>
                  <a:schemeClr val="dk1"/>
                </a:solidFill>
                <a:latin typeface="Rockwell"/>
                <a:ea typeface="Rockwell"/>
                <a:cs typeface="Rockwell"/>
                <a:sym typeface="Rockwell"/>
              </a:rPr>
              <a:t>What role do administrators (development/marketing office) have to play in creating an anti-racist school? Calling families “clients”: how does our vocab contribute to privileging certain groups/their expectations?</a:t>
            </a:r>
            <a:endParaRPr/>
          </a:p>
          <a:p>
            <a:pPr marL="342900" marR="0" lvl="0" indent="-228600" algn="l" rtl="0">
              <a:spcBef>
                <a:spcPts val="0"/>
              </a:spcBef>
              <a:spcAft>
                <a:spcPts val="0"/>
              </a:spcAft>
              <a:buClr>
                <a:schemeClr val="dk1"/>
              </a:buClr>
              <a:buSzPts val="1800"/>
              <a:buFont typeface="Rockwell"/>
              <a:buNone/>
            </a:pPr>
            <a:endParaRPr sz="1800">
              <a:solidFill>
                <a:schemeClr val="dk1"/>
              </a:solidFill>
              <a:latin typeface="Rockwell"/>
              <a:ea typeface="Rockwell"/>
              <a:cs typeface="Rockwell"/>
              <a:sym typeface="Rockwell"/>
            </a:endParaRPr>
          </a:p>
          <a:p>
            <a:pPr marL="342900" marR="0" lvl="0" indent="-228600" algn="l" rtl="0">
              <a:spcBef>
                <a:spcPts val="0"/>
              </a:spcBef>
              <a:spcAft>
                <a:spcPts val="0"/>
              </a:spcAft>
              <a:buClr>
                <a:schemeClr val="dk1"/>
              </a:buClr>
              <a:buSzPts val="1800"/>
              <a:buFont typeface="Rockwell"/>
              <a:buNone/>
            </a:pPr>
            <a:endParaRPr sz="1800">
              <a:solidFill>
                <a:schemeClr val="dk1"/>
              </a:solidFill>
              <a:latin typeface="Rockwell"/>
              <a:ea typeface="Rockwell"/>
              <a:cs typeface="Rockwell"/>
              <a:sym typeface="Rockwe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25"/>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Next Steps</a:t>
            </a:r>
            <a:endParaRPr/>
          </a:p>
        </p:txBody>
      </p:sp>
      <p:sp>
        <p:nvSpPr>
          <p:cNvPr id="311" name="Google Shape;311;p25"/>
          <p:cNvSpPr txBox="1">
            <a:spLocks noGrp="1"/>
          </p:cNvSpPr>
          <p:nvPr>
            <p:ph type="body" idx="4294967295"/>
          </p:nvPr>
        </p:nvSpPr>
        <p:spPr>
          <a:xfrm>
            <a:off x="0" y="1538288"/>
            <a:ext cx="10515600" cy="271145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Font typeface="Noto Sans Symbols"/>
              <a:buChar char="▪"/>
            </a:pPr>
            <a:r>
              <a:rPr lang="en-US"/>
              <a:t> </a:t>
            </a:r>
            <a:r>
              <a:rPr lang="en-US" sz="2400"/>
              <a:t>They did another round of the QFT when author, Ali Michael (</a:t>
            </a:r>
            <a:r>
              <a:rPr lang="en-US" sz="2400" i="1"/>
              <a:t>Raising Race Questions: Whiteness, Inquiry and Education</a:t>
            </a:r>
            <a:r>
              <a:rPr lang="en-US" sz="2400"/>
              <a:t>), came to visit later in the year, this time with the entire school community present: students, teachers, parents, alumni, parents of alumni and trustees</a:t>
            </a:r>
            <a:endParaRPr/>
          </a:p>
          <a:p>
            <a:pPr marL="228600" lvl="0" indent="-228600" algn="l" rtl="0">
              <a:lnSpc>
                <a:spcPct val="90000"/>
              </a:lnSpc>
              <a:spcBef>
                <a:spcPts val="1000"/>
              </a:spcBef>
              <a:spcAft>
                <a:spcPts val="0"/>
              </a:spcAft>
              <a:buClr>
                <a:schemeClr val="dk1"/>
              </a:buClr>
              <a:buSzPts val="2400"/>
              <a:buFont typeface="Noto Sans Symbols"/>
              <a:buChar char="▪"/>
            </a:pPr>
            <a:r>
              <a:rPr lang="en-US" sz="2400"/>
              <a:t>They worked in mixed groups to to decide together which questions the school should prioritize in the form of a viable action plan for the rest of the year </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26"/>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a:t>Outcomes</a:t>
            </a:r>
            <a:endParaRPr/>
          </a:p>
        </p:txBody>
      </p:sp>
      <p:sp>
        <p:nvSpPr>
          <p:cNvPr id="317" name="Google Shape;317;p26"/>
          <p:cNvSpPr/>
          <p:nvPr/>
        </p:nvSpPr>
        <p:spPr>
          <a:xfrm>
            <a:off x="1894114" y="2265294"/>
            <a:ext cx="8403771" cy="23698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rgbClr val="222222"/>
                </a:solidFill>
                <a:latin typeface="Rockwell"/>
                <a:ea typeface="Rockwell"/>
                <a:cs typeface="Rockwell"/>
                <a:sym typeface="Rockwell"/>
              </a:rPr>
              <a:t> </a:t>
            </a:r>
            <a:r>
              <a:rPr lang="en-US" sz="2400">
                <a:solidFill>
                  <a:srgbClr val="222222"/>
                </a:solidFill>
                <a:latin typeface="Rockwell"/>
                <a:ea typeface="Rockwell"/>
                <a:cs typeface="Rockwell"/>
                <a:sym typeface="Rockwell"/>
              </a:rPr>
              <a:t>“It was probably one of the healthier conversations I've been involved in with my upper school faculty and colleagues since I've been here given that it was about diversity and inclusion and involved topics that have in the past led to less than ideal outcomes. I was surprisingly pleased by the outcomes this time around."</a:t>
            </a:r>
            <a:endParaRPr sz="2400">
              <a:solidFill>
                <a:schemeClr val="dk1"/>
              </a:solidFill>
              <a:latin typeface="Rockwell"/>
              <a:ea typeface="Rockwell"/>
              <a:cs typeface="Rockwell"/>
              <a:sym typeface="Rockwe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Virtual</a:t>
            </a:r>
            <a:r>
              <a:rPr lang="en-US" sz="4000" dirty="0"/>
              <a:t> Professional Learning Examples</a:t>
            </a:r>
          </a:p>
        </p:txBody>
      </p:sp>
      <p:sp>
        <p:nvSpPr>
          <p:cNvPr id="3" name="Content Placeholder 2"/>
          <p:cNvSpPr>
            <a:spLocks noGrp="1"/>
          </p:cNvSpPr>
          <p:nvPr>
            <p:ph idx="1"/>
          </p:nvPr>
        </p:nvSpPr>
        <p:spPr/>
        <p:txBody>
          <a:bodyPr/>
          <a:lstStyle/>
          <a:p>
            <a:pPr>
              <a:lnSpc>
                <a:spcPct val="100000"/>
              </a:lnSpc>
              <a:spcAft>
                <a:spcPts val="1200"/>
              </a:spcAft>
            </a:pPr>
            <a:r>
              <a:rPr lang="en-US" u="sng" dirty="0"/>
              <a:t>Topic:</a:t>
            </a:r>
            <a:r>
              <a:rPr lang="en-US" dirty="0"/>
              <a:t> Plans for the 2020-2021 School Year </a:t>
            </a:r>
          </a:p>
          <a:p>
            <a:pPr>
              <a:lnSpc>
                <a:spcPct val="100000"/>
              </a:lnSpc>
              <a:spcAft>
                <a:spcPts val="1200"/>
              </a:spcAft>
            </a:pPr>
            <a:r>
              <a:rPr lang="en-US" u="sng" dirty="0"/>
              <a:t>Purpose:</a:t>
            </a:r>
            <a:r>
              <a:rPr lang="en-US" dirty="0"/>
              <a:t> Engaging school and district staff in contingency planning around COVID-19 and the start of the school year via ZOOM and </a:t>
            </a:r>
            <a:r>
              <a:rPr lang="en-US" dirty="0" err="1"/>
              <a:t>GoogleDocs</a:t>
            </a:r>
            <a:endParaRPr lang="en-US" dirty="0"/>
          </a:p>
        </p:txBody>
      </p:sp>
      <p:pic>
        <p:nvPicPr>
          <p:cNvPr id="4" name="Picture 3"/>
          <p:cNvPicPr>
            <a:picLocks noChangeAspect="1"/>
          </p:cNvPicPr>
          <p:nvPr/>
        </p:nvPicPr>
        <p:blipFill rotWithShape="1">
          <a:blip r:embed="rId4" cstate="print">
            <a:extLst>
              <a:ext uri="{28A0092B-C50C-407E-A947-70E740481C1C}">
                <a14:useLocalDpi xmlns:a14="http://schemas.microsoft.com/office/drawing/2010/main"/>
              </a:ext>
            </a:extLst>
          </a:blip>
          <a:srcRect t="14589" b="15173"/>
          <a:stretch/>
        </p:blipFill>
        <p:spPr>
          <a:xfrm>
            <a:off x="9745882" y="5143495"/>
            <a:ext cx="2174273" cy="1527166"/>
          </a:xfrm>
          <a:prstGeom prst="rect">
            <a:avLst/>
          </a:prstGeom>
        </p:spPr>
      </p:pic>
    </p:spTree>
    <p:custDataLst>
      <p:tags r:id="rId1"/>
    </p:custDataLst>
    <p:extLst>
      <p:ext uri="{BB962C8B-B14F-4D97-AF65-F5344CB8AC3E}">
        <p14:creationId xmlns:p14="http://schemas.microsoft.com/office/powerpoint/2010/main" val="2791973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Focus </a:t>
            </a:r>
          </a:p>
        </p:txBody>
      </p:sp>
      <p:sp>
        <p:nvSpPr>
          <p:cNvPr id="3" name="Content Placeholder 2"/>
          <p:cNvSpPr>
            <a:spLocks noGrp="1"/>
          </p:cNvSpPr>
          <p:nvPr>
            <p:ph idx="1"/>
          </p:nvPr>
        </p:nvSpPr>
        <p:spPr>
          <a:xfrm>
            <a:off x="838200" y="2242484"/>
            <a:ext cx="10515600" cy="4351338"/>
          </a:xfrm>
        </p:spPr>
        <p:txBody>
          <a:bodyPr>
            <a:normAutofit/>
          </a:bodyPr>
          <a:lstStyle/>
          <a:p>
            <a:pPr marL="0" indent="0">
              <a:buNone/>
            </a:pPr>
            <a:r>
              <a:rPr lang="en-US" sz="3200" dirty="0"/>
              <a:t>The 2020-2021 school year will begin with a blended learning environment.</a:t>
            </a:r>
          </a:p>
        </p:txBody>
      </p:sp>
    </p:spTree>
    <p:custDataLst>
      <p:tags r:id="rId1"/>
    </p:custDataLst>
    <p:extLst>
      <p:ext uri="{BB962C8B-B14F-4D97-AF65-F5344CB8AC3E}">
        <p14:creationId xmlns:p14="http://schemas.microsoft.com/office/powerpoint/2010/main" val="23364934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Selected Participant Questions</a:t>
            </a:r>
          </a:p>
        </p:txBody>
      </p:sp>
      <p:sp>
        <p:nvSpPr>
          <p:cNvPr id="3" name="Content Placeholder 2"/>
          <p:cNvSpPr>
            <a:spLocks noGrp="1"/>
          </p:cNvSpPr>
          <p:nvPr>
            <p:ph idx="1"/>
          </p:nvPr>
        </p:nvSpPr>
        <p:spPr>
          <a:xfrm>
            <a:off x="430306" y="1418319"/>
            <a:ext cx="11761694" cy="4758644"/>
          </a:xfrm>
        </p:spPr>
        <p:txBody>
          <a:bodyPr numCol="2" spcCol="182880">
            <a:noAutofit/>
          </a:bodyPr>
          <a:lstStyle/>
          <a:p>
            <a:pPr indent="-182880">
              <a:lnSpc>
                <a:spcPct val="100000"/>
              </a:lnSpc>
              <a:spcBef>
                <a:spcPts val="400"/>
              </a:spcBef>
              <a:buFont typeface="+mj-lt"/>
              <a:buAutoNum type="arabicPeriod"/>
            </a:pPr>
            <a:r>
              <a:rPr lang="en-US" sz="1800" dirty="0"/>
              <a:t>What are our options? </a:t>
            </a:r>
          </a:p>
          <a:p>
            <a:pPr indent="-182880">
              <a:lnSpc>
                <a:spcPct val="100000"/>
              </a:lnSpc>
              <a:spcBef>
                <a:spcPts val="400"/>
              </a:spcBef>
              <a:buFont typeface="+mj-lt"/>
              <a:buAutoNum type="arabicPeriod"/>
            </a:pPr>
            <a:r>
              <a:rPr lang="en-US" sz="1800" dirty="0"/>
              <a:t>What are the advantages of having students alternating days  with eLearning on the other days?</a:t>
            </a:r>
          </a:p>
          <a:p>
            <a:pPr indent="-182880">
              <a:lnSpc>
                <a:spcPct val="100000"/>
              </a:lnSpc>
              <a:spcBef>
                <a:spcPts val="400"/>
              </a:spcBef>
              <a:buFont typeface="+mj-lt"/>
              <a:buAutoNum type="arabicPeriod"/>
            </a:pPr>
            <a:r>
              <a:rPr lang="en-US" sz="1800" dirty="0"/>
              <a:t>Would we do a staggered start?</a:t>
            </a:r>
          </a:p>
          <a:p>
            <a:pPr indent="-182880">
              <a:lnSpc>
                <a:spcPct val="100000"/>
              </a:lnSpc>
              <a:spcBef>
                <a:spcPts val="400"/>
              </a:spcBef>
              <a:buFont typeface="+mj-lt"/>
              <a:buAutoNum type="arabicPeriod"/>
            </a:pPr>
            <a:r>
              <a:rPr lang="en-US" sz="1800" dirty="0"/>
              <a:t>What role would eLearning play? </a:t>
            </a:r>
          </a:p>
          <a:p>
            <a:pPr indent="-182880">
              <a:lnSpc>
                <a:spcPct val="100000"/>
              </a:lnSpc>
              <a:spcBef>
                <a:spcPts val="400"/>
              </a:spcBef>
              <a:buFont typeface="+mj-lt"/>
              <a:buAutoNum type="arabicPeriod"/>
            </a:pPr>
            <a:r>
              <a:rPr lang="en-US" sz="1800" dirty="0"/>
              <a:t>How will the model we choose impact our community if parents are also going back to work?</a:t>
            </a:r>
          </a:p>
          <a:p>
            <a:pPr indent="-182880">
              <a:lnSpc>
                <a:spcPct val="100000"/>
              </a:lnSpc>
              <a:spcBef>
                <a:spcPts val="400"/>
              </a:spcBef>
              <a:buFont typeface="+mj-lt"/>
              <a:buAutoNum type="arabicPeriod"/>
            </a:pPr>
            <a:r>
              <a:rPr lang="en-US" sz="1800" dirty="0"/>
              <a:t>How much time do we need to allow for cleaning? </a:t>
            </a:r>
          </a:p>
          <a:p>
            <a:pPr indent="-182880">
              <a:lnSpc>
                <a:spcPct val="100000"/>
              </a:lnSpc>
              <a:spcBef>
                <a:spcPts val="400"/>
              </a:spcBef>
              <a:buFont typeface="+mj-lt"/>
              <a:buAutoNum type="arabicPeriod"/>
            </a:pPr>
            <a:r>
              <a:rPr lang="en-US" sz="1800" dirty="0"/>
              <a:t>How could we utilize our buildings differently?  </a:t>
            </a:r>
          </a:p>
          <a:p>
            <a:pPr indent="-182880">
              <a:lnSpc>
                <a:spcPct val="100000"/>
              </a:lnSpc>
              <a:spcBef>
                <a:spcPts val="400"/>
              </a:spcBef>
              <a:buFont typeface="+mj-lt"/>
              <a:buAutoNum type="arabicPeriod"/>
            </a:pPr>
            <a:r>
              <a:rPr lang="en-US" sz="1800" dirty="0"/>
              <a:t>How do we work with parents who do not want to send their student to school?</a:t>
            </a:r>
          </a:p>
          <a:p>
            <a:pPr indent="-182880">
              <a:lnSpc>
                <a:spcPct val="100000"/>
              </a:lnSpc>
              <a:spcBef>
                <a:spcPts val="400"/>
              </a:spcBef>
              <a:buFont typeface="+mj-lt"/>
              <a:buAutoNum type="arabicPeriod"/>
            </a:pPr>
            <a:r>
              <a:rPr lang="en-US" sz="1800" dirty="0"/>
              <a:t>How can we continue to support parents?</a:t>
            </a:r>
          </a:p>
          <a:p>
            <a:pPr indent="-182880">
              <a:lnSpc>
                <a:spcPct val="100000"/>
              </a:lnSpc>
              <a:spcBef>
                <a:spcPts val="400"/>
              </a:spcBef>
              <a:buFont typeface="+mj-lt"/>
              <a:buAutoNum type="arabicPeriod"/>
            </a:pPr>
            <a:r>
              <a:rPr lang="en-US" sz="1800" dirty="0"/>
              <a:t>What if the Health Dept. makes decisions around closing our district? </a:t>
            </a:r>
          </a:p>
          <a:p>
            <a:pPr indent="-182880">
              <a:lnSpc>
                <a:spcPct val="100000"/>
              </a:lnSpc>
              <a:spcBef>
                <a:spcPts val="400"/>
              </a:spcBef>
              <a:buFont typeface="+mj-lt"/>
              <a:buAutoNum type="arabicPeriod"/>
            </a:pPr>
            <a:r>
              <a:rPr lang="en-US" sz="1800" dirty="0"/>
              <a:t>How do we need to adjust our supply lists to account for students learning at home/school?</a:t>
            </a:r>
          </a:p>
          <a:p>
            <a:pPr indent="-182880">
              <a:lnSpc>
                <a:spcPct val="100000"/>
              </a:lnSpc>
              <a:spcBef>
                <a:spcPts val="400"/>
              </a:spcBef>
              <a:buFont typeface="+mj-lt"/>
              <a:buAutoNum type="arabicPeriod"/>
            </a:pPr>
            <a:endParaRPr lang="en-US" sz="1800" dirty="0"/>
          </a:p>
          <a:p>
            <a:pPr indent="-182880">
              <a:lnSpc>
                <a:spcPct val="100000"/>
              </a:lnSpc>
              <a:spcBef>
                <a:spcPts val="400"/>
              </a:spcBef>
              <a:buFont typeface="+mj-lt"/>
              <a:buAutoNum type="arabicPeriod"/>
            </a:pPr>
            <a:r>
              <a:rPr lang="en-US" sz="1800" dirty="0"/>
              <a:t>How can we minimize costs to families?</a:t>
            </a:r>
          </a:p>
          <a:p>
            <a:pPr indent="-182880">
              <a:lnSpc>
                <a:spcPct val="100000"/>
              </a:lnSpc>
              <a:spcBef>
                <a:spcPts val="400"/>
              </a:spcBef>
              <a:buFont typeface="+mj-lt"/>
              <a:buAutoNum type="arabicPeriod"/>
            </a:pPr>
            <a:r>
              <a:rPr lang="en-US" sz="1800" dirty="0"/>
              <a:t>How do we ensure every family has the technology they need for their child to e-learn?</a:t>
            </a:r>
          </a:p>
          <a:p>
            <a:pPr indent="-182880">
              <a:lnSpc>
                <a:spcPct val="100000"/>
              </a:lnSpc>
              <a:spcBef>
                <a:spcPts val="400"/>
              </a:spcBef>
              <a:buFont typeface="+mj-lt"/>
              <a:buAutoNum type="arabicPeriod"/>
            </a:pPr>
            <a:r>
              <a:rPr lang="en-US" sz="1800" dirty="0"/>
              <a:t>How do we consider courses we can offer? </a:t>
            </a:r>
          </a:p>
          <a:p>
            <a:pPr indent="-182880">
              <a:lnSpc>
                <a:spcPct val="100000"/>
              </a:lnSpc>
              <a:spcBef>
                <a:spcPts val="400"/>
              </a:spcBef>
              <a:buFont typeface="+mj-lt"/>
              <a:buAutoNum type="arabicPeriod"/>
            </a:pPr>
            <a:r>
              <a:rPr lang="en-US" sz="1800" dirty="0"/>
              <a:t>How do we look at vertical alignment to account for incomplete learning?</a:t>
            </a:r>
          </a:p>
          <a:p>
            <a:pPr indent="-182880">
              <a:lnSpc>
                <a:spcPct val="100000"/>
              </a:lnSpc>
              <a:spcBef>
                <a:spcPts val="400"/>
              </a:spcBef>
              <a:buFont typeface="+mj-lt"/>
              <a:buAutoNum type="arabicPeriod"/>
            </a:pPr>
            <a:r>
              <a:rPr lang="en-US" sz="1800" dirty="0"/>
              <a:t>How do we continue to integrate the strengths we have discovered in eLearning?</a:t>
            </a:r>
          </a:p>
          <a:p>
            <a:pPr indent="-182880">
              <a:lnSpc>
                <a:spcPct val="100000"/>
              </a:lnSpc>
              <a:spcBef>
                <a:spcPts val="400"/>
              </a:spcBef>
              <a:buFont typeface="+mj-lt"/>
              <a:buAutoNum type="arabicPeriod"/>
            </a:pPr>
            <a:r>
              <a:rPr lang="en-US" sz="1800" dirty="0"/>
              <a:t>How do we maximize face to face time?</a:t>
            </a:r>
          </a:p>
          <a:p>
            <a:pPr indent="-182880">
              <a:lnSpc>
                <a:spcPct val="100000"/>
              </a:lnSpc>
              <a:spcBef>
                <a:spcPts val="400"/>
              </a:spcBef>
              <a:buFont typeface="+mj-lt"/>
              <a:buAutoNum type="arabicPeriod"/>
            </a:pPr>
            <a:r>
              <a:rPr lang="en-US" sz="1800" dirty="0"/>
              <a:t>How do we shift eLearning time to fit this blended approach? </a:t>
            </a:r>
          </a:p>
          <a:p>
            <a:pPr indent="-182880">
              <a:lnSpc>
                <a:spcPct val="100000"/>
              </a:lnSpc>
              <a:spcBef>
                <a:spcPts val="400"/>
              </a:spcBef>
              <a:buFont typeface="+mj-lt"/>
              <a:buAutoNum type="arabicPeriod"/>
            </a:pPr>
            <a:r>
              <a:rPr lang="en-US" sz="1800" dirty="0"/>
              <a:t>Do we need to continue an eLearning plan for possible future closure? </a:t>
            </a:r>
          </a:p>
          <a:p>
            <a:pPr indent="-182880">
              <a:lnSpc>
                <a:spcPct val="100000"/>
              </a:lnSpc>
              <a:spcBef>
                <a:spcPts val="400"/>
              </a:spcBef>
              <a:buFont typeface="+mj-lt"/>
              <a:buAutoNum type="arabicPeriod"/>
            </a:pPr>
            <a:r>
              <a:rPr lang="en-US" sz="1800" dirty="0"/>
              <a:t>What would it look like if we continued our team lesson planning and shared teaching responsibilities to help with sharing the load? </a:t>
            </a:r>
            <a:br>
              <a:rPr lang="en-US" sz="2000" dirty="0"/>
            </a:br>
            <a:br>
              <a:rPr lang="en-US" sz="2000" dirty="0"/>
            </a:br>
            <a:endParaRPr lang="en-US" sz="2000" dirty="0"/>
          </a:p>
        </p:txBody>
      </p:sp>
    </p:spTree>
    <p:custDataLst>
      <p:tags r:id="rId1"/>
    </p:custDataLst>
    <p:extLst>
      <p:ext uri="{BB962C8B-B14F-4D97-AF65-F5344CB8AC3E}">
        <p14:creationId xmlns:p14="http://schemas.microsoft.com/office/powerpoint/2010/main" val="1761205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
          <p:cNvSpPr txBox="1">
            <a:spLocks noGrp="1"/>
          </p:cNvSpPr>
          <p:nvPr>
            <p:ph type="body" idx="4294967295"/>
          </p:nvPr>
        </p:nvSpPr>
        <p:spPr>
          <a:xfrm>
            <a:off x="1346200" y="1933575"/>
            <a:ext cx="8953500" cy="208756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a:latin typeface="Rockwell"/>
                <a:ea typeface="Rockwell"/>
                <a:cs typeface="Rockwell"/>
                <a:sym typeface="Rockwell"/>
              </a:rPr>
              <a:t>“The conversations that took place resulting from the process were rich, meaningful, and productive.  The simple process provided a non-judgmental structure to address a significant ‘issue’ in our school and led us to a position of recognizing and embracing a need for change.”</a:t>
            </a:r>
            <a:endParaRPr/>
          </a:p>
        </p:txBody>
      </p:sp>
      <p:sp>
        <p:nvSpPr>
          <p:cNvPr id="159" name="Google Shape;159;p3"/>
          <p:cNvSpPr txBox="1"/>
          <p:nvPr/>
        </p:nvSpPr>
        <p:spPr>
          <a:xfrm>
            <a:off x="879983" y="306896"/>
            <a:ext cx="3250533" cy="649825"/>
          </a:xfrm>
          <a:prstGeom prst="rect">
            <a:avLst/>
          </a:prstGeom>
          <a:noFill/>
          <a:ln>
            <a:noFill/>
          </a:ln>
        </p:spPr>
        <p:txBody>
          <a:bodyPr spcFirstLastPara="1" wrap="square" lIns="68575" tIns="34275" rIns="68575" bIns="34275" anchor="t" anchorCtr="0">
            <a:noAutofit/>
          </a:bodyPr>
          <a:lstStyle/>
          <a:p>
            <a:pPr marL="0" marR="0" lvl="0" indent="0" algn="ctr" rtl="0">
              <a:lnSpc>
                <a:spcPct val="100000"/>
              </a:lnSpc>
              <a:spcBef>
                <a:spcPts val="0"/>
              </a:spcBef>
              <a:spcAft>
                <a:spcPts val="0"/>
              </a:spcAft>
              <a:buClr>
                <a:srgbClr val="59C4C7"/>
              </a:buClr>
              <a:buSzPts val="4800"/>
              <a:buFont typeface="Rockwell"/>
              <a:buNone/>
            </a:pPr>
            <a:r>
              <a:rPr lang="en-US" sz="4800" b="0" i="0" u="none" strike="noStrike" cap="none">
                <a:solidFill>
                  <a:srgbClr val="59C4C7"/>
                </a:solidFill>
                <a:latin typeface="Rockwell"/>
                <a:ea typeface="Rockwell"/>
                <a:cs typeface="Rockwell"/>
                <a:sym typeface="Rockwell"/>
              </a:rPr>
              <a:t>Outcomes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 with Questions</a:t>
            </a:r>
          </a:p>
        </p:txBody>
      </p:sp>
      <p:sp>
        <p:nvSpPr>
          <p:cNvPr id="3" name="Content Placeholder 2"/>
          <p:cNvSpPr>
            <a:spLocks noGrp="1"/>
          </p:cNvSpPr>
          <p:nvPr>
            <p:ph idx="1"/>
          </p:nvPr>
        </p:nvSpPr>
        <p:spPr/>
        <p:txBody>
          <a:bodyPr>
            <a:normAutofit fontScale="92500" lnSpcReduction="20000"/>
          </a:bodyPr>
          <a:lstStyle/>
          <a:p>
            <a:pPr>
              <a:lnSpc>
                <a:spcPct val="110000"/>
              </a:lnSpc>
            </a:pPr>
            <a:r>
              <a:rPr lang="en-US" dirty="0"/>
              <a:t>Participants suggested action steps as they were able and began to populate a shared google doc with questions, action steps, and information gathering</a:t>
            </a:r>
          </a:p>
          <a:p>
            <a:pPr>
              <a:lnSpc>
                <a:spcPct val="110000"/>
              </a:lnSpc>
            </a:pPr>
            <a:r>
              <a:rPr lang="en-US" dirty="0"/>
              <a:t>Several small groups formed to focus on different areas and report back</a:t>
            </a:r>
          </a:p>
          <a:p>
            <a:pPr>
              <a:lnSpc>
                <a:spcPct val="110000"/>
              </a:lnSpc>
            </a:pPr>
            <a:r>
              <a:rPr lang="en-US" dirty="0"/>
              <a:t>The principal reported: “It changed how I am approaching the problem.  It doesn’t put all the pressure on one person.  People aren’t worried about answers rather than just getting questions out there.  Questions also create more questions which makes for a better decision making outcome.”</a:t>
            </a:r>
          </a:p>
        </p:txBody>
      </p:sp>
    </p:spTree>
    <p:custDataLst>
      <p:tags r:id="rId1"/>
    </p:custDataLst>
    <p:extLst>
      <p:ext uri="{BB962C8B-B14F-4D97-AF65-F5344CB8AC3E}">
        <p14:creationId xmlns:p14="http://schemas.microsoft.com/office/powerpoint/2010/main" val="14722031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27"/>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More Examples</a:t>
            </a:r>
            <a:endParaRPr b="0"/>
          </a:p>
        </p:txBody>
      </p:sp>
      <p:sp>
        <p:nvSpPr>
          <p:cNvPr id="323" name="Google Shape;323;p27"/>
          <p:cNvSpPr txBox="1">
            <a:spLocks noGrp="1"/>
          </p:cNvSpPr>
          <p:nvPr>
            <p:ph type="body" idx="4294967295"/>
          </p:nvPr>
        </p:nvSpPr>
        <p:spPr>
          <a:xfrm>
            <a:off x="893039" y="1668600"/>
            <a:ext cx="10899775" cy="165735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600"/>
              <a:buNone/>
            </a:pPr>
            <a:r>
              <a:rPr lang="en-US" sz="2600" u="sng"/>
              <a:t>Facilitator</a:t>
            </a:r>
            <a:r>
              <a:rPr lang="en-US" sz="2600"/>
              <a:t>: Staff Development Specialist in Birmingham, AL</a:t>
            </a:r>
            <a:endParaRPr/>
          </a:p>
          <a:p>
            <a:pPr marL="0" lvl="0" indent="0" algn="l" rtl="0">
              <a:lnSpc>
                <a:spcPct val="90000"/>
              </a:lnSpc>
              <a:spcBef>
                <a:spcPts val="1000"/>
              </a:spcBef>
              <a:spcAft>
                <a:spcPts val="0"/>
              </a:spcAft>
              <a:buClr>
                <a:schemeClr val="dk1"/>
              </a:buClr>
              <a:buSzPts val="2600"/>
              <a:buNone/>
            </a:pPr>
            <a:r>
              <a:rPr lang="en-US" sz="2600" u="sng"/>
              <a:t>Setting</a:t>
            </a:r>
            <a:r>
              <a:rPr lang="en-US" sz="2600"/>
              <a:t>: Orientation for new teachers</a:t>
            </a:r>
            <a:endParaRPr/>
          </a:p>
          <a:p>
            <a:pPr marL="0" lvl="0" indent="0" algn="l" rtl="0">
              <a:lnSpc>
                <a:spcPct val="90000"/>
              </a:lnSpc>
              <a:spcBef>
                <a:spcPts val="1000"/>
              </a:spcBef>
              <a:spcAft>
                <a:spcPts val="0"/>
              </a:spcAft>
              <a:buClr>
                <a:schemeClr val="dk1"/>
              </a:buClr>
              <a:buSzPts val="2600"/>
              <a:buNone/>
            </a:pPr>
            <a:r>
              <a:rPr lang="en-US" sz="2600" u="sng"/>
              <a:t>QFocus</a:t>
            </a:r>
            <a:r>
              <a:rPr lang="en-US" sz="2600"/>
              <a:t>: The school’s purpose statement</a:t>
            </a:r>
            <a:endParaRPr sz="2600"/>
          </a:p>
        </p:txBody>
      </p:sp>
      <p:sp>
        <p:nvSpPr>
          <p:cNvPr id="324" name="Google Shape;324;p27"/>
          <p:cNvSpPr txBox="1"/>
          <p:nvPr/>
        </p:nvSpPr>
        <p:spPr>
          <a:xfrm>
            <a:off x="893039" y="3796630"/>
            <a:ext cx="9726706" cy="2584426"/>
          </a:xfrm>
          <a:prstGeom prst="rect">
            <a:avLst/>
          </a:prstGeom>
          <a:noFill/>
          <a:ln>
            <a:noFill/>
          </a:ln>
        </p:spPr>
        <p:txBody>
          <a:bodyPr spcFirstLastPara="1" wrap="square" lIns="91425" tIns="45700" rIns="91425" bIns="45700" anchor="t" anchorCtr="0">
            <a:normAutofit fontScale="92500" lnSpcReduction="10000"/>
          </a:bodyPr>
          <a:lstStyle/>
          <a:p>
            <a:pPr marL="0" marR="0" lvl="0" indent="0" algn="l" rtl="0">
              <a:lnSpc>
                <a:spcPct val="90000"/>
              </a:lnSpc>
              <a:spcBef>
                <a:spcPts val="0"/>
              </a:spcBef>
              <a:spcAft>
                <a:spcPts val="0"/>
              </a:spcAft>
              <a:buClr>
                <a:schemeClr val="dk1"/>
              </a:buClr>
              <a:buSzPct val="100000"/>
              <a:buFont typeface="Arial"/>
              <a:buNone/>
            </a:pPr>
            <a:r>
              <a:rPr lang="en-US" sz="2800" u="sng">
                <a:solidFill>
                  <a:schemeClr val="dk1"/>
                </a:solidFill>
                <a:latin typeface="Rockwell"/>
                <a:ea typeface="Rockwell"/>
                <a:cs typeface="Rockwell"/>
                <a:sym typeface="Rockwell"/>
              </a:rPr>
              <a:t>Facilitator</a:t>
            </a:r>
            <a:r>
              <a:rPr lang="en-US" sz="2800">
                <a:solidFill>
                  <a:schemeClr val="dk1"/>
                </a:solidFill>
                <a:latin typeface="Rockwell"/>
                <a:ea typeface="Rockwell"/>
                <a:cs typeface="Rockwell"/>
                <a:sym typeface="Rockwell"/>
              </a:rPr>
              <a:t>: Lecturer at a School of Education in Madison, WI</a:t>
            </a:r>
            <a:endParaRPr/>
          </a:p>
          <a:p>
            <a:pPr marL="0" marR="0" lvl="0" indent="0" algn="l" rtl="0">
              <a:lnSpc>
                <a:spcPct val="90000"/>
              </a:lnSpc>
              <a:spcBef>
                <a:spcPts val="1000"/>
              </a:spcBef>
              <a:spcAft>
                <a:spcPts val="0"/>
              </a:spcAft>
              <a:buClr>
                <a:schemeClr val="dk1"/>
              </a:buClr>
              <a:buSzPct val="100000"/>
              <a:buFont typeface="Arial"/>
              <a:buNone/>
            </a:pPr>
            <a:r>
              <a:rPr lang="en-US" sz="2800" u="sng">
                <a:solidFill>
                  <a:schemeClr val="dk1"/>
                </a:solidFill>
                <a:latin typeface="Rockwell"/>
                <a:ea typeface="Rockwell"/>
                <a:cs typeface="Rockwell"/>
                <a:sym typeface="Rockwell"/>
              </a:rPr>
              <a:t>Setting</a:t>
            </a:r>
            <a:r>
              <a:rPr lang="en-US" sz="2800">
                <a:solidFill>
                  <a:schemeClr val="dk1"/>
                </a:solidFill>
                <a:latin typeface="Rockwell"/>
                <a:ea typeface="Rockwell"/>
                <a:cs typeface="Rockwell"/>
                <a:sym typeface="Rockwell"/>
              </a:rPr>
              <a:t>: Intensive summer professional development institute</a:t>
            </a:r>
            <a:endParaRPr/>
          </a:p>
          <a:p>
            <a:pPr marL="0" marR="0" lvl="0" indent="0" algn="l" rtl="0">
              <a:lnSpc>
                <a:spcPct val="90000"/>
              </a:lnSpc>
              <a:spcBef>
                <a:spcPts val="1000"/>
              </a:spcBef>
              <a:spcAft>
                <a:spcPts val="0"/>
              </a:spcAft>
              <a:buClr>
                <a:schemeClr val="dk1"/>
              </a:buClr>
              <a:buSzPct val="100000"/>
              <a:buFont typeface="Arial"/>
              <a:buNone/>
            </a:pPr>
            <a:r>
              <a:rPr lang="en-US" sz="2800" u="sng">
                <a:solidFill>
                  <a:schemeClr val="dk1"/>
                </a:solidFill>
                <a:latin typeface="Rockwell"/>
                <a:ea typeface="Rockwell"/>
                <a:cs typeface="Rockwell"/>
                <a:sym typeface="Rockwell"/>
              </a:rPr>
              <a:t>Purpose:</a:t>
            </a:r>
            <a:r>
              <a:rPr lang="en-US" sz="2800">
                <a:solidFill>
                  <a:schemeClr val="dk1"/>
                </a:solidFill>
                <a:latin typeface="Rockwell"/>
                <a:ea typeface="Rockwell"/>
                <a:cs typeface="Rockwell"/>
                <a:sym typeface="Rockwell"/>
              </a:rPr>
              <a:t> For participating teachers to reflect on what is “intriguing, troubling, rewarding” about teaching writing and pick a question to pursue for their own practice</a:t>
            </a:r>
            <a:endParaRPr/>
          </a:p>
          <a:p>
            <a:pPr marL="0" marR="0" lvl="0" indent="0" algn="l" rtl="0">
              <a:lnSpc>
                <a:spcPct val="90000"/>
              </a:lnSpc>
              <a:spcBef>
                <a:spcPts val="1000"/>
              </a:spcBef>
              <a:spcAft>
                <a:spcPts val="0"/>
              </a:spcAft>
              <a:buClr>
                <a:schemeClr val="dk1"/>
              </a:buClr>
              <a:buSzPct val="100000"/>
              <a:buFont typeface="Arial"/>
              <a:buNone/>
            </a:pPr>
            <a:r>
              <a:rPr lang="en-US" sz="2800" u="sng">
                <a:solidFill>
                  <a:schemeClr val="dk1"/>
                </a:solidFill>
                <a:latin typeface="Rockwell"/>
                <a:ea typeface="Rockwell"/>
                <a:cs typeface="Rockwell"/>
                <a:sym typeface="Rockwell"/>
              </a:rPr>
              <a:t>QFocus</a:t>
            </a:r>
            <a:r>
              <a:rPr lang="en-US" sz="2800">
                <a:solidFill>
                  <a:schemeClr val="dk1"/>
                </a:solidFill>
                <a:latin typeface="Rockwell"/>
                <a:ea typeface="Rockwell"/>
                <a:cs typeface="Rockwell"/>
                <a:sym typeface="Rockwell"/>
              </a:rPr>
              <a:t>: Teaching Writing</a:t>
            </a:r>
            <a:endParaRPr sz="2800">
              <a:solidFill>
                <a:schemeClr val="dk1"/>
              </a:solidFill>
              <a:latin typeface="Rockwell"/>
              <a:ea typeface="Rockwell"/>
              <a:cs typeface="Rockwell"/>
              <a:sym typeface="Rockwell"/>
            </a:endParaRPr>
          </a:p>
        </p:txBody>
      </p:sp>
      <p:cxnSp>
        <p:nvCxnSpPr>
          <p:cNvPr id="325" name="Google Shape;325;p27"/>
          <p:cNvCxnSpPr/>
          <p:nvPr/>
        </p:nvCxnSpPr>
        <p:spPr>
          <a:xfrm rot="10800000" flipH="1">
            <a:off x="893039" y="3402108"/>
            <a:ext cx="10617643" cy="20168"/>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p28"/>
          <p:cNvSpPr txBox="1"/>
          <p:nvPr/>
        </p:nvSpPr>
        <p:spPr>
          <a:xfrm>
            <a:off x="893039" y="1785740"/>
            <a:ext cx="10207471" cy="4036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600"/>
              <a:buFont typeface="Arial"/>
              <a:buNone/>
            </a:pPr>
            <a:r>
              <a:rPr lang="en-US" sz="2600" u="sng">
                <a:solidFill>
                  <a:schemeClr val="dk1"/>
                </a:solidFill>
                <a:latin typeface="Rockwell"/>
                <a:ea typeface="Rockwell"/>
                <a:cs typeface="Rockwell"/>
                <a:sym typeface="Rockwell"/>
              </a:rPr>
              <a:t>Facilitator</a:t>
            </a:r>
            <a:r>
              <a:rPr lang="en-US" sz="2600">
                <a:solidFill>
                  <a:schemeClr val="dk1"/>
                </a:solidFill>
                <a:latin typeface="Rockwell"/>
                <a:ea typeface="Rockwell"/>
                <a:cs typeface="Rockwell"/>
                <a:sym typeface="Rockwell"/>
              </a:rPr>
              <a:t>: Library/Media Specialist and member of a district professional development committee in Delano, MN</a:t>
            </a:r>
            <a:endParaRPr/>
          </a:p>
          <a:p>
            <a:pPr marL="0" marR="0" lvl="0" indent="0" algn="l" rtl="0">
              <a:lnSpc>
                <a:spcPct val="90000"/>
              </a:lnSpc>
              <a:spcBef>
                <a:spcPts val="1000"/>
              </a:spcBef>
              <a:spcAft>
                <a:spcPts val="0"/>
              </a:spcAft>
              <a:buClr>
                <a:schemeClr val="dk1"/>
              </a:buClr>
              <a:buSzPts val="2600"/>
              <a:buFont typeface="Arial"/>
              <a:buNone/>
            </a:pPr>
            <a:r>
              <a:rPr lang="en-US" sz="2600" u="sng">
                <a:solidFill>
                  <a:schemeClr val="dk1"/>
                </a:solidFill>
                <a:latin typeface="Rockwell"/>
                <a:ea typeface="Rockwell"/>
                <a:cs typeface="Rockwell"/>
                <a:sym typeface="Rockwell"/>
              </a:rPr>
              <a:t>Setting</a:t>
            </a:r>
            <a:r>
              <a:rPr lang="en-US" sz="2600">
                <a:solidFill>
                  <a:schemeClr val="dk1"/>
                </a:solidFill>
                <a:latin typeface="Rockwell"/>
                <a:ea typeface="Rockwell"/>
                <a:cs typeface="Rockwell"/>
                <a:sym typeface="Rockwell"/>
              </a:rPr>
              <a:t>: Committee Meeting</a:t>
            </a:r>
            <a:endParaRPr/>
          </a:p>
          <a:p>
            <a:pPr marL="0" marR="0" lvl="0" indent="0" algn="l" rtl="0">
              <a:lnSpc>
                <a:spcPct val="90000"/>
              </a:lnSpc>
              <a:spcBef>
                <a:spcPts val="1000"/>
              </a:spcBef>
              <a:spcAft>
                <a:spcPts val="0"/>
              </a:spcAft>
              <a:buClr>
                <a:schemeClr val="dk1"/>
              </a:buClr>
              <a:buSzPts val="2600"/>
              <a:buFont typeface="Arial"/>
              <a:buNone/>
            </a:pPr>
            <a:r>
              <a:rPr lang="en-US" sz="2600" u="sng">
                <a:solidFill>
                  <a:schemeClr val="dk1"/>
                </a:solidFill>
                <a:latin typeface="Rockwell"/>
                <a:ea typeface="Rockwell"/>
                <a:cs typeface="Rockwell"/>
                <a:sym typeface="Rockwell"/>
              </a:rPr>
              <a:t>Purpose:</a:t>
            </a:r>
            <a:r>
              <a:rPr lang="en-US" sz="2600">
                <a:solidFill>
                  <a:schemeClr val="dk1"/>
                </a:solidFill>
                <a:latin typeface="Rockwell"/>
                <a:ea typeface="Rockwell"/>
                <a:cs typeface="Rockwell"/>
                <a:sym typeface="Rockwell"/>
              </a:rPr>
              <a:t> Explore a new idea with stakeholders (teachers) to address their feeling of being burdened to give personal time for their own professional growth in order to achieve the district's goals</a:t>
            </a:r>
            <a:endParaRPr/>
          </a:p>
          <a:p>
            <a:pPr marL="0" marR="0" lvl="0" indent="0" algn="l" rtl="0">
              <a:lnSpc>
                <a:spcPct val="90000"/>
              </a:lnSpc>
              <a:spcBef>
                <a:spcPts val="1000"/>
              </a:spcBef>
              <a:spcAft>
                <a:spcPts val="0"/>
              </a:spcAft>
              <a:buClr>
                <a:schemeClr val="dk1"/>
              </a:buClr>
              <a:buSzPts val="2600"/>
              <a:buFont typeface="Arial"/>
              <a:buNone/>
            </a:pPr>
            <a:r>
              <a:rPr lang="en-US" sz="2600" u="sng">
                <a:solidFill>
                  <a:schemeClr val="dk1"/>
                </a:solidFill>
                <a:latin typeface="Rockwell"/>
                <a:ea typeface="Rockwell"/>
                <a:cs typeface="Rockwell"/>
                <a:sym typeface="Rockwell"/>
              </a:rPr>
              <a:t>QFocus</a:t>
            </a:r>
            <a:r>
              <a:rPr lang="en-US" sz="2600">
                <a:solidFill>
                  <a:schemeClr val="dk1"/>
                </a:solidFill>
                <a:latin typeface="Rockwell"/>
                <a:ea typeface="Rockwell"/>
                <a:cs typeface="Rockwell"/>
                <a:sym typeface="Rockwell"/>
              </a:rPr>
              <a:t>: “Delano schools will implement an early release/late start schedule monthly to facilitate professional development activities in support of the District’s strategic plan”</a:t>
            </a:r>
            <a:endParaRPr sz="2600">
              <a:solidFill>
                <a:schemeClr val="dk1"/>
              </a:solidFill>
              <a:latin typeface="Rockwell"/>
              <a:ea typeface="Rockwell"/>
              <a:cs typeface="Rockwell"/>
              <a:sym typeface="Rockwell"/>
            </a:endParaRPr>
          </a:p>
        </p:txBody>
      </p:sp>
      <p:sp>
        <p:nvSpPr>
          <p:cNvPr id="331" name="Google Shape;331;p28"/>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More Examples</a:t>
            </a:r>
            <a:endParaRPr b="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29"/>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Further Reading</a:t>
            </a:r>
            <a:endParaRPr b="0"/>
          </a:p>
        </p:txBody>
      </p:sp>
      <p:sp>
        <p:nvSpPr>
          <p:cNvPr id="337" name="Google Shape;337;p29"/>
          <p:cNvSpPr txBox="1">
            <a:spLocks noGrp="1"/>
          </p:cNvSpPr>
          <p:nvPr>
            <p:ph type="body" idx="4294967295"/>
          </p:nvPr>
        </p:nvSpPr>
        <p:spPr>
          <a:xfrm>
            <a:off x="759758" y="1711698"/>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u="sng">
                <a:solidFill>
                  <a:schemeClr val="hlink"/>
                </a:solidFill>
                <a:hlinkClick r:id="rId3"/>
              </a:rPr>
              <a:t>5 Reasons Why the QFT Can Support Your Professional Learning Work</a:t>
            </a:r>
            <a:r>
              <a:rPr lang="en-US"/>
              <a:t> by Matt Parilli</a:t>
            </a:r>
            <a:endParaRPr/>
          </a:p>
          <a:p>
            <a:pPr marL="228600" lvl="0" indent="-50800" algn="l" rtl="0">
              <a:lnSpc>
                <a:spcPct val="90000"/>
              </a:lnSpc>
              <a:spcBef>
                <a:spcPts val="100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n-US" u="sng">
                <a:solidFill>
                  <a:schemeClr val="hlink"/>
                </a:solidFill>
                <a:hlinkClick r:id="rId4"/>
              </a:rPr>
              <a:t>Leveraging the Question Formulation Technique for Professional Growth</a:t>
            </a:r>
            <a:r>
              <a:rPr lang="en-US"/>
              <a:t> by Sandy Seufert</a:t>
            </a:r>
            <a:endParaRPr/>
          </a:p>
          <a:p>
            <a:pPr marL="228600" lvl="0" indent="-50800" algn="l" rtl="0">
              <a:lnSpc>
                <a:spcPct val="90000"/>
              </a:lnSpc>
              <a:spcBef>
                <a:spcPts val="1000"/>
              </a:spcBef>
              <a:spcAft>
                <a:spcPts val="0"/>
              </a:spcAft>
              <a:buClr>
                <a:schemeClr val="dk1"/>
              </a:buClr>
              <a:buSzPts val="2800"/>
              <a:buNone/>
            </a:pPr>
            <a:endParaRPr/>
          </a:p>
          <a:p>
            <a:pPr marL="228600" lvl="0" indent="-228600" algn="l" rtl="0">
              <a:lnSpc>
                <a:spcPct val="90000"/>
              </a:lnSpc>
              <a:spcBef>
                <a:spcPts val="1000"/>
              </a:spcBef>
              <a:spcAft>
                <a:spcPts val="0"/>
              </a:spcAft>
              <a:buClr>
                <a:schemeClr val="dk1"/>
              </a:buClr>
              <a:buSzPts val="2800"/>
              <a:buChar char="•"/>
            </a:pPr>
            <a:r>
              <a:rPr lang="en-US" u="sng">
                <a:solidFill>
                  <a:schemeClr val="hlink"/>
                </a:solidFill>
                <a:hlinkClick r:id="rId5"/>
              </a:rPr>
              <a:t>Coaching Through Questions: An Instructional Coach’s Experience with the QFT</a:t>
            </a:r>
            <a:r>
              <a:rPr lang="en-US"/>
              <a:t> by Monique Almendarez</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30"/>
          <p:cNvSpPr txBox="1">
            <a:spLocks noGrp="1"/>
          </p:cNvSpPr>
          <p:nvPr>
            <p:ph type="body" idx="4294967295"/>
          </p:nvPr>
        </p:nvSpPr>
        <p:spPr>
          <a:xfrm>
            <a:off x="1371600" y="2130145"/>
            <a:ext cx="9361488" cy="339659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a:t>This resource may be reproduced or adapted, for noncommercial purposes, as long as it includes this reference:</a:t>
            </a:r>
            <a:r>
              <a:rPr lang="en-US" b="1"/>
              <a:t> </a:t>
            </a:r>
            <a:endParaRPr b="1"/>
          </a:p>
          <a:p>
            <a:pPr marL="0" lvl="0" indent="0" algn="l" rtl="0">
              <a:lnSpc>
                <a:spcPct val="90000"/>
              </a:lnSpc>
              <a:spcBef>
                <a:spcPts val="1000"/>
              </a:spcBef>
              <a:spcAft>
                <a:spcPts val="0"/>
              </a:spcAft>
              <a:buClr>
                <a:schemeClr val="dk1"/>
              </a:buClr>
              <a:buSzPts val="2800"/>
              <a:buNone/>
            </a:pPr>
            <a:r>
              <a:rPr lang="en-US" b="1"/>
              <a:t>“Source: The Right Question Institute - </a:t>
            </a:r>
            <a:r>
              <a:rPr lang="en-US" b="1" u="sng">
                <a:solidFill>
                  <a:schemeClr val="hlink"/>
                </a:solidFill>
                <a:hlinkClick r:id="rId3"/>
              </a:rPr>
              <a:t>www.rightquestion.org</a:t>
            </a:r>
            <a:r>
              <a:rPr lang="en-US" b="1"/>
              <a:t>. The Question Formulation Technique (QFT) was created by the Right Question Institute. Visit </a:t>
            </a:r>
            <a:r>
              <a:rPr lang="en-US" b="1" u="sng">
                <a:solidFill>
                  <a:schemeClr val="hlink"/>
                </a:solidFill>
                <a:hlinkClick r:id="rId3"/>
              </a:rPr>
              <a:t>www.rightquestion.org</a:t>
            </a:r>
            <a:r>
              <a:rPr lang="en-US" b="1"/>
              <a:t> for more information and free resources.</a:t>
            </a:r>
            <a:r>
              <a:rPr lang="en-US"/>
              <a:t>”</a:t>
            </a:r>
            <a:endParaRPr/>
          </a:p>
        </p:txBody>
      </p:sp>
      <p:pic>
        <p:nvPicPr>
          <p:cNvPr id="343" name="Google Shape;343;p30"/>
          <p:cNvPicPr preferRelativeResize="0"/>
          <p:nvPr/>
        </p:nvPicPr>
        <p:blipFill rotWithShape="1">
          <a:blip r:embed="rId4">
            <a:alphaModFix/>
          </a:blip>
          <a:srcRect/>
          <a:stretch/>
        </p:blipFill>
        <p:spPr>
          <a:xfrm>
            <a:off x="6663019" y="880596"/>
            <a:ext cx="2901118" cy="763961"/>
          </a:xfrm>
          <a:prstGeom prst="rect">
            <a:avLst/>
          </a:prstGeom>
          <a:noFill/>
          <a:ln>
            <a:noFill/>
          </a:ln>
        </p:spPr>
      </p:pic>
      <p:cxnSp>
        <p:nvCxnSpPr>
          <p:cNvPr id="344" name="Google Shape;344;p30"/>
          <p:cNvCxnSpPr/>
          <p:nvPr/>
        </p:nvCxnSpPr>
        <p:spPr>
          <a:xfrm>
            <a:off x="1196788" y="1882588"/>
            <a:ext cx="9897036" cy="40341"/>
          </a:xfrm>
          <a:prstGeom prst="straightConnector1">
            <a:avLst/>
          </a:prstGeom>
          <a:noFill/>
          <a:ln w="9525" cap="flat" cmpd="sng">
            <a:solidFill>
              <a:schemeClr val="accent1"/>
            </a:solidFill>
            <a:prstDash val="solid"/>
            <a:miter lim="800000"/>
            <a:headEnd type="none" w="sm" len="sm"/>
            <a:tailEnd type="none" w="sm" len="sm"/>
          </a:ln>
        </p:spPr>
      </p:cxnSp>
      <p:pic>
        <p:nvPicPr>
          <p:cNvPr id="345" name="Google Shape;345;p30"/>
          <p:cNvPicPr preferRelativeResize="0"/>
          <p:nvPr/>
        </p:nvPicPr>
        <p:blipFill rotWithShape="1">
          <a:blip r:embed="rId5">
            <a:alphaModFix/>
          </a:blip>
          <a:srcRect/>
          <a:stretch/>
        </p:blipFill>
        <p:spPr>
          <a:xfrm>
            <a:off x="1891252" y="814761"/>
            <a:ext cx="2862579" cy="67786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4"/>
          <p:cNvSpPr txBox="1">
            <a:spLocks noGrp="1"/>
          </p:cNvSpPr>
          <p:nvPr>
            <p:ph type="body" idx="4294967295"/>
          </p:nvPr>
        </p:nvSpPr>
        <p:spPr>
          <a:xfrm>
            <a:off x="978085" y="1991587"/>
            <a:ext cx="10290806" cy="3573190"/>
          </a:xfrm>
          <a:prstGeom prst="rect">
            <a:avLst/>
          </a:prstGeom>
          <a:solidFill>
            <a:schemeClr val="lt1"/>
          </a:solid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C0C0C"/>
              </a:buClr>
              <a:buSzPts val="2800"/>
              <a:buNone/>
            </a:pPr>
            <a:r>
              <a:rPr lang="en-US" u="sng">
                <a:solidFill>
                  <a:srgbClr val="0C0C0C"/>
                </a:solidFill>
                <a:latin typeface="Rockwell"/>
                <a:ea typeface="Rockwell"/>
                <a:cs typeface="Rockwell"/>
                <a:sym typeface="Rockwell"/>
              </a:rPr>
              <a:t>Facilitator:</a:t>
            </a:r>
            <a:r>
              <a:rPr lang="en-US">
                <a:solidFill>
                  <a:srgbClr val="0C0C0C"/>
                </a:solidFill>
                <a:latin typeface="Rockwell"/>
                <a:ea typeface="Rockwell"/>
                <a:cs typeface="Rockwell"/>
                <a:sym typeface="Rockwell"/>
              </a:rPr>
              <a:t> The Right Question Institute</a:t>
            </a:r>
            <a:endParaRPr>
              <a:solidFill>
                <a:srgbClr val="0C0C0C"/>
              </a:solidFill>
              <a:latin typeface="Rockwell"/>
              <a:ea typeface="Rockwell"/>
              <a:cs typeface="Rockwell"/>
              <a:sym typeface="Rockwell"/>
            </a:endParaRPr>
          </a:p>
          <a:p>
            <a:pPr marL="0" lvl="0" indent="0" algn="l" rtl="0">
              <a:lnSpc>
                <a:spcPct val="90000"/>
              </a:lnSpc>
              <a:spcBef>
                <a:spcPts val="1000"/>
              </a:spcBef>
              <a:spcAft>
                <a:spcPts val="0"/>
              </a:spcAft>
              <a:buClr>
                <a:schemeClr val="dk1"/>
              </a:buClr>
              <a:buSzPts val="800"/>
              <a:buNone/>
            </a:pPr>
            <a:endParaRPr sz="800">
              <a:solidFill>
                <a:srgbClr val="0C0C0C"/>
              </a:solidFill>
              <a:latin typeface="Rockwell"/>
              <a:ea typeface="Rockwell"/>
              <a:cs typeface="Rockwell"/>
              <a:sym typeface="Rockwell"/>
            </a:endParaRPr>
          </a:p>
          <a:p>
            <a:pPr marL="0" lvl="0" indent="0" algn="l" rtl="0">
              <a:lnSpc>
                <a:spcPct val="90000"/>
              </a:lnSpc>
              <a:spcBef>
                <a:spcPts val="1000"/>
              </a:spcBef>
              <a:spcAft>
                <a:spcPts val="0"/>
              </a:spcAft>
              <a:buClr>
                <a:srgbClr val="0C0C0C"/>
              </a:buClr>
              <a:buSzPts val="2800"/>
              <a:buNone/>
            </a:pPr>
            <a:r>
              <a:rPr lang="en-US" u="sng">
                <a:solidFill>
                  <a:srgbClr val="0C0C0C"/>
                </a:solidFill>
                <a:latin typeface="Rockwell"/>
                <a:ea typeface="Rockwell"/>
                <a:cs typeface="Rockwell"/>
                <a:sym typeface="Rockwell"/>
              </a:rPr>
              <a:t>Setting</a:t>
            </a:r>
            <a:r>
              <a:rPr lang="en-US">
                <a:solidFill>
                  <a:srgbClr val="0C0C0C"/>
                </a:solidFill>
                <a:latin typeface="Rockwell"/>
                <a:ea typeface="Rockwell"/>
                <a:cs typeface="Rockwell"/>
                <a:sym typeface="Rockwell"/>
              </a:rPr>
              <a:t>: A coaching session for diverse members of the business community hosted at the Mindful Leadership Institute in Tokyo, Japan</a:t>
            </a:r>
            <a:endParaRPr sz="800">
              <a:solidFill>
                <a:srgbClr val="0C0C0C"/>
              </a:solidFill>
              <a:latin typeface="Rockwell"/>
              <a:ea typeface="Rockwell"/>
              <a:cs typeface="Rockwell"/>
              <a:sym typeface="Rockwell"/>
            </a:endParaRPr>
          </a:p>
          <a:p>
            <a:pPr marL="0" lvl="0" indent="0" algn="l" rtl="0">
              <a:lnSpc>
                <a:spcPct val="90000"/>
              </a:lnSpc>
              <a:spcBef>
                <a:spcPts val="1000"/>
              </a:spcBef>
              <a:spcAft>
                <a:spcPts val="0"/>
              </a:spcAft>
              <a:buClr>
                <a:srgbClr val="0C0C0C"/>
              </a:buClr>
              <a:buSzPts val="2800"/>
              <a:buNone/>
            </a:pPr>
            <a:r>
              <a:rPr lang="en-US" u="sng">
                <a:solidFill>
                  <a:srgbClr val="0C0C0C"/>
                </a:solidFill>
                <a:latin typeface="Rockwell"/>
                <a:ea typeface="Rockwell"/>
                <a:cs typeface="Rockwell"/>
                <a:sym typeface="Rockwell"/>
              </a:rPr>
              <a:t>Purpose</a:t>
            </a:r>
            <a:r>
              <a:rPr lang="en-US">
                <a:solidFill>
                  <a:srgbClr val="0C0C0C"/>
                </a:solidFill>
                <a:latin typeface="Rockwell"/>
                <a:ea typeface="Rockwell"/>
                <a:cs typeface="Rockwell"/>
                <a:sym typeface="Rockwell"/>
              </a:rPr>
              <a:t>: Generating ideas for improving the workplace; learning a tool to bring back to their organizations for facilitating discussions on workplace norms</a:t>
            </a:r>
            <a:endParaRPr>
              <a:solidFill>
                <a:srgbClr val="0C0C0C"/>
              </a:solidFill>
              <a:latin typeface="Rockwell"/>
              <a:ea typeface="Rockwell"/>
              <a:cs typeface="Rockwell"/>
              <a:sym typeface="Rockwell"/>
            </a:endParaRPr>
          </a:p>
        </p:txBody>
      </p:sp>
      <p:sp>
        <p:nvSpPr>
          <p:cNvPr id="166" name="Google Shape;166;p4"/>
          <p:cNvSpPr txBox="1"/>
          <p:nvPr/>
        </p:nvSpPr>
        <p:spPr>
          <a:xfrm>
            <a:off x="1155700" y="288673"/>
            <a:ext cx="9027663" cy="994172"/>
          </a:xfrm>
          <a:prstGeom prst="rect">
            <a:avLst/>
          </a:prstGeom>
          <a:noFill/>
          <a:ln>
            <a:noFill/>
          </a:ln>
        </p:spPr>
        <p:txBody>
          <a:bodyPr spcFirstLastPara="1" wrap="square" lIns="68575" tIns="34275" rIns="68575" bIns="34275" anchor="t" anchorCtr="0">
            <a:noAutofit/>
          </a:bodyPr>
          <a:lstStyle/>
          <a:p>
            <a:pPr marL="0" marR="0" lvl="0" indent="0" algn="ctr" rtl="0">
              <a:lnSpc>
                <a:spcPct val="100000"/>
              </a:lnSpc>
              <a:spcBef>
                <a:spcPts val="0"/>
              </a:spcBef>
              <a:spcAft>
                <a:spcPts val="0"/>
              </a:spcAft>
              <a:buClr>
                <a:srgbClr val="59C4C7"/>
              </a:buClr>
              <a:buSzPts val="4400"/>
              <a:buFont typeface="Rockwell"/>
              <a:buNone/>
            </a:pPr>
            <a:r>
              <a:rPr lang="en-US" sz="4400" b="0" i="0" u="none" strike="noStrike" cap="none">
                <a:solidFill>
                  <a:srgbClr val="59C4C7"/>
                </a:solidFill>
                <a:latin typeface="Rockwell"/>
                <a:ea typeface="Rockwell"/>
                <a:cs typeface="Rockwell"/>
                <a:sym typeface="Rockwell"/>
              </a:rPr>
              <a:t>Professional Learning Example</a:t>
            </a:r>
            <a:endParaRPr sz="4400" b="0" i="0" u="none" strike="noStrike" cap="none">
              <a:solidFill>
                <a:srgbClr val="59C4C7"/>
              </a:solidFill>
              <a:latin typeface="Rockwell"/>
              <a:ea typeface="Rockwell"/>
              <a:cs typeface="Rockwell"/>
              <a:sym typeface="Rockwe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5"/>
          <p:cNvSpPr txBox="1"/>
          <p:nvPr/>
        </p:nvSpPr>
        <p:spPr>
          <a:xfrm>
            <a:off x="913422" y="327873"/>
            <a:ext cx="5506610" cy="649825"/>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59C4C7"/>
              </a:buClr>
              <a:buSzPts val="4800"/>
              <a:buFont typeface="Rockwell"/>
              <a:buNone/>
            </a:pPr>
            <a:r>
              <a:rPr lang="en-US" sz="4800" b="0" i="0" u="none" strike="noStrike" cap="none">
                <a:solidFill>
                  <a:srgbClr val="59C4C7"/>
                </a:solidFill>
                <a:latin typeface="Rockwell"/>
                <a:ea typeface="Rockwell"/>
                <a:cs typeface="Rockwell"/>
                <a:sym typeface="Rockwell"/>
              </a:rPr>
              <a:t>Question Focus</a:t>
            </a:r>
            <a:endParaRPr sz="4800" b="0" i="0" u="none" strike="noStrike" cap="none">
              <a:solidFill>
                <a:srgbClr val="59C4C7"/>
              </a:solidFill>
              <a:latin typeface="Rockwell"/>
              <a:ea typeface="Rockwell"/>
              <a:cs typeface="Rockwell"/>
              <a:sym typeface="Rockwell"/>
            </a:endParaRPr>
          </a:p>
        </p:txBody>
      </p:sp>
      <p:sp>
        <p:nvSpPr>
          <p:cNvPr id="173" name="Google Shape;173;p5"/>
          <p:cNvSpPr txBox="1"/>
          <p:nvPr/>
        </p:nvSpPr>
        <p:spPr>
          <a:xfrm>
            <a:off x="1165971" y="2858043"/>
            <a:ext cx="9842500"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000" b="0" i="0" u="none" strike="noStrike" cap="none">
                <a:solidFill>
                  <a:schemeClr val="dk1"/>
                </a:solidFill>
                <a:latin typeface="Rockwell"/>
                <a:ea typeface="Rockwell"/>
                <a:cs typeface="Rockwell"/>
                <a:sym typeface="Rockwell"/>
              </a:rPr>
              <a:t>Creating a work environment that supports both the employees and the organization/company</a:t>
            </a:r>
            <a:endParaRPr sz="3000" b="0" i="0" u="none" strike="noStrike" cap="none">
              <a:solidFill>
                <a:srgbClr val="000000"/>
              </a:solidFill>
              <a:latin typeface="Rockwell"/>
              <a:ea typeface="Rockwell"/>
              <a:cs typeface="Rockwell"/>
              <a:sym typeface="Rockwe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1"/>
                                          </p:stCondLst>
                                        </p:cTn>
                                        <p:tgtEl>
                                          <p:spTgt spid="17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6"/>
          <p:cNvSpPr txBox="1">
            <a:spLocks noGrp="1"/>
          </p:cNvSpPr>
          <p:nvPr>
            <p:ph type="title"/>
          </p:nvPr>
        </p:nvSpPr>
        <p:spPr>
          <a:xfrm>
            <a:off x="893039" y="408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Rockwell"/>
              <a:buNone/>
            </a:pPr>
            <a:r>
              <a:rPr lang="en-US" b="0"/>
              <a:t>Questions Produced</a:t>
            </a:r>
            <a:endParaRPr b="0"/>
          </a:p>
        </p:txBody>
      </p:sp>
      <p:sp>
        <p:nvSpPr>
          <p:cNvPr id="179" name="Google Shape;179;p6"/>
          <p:cNvSpPr txBox="1"/>
          <p:nvPr/>
        </p:nvSpPr>
        <p:spPr>
          <a:xfrm>
            <a:off x="710159" y="1497874"/>
            <a:ext cx="5533887" cy="4801314"/>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What is a work environment?</a:t>
            </a:r>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What purpose should the environment be created for?</a:t>
            </a:r>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What meaning does ‘support’ have？</a:t>
            </a:r>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What support employee (people)？</a:t>
            </a:r>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How big is the organization/company?</a:t>
            </a:r>
            <a:endParaRPr/>
          </a:p>
          <a:p>
            <a:pPr marL="342900" marR="0" lvl="0" indent="-342900" algn="l" rtl="0">
              <a:spcBef>
                <a:spcPts val="0"/>
              </a:spcBef>
              <a:spcAft>
                <a:spcPts val="0"/>
              </a:spcAft>
              <a:buClr>
                <a:schemeClr val="dk1"/>
              </a:buClr>
              <a:buSzPts val="1800"/>
              <a:buFont typeface="Rockwell"/>
              <a:buAutoNum type="arabicPeriod"/>
            </a:pPr>
            <a:r>
              <a:rPr lang="en-US" sz="1800" b="1" i="0" u="none" strike="noStrike" cap="none">
                <a:solidFill>
                  <a:schemeClr val="dk1"/>
                </a:solidFill>
                <a:latin typeface="Rockwell"/>
                <a:ea typeface="Rockwell"/>
                <a:cs typeface="Rockwell"/>
                <a:sym typeface="Rockwell"/>
              </a:rPr>
              <a:t>How is it possible to support both?</a:t>
            </a:r>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Is it possible for both employee and organization to be satisfied with an organization?</a:t>
            </a:r>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Do management level staff belong to the employee side or organization side？</a:t>
            </a:r>
            <a:endParaRPr/>
          </a:p>
          <a:p>
            <a:pPr marL="342900" marR="0" lvl="0" indent="-342900" algn="l" rtl="0">
              <a:spcBef>
                <a:spcPts val="0"/>
              </a:spcBef>
              <a:spcAft>
                <a:spcPts val="0"/>
              </a:spcAft>
              <a:buClr>
                <a:schemeClr val="dk1"/>
              </a:buClr>
              <a:buSzPts val="1800"/>
              <a:buFont typeface="Rockwell"/>
              <a:buAutoNum type="arabicPeriod"/>
            </a:pPr>
            <a:r>
              <a:rPr lang="en-US" sz="1800" b="1" i="0" u="none" strike="noStrike" cap="none">
                <a:solidFill>
                  <a:schemeClr val="dk1"/>
                </a:solidFill>
                <a:latin typeface="Rockwell"/>
                <a:ea typeface="Rockwell"/>
                <a:cs typeface="Rockwell"/>
                <a:sym typeface="Rockwell"/>
              </a:rPr>
              <a:t>What is an ideal environment?</a:t>
            </a:r>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What is the status quo？</a:t>
            </a:r>
            <a:endParaRPr sz="1800" b="1" i="0" u="none" strike="noStrike" cap="none">
              <a:solidFill>
                <a:schemeClr val="dk1"/>
              </a:solidFill>
              <a:latin typeface="Rockwell"/>
              <a:ea typeface="Rockwell"/>
              <a:cs typeface="Rockwell"/>
              <a:sym typeface="Rockwell"/>
            </a:endParaRPr>
          </a:p>
          <a:p>
            <a:pPr marL="342900" marR="0" lvl="0" indent="-342900" algn="l" rtl="0">
              <a:spcBef>
                <a:spcPts val="0"/>
              </a:spcBef>
              <a:spcAft>
                <a:spcPts val="0"/>
              </a:spcAft>
              <a:buClr>
                <a:schemeClr val="dk1"/>
              </a:buClr>
              <a:buSzPts val="1800"/>
              <a:buFont typeface="Rockwell"/>
              <a:buAutoNum type="arabicPeriod"/>
            </a:pPr>
            <a:r>
              <a:rPr lang="en-US" sz="1800" b="0" i="0" u="none" strike="noStrike" cap="none">
                <a:solidFill>
                  <a:schemeClr val="dk1"/>
                </a:solidFill>
                <a:latin typeface="Rockwell"/>
                <a:ea typeface="Rockwell"/>
                <a:cs typeface="Rockwell"/>
                <a:sym typeface="Rockwell"/>
              </a:rPr>
              <a:t>Does it mean physical environment or the way of thinking/mind？</a:t>
            </a:r>
            <a:endParaRPr/>
          </a:p>
          <a:p>
            <a:pPr marL="0" marR="0" lvl="0" indent="0" algn="l" rtl="0">
              <a:spcBef>
                <a:spcPts val="0"/>
              </a:spcBef>
              <a:spcAft>
                <a:spcPts val="0"/>
              </a:spcAft>
              <a:buNone/>
            </a:pPr>
            <a:endParaRPr sz="1800">
              <a:solidFill>
                <a:schemeClr val="dk1"/>
              </a:solidFill>
              <a:latin typeface="Rockwell"/>
              <a:ea typeface="Rockwell"/>
              <a:cs typeface="Rockwell"/>
              <a:sym typeface="Rockwell"/>
            </a:endParaRPr>
          </a:p>
        </p:txBody>
      </p:sp>
      <p:sp>
        <p:nvSpPr>
          <p:cNvPr id="180" name="Google Shape;180;p6"/>
          <p:cNvSpPr txBox="1"/>
          <p:nvPr/>
        </p:nvSpPr>
        <p:spPr>
          <a:xfrm>
            <a:off x="6426926" y="1611897"/>
            <a:ext cx="5533887" cy="4524315"/>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What kind of resources are required?</a:t>
            </a:r>
            <a:endParaRPr/>
          </a:p>
          <a:p>
            <a:pPr marL="342900" marR="0" lvl="0" indent="-342900" algn="l" rtl="0">
              <a:spcBef>
                <a:spcPts val="0"/>
              </a:spcBef>
              <a:spcAft>
                <a:spcPts val="0"/>
              </a:spcAft>
              <a:buClr>
                <a:schemeClr val="dk1"/>
              </a:buClr>
              <a:buSzPts val="1800"/>
              <a:buFont typeface="Rockwell"/>
              <a:buAutoNum type="arabicPeriod" startAt="12"/>
            </a:pPr>
            <a:r>
              <a:rPr lang="en-US" sz="1800" b="1">
                <a:solidFill>
                  <a:schemeClr val="dk1"/>
                </a:solidFill>
                <a:latin typeface="Rockwell"/>
                <a:ea typeface="Rockwell"/>
                <a:cs typeface="Rockwell"/>
                <a:sym typeface="Rockwell"/>
              </a:rPr>
              <a:t>What would happen if employees and organization are supporting each other?</a:t>
            </a:r>
            <a:endParaRPr/>
          </a:p>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Who is the agent to work on this?</a:t>
            </a:r>
            <a:endParaRPr/>
          </a:p>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What happen if this kind of environment is not created?</a:t>
            </a:r>
            <a:endParaRPr/>
          </a:p>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What particular employees (people) are targeted?</a:t>
            </a:r>
            <a:endParaRPr/>
          </a:p>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Does such environment bring happiness?</a:t>
            </a:r>
            <a:endParaRPr/>
          </a:p>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Do we need to create this kind of environment?</a:t>
            </a:r>
            <a:endParaRPr/>
          </a:p>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What does a work environment mean?</a:t>
            </a:r>
            <a:endParaRPr/>
          </a:p>
          <a:p>
            <a:pPr marL="342900" marR="0" lvl="0" indent="-342900" algn="l" rtl="0">
              <a:spcBef>
                <a:spcPts val="0"/>
              </a:spcBef>
              <a:spcAft>
                <a:spcPts val="0"/>
              </a:spcAft>
              <a:buClr>
                <a:schemeClr val="dk1"/>
              </a:buClr>
              <a:buSzPts val="1800"/>
              <a:buFont typeface="Rockwell"/>
              <a:buAutoNum type="arabicPeriod" startAt="12"/>
            </a:pPr>
            <a:r>
              <a:rPr lang="en-US" sz="1800">
                <a:solidFill>
                  <a:schemeClr val="dk1"/>
                </a:solidFill>
                <a:latin typeface="Rockwell"/>
                <a:ea typeface="Rockwell"/>
                <a:cs typeface="Rockwell"/>
                <a:sym typeface="Rockwell"/>
              </a:rPr>
              <a:t>Does ‘support’ have any particular meaning?</a:t>
            </a:r>
            <a:endParaRPr/>
          </a:p>
          <a:p>
            <a:pPr marL="342900" marR="0" lvl="0" indent="-342900" algn="l" rtl="0">
              <a:spcBef>
                <a:spcPts val="0"/>
              </a:spcBef>
              <a:spcAft>
                <a:spcPts val="0"/>
              </a:spcAft>
              <a:buClr>
                <a:schemeClr val="dk1"/>
              </a:buClr>
              <a:buSzPts val="1800"/>
              <a:buFont typeface="Rockwell"/>
              <a:buAutoNum type="arabicPeriod" startAt="12"/>
            </a:pPr>
            <a:r>
              <a:rPr lang="en-US" sz="1800" b="1">
                <a:solidFill>
                  <a:schemeClr val="dk1"/>
                </a:solidFill>
                <a:latin typeface="Rockwell"/>
                <a:ea typeface="Rockwell"/>
                <a:cs typeface="Rockwell"/>
                <a:sym typeface="Rockwell"/>
              </a:rPr>
              <a:t>What should we do to create an environment to develop both employees and an organization?</a:t>
            </a:r>
            <a:endParaRPr/>
          </a:p>
          <a:p>
            <a:pPr marL="0" marR="0" lvl="0" indent="0" algn="l" rtl="0">
              <a:spcBef>
                <a:spcPts val="0"/>
              </a:spcBef>
              <a:spcAft>
                <a:spcPts val="0"/>
              </a:spcAft>
              <a:buNone/>
            </a:pPr>
            <a:endParaRPr sz="1800">
              <a:solidFill>
                <a:schemeClr val="dk1"/>
              </a:solidFill>
              <a:latin typeface="Rockwell"/>
              <a:ea typeface="Rockwell"/>
              <a:cs typeface="Rockwell"/>
              <a:sym typeface="Rockwe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7"/>
          <p:cNvSpPr txBox="1">
            <a:spLocks noGrp="1"/>
          </p:cNvSpPr>
          <p:nvPr>
            <p:ph type="body" idx="4294967295"/>
          </p:nvPr>
        </p:nvSpPr>
        <p:spPr>
          <a:xfrm>
            <a:off x="1163171" y="2422338"/>
            <a:ext cx="9752013" cy="254635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C0C0C"/>
              </a:buClr>
              <a:buSzPts val="2800"/>
              <a:buNone/>
            </a:pPr>
            <a:r>
              <a:rPr lang="en-US" sz="2800" b="1" u="sng">
                <a:solidFill>
                  <a:srgbClr val="0C0C0C"/>
                </a:solidFill>
              </a:rPr>
              <a:t>Facilitator</a:t>
            </a:r>
            <a:r>
              <a:rPr lang="en-US" sz="2800">
                <a:solidFill>
                  <a:srgbClr val="0C0C0C"/>
                </a:solidFill>
              </a:rPr>
              <a:t>: Gerry Briscoe, Director of Professional Learning</a:t>
            </a:r>
            <a:endParaRPr sz="2800">
              <a:solidFill>
                <a:srgbClr val="0C0C0C"/>
              </a:solidFill>
            </a:endParaRPr>
          </a:p>
          <a:p>
            <a:pPr marL="0" lvl="0" indent="0" algn="l" rtl="0">
              <a:lnSpc>
                <a:spcPct val="100000"/>
              </a:lnSpc>
              <a:spcBef>
                <a:spcPts val="1000"/>
              </a:spcBef>
              <a:spcAft>
                <a:spcPts val="0"/>
              </a:spcAft>
              <a:buClr>
                <a:srgbClr val="0C0C0C"/>
              </a:buClr>
              <a:buSzPts val="2800"/>
              <a:buNone/>
            </a:pPr>
            <a:r>
              <a:rPr lang="en-US" sz="2800" b="1" u="sng">
                <a:solidFill>
                  <a:srgbClr val="0C0C0C"/>
                </a:solidFill>
              </a:rPr>
              <a:t>Setting</a:t>
            </a:r>
            <a:r>
              <a:rPr lang="en-US" sz="2800" b="1">
                <a:solidFill>
                  <a:srgbClr val="0C0C0C"/>
                </a:solidFill>
              </a:rPr>
              <a:t>: </a:t>
            </a:r>
            <a:r>
              <a:rPr lang="en-US" sz="2800">
                <a:solidFill>
                  <a:schemeClr val="dk1"/>
                </a:solidFill>
              </a:rPr>
              <a:t>Southeast Regional Resource Center (SERRC), Juneau, AK</a:t>
            </a:r>
            <a:r>
              <a:rPr lang="en-US" sz="2800">
                <a:solidFill>
                  <a:srgbClr val="0C0C0C"/>
                </a:solidFill>
              </a:rPr>
              <a:t> </a:t>
            </a:r>
            <a:endParaRPr/>
          </a:p>
          <a:p>
            <a:pPr marL="0" lvl="0" indent="0" algn="l" rtl="0">
              <a:lnSpc>
                <a:spcPct val="100000"/>
              </a:lnSpc>
              <a:spcBef>
                <a:spcPts val="1000"/>
              </a:spcBef>
              <a:spcAft>
                <a:spcPts val="0"/>
              </a:spcAft>
              <a:buClr>
                <a:srgbClr val="0C0C0C"/>
              </a:buClr>
              <a:buSzPts val="2800"/>
              <a:buNone/>
            </a:pPr>
            <a:r>
              <a:rPr lang="en-US" sz="2800" b="1" u="sng">
                <a:solidFill>
                  <a:srgbClr val="0C0C0C"/>
                </a:solidFill>
              </a:rPr>
              <a:t>Purpose</a:t>
            </a:r>
            <a:r>
              <a:rPr lang="en-US" sz="2800" b="1">
                <a:solidFill>
                  <a:srgbClr val="0C0C0C"/>
                </a:solidFill>
              </a:rPr>
              <a:t>: </a:t>
            </a:r>
            <a:r>
              <a:rPr lang="en-US" sz="2800">
                <a:solidFill>
                  <a:schemeClr val="dk1"/>
                </a:solidFill>
              </a:rPr>
              <a:t>Planning Next Steps to a Grant with Alaska DoE Advisory Board</a:t>
            </a:r>
            <a:endParaRPr sz="2800">
              <a:solidFill>
                <a:schemeClr val="dk1"/>
              </a:solidFill>
            </a:endParaRPr>
          </a:p>
        </p:txBody>
      </p:sp>
      <p:sp>
        <p:nvSpPr>
          <p:cNvPr id="187" name="Google Shape;187;p7"/>
          <p:cNvSpPr txBox="1"/>
          <p:nvPr/>
        </p:nvSpPr>
        <p:spPr>
          <a:xfrm>
            <a:off x="1695612" y="383416"/>
            <a:ext cx="8800776" cy="1325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400">
                <a:solidFill>
                  <a:schemeClr val="accent1"/>
                </a:solidFill>
                <a:latin typeface="Rockwell"/>
                <a:ea typeface="Rockwell"/>
                <a:cs typeface="Rockwell"/>
                <a:sym typeface="Rockwell"/>
              </a:rPr>
              <a:t>Professional Learning Example</a:t>
            </a:r>
            <a:endParaRPr sz="4400">
              <a:solidFill>
                <a:schemeClr val="accent1"/>
              </a:solidFill>
              <a:latin typeface="Rockwell"/>
              <a:ea typeface="Rockwell"/>
              <a:cs typeface="Rockwell"/>
              <a:sym typeface="Rockwe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8"/>
          <p:cNvSpPr txBox="1">
            <a:spLocks noGrp="1"/>
          </p:cNvSpPr>
          <p:nvPr>
            <p:ph type="title"/>
          </p:nvPr>
        </p:nvSpPr>
        <p:spPr>
          <a:xfrm>
            <a:off x="893039" y="262748"/>
            <a:ext cx="10515600" cy="132556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2"/>
              </a:buClr>
              <a:buSzPts val="4000"/>
              <a:buFont typeface="Rockwell"/>
              <a:buNone/>
            </a:pPr>
            <a:r>
              <a:rPr lang="en-US" b="0"/>
              <a:t>Question Focus:</a:t>
            </a:r>
            <a:endParaRPr b="0"/>
          </a:p>
        </p:txBody>
      </p:sp>
      <p:sp>
        <p:nvSpPr>
          <p:cNvPr id="193" name="Google Shape;193;p8"/>
          <p:cNvSpPr txBox="1"/>
          <p:nvPr/>
        </p:nvSpPr>
        <p:spPr>
          <a:xfrm>
            <a:off x="2062439" y="2296950"/>
            <a:ext cx="8176800" cy="892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200">
                <a:solidFill>
                  <a:schemeClr val="dk1"/>
                </a:solidFill>
                <a:latin typeface="Rockwell"/>
                <a:ea typeface="Rockwell"/>
                <a:cs typeface="Rockwell"/>
                <a:sym typeface="Rockwell"/>
              </a:rPr>
              <a:t>Culturally Responsive Pedagogy and Marginalized Students</a:t>
            </a:r>
            <a:endParaRPr sz="3200">
              <a:solidFill>
                <a:srgbClr val="3F3F3F"/>
              </a:solidFill>
              <a:latin typeface="Rockwell"/>
              <a:ea typeface="Rockwell"/>
              <a:cs typeface="Rockwell"/>
              <a:sym typeface="Rockwell"/>
            </a:endParaRPr>
          </a:p>
          <a:p>
            <a:pPr marL="0" marR="0" lvl="0" indent="0" algn="l" rtl="0">
              <a:spcBef>
                <a:spcPts val="0"/>
              </a:spcBef>
              <a:spcAft>
                <a:spcPts val="0"/>
              </a:spcAft>
              <a:buNone/>
            </a:pPr>
            <a:endParaRPr sz="2000">
              <a:solidFill>
                <a:srgbClr val="595959"/>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9"/>
          <p:cNvSpPr txBox="1"/>
          <p:nvPr/>
        </p:nvSpPr>
        <p:spPr>
          <a:xfrm>
            <a:off x="1057839" y="1507459"/>
            <a:ext cx="10560419" cy="442941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a:solidFill>
                  <a:schemeClr val="dk1"/>
                </a:solidFill>
                <a:latin typeface="Rockwell"/>
                <a:ea typeface="Rockwell"/>
                <a:cs typeface="Rockwell"/>
                <a:sym typeface="Rockwell"/>
              </a:rPr>
              <a:t>Participants began to answer prioritized questions in the next session by applying them to different stakeholder groups:</a:t>
            </a:r>
            <a:endParaRPr sz="3000">
              <a:solidFill>
                <a:srgbClr val="000000"/>
              </a:solidFill>
              <a:latin typeface="Rockwell"/>
              <a:ea typeface="Rockwell"/>
              <a:cs typeface="Rockwell"/>
              <a:sym typeface="Rockwell"/>
            </a:endParaRPr>
          </a:p>
          <a:p>
            <a:pPr marL="457200" marR="0" lvl="0" indent="-266700" algn="l" rtl="0">
              <a:spcBef>
                <a:spcPts val="0"/>
              </a:spcBef>
              <a:spcAft>
                <a:spcPts val="0"/>
              </a:spcAft>
              <a:buClr>
                <a:srgbClr val="000000"/>
              </a:buClr>
              <a:buSzPts val="3000"/>
              <a:buFont typeface="Noto Sans Symbols"/>
              <a:buNone/>
            </a:pPr>
            <a:endParaRPr sz="3000">
              <a:solidFill>
                <a:schemeClr val="dk1"/>
              </a:solidFill>
              <a:latin typeface="Rockwell"/>
              <a:ea typeface="Rockwell"/>
              <a:cs typeface="Rockwell"/>
              <a:sym typeface="Rockwell"/>
            </a:endParaRPr>
          </a:p>
          <a:p>
            <a:pPr marL="876300" marR="0" lvl="1" indent="-457200" algn="l" rtl="0">
              <a:spcBef>
                <a:spcPts val="0"/>
              </a:spcBef>
              <a:spcAft>
                <a:spcPts val="0"/>
              </a:spcAft>
              <a:buClr>
                <a:schemeClr val="accent1"/>
              </a:buClr>
              <a:buSzPts val="3000"/>
              <a:buFont typeface="Noto Sans Symbols"/>
              <a:buChar char="▪"/>
            </a:pPr>
            <a:r>
              <a:rPr lang="en-US" sz="3000" b="0" i="0" u="none" strike="noStrike" cap="none">
                <a:solidFill>
                  <a:schemeClr val="dk1"/>
                </a:solidFill>
                <a:latin typeface="Rockwell"/>
                <a:ea typeface="Rockwell"/>
                <a:cs typeface="Rockwell"/>
                <a:sym typeface="Rockwell"/>
              </a:rPr>
              <a:t>Teachers</a:t>
            </a:r>
            <a:endParaRPr sz="3000" b="0" i="0" u="none" strike="noStrike" cap="none">
              <a:solidFill>
                <a:schemeClr val="dk1"/>
              </a:solidFill>
              <a:latin typeface="Rockwell"/>
              <a:ea typeface="Rockwell"/>
              <a:cs typeface="Rockwell"/>
              <a:sym typeface="Rockwell"/>
            </a:endParaRPr>
          </a:p>
          <a:p>
            <a:pPr marL="876300" marR="0" lvl="1" indent="-457200" algn="l" rtl="0">
              <a:spcBef>
                <a:spcPts val="0"/>
              </a:spcBef>
              <a:spcAft>
                <a:spcPts val="0"/>
              </a:spcAft>
              <a:buClr>
                <a:schemeClr val="accent1"/>
              </a:buClr>
              <a:buSzPts val="3000"/>
              <a:buFont typeface="Noto Sans Symbols"/>
              <a:buChar char="▪"/>
            </a:pPr>
            <a:r>
              <a:rPr lang="en-US" sz="3000" b="0" i="0" u="none" strike="noStrike" cap="none">
                <a:solidFill>
                  <a:schemeClr val="dk1"/>
                </a:solidFill>
                <a:latin typeface="Rockwell"/>
                <a:ea typeface="Rockwell"/>
                <a:cs typeface="Rockwell"/>
                <a:sym typeface="Rockwell"/>
              </a:rPr>
              <a:t>Principals </a:t>
            </a:r>
            <a:endParaRPr sz="3000" b="0" i="0" u="none" strike="noStrike" cap="none">
              <a:solidFill>
                <a:schemeClr val="dk1"/>
              </a:solidFill>
              <a:latin typeface="Rockwell"/>
              <a:ea typeface="Rockwell"/>
              <a:cs typeface="Rockwell"/>
              <a:sym typeface="Rockwell"/>
            </a:endParaRPr>
          </a:p>
          <a:p>
            <a:pPr marL="876300" marR="0" lvl="1" indent="-457200" algn="l" rtl="0">
              <a:spcBef>
                <a:spcPts val="0"/>
              </a:spcBef>
              <a:spcAft>
                <a:spcPts val="0"/>
              </a:spcAft>
              <a:buClr>
                <a:schemeClr val="accent1"/>
              </a:buClr>
              <a:buSzPts val="3000"/>
              <a:buFont typeface="Noto Sans Symbols"/>
              <a:buChar char="▪"/>
            </a:pPr>
            <a:r>
              <a:rPr lang="en-US" sz="3000" b="0" i="0" u="none" strike="noStrike" cap="none">
                <a:solidFill>
                  <a:schemeClr val="dk1"/>
                </a:solidFill>
                <a:latin typeface="Rockwell"/>
                <a:ea typeface="Rockwell"/>
                <a:cs typeface="Rockwell"/>
                <a:sym typeface="Rockwell"/>
              </a:rPr>
              <a:t>District Leaders</a:t>
            </a:r>
            <a:endParaRPr sz="3000" b="0" i="0" u="none" strike="noStrike" cap="none">
              <a:solidFill>
                <a:schemeClr val="dk1"/>
              </a:solidFill>
              <a:latin typeface="Rockwell"/>
              <a:ea typeface="Rockwell"/>
              <a:cs typeface="Rockwell"/>
              <a:sym typeface="Rockwell"/>
            </a:endParaRPr>
          </a:p>
          <a:p>
            <a:pPr marL="876300" marR="0" lvl="1" indent="-457200" algn="l" rtl="0">
              <a:spcBef>
                <a:spcPts val="0"/>
              </a:spcBef>
              <a:spcAft>
                <a:spcPts val="0"/>
              </a:spcAft>
              <a:buClr>
                <a:schemeClr val="accent1"/>
              </a:buClr>
              <a:buSzPts val="3000"/>
              <a:buFont typeface="Noto Sans Symbols"/>
              <a:buChar char="▪"/>
            </a:pPr>
            <a:r>
              <a:rPr lang="en-US" sz="3000" b="0" i="0" u="none" strike="noStrike" cap="none">
                <a:solidFill>
                  <a:schemeClr val="dk1"/>
                </a:solidFill>
                <a:latin typeface="Rockwell"/>
                <a:ea typeface="Rockwell"/>
                <a:cs typeface="Rockwell"/>
                <a:sym typeface="Rockwell"/>
              </a:rPr>
              <a:t>School Board Members </a:t>
            </a:r>
            <a:endParaRPr sz="3000" b="0" i="0" u="none" strike="noStrike" cap="none">
              <a:solidFill>
                <a:schemeClr val="dk1"/>
              </a:solidFill>
              <a:latin typeface="Rockwell"/>
              <a:ea typeface="Rockwell"/>
              <a:cs typeface="Rockwell"/>
              <a:sym typeface="Rockwell"/>
            </a:endParaRPr>
          </a:p>
          <a:p>
            <a:pPr marL="876300" marR="0" lvl="1" indent="-457200" algn="l" rtl="0">
              <a:spcBef>
                <a:spcPts val="0"/>
              </a:spcBef>
              <a:spcAft>
                <a:spcPts val="0"/>
              </a:spcAft>
              <a:buClr>
                <a:schemeClr val="accent1"/>
              </a:buClr>
              <a:buSzPts val="3000"/>
              <a:buFont typeface="Noto Sans Symbols"/>
              <a:buChar char="▪"/>
            </a:pPr>
            <a:r>
              <a:rPr lang="en-US" sz="3000" b="0" i="0" u="none" strike="noStrike" cap="none">
                <a:solidFill>
                  <a:schemeClr val="dk1"/>
                </a:solidFill>
                <a:latin typeface="Rockwell"/>
                <a:ea typeface="Rockwell"/>
                <a:cs typeface="Rockwell"/>
                <a:sym typeface="Rockwell"/>
              </a:rPr>
              <a:t>Parents</a:t>
            </a:r>
            <a:endParaRPr sz="3000" b="0" i="0" u="none" strike="noStrike" cap="none">
              <a:solidFill>
                <a:schemeClr val="dk1"/>
              </a:solidFill>
              <a:latin typeface="Rockwell"/>
              <a:ea typeface="Rockwell"/>
              <a:cs typeface="Rockwell"/>
              <a:sym typeface="Rockwell"/>
            </a:endParaRPr>
          </a:p>
          <a:p>
            <a:pPr marL="876300" marR="0" lvl="1" indent="-457200" algn="l" rtl="0">
              <a:spcBef>
                <a:spcPts val="0"/>
              </a:spcBef>
              <a:spcAft>
                <a:spcPts val="0"/>
              </a:spcAft>
              <a:buClr>
                <a:schemeClr val="accent1"/>
              </a:buClr>
              <a:buSzPts val="3000"/>
              <a:buFont typeface="Noto Sans Symbols"/>
              <a:buChar char="▪"/>
            </a:pPr>
            <a:r>
              <a:rPr lang="en-US" sz="3000" b="0" i="0" u="none" strike="noStrike" cap="none">
                <a:solidFill>
                  <a:schemeClr val="dk1"/>
                </a:solidFill>
                <a:latin typeface="Rockwell"/>
                <a:ea typeface="Rockwell"/>
                <a:cs typeface="Rockwell"/>
                <a:sym typeface="Rockwell"/>
              </a:rPr>
              <a:t>Students </a:t>
            </a:r>
            <a:endParaRPr sz="3000" b="0" i="0" u="none" strike="noStrike" cap="none">
              <a:solidFill>
                <a:srgbClr val="000000"/>
              </a:solidFill>
              <a:latin typeface="Rockwell"/>
              <a:ea typeface="Rockwell"/>
              <a:cs typeface="Rockwell"/>
              <a:sym typeface="Rockwell"/>
            </a:endParaRPr>
          </a:p>
          <a:p>
            <a:pPr marL="742950" marR="0" lvl="1" indent="-133350" algn="l" rtl="0">
              <a:spcBef>
                <a:spcPts val="0"/>
              </a:spcBef>
              <a:spcAft>
                <a:spcPts val="0"/>
              </a:spcAft>
              <a:buNone/>
            </a:pPr>
            <a:endParaRPr sz="2400" b="0" i="0" u="none" strike="noStrike" cap="none">
              <a:solidFill>
                <a:schemeClr val="dk1"/>
              </a:solidFill>
              <a:latin typeface="Rockwell"/>
              <a:ea typeface="Rockwell"/>
              <a:cs typeface="Rockwell"/>
              <a:sym typeface="Rockwell"/>
            </a:endParaRPr>
          </a:p>
          <a:p>
            <a:pPr marL="742950" marR="0" lvl="1" indent="-133350" algn="l" rtl="0">
              <a:spcBef>
                <a:spcPts val="0"/>
              </a:spcBef>
              <a:spcAft>
                <a:spcPts val="0"/>
              </a:spcAft>
              <a:buNone/>
            </a:pPr>
            <a:endParaRPr sz="2400" b="0" i="0" u="none" strike="noStrike" cap="none">
              <a:solidFill>
                <a:schemeClr val="dk1"/>
              </a:solidFill>
              <a:latin typeface="Rockwell"/>
              <a:ea typeface="Rockwell"/>
              <a:cs typeface="Rockwell"/>
              <a:sym typeface="Rockwell"/>
            </a:endParaRPr>
          </a:p>
          <a:p>
            <a:pPr marL="285750" marR="0" lvl="0" indent="-171450" algn="l" rtl="0">
              <a:spcBef>
                <a:spcPts val="0"/>
              </a:spcBef>
              <a:spcAft>
                <a:spcPts val="0"/>
              </a:spcAft>
              <a:buNone/>
            </a:pPr>
            <a:endParaRPr sz="1800">
              <a:solidFill>
                <a:schemeClr val="dk1"/>
              </a:solidFill>
              <a:latin typeface="Calibri"/>
              <a:ea typeface="Calibri"/>
              <a:cs typeface="Calibri"/>
              <a:sym typeface="Calibri"/>
            </a:endParaRPr>
          </a:p>
        </p:txBody>
      </p:sp>
      <p:sp>
        <p:nvSpPr>
          <p:cNvPr id="200" name="Google Shape;200;p9"/>
          <p:cNvSpPr txBox="1"/>
          <p:nvPr/>
        </p:nvSpPr>
        <p:spPr>
          <a:xfrm>
            <a:off x="746014" y="323127"/>
            <a:ext cx="7392000" cy="866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4400">
                <a:solidFill>
                  <a:schemeClr val="accent1"/>
                </a:solidFill>
                <a:latin typeface="Rockwell"/>
                <a:ea typeface="Rockwell"/>
                <a:cs typeface="Rockwell"/>
                <a:sym typeface="Rockwell"/>
              </a:rPr>
              <a:t>Next Steps</a:t>
            </a:r>
            <a:endParaRPr sz="4400">
              <a:solidFill>
                <a:schemeClr val="accent1"/>
              </a:solidFill>
              <a:latin typeface="Rockwell"/>
              <a:ea typeface="Rockwell"/>
              <a:cs typeface="Rockwell"/>
              <a:sym typeface="Rockwe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4"/>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RQI Brand Colors (Final)">
      <a:dk1>
        <a:srgbClr val="000000"/>
      </a:dk1>
      <a:lt1>
        <a:srgbClr val="FFFFFF"/>
      </a:lt1>
      <a:dk2>
        <a:srgbClr val="59C4C7"/>
      </a:dk2>
      <a:lt2>
        <a:srgbClr val="E7E6E6"/>
      </a:lt2>
      <a:accent1>
        <a:srgbClr val="59C4C7"/>
      </a:accent1>
      <a:accent2>
        <a:srgbClr val="F6921E"/>
      </a:accent2>
      <a:accent3>
        <a:srgbClr val="74D061"/>
      </a:accent3>
      <a:accent4>
        <a:srgbClr val="156993"/>
      </a:accent4>
      <a:accent5>
        <a:srgbClr val="DD5050"/>
      </a:accent5>
      <a:accent6>
        <a:srgbClr val="7979D8"/>
      </a:accent6>
      <a:hlink>
        <a:srgbClr val="59C4C7"/>
      </a:hlink>
      <a:folHlink>
        <a:srgbClr val="59C4C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2822</Words>
  <Application>Microsoft Office PowerPoint</Application>
  <PresentationFormat>Widescreen</PresentationFormat>
  <Paragraphs>260</Paragraphs>
  <Slides>34</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Noto Sans Symbols</vt:lpstr>
      <vt:lpstr>Rockwell</vt:lpstr>
      <vt:lpstr>1_Office Theme</vt:lpstr>
      <vt:lpstr>PowerPoint Presentation</vt:lpstr>
      <vt:lpstr>PowerPoint Presentation</vt:lpstr>
      <vt:lpstr>PowerPoint Presentation</vt:lpstr>
      <vt:lpstr>PowerPoint Presentation</vt:lpstr>
      <vt:lpstr>PowerPoint Presentation</vt:lpstr>
      <vt:lpstr>Questions Produced</vt:lpstr>
      <vt:lpstr>PowerPoint Presentation</vt:lpstr>
      <vt:lpstr>Question Focus:</vt:lpstr>
      <vt:lpstr>PowerPoint Presentation</vt:lpstr>
      <vt:lpstr>Outcomes</vt:lpstr>
      <vt:lpstr>PowerPoint Presentation</vt:lpstr>
      <vt:lpstr>Question Focus</vt:lpstr>
      <vt:lpstr>PowerPoint Presentation</vt:lpstr>
      <vt:lpstr>Professional Learning Example</vt:lpstr>
      <vt:lpstr>Question Focus</vt:lpstr>
      <vt:lpstr>Questions Produced</vt:lpstr>
      <vt:lpstr>PowerPoint Presentation</vt:lpstr>
      <vt:lpstr>Question Focus</vt:lpstr>
      <vt:lpstr>Questions Produced </vt:lpstr>
      <vt:lpstr>Outcomes</vt:lpstr>
      <vt:lpstr>Professional Learning Example</vt:lpstr>
      <vt:lpstr>Question Focus</vt:lpstr>
      <vt:lpstr>Questions Produced</vt:lpstr>
      <vt:lpstr>Questions Produced</vt:lpstr>
      <vt:lpstr>Next Steps</vt:lpstr>
      <vt:lpstr>Outcomes</vt:lpstr>
      <vt:lpstr>Virtual Professional Learning Examples</vt:lpstr>
      <vt:lpstr>Question Focus </vt:lpstr>
      <vt:lpstr>Selected Participant Questions</vt:lpstr>
      <vt:lpstr>Next Steps with Questions</vt:lpstr>
      <vt:lpstr>More Examples</vt:lpstr>
      <vt:lpstr>More Examples</vt:lpstr>
      <vt:lpstr>Further Reading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contact@rightquestion.org</dc:creator>
  <cp:lastModifiedBy>Katy Connolly</cp:lastModifiedBy>
  <cp:revision>1</cp:revision>
  <dcterms:created xsi:type="dcterms:W3CDTF">2019-07-22T20:07:46Z</dcterms:created>
  <dcterms:modified xsi:type="dcterms:W3CDTF">2023-03-03T18:46:36Z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DCCE5D04-AB22-4DA3-B0EB-072DBCED39CF</vt:lpwstr>
  </property>
  <property fmtid="{D5CDD505-2E9C-101B-9397-08002B2CF9AE}" pid="3" name="ArticulatePath">
    <vt:lpwstr>20-04-22 QFT Professional Learning Examples (2)</vt:lpwstr>
  </property>
</Properties>
</file>