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2" autoAdjust="0"/>
    <p:restoredTop sz="94660"/>
  </p:normalViewPr>
  <p:slideViewPr>
    <p:cSldViewPr snapToGrid="0">
      <p:cViewPr varScale="1">
        <p:scale>
          <a:sx n="45" d="100"/>
          <a:sy n="45" d="100"/>
        </p:scale>
        <p:origin x="53" y="8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4F24-60AB-41C4-B616-42B8ACF446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42D4-4BF0-4DF3-B46A-755050530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3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4F24-60AB-41C4-B616-42B8ACF446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42D4-4BF0-4DF3-B46A-755050530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86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4F24-60AB-41C4-B616-42B8ACF446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42D4-4BF0-4DF3-B46A-755050530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693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922" y="2129984"/>
            <a:ext cx="10364160" cy="14703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9762" y="3885529"/>
            <a:ext cx="8534399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6369" indent="0" algn="ctr">
              <a:buNone/>
              <a:defRPr/>
            </a:lvl2pPr>
            <a:lvl3pPr marL="832740" indent="0" algn="ctr">
              <a:buNone/>
              <a:defRPr/>
            </a:lvl3pPr>
            <a:lvl4pPr marL="1249109" indent="0" algn="ctr">
              <a:buNone/>
              <a:defRPr/>
            </a:lvl4pPr>
            <a:lvl5pPr marL="1665480" indent="0" algn="ctr">
              <a:buNone/>
              <a:defRPr/>
            </a:lvl5pPr>
            <a:lvl6pPr marL="2081849" indent="0" algn="ctr">
              <a:buNone/>
              <a:defRPr/>
            </a:lvl6pPr>
            <a:lvl7pPr marL="2498220" indent="0" algn="ctr">
              <a:buNone/>
              <a:defRPr/>
            </a:lvl7pPr>
            <a:lvl8pPr marL="2914589" indent="0" algn="ctr">
              <a:buNone/>
              <a:defRPr/>
            </a:lvl8pPr>
            <a:lvl9pPr marL="333096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24332" fontAlgn="base">
              <a:spcBef>
                <a:spcPct val="0"/>
              </a:spcBef>
              <a:spcAft>
                <a:spcPct val="0"/>
              </a:spcAft>
              <a:defRPr/>
            </a:pPr>
            <a:fld id="{01356B9B-D92D-4A1A-8576-2204DC797FF2}" type="slidenum">
              <a:rPr lang="en-US" altLang="he-IL" smtClean="0">
                <a:solidFill>
                  <a:srgbClr val="000000"/>
                </a:solidFill>
              </a:rPr>
              <a:pPr defTabSz="82433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31669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24332" fontAlgn="base">
              <a:spcBef>
                <a:spcPct val="0"/>
              </a:spcBef>
              <a:spcAft>
                <a:spcPct val="0"/>
              </a:spcAft>
              <a:defRPr/>
            </a:pPr>
            <a:fld id="{2AEC9799-212A-44BA-A4C9-9CA071BCC301}" type="slidenum">
              <a:rPr lang="en-US" altLang="he-IL" smtClean="0">
                <a:solidFill>
                  <a:srgbClr val="000000"/>
                </a:solidFill>
              </a:rPr>
              <a:pPr defTabSz="82433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97497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840" y="4406863"/>
            <a:ext cx="10362241" cy="1362383"/>
          </a:xfrm>
        </p:spPr>
        <p:txBody>
          <a:bodyPr anchor="t"/>
          <a:lstStyle>
            <a:lvl1pPr algn="l">
              <a:defRPr sz="36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840" y="2906226"/>
            <a:ext cx="10362241" cy="1500637"/>
          </a:xfrm>
        </p:spPr>
        <p:txBody>
          <a:bodyPr anchor="b"/>
          <a:lstStyle>
            <a:lvl1pPr marL="0" indent="0">
              <a:buNone/>
              <a:defRPr sz="1803"/>
            </a:lvl1pPr>
            <a:lvl2pPr marL="416369" indent="0">
              <a:buNone/>
              <a:defRPr sz="1623"/>
            </a:lvl2pPr>
            <a:lvl3pPr marL="832740" indent="0">
              <a:buNone/>
              <a:defRPr sz="1442"/>
            </a:lvl3pPr>
            <a:lvl4pPr marL="1249109" indent="0">
              <a:buNone/>
              <a:defRPr sz="1262"/>
            </a:lvl4pPr>
            <a:lvl5pPr marL="1665480" indent="0">
              <a:buNone/>
              <a:defRPr sz="1262"/>
            </a:lvl5pPr>
            <a:lvl6pPr marL="2081849" indent="0">
              <a:buNone/>
              <a:defRPr sz="1262"/>
            </a:lvl6pPr>
            <a:lvl7pPr marL="2498220" indent="0">
              <a:buNone/>
              <a:defRPr sz="1262"/>
            </a:lvl7pPr>
            <a:lvl8pPr marL="2914589" indent="0">
              <a:buNone/>
              <a:defRPr sz="1262"/>
            </a:lvl8pPr>
            <a:lvl9pPr marL="3330960" indent="0">
              <a:buNone/>
              <a:defRPr sz="126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24332" fontAlgn="base">
              <a:spcBef>
                <a:spcPct val="0"/>
              </a:spcBef>
              <a:spcAft>
                <a:spcPct val="0"/>
              </a:spcAft>
              <a:defRPr/>
            </a:pPr>
            <a:fld id="{5E09ACFD-4F1C-4AE2-BE24-AA86429F5C60}" type="slidenum">
              <a:rPr lang="en-US" altLang="he-IL" smtClean="0">
                <a:solidFill>
                  <a:srgbClr val="000000"/>
                </a:solidFill>
              </a:rPr>
              <a:pPr defTabSz="82433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5490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4241" y="1604328"/>
            <a:ext cx="4608000" cy="5253672"/>
          </a:xfrm>
        </p:spPr>
        <p:txBody>
          <a:bodyPr/>
          <a:lstStyle>
            <a:lvl1pPr>
              <a:defRPr sz="2524"/>
            </a:lvl1pPr>
            <a:lvl2pPr>
              <a:defRPr sz="2164"/>
            </a:lvl2pPr>
            <a:lvl3pPr>
              <a:defRPr sz="1803"/>
            </a:lvl3pPr>
            <a:lvl4pPr>
              <a:defRPr sz="1623"/>
            </a:lvl4pPr>
            <a:lvl5pPr>
              <a:defRPr sz="1623"/>
            </a:lvl5pPr>
            <a:lvl6pPr>
              <a:defRPr sz="1623"/>
            </a:lvl6pPr>
            <a:lvl7pPr>
              <a:defRPr sz="1623"/>
            </a:lvl7pPr>
            <a:lvl8pPr>
              <a:defRPr sz="1623"/>
            </a:lvl8pPr>
            <a:lvl9pPr>
              <a:defRPr sz="162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86562" y="1604328"/>
            <a:ext cx="4609919" cy="5253672"/>
          </a:xfrm>
        </p:spPr>
        <p:txBody>
          <a:bodyPr/>
          <a:lstStyle>
            <a:lvl1pPr>
              <a:defRPr sz="2524"/>
            </a:lvl1pPr>
            <a:lvl2pPr>
              <a:defRPr sz="2164"/>
            </a:lvl2pPr>
            <a:lvl3pPr>
              <a:defRPr sz="1803"/>
            </a:lvl3pPr>
            <a:lvl4pPr>
              <a:defRPr sz="1623"/>
            </a:lvl4pPr>
            <a:lvl5pPr>
              <a:defRPr sz="1623"/>
            </a:lvl5pPr>
            <a:lvl6pPr>
              <a:defRPr sz="1623"/>
            </a:lvl6pPr>
            <a:lvl7pPr>
              <a:defRPr sz="1623"/>
            </a:lvl7pPr>
            <a:lvl8pPr>
              <a:defRPr sz="1623"/>
            </a:lvl8pPr>
            <a:lvl9pPr>
              <a:defRPr sz="162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24332" fontAlgn="base">
              <a:spcBef>
                <a:spcPct val="0"/>
              </a:spcBef>
              <a:spcAft>
                <a:spcPct val="0"/>
              </a:spcAft>
              <a:defRPr/>
            </a:pPr>
            <a:fld id="{B808420E-5CDF-40F5-9728-B311C3DD6B81}" type="slidenum">
              <a:rPr lang="en-US" altLang="he-IL" smtClean="0">
                <a:solidFill>
                  <a:srgbClr val="000000"/>
                </a:solidFill>
              </a:rPr>
              <a:pPr defTabSz="82433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47588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561" y="275070"/>
            <a:ext cx="10972801" cy="11420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560" y="1535201"/>
            <a:ext cx="5385601" cy="639427"/>
          </a:xfrm>
        </p:spPr>
        <p:txBody>
          <a:bodyPr anchor="b"/>
          <a:lstStyle>
            <a:lvl1pPr marL="0" indent="0">
              <a:buNone/>
              <a:defRPr sz="2164" b="1"/>
            </a:lvl1pPr>
            <a:lvl2pPr marL="416369" indent="0">
              <a:buNone/>
              <a:defRPr sz="1803" b="1"/>
            </a:lvl2pPr>
            <a:lvl3pPr marL="832740" indent="0">
              <a:buNone/>
              <a:defRPr sz="1623" b="1"/>
            </a:lvl3pPr>
            <a:lvl4pPr marL="1249109" indent="0">
              <a:buNone/>
              <a:defRPr sz="1442" b="1"/>
            </a:lvl4pPr>
            <a:lvl5pPr marL="1665480" indent="0">
              <a:buNone/>
              <a:defRPr sz="1442" b="1"/>
            </a:lvl5pPr>
            <a:lvl6pPr marL="2081849" indent="0">
              <a:buNone/>
              <a:defRPr sz="1442" b="1"/>
            </a:lvl6pPr>
            <a:lvl7pPr marL="2498220" indent="0">
              <a:buNone/>
              <a:defRPr sz="1442" b="1"/>
            </a:lvl7pPr>
            <a:lvl8pPr marL="2914589" indent="0">
              <a:buNone/>
              <a:defRPr sz="1442" b="1"/>
            </a:lvl8pPr>
            <a:lvl9pPr marL="3330960" indent="0">
              <a:buNone/>
              <a:defRPr sz="14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560" y="2174629"/>
            <a:ext cx="5385601" cy="3951775"/>
          </a:xfrm>
        </p:spPr>
        <p:txBody>
          <a:bodyPr/>
          <a:lstStyle>
            <a:lvl1pPr>
              <a:defRPr sz="2164"/>
            </a:lvl1pPr>
            <a:lvl2pPr>
              <a:defRPr sz="1803"/>
            </a:lvl2pPr>
            <a:lvl3pPr>
              <a:defRPr sz="1623"/>
            </a:lvl3pPr>
            <a:lvl4pPr>
              <a:defRPr sz="1442"/>
            </a:lvl4pPr>
            <a:lvl5pPr>
              <a:defRPr sz="1442"/>
            </a:lvl5pPr>
            <a:lvl6pPr>
              <a:defRPr sz="1442"/>
            </a:lvl6pPr>
            <a:lvl7pPr>
              <a:defRPr sz="1442"/>
            </a:lvl7pPr>
            <a:lvl8pPr>
              <a:defRPr sz="1442"/>
            </a:lvl8pPr>
            <a:lvl9pPr>
              <a:defRPr sz="144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921" y="1535201"/>
            <a:ext cx="5389441" cy="639427"/>
          </a:xfrm>
        </p:spPr>
        <p:txBody>
          <a:bodyPr anchor="b"/>
          <a:lstStyle>
            <a:lvl1pPr marL="0" indent="0">
              <a:buNone/>
              <a:defRPr sz="2164" b="1"/>
            </a:lvl1pPr>
            <a:lvl2pPr marL="416369" indent="0">
              <a:buNone/>
              <a:defRPr sz="1803" b="1"/>
            </a:lvl2pPr>
            <a:lvl3pPr marL="832740" indent="0">
              <a:buNone/>
              <a:defRPr sz="1623" b="1"/>
            </a:lvl3pPr>
            <a:lvl4pPr marL="1249109" indent="0">
              <a:buNone/>
              <a:defRPr sz="1442" b="1"/>
            </a:lvl4pPr>
            <a:lvl5pPr marL="1665480" indent="0">
              <a:buNone/>
              <a:defRPr sz="1442" b="1"/>
            </a:lvl5pPr>
            <a:lvl6pPr marL="2081849" indent="0">
              <a:buNone/>
              <a:defRPr sz="1442" b="1"/>
            </a:lvl6pPr>
            <a:lvl7pPr marL="2498220" indent="0">
              <a:buNone/>
              <a:defRPr sz="1442" b="1"/>
            </a:lvl7pPr>
            <a:lvl8pPr marL="2914589" indent="0">
              <a:buNone/>
              <a:defRPr sz="1442" b="1"/>
            </a:lvl8pPr>
            <a:lvl9pPr marL="3330960" indent="0">
              <a:buNone/>
              <a:defRPr sz="14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921" y="2174629"/>
            <a:ext cx="5389441" cy="3951775"/>
          </a:xfrm>
        </p:spPr>
        <p:txBody>
          <a:bodyPr/>
          <a:lstStyle>
            <a:lvl1pPr>
              <a:defRPr sz="2164"/>
            </a:lvl1pPr>
            <a:lvl2pPr>
              <a:defRPr sz="1803"/>
            </a:lvl2pPr>
            <a:lvl3pPr>
              <a:defRPr sz="1623"/>
            </a:lvl3pPr>
            <a:lvl4pPr>
              <a:defRPr sz="1442"/>
            </a:lvl4pPr>
            <a:lvl5pPr>
              <a:defRPr sz="1442"/>
            </a:lvl5pPr>
            <a:lvl6pPr>
              <a:defRPr sz="1442"/>
            </a:lvl6pPr>
            <a:lvl7pPr>
              <a:defRPr sz="1442"/>
            </a:lvl7pPr>
            <a:lvl8pPr>
              <a:defRPr sz="1442"/>
            </a:lvl8pPr>
            <a:lvl9pPr>
              <a:defRPr sz="144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24332" fontAlgn="base">
              <a:spcBef>
                <a:spcPct val="0"/>
              </a:spcBef>
              <a:spcAft>
                <a:spcPct val="0"/>
              </a:spcAft>
              <a:defRPr/>
            </a:pPr>
            <a:fld id="{3878B8D5-AEBD-4973-B65B-E9650AEEACA8}" type="slidenum">
              <a:rPr lang="en-US" altLang="he-IL" smtClean="0">
                <a:solidFill>
                  <a:srgbClr val="000000"/>
                </a:solidFill>
              </a:rPr>
              <a:pPr defTabSz="82433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54404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24332" fontAlgn="base">
              <a:spcBef>
                <a:spcPct val="0"/>
              </a:spcBef>
              <a:spcAft>
                <a:spcPct val="0"/>
              </a:spcAft>
              <a:defRPr/>
            </a:pPr>
            <a:fld id="{483A24DA-C0BF-4A5D-9D4F-57E18E689EDF}" type="slidenum">
              <a:rPr lang="en-US" altLang="he-IL" smtClean="0">
                <a:solidFill>
                  <a:srgbClr val="000000"/>
                </a:solidFill>
              </a:rPr>
              <a:pPr defTabSz="82433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86567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24332" fontAlgn="base">
              <a:spcBef>
                <a:spcPct val="0"/>
              </a:spcBef>
              <a:spcAft>
                <a:spcPct val="0"/>
              </a:spcAft>
              <a:defRPr/>
            </a:pPr>
            <a:fld id="{5FC88BE3-EAF8-4D1A-A584-D45718CFD4A7}" type="slidenum">
              <a:rPr lang="en-US" altLang="he-IL" smtClean="0">
                <a:solidFill>
                  <a:srgbClr val="000000"/>
                </a:solidFill>
              </a:rPr>
              <a:pPr defTabSz="82433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11489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560" y="273629"/>
            <a:ext cx="4010881" cy="1160762"/>
          </a:xfrm>
        </p:spPr>
        <p:txBody>
          <a:bodyPr anchor="b"/>
          <a:lstStyle>
            <a:lvl1pPr algn="l">
              <a:defRPr sz="18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362" y="273629"/>
            <a:ext cx="6816000" cy="5852774"/>
          </a:xfrm>
        </p:spPr>
        <p:txBody>
          <a:bodyPr/>
          <a:lstStyle>
            <a:lvl1pPr>
              <a:defRPr sz="2885"/>
            </a:lvl1pPr>
            <a:lvl2pPr>
              <a:defRPr sz="2524"/>
            </a:lvl2pPr>
            <a:lvl3pPr>
              <a:defRPr sz="2164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560" y="1434392"/>
            <a:ext cx="4010881" cy="4692012"/>
          </a:xfrm>
        </p:spPr>
        <p:txBody>
          <a:bodyPr/>
          <a:lstStyle>
            <a:lvl1pPr marL="0" indent="0">
              <a:buNone/>
              <a:defRPr sz="1262"/>
            </a:lvl1pPr>
            <a:lvl2pPr marL="416369" indent="0">
              <a:buNone/>
              <a:defRPr sz="1082"/>
            </a:lvl2pPr>
            <a:lvl3pPr marL="832740" indent="0">
              <a:buNone/>
              <a:defRPr sz="902"/>
            </a:lvl3pPr>
            <a:lvl4pPr marL="1249109" indent="0">
              <a:buNone/>
              <a:defRPr sz="811"/>
            </a:lvl4pPr>
            <a:lvl5pPr marL="1665480" indent="0">
              <a:buNone/>
              <a:defRPr sz="811"/>
            </a:lvl5pPr>
            <a:lvl6pPr marL="2081849" indent="0">
              <a:buNone/>
              <a:defRPr sz="811"/>
            </a:lvl6pPr>
            <a:lvl7pPr marL="2498220" indent="0">
              <a:buNone/>
              <a:defRPr sz="811"/>
            </a:lvl7pPr>
            <a:lvl8pPr marL="2914589" indent="0">
              <a:buNone/>
              <a:defRPr sz="811"/>
            </a:lvl8pPr>
            <a:lvl9pPr marL="3330960" indent="0">
              <a:buNone/>
              <a:defRPr sz="81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24332" fontAlgn="base">
              <a:spcBef>
                <a:spcPct val="0"/>
              </a:spcBef>
              <a:spcAft>
                <a:spcPct val="0"/>
              </a:spcAft>
              <a:defRPr/>
            </a:pPr>
            <a:fld id="{A207498C-059A-42D9-AF3D-70E1C4BFAD1A}" type="slidenum">
              <a:rPr lang="en-US" altLang="he-IL" smtClean="0">
                <a:solidFill>
                  <a:srgbClr val="000000"/>
                </a:solidFill>
              </a:rPr>
              <a:pPr defTabSz="82433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53828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4F24-60AB-41C4-B616-42B8ACF446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42D4-4BF0-4DF3-B46A-755050530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131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402" y="4800025"/>
            <a:ext cx="7315200" cy="567419"/>
          </a:xfrm>
        </p:spPr>
        <p:txBody>
          <a:bodyPr anchor="b"/>
          <a:lstStyle>
            <a:lvl1pPr algn="l">
              <a:defRPr sz="18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90402" y="612065"/>
            <a:ext cx="7315200" cy="4115952"/>
          </a:xfrm>
        </p:spPr>
        <p:txBody>
          <a:bodyPr/>
          <a:lstStyle>
            <a:lvl1pPr marL="0" indent="0">
              <a:buNone/>
              <a:defRPr sz="2885"/>
            </a:lvl1pPr>
            <a:lvl2pPr marL="416369" indent="0">
              <a:buNone/>
              <a:defRPr sz="2524"/>
            </a:lvl2pPr>
            <a:lvl3pPr marL="832740" indent="0">
              <a:buNone/>
              <a:defRPr sz="2164"/>
            </a:lvl3pPr>
            <a:lvl4pPr marL="1249109" indent="0">
              <a:buNone/>
              <a:defRPr sz="1803"/>
            </a:lvl4pPr>
            <a:lvl5pPr marL="1665480" indent="0">
              <a:buNone/>
              <a:defRPr sz="1803"/>
            </a:lvl5pPr>
            <a:lvl6pPr marL="2081849" indent="0">
              <a:buNone/>
              <a:defRPr sz="1803"/>
            </a:lvl6pPr>
            <a:lvl7pPr marL="2498220" indent="0">
              <a:buNone/>
              <a:defRPr sz="1803"/>
            </a:lvl7pPr>
            <a:lvl8pPr marL="2914589" indent="0">
              <a:buNone/>
              <a:defRPr sz="1803"/>
            </a:lvl8pPr>
            <a:lvl9pPr marL="3330960" indent="0">
              <a:buNone/>
              <a:defRPr sz="1803"/>
            </a:lvl9pPr>
          </a:lstStyle>
          <a:p>
            <a:pPr lvl="0"/>
            <a:endParaRPr lang="en-US" noProof="0" dirty="0" smtClean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0402" y="5367445"/>
            <a:ext cx="7315200" cy="805044"/>
          </a:xfrm>
        </p:spPr>
        <p:txBody>
          <a:bodyPr/>
          <a:lstStyle>
            <a:lvl1pPr marL="0" indent="0">
              <a:buNone/>
              <a:defRPr sz="1262"/>
            </a:lvl1pPr>
            <a:lvl2pPr marL="416369" indent="0">
              <a:buNone/>
              <a:defRPr sz="1082"/>
            </a:lvl2pPr>
            <a:lvl3pPr marL="832740" indent="0">
              <a:buNone/>
              <a:defRPr sz="902"/>
            </a:lvl3pPr>
            <a:lvl4pPr marL="1249109" indent="0">
              <a:buNone/>
              <a:defRPr sz="811"/>
            </a:lvl4pPr>
            <a:lvl5pPr marL="1665480" indent="0">
              <a:buNone/>
              <a:defRPr sz="811"/>
            </a:lvl5pPr>
            <a:lvl6pPr marL="2081849" indent="0">
              <a:buNone/>
              <a:defRPr sz="811"/>
            </a:lvl6pPr>
            <a:lvl7pPr marL="2498220" indent="0">
              <a:buNone/>
              <a:defRPr sz="811"/>
            </a:lvl7pPr>
            <a:lvl8pPr marL="2914589" indent="0">
              <a:buNone/>
              <a:defRPr sz="811"/>
            </a:lvl8pPr>
            <a:lvl9pPr marL="3330960" indent="0">
              <a:buNone/>
              <a:defRPr sz="81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24332" fontAlgn="base">
              <a:spcBef>
                <a:spcPct val="0"/>
              </a:spcBef>
              <a:spcAft>
                <a:spcPct val="0"/>
              </a:spcAft>
              <a:defRPr/>
            </a:pPr>
            <a:fld id="{30D238D6-ABDE-4D96-86EE-13A1E7D842C7}" type="slidenum">
              <a:rPr lang="en-US" altLang="he-IL" smtClean="0">
                <a:solidFill>
                  <a:srgbClr val="000000"/>
                </a:solidFill>
              </a:rPr>
              <a:pPr defTabSz="82433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16982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24332" fontAlgn="base">
              <a:spcBef>
                <a:spcPct val="0"/>
              </a:spcBef>
              <a:spcAft>
                <a:spcPct val="0"/>
              </a:spcAft>
              <a:defRPr/>
            </a:pPr>
            <a:fld id="{8D084E3B-3582-42A5-B3CF-509383829E6C}" type="slidenum">
              <a:rPr lang="en-US" altLang="he-IL" smtClean="0">
                <a:solidFill>
                  <a:srgbClr val="000000"/>
                </a:solidFill>
              </a:rPr>
              <a:pPr defTabSz="82433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96754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79042" y="1"/>
            <a:ext cx="2361600" cy="685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94242" y="1"/>
            <a:ext cx="6900480" cy="685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24332" fontAlgn="base">
              <a:spcBef>
                <a:spcPct val="0"/>
              </a:spcBef>
              <a:spcAft>
                <a:spcPct val="0"/>
              </a:spcAft>
              <a:defRPr/>
            </a:pPr>
            <a:fld id="{DAD5EA28-3AEE-43D4-B2B9-2FA4850F1651}" type="slidenum">
              <a:rPr lang="en-US" altLang="he-IL" smtClean="0">
                <a:solidFill>
                  <a:srgbClr val="000000"/>
                </a:solidFill>
              </a:rPr>
              <a:pPr defTabSz="82433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77227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4F24-60AB-41C4-B616-42B8ACF446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42D4-4BF0-4DF3-B46A-755050530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15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4F24-60AB-41C4-B616-42B8ACF446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42D4-4BF0-4DF3-B46A-755050530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7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4F24-60AB-41C4-B616-42B8ACF446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42D4-4BF0-4DF3-B46A-755050530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4F24-60AB-41C4-B616-42B8ACF446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42D4-4BF0-4DF3-B46A-755050530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1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4F24-60AB-41C4-B616-42B8ACF446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42D4-4BF0-4DF3-B46A-755050530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24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4F24-60AB-41C4-B616-42B8ACF446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42D4-4BF0-4DF3-B46A-755050530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0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4F24-60AB-41C4-B616-42B8ACF446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42D4-4BF0-4DF3-B46A-755050530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5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D4F24-60AB-41C4-B616-42B8ACF446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442D4-4BF0-4DF3-B46A-755050530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70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4396245" y="0"/>
            <a:ext cx="7445193" cy="1690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smtClean="0">
                <a:sym typeface="Arial Bold Italic" panose="020B0704020202090204" pitchFamily="34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2393302" y="1604303"/>
            <a:ext cx="9402658" cy="525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smtClean="0">
                <a:sym typeface="Arial" panose="020B0604020202020204" pitchFamily="34" charset="0"/>
              </a:rPr>
              <a:t>Click to edit Master text styles</a:t>
            </a:r>
          </a:p>
          <a:p>
            <a:pPr lvl="1"/>
            <a:r>
              <a:rPr lang="en-US" altLang="he-IL" smtClean="0">
                <a:sym typeface="Arial" panose="020B0604020202020204" pitchFamily="34" charset="0"/>
              </a:rPr>
              <a:t>Second level</a:t>
            </a:r>
          </a:p>
          <a:p>
            <a:pPr lvl="2"/>
            <a:r>
              <a:rPr lang="en-US" altLang="he-IL" smtClean="0">
                <a:sym typeface="Arial" panose="020B0604020202020204" pitchFamily="34" charset="0"/>
              </a:rPr>
              <a:t>Third level</a:t>
            </a:r>
          </a:p>
          <a:p>
            <a:pPr lvl="3"/>
            <a:r>
              <a:rPr lang="en-US" altLang="he-IL" smtClean="0">
                <a:sym typeface="Arial" panose="020B0604020202020204" pitchFamily="34" charset="0"/>
              </a:rPr>
              <a:t>Fourth level</a:t>
            </a:r>
          </a:p>
          <a:p>
            <a:pPr lvl="4"/>
            <a:r>
              <a:rPr lang="en-US" altLang="he-IL" smtClean="0">
                <a:sym typeface="Arial" panose="020B0604020202020204" pitchFamily="34" charset="0"/>
              </a:rPr>
              <a:t>Fifth level</a:t>
            </a: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0331176" y="6085187"/>
            <a:ext cx="354353" cy="2647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2373" tIns="46186" rIns="92373" bIns="4618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defRPr sz="1262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defRPr>
            </a:lvl1pPr>
          </a:lstStyle>
          <a:p>
            <a:pPr defTabSz="824332" fontAlgn="base">
              <a:spcBef>
                <a:spcPct val="0"/>
              </a:spcBef>
              <a:spcAft>
                <a:spcPct val="0"/>
              </a:spcAft>
              <a:defRPr/>
            </a:pPr>
            <a:fld id="{8486B5CC-6911-4629-A776-D71E35335459}" type="slidenum">
              <a:rPr lang="en-US" altLang="he-IL" smtClean="0">
                <a:solidFill>
                  <a:srgbClr val="000000"/>
                </a:solidFill>
              </a:rPr>
              <a:pPr defTabSz="82433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72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r" rtl="0" eaLnBrk="0" fontAlgn="base" hangingPunct="0">
        <a:lnSpc>
          <a:spcPct val="93000"/>
        </a:lnSpc>
        <a:spcBef>
          <a:spcPct val="0"/>
        </a:spcBef>
        <a:spcAft>
          <a:spcPct val="0"/>
        </a:spcAft>
        <a:defRPr sz="3967">
          <a:solidFill>
            <a:srgbClr val="800000"/>
          </a:solidFill>
          <a:latin typeface="+mj-lt"/>
          <a:ea typeface="+mj-ea"/>
          <a:cs typeface="+mj-cs"/>
          <a:sym typeface="Arial Bold Italic" panose="020B0704020202090204" pitchFamily="34" charset="0"/>
        </a:defRPr>
      </a:lvl1pPr>
      <a:lvl2pPr algn="r" rtl="0" eaLnBrk="0" fontAlgn="base" hangingPunct="0">
        <a:lnSpc>
          <a:spcPct val="93000"/>
        </a:lnSpc>
        <a:spcBef>
          <a:spcPct val="0"/>
        </a:spcBef>
        <a:spcAft>
          <a:spcPct val="0"/>
        </a:spcAft>
        <a:defRPr sz="3967">
          <a:solidFill>
            <a:srgbClr val="800000"/>
          </a:solidFill>
          <a:latin typeface="Arial Bold Italic" charset="0"/>
          <a:ea typeface="ヒラギノ角ゴ ProN W6" charset="-128"/>
          <a:cs typeface="ヒラギノ角ゴ ProN W6" charset="-128"/>
          <a:sym typeface="Arial Bold Italic" panose="020B0704020202090204" pitchFamily="34" charset="0"/>
        </a:defRPr>
      </a:lvl2pPr>
      <a:lvl3pPr algn="r" rtl="0" eaLnBrk="0" fontAlgn="base" hangingPunct="0">
        <a:lnSpc>
          <a:spcPct val="93000"/>
        </a:lnSpc>
        <a:spcBef>
          <a:spcPct val="0"/>
        </a:spcBef>
        <a:spcAft>
          <a:spcPct val="0"/>
        </a:spcAft>
        <a:defRPr sz="3967">
          <a:solidFill>
            <a:srgbClr val="800000"/>
          </a:solidFill>
          <a:latin typeface="Arial Bold Italic" charset="0"/>
          <a:ea typeface="ヒラギノ角ゴ ProN W6" charset="-128"/>
          <a:cs typeface="ヒラギノ角ゴ ProN W6" charset="-128"/>
          <a:sym typeface="Arial Bold Italic" panose="020B0704020202090204" pitchFamily="34" charset="0"/>
        </a:defRPr>
      </a:lvl3pPr>
      <a:lvl4pPr algn="r" rtl="0" eaLnBrk="0" fontAlgn="base" hangingPunct="0">
        <a:lnSpc>
          <a:spcPct val="93000"/>
        </a:lnSpc>
        <a:spcBef>
          <a:spcPct val="0"/>
        </a:spcBef>
        <a:spcAft>
          <a:spcPct val="0"/>
        </a:spcAft>
        <a:defRPr sz="3967">
          <a:solidFill>
            <a:srgbClr val="800000"/>
          </a:solidFill>
          <a:latin typeface="Arial Bold Italic" charset="0"/>
          <a:ea typeface="ヒラギノ角ゴ ProN W6" charset="-128"/>
          <a:cs typeface="ヒラギノ角ゴ ProN W6" charset="-128"/>
          <a:sym typeface="Arial Bold Italic" panose="020B0704020202090204" pitchFamily="34" charset="0"/>
        </a:defRPr>
      </a:lvl4pPr>
      <a:lvl5pPr algn="r" rtl="0" eaLnBrk="0" fontAlgn="base" hangingPunct="0">
        <a:lnSpc>
          <a:spcPct val="93000"/>
        </a:lnSpc>
        <a:spcBef>
          <a:spcPct val="0"/>
        </a:spcBef>
        <a:spcAft>
          <a:spcPct val="0"/>
        </a:spcAft>
        <a:defRPr sz="3967">
          <a:solidFill>
            <a:srgbClr val="800000"/>
          </a:solidFill>
          <a:latin typeface="Arial Bold Italic" charset="0"/>
          <a:ea typeface="ヒラギノ角ゴ ProN W6" charset="-128"/>
          <a:cs typeface="ヒラギノ角ゴ ProN W6" charset="-128"/>
          <a:sym typeface="Arial Bold Italic" panose="020B0704020202090204" pitchFamily="34" charset="0"/>
        </a:defRPr>
      </a:lvl5pPr>
      <a:lvl6pPr marL="416369" algn="r" rtl="0" fontAlgn="base">
        <a:lnSpc>
          <a:spcPct val="93000"/>
        </a:lnSpc>
        <a:spcBef>
          <a:spcPct val="0"/>
        </a:spcBef>
        <a:spcAft>
          <a:spcPct val="0"/>
        </a:spcAft>
        <a:defRPr sz="3967">
          <a:solidFill>
            <a:srgbClr val="800000"/>
          </a:solidFill>
          <a:latin typeface="Arial Bold Italic" charset="0"/>
          <a:ea typeface="ヒラギノ角ゴ ProN W6" charset="-128"/>
          <a:cs typeface="ヒラギノ角ゴ ProN W6" charset="-128"/>
          <a:sym typeface="Arial Bold Italic" charset="0"/>
        </a:defRPr>
      </a:lvl6pPr>
      <a:lvl7pPr marL="832740" algn="r" rtl="0" fontAlgn="base">
        <a:lnSpc>
          <a:spcPct val="93000"/>
        </a:lnSpc>
        <a:spcBef>
          <a:spcPct val="0"/>
        </a:spcBef>
        <a:spcAft>
          <a:spcPct val="0"/>
        </a:spcAft>
        <a:defRPr sz="3967">
          <a:solidFill>
            <a:srgbClr val="800000"/>
          </a:solidFill>
          <a:latin typeface="Arial Bold Italic" charset="0"/>
          <a:ea typeface="ヒラギノ角ゴ ProN W6" charset="-128"/>
          <a:cs typeface="ヒラギノ角ゴ ProN W6" charset="-128"/>
          <a:sym typeface="Arial Bold Italic" charset="0"/>
        </a:defRPr>
      </a:lvl7pPr>
      <a:lvl8pPr marL="1249109" algn="r" rtl="0" fontAlgn="base">
        <a:lnSpc>
          <a:spcPct val="93000"/>
        </a:lnSpc>
        <a:spcBef>
          <a:spcPct val="0"/>
        </a:spcBef>
        <a:spcAft>
          <a:spcPct val="0"/>
        </a:spcAft>
        <a:defRPr sz="3967">
          <a:solidFill>
            <a:srgbClr val="800000"/>
          </a:solidFill>
          <a:latin typeface="Arial Bold Italic" charset="0"/>
          <a:ea typeface="ヒラギノ角ゴ ProN W6" charset="-128"/>
          <a:cs typeface="ヒラギノ角ゴ ProN W6" charset="-128"/>
          <a:sym typeface="Arial Bold Italic" charset="0"/>
        </a:defRPr>
      </a:lvl8pPr>
      <a:lvl9pPr marL="1665480" algn="r" rtl="0" fontAlgn="base">
        <a:lnSpc>
          <a:spcPct val="93000"/>
        </a:lnSpc>
        <a:spcBef>
          <a:spcPct val="0"/>
        </a:spcBef>
        <a:spcAft>
          <a:spcPct val="0"/>
        </a:spcAft>
        <a:defRPr sz="3967">
          <a:solidFill>
            <a:srgbClr val="800000"/>
          </a:solidFill>
          <a:latin typeface="Arial Bold Italic" charset="0"/>
          <a:ea typeface="ヒラギノ角ゴ ProN W6" charset="-128"/>
          <a:cs typeface="ヒラギノ角ゴ ProN W6" charset="-128"/>
          <a:sym typeface="Arial Bold Italic" charset="0"/>
        </a:defRPr>
      </a:lvl9pPr>
    </p:titleStyle>
    <p:bodyStyle>
      <a:lvl1pPr marL="311987" indent="-311987" algn="l" rtl="0" eaLnBrk="0" fontAlgn="base" hangingPunct="0">
        <a:lnSpc>
          <a:spcPct val="93000"/>
        </a:lnSpc>
        <a:spcBef>
          <a:spcPts val="1274"/>
        </a:spcBef>
        <a:spcAft>
          <a:spcPct val="0"/>
        </a:spcAft>
        <a:defRPr sz="2885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415028" indent="-2862" algn="l" rtl="0" eaLnBrk="0" fontAlgn="base" hangingPunct="0">
        <a:lnSpc>
          <a:spcPct val="93000"/>
        </a:lnSpc>
        <a:spcBef>
          <a:spcPts val="1003"/>
        </a:spcBef>
        <a:spcAft>
          <a:spcPct val="0"/>
        </a:spcAft>
        <a:defRPr sz="2524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2pPr>
      <a:lvl3pPr marL="831488" indent="-7156" algn="l" rtl="0" eaLnBrk="0" fontAlgn="base" hangingPunct="0">
        <a:lnSpc>
          <a:spcPct val="93000"/>
        </a:lnSpc>
        <a:spcBef>
          <a:spcPts val="823"/>
        </a:spcBef>
        <a:spcAft>
          <a:spcPct val="0"/>
        </a:spcAft>
        <a:defRPr sz="2164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3pPr>
      <a:lvl4pPr marL="1247946" indent="-11449" algn="l" rtl="0" eaLnBrk="0" fontAlgn="base" hangingPunct="0">
        <a:lnSpc>
          <a:spcPct val="93000"/>
        </a:lnSpc>
        <a:spcBef>
          <a:spcPts val="541"/>
        </a:spcBef>
        <a:spcAft>
          <a:spcPct val="0"/>
        </a:spcAft>
        <a:defRPr sz="1803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4pPr>
      <a:lvl5pPr marL="1664406" indent="-15743" algn="l" rtl="0" eaLnBrk="0" fontAlgn="base" hangingPunct="0">
        <a:lnSpc>
          <a:spcPct val="93000"/>
        </a:lnSpc>
        <a:spcBef>
          <a:spcPts val="270"/>
        </a:spcBef>
        <a:spcAft>
          <a:spcPct val="0"/>
        </a:spcAft>
        <a:defRPr sz="1803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5pPr>
      <a:lvl6pPr marL="2081849" algn="l" rtl="0" fontAlgn="base">
        <a:lnSpc>
          <a:spcPct val="93000"/>
        </a:lnSpc>
        <a:spcBef>
          <a:spcPts val="273"/>
        </a:spcBef>
        <a:spcAft>
          <a:spcPct val="0"/>
        </a:spcAft>
        <a:defRPr sz="1803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6pPr>
      <a:lvl7pPr marL="2498220" algn="l" rtl="0" fontAlgn="base">
        <a:lnSpc>
          <a:spcPct val="93000"/>
        </a:lnSpc>
        <a:spcBef>
          <a:spcPts val="273"/>
        </a:spcBef>
        <a:spcAft>
          <a:spcPct val="0"/>
        </a:spcAft>
        <a:defRPr sz="1803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7pPr>
      <a:lvl8pPr marL="2914589" algn="l" rtl="0" fontAlgn="base">
        <a:lnSpc>
          <a:spcPct val="93000"/>
        </a:lnSpc>
        <a:spcBef>
          <a:spcPts val="273"/>
        </a:spcBef>
        <a:spcAft>
          <a:spcPct val="0"/>
        </a:spcAft>
        <a:defRPr sz="1803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8pPr>
      <a:lvl9pPr marL="3330960" algn="l" rtl="0" fontAlgn="base">
        <a:lnSpc>
          <a:spcPct val="93000"/>
        </a:lnSpc>
        <a:spcBef>
          <a:spcPts val="273"/>
        </a:spcBef>
        <a:spcAft>
          <a:spcPct val="0"/>
        </a:spcAft>
        <a:defRPr sz="1803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en-US"/>
      </a:defPPr>
      <a:lvl1pPr marL="0" algn="l" defTabSz="416369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1pPr>
      <a:lvl2pPr marL="416369" algn="l" defTabSz="416369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2pPr>
      <a:lvl3pPr marL="832740" algn="l" defTabSz="416369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3pPr>
      <a:lvl4pPr marL="1249109" algn="l" defTabSz="416369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4pPr>
      <a:lvl5pPr marL="1665480" algn="l" defTabSz="416369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5pPr>
      <a:lvl6pPr marL="2081849" algn="l" defTabSz="416369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6pPr>
      <a:lvl7pPr marL="2498220" algn="l" defTabSz="416369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7pPr>
      <a:lvl8pPr marL="2914589" algn="l" defTabSz="416369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8pPr>
      <a:lvl9pPr marL="3330960" algn="l" defTabSz="416369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>
            <p:ph type="title"/>
          </p:nvPr>
        </p:nvSpPr>
        <p:spPr>
          <a:xfrm>
            <a:off x="3861998" y="1839009"/>
            <a:ext cx="5621499" cy="1521296"/>
          </a:xfrm>
        </p:spPr>
        <p:txBody>
          <a:bodyPr/>
          <a:lstStyle/>
          <a:p>
            <a:pPr rtl="1" eaLnBrk="1" hangingPunct="1"/>
            <a:r>
              <a:rPr lang="he-IL" altLang="he-IL" smtClean="0"/>
              <a:t>כלי 1: הטכניקה לניסוח</a:t>
            </a:r>
            <a:br>
              <a:rPr lang="he-IL" altLang="he-IL" smtClean="0"/>
            </a:br>
            <a:r>
              <a:rPr lang="he-IL" altLang="he-IL" smtClean="0"/>
              <a:t>          שאלות</a:t>
            </a:r>
            <a:endParaRPr lang="en-US" altLang="he-IL" smtClean="0"/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3103497" y="3290181"/>
            <a:ext cx="5985008" cy="163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274" tIns="41637" rIns="83274" bIns="41637">
            <a:spAutoFit/>
          </a:bodyPr>
          <a:lstStyle>
            <a:lvl1pPr>
              <a:lnSpc>
                <a:spcPct val="93000"/>
              </a:lnSpc>
              <a:spcBef>
                <a:spcPts val="1413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1113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913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6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3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3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3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3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3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9pPr>
          </a:lstStyle>
          <a:p>
            <a:pPr algn="r" defTabSz="824332" rtl="1" fontAlgn="base">
              <a:spcBef>
                <a:spcPct val="0"/>
              </a:spcBef>
              <a:spcAft>
                <a:spcPct val="0"/>
              </a:spcAft>
            </a:pPr>
            <a:r>
              <a:rPr lang="he-IL" altLang="he-IL" sz="2164" i="1">
                <a:solidFill>
                  <a:srgbClr val="000000"/>
                </a:solidFill>
                <a:cs typeface="Arial" panose="020B0604020202020204" pitchFamily="34" charset="0"/>
              </a:rPr>
              <a:t>תהליך בשלבים לקראת:</a:t>
            </a:r>
          </a:p>
          <a:p>
            <a:pPr algn="r" defTabSz="824332" rtl="1" fontAlgn="base">
              <a:spcBef>
                <a:spcPct val="0"/>
              </a:spcBef>
              <a:spcAft>
                <a:spcPct val="0"/>
              </a:spcAft>
            </a:pPr>
            <a:endParaRPr lang="he-IL" altLang="he-IL" sz="2164" i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r" defTabSz="824332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he-IL" altLang="he-IL" sz="2164">
                <a:solidFill>
                  <a:srgbClr val="000000"/>
                </a:solidFill>
                <a:cs typeface="Arial" panose="020B0604020202020204" pitchFamily="34" charset="0"/>
              </a:rPr>
              <a:t>הפקת השאלות שלכם</a:t>
            </a:r>
          </a:p>
          <a:p>
            <a:pPr algn="r" defTabSz="824332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he-IL" altLang="he-IL" sz="2164">
                <a:solidFill>
                  <a:srgbClr val="000000"/>
                </a:solidFill>
                <a:cs typeface="Arial" panose="020B0604020202020204" pitchFamily="34" charset="0"/>
              </a:rPr>
              <a:t>שיפור השאלות שלכם</a:t>
            </a:r>
          </a:p>
          <a:p>
            <a:pPr algn="r" defTabSz="824332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he-IL" altLang="he-IL" sz="2164">
                <a:solidFill>
                  <a:srgbClr val="000000"/>
                </a:solidFill>
                <a:cs typeface="Arial" panose="020B0604020202020204" pitchFamily="34" charset="0"/>
              </a:rPr>
              <a:t>תכנון השימוש הנכון בשאלות שלכם</a:t>
            </a:r>
            <a:endParaRPr lang="en-US" altLang="he-IL" sz="2164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788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/>
          </p:cNvSpPr>
          <p:nvPr/>
        </p:nvSpPr>
        <p:spPr bwMode="auto">
          <a:xfrm>
            <a:off x="9394524" y="6085187"/>
            <a:ext cx="77768" cy="194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37010" bIns="0">
            <a:spAutoFit/>
          </a:bodyPr>
          <a:lstStyle>
            <a:lvl1pPr marL="39688">
              <a:lnSpc>
                <a:spcPct val="93000"/>
              </a:lnSpc>
              <a:spcBef>
                <a:spcPts val="1413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1113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913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6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3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3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3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3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3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he-IL" altLang="he-IL" sz="1262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ChangeArrowheads="1"/>
          </p:cNvSpPr>
          <p:nvPr>
            <p:ph type="title"/>
          </p:nvPr>
        </p:nvSpPr>
        <p:spPr>
          <a:xfrm>
            <a:off x="4483111" y="881580"/>
            <a:ext cx="5823290" cy="1794644"/>
          </a:xfrm>
        </p:spPr>
        <p:txBody>
          <a:bodyPr/>
          <a:lstStyle/>
          <a:p>
            <a:pPr algn="ctr" rtl="1" eaLnBrk="1" hangingPunct="1"/>
            <a:r>
              <a:rPr lang="he-IL" altLang="he-IL" sz="3245"/>
              <a:t>החליפו בין סוגי השאלות</a:t>
            </a:r>
            <a:endParaRPr lang="en-US" altLang="he-IL" sz="3245"/>
          </a:p>
        </p:txBody>
      </p:sp>
      <p:sp>
        <p:nvSpPr>
          <p:cNvPr id="2" name="Rectangle 3"/>
          <p:cNvSpPr>
            <a:spLocks noChangeArrowheads="1"/>
          </p:cNvSpPr>
          <p:nvPr>
            <p:ph type="body" idx="1"/>
          </p:nvPr>
        </p:nvSpPr>
        <p:spPr>
          <a:xfrm>
            <a:off x="1711003" y="2391428"/>
            <a:ext cx="7101293" cy="4010041"/>
          </a:xfrm>
        </p:spPr>
        <p:txBody>
          <a:bodyPr/>
          <a:lstStyle/>
          <a:p>
            <a:pPr algn="r" rtl="1" eaLnBrk="1" hangingPunct="1"/>
            <a:r>
              <a:rPr lang="he-IL" altLang="he-IL" sz="3245">
                <a:cs typeface="Arial" panose="020B0604020202020204" pitchFamily="34" charset="0"/>
              </a:rPr>
              <a:t>ראשית:</a:t>
            </a:r>
          </a:p>
          <a:p>
            <a:pPr algn="r" rtl="1" eaLnBrk="1" hangingPunct="1"/>
            <a:r>
              <a:rPr lang="he-IL" altLang="he-IL" sz="3245">
                <a:cs typeface="Arial" panose="020B0604020202020204" pitchFamily="34" charset="0"/>
              </a:rPr>
              <a:t>הפכו שאלה סגורה לשאלה פתוחה</a:t>
            </a:r>
          </a:p>
          <a:p>
            <a:pPr algn="r" rtl="1" eaLnBrk="1" hangingPunct="1"/>
            <a:endParaRPr lang="he-IL" altLang="he-IL" sz="3245">
              <a:cs typeface="Arial" panose="020B0604020202020204" pitchFamily="34" charset="0"/>
            </a:endParaRPr>
          </a:p>
          <a:p>
            <a:pPr algn="r" rtl="1" eaLnBrk="1" hangingPunct="1"/>
            <a:r>
              <a:rPr lang="he-IL" altLang="he-IL" sz="3245">
                <a:cs typeface="Arial" panose="020B0604020202020204" pitchFamily="34" charset="0"/>
              </a:rPr>
              <a:t>ואז:</a:t>
            </a:r>
          </a:p>
          <a:p>
            <a:pPr algn="r" rtl="1" eaLnBrk="1" hangingPunct="1"/>
            <a:r>
              <a:rPr lang="he-IL" altLang="he-IL" sz="3245">
                <a:cs typeface="Arial" panose="020B0604020202020204" pitchFamily="34" charset="0"/>
              </a:rPr>
              <a:t>שאלה פתוחה לשאלה סגורה</a:t>
            </a:r>
            <a:endParaRPr lang="en-US" altLang="he-IL" sz="3245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3130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>
            <p:ph type="title"/>
          </p:nvPr>
        </p:nvSpPr>
        <p:spPr>
          <a:xfrm>
            <a:off x="3653053" y="884442"/>
            <a:ext cx="5621499" cy="2156721"/>
          </a:xfrm>
        </p:spPr>
        <p:txBody>
          <a:bodyPr/>
          <a:lstStyle/>
          <a:p>
            <a:pPr algn="ctr" rtl="1" eaLnBrk="1" hangingPunct="1"/>
            <a:r>
              <a:rPr lang="he-IL" altLang="he-IL" smtClean="0"/>
              <a:t>תנו סדר עדיפות</a:t>
            </a:r>
            <a:endParaRPr lang="en-US" altLang="he-IL" smtClean="0"/>
          </a:p>
        </p:txBody>
      </p:sp>
      <p:sp>
        <p:nvSpPr>
          <p:cNvPr id="24579" name="Rectangle 3"/>
          <p:cNvSpPr>
            <a:spLocks noChangeArrowheads="1"/>
          </p:cNvSpPr>
          <p:nvPr>
            <p:ph type="body" idx="1"/>
          </p:nvPr>
        </p:nvSpPr>
        <p:spPr>
          <a:xfrm>
            <a:off x="2476660" y="2669068"/>
            <a:ext cx="7099862" cy="3179982"/>
          </a:xfrm>
        </p:spPr>
        <p:txBody>
          <a:bodyPr/>
          <a:lstStyle/>
          <a:p>
            <a:pPr algn="r" rtl="1" eaLnBrk="1" hangingPunct="1"/>
            <a:r>
              <a:rPr lang="he-IL" altLang="he-IL" smtClean="0">
                <a:cs typeface="Arial" panose="020B0604020202020204" pitchFamily="34" charset="0"/>
              </a:rPr>
              <a:t>בחרו בשלוש השאלות החשובות ביותר, </a:t>
            </a:r>
          </a:p>
          <a:p>
            <a:pPr algn="r" rtl="1" eaLnBrk="1" hangingPunct="1"/>
            <a:r>
              <a:rPr lang="he-IL" altLang="he-IL" smtClean="0">
                <a:cs typeface="Arial" panose="020B0604020202020204" pitchFamily="34" charset="0"/>
              </a:rPr>
              <a:t>או בשלוש השאלות שאתם רוצים לוודא</a:t>
            </a:r>
          </a:p>
          <a:p>
            <a:pPr algn="r" rtl="1" eaLnBrk="1" hangingPunct="1"/>
            <a:r>
              <a:rPr lang="he-IL" altLang="he-IL" smtClean="0">
                <a:cs typeface="Arial" panose="020B0604020202020204" pitchFamily="34" charset="0"/>
              </a:rPr>
              <a:t>שתשאלו.</a:t>
            </a:r>
            <a:endParaRPr lang="en-US" altLang="he-I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500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>
            <p:ph type="title"/>
          </p:nvPr>
        </p:nvSpPr>
        <p:spPr>
          <a:xfrm>
            <a:off x="4348584" y="1149203"/>
            <a:ext cx="5621499" cy="1811817"/>
          </a:xfrm>
        </p:spPr>
        <p:txBody>
          <a:bodyPr/>
          <a:lstStyle/>
          <a:p>
            <a:pPr algn="ctr" rtl="1" eaLnBrk="1" hangingPunct="1"/>
            <a:r>
              <a:rPr lang="he-IL" altLang="he-IL" smtClean="0"/>
              <a:t>דיווח קבוצתי</a:t>
            </a:r>
            <a:endParaRPr lang="en-US" altLang="he-IL" smtClean="0"/>
          </a:p>
        </p:txBody>
      </p:sp>
      <p:sp>
        <p:nvSpPr>
          <p:cNvPr id="26627" name="Rectangle 3"/>
          <p:cNvSpPr>
            <a:spLocks noChangeArrowheads="1"/>
          </p:cNvSpPr>
          <p:nvPr>
            <p:ph type="body" idx="1"/>
          </p:nvPr>
        </p:nvSpPr>
        <p:spPr>
          <a:xfrm>
            <a:off x="2824426" y="2945276"/>
            <a:ext cx="6681970" cy="2972468"/>
          </a:xfrm>
        </p:spPr>
        <p:txBody>
          <a:bodyPr/>
          <a:lstStyle/>
          <a:p>
            <a:pPr algn="r" rtl="1" eaLnBrk="1" hangingPunct="1"/>
            <a:r>
              <a:rPr lang="he-IL" altLang="he-IL" smtClean="0">
                <a:cs typeface="Arial" panose="020B0604020202020204" pitchFamily="34" charset="0"/>
              </a:rPr>
              <a:t>הציגו בבקשה:</a:t>
            </a:r>
          </a:p>
          <a:p>
            <a:pPr algn="r" rtl="1" eaLnBrk="1" hangingPunct="1">
              <a:buFontTx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את השאלות ששיניתם</a:t>
            </a:r>
          </a:p>
          <a:p>
            <a:pPr algn="r" rtl="1" eaLnBrk="1" hangingPunct="1"/>
            <a:r>
              <a:rPr lang="he-IL" altLang="he-IL" smtClean="0">
                <a:cs typeface="Arial" panose="020B0604020202020204" pitchFamily="34" charset="0"/>
              </a:rPr>
              <a:t>   </a:t>
            </a:r>
            <a:r>
              <a:rPr lang="he-IL" altLang="he-IL" sz="2164">
                <a:cs typeface="Arial" panose="020B0604020202020204" pitchFamily="34" charset="0"/>
              </a:rPr>
              <a:t>- </a:t>
            </a:r>
            <a:r>
              <a:rPr lang="he-IL" altLang="he-IL" sz="2164" i="1">
                <a:cs typeface="Arial" panose="020B0604020202020204" pitchFamily="34" charset="0"/>
              </a:rPr>
              <a:t>קראו את השאלה המקורית ואחר כך את </a:t>
            </a:r>
          </a:p>
          <a:p>
            <a:pPr algn="r" rtl="1" eaLnBrk="1" hangingPunct="1"/>
            <a:r>
              <a:rPr lang="he-IL" altLang="he-IL" sz="2164" i="1">
                <a:cs typeface="Arial" panose="020B0604020202020204" pitchFamily="34" charset="0"/>
              </a:rPr>
              <a:t>       השאלה החדשה </a:t>
            </a:r>
          </a:p>
          <a:p>
            <a:pPr algn="r" rtl="1" eaLnBrk="1" hangingPunct="1">
              <a:buFontTx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את שלוש השאלות שלהן נתתם עדיפות</a:t>
            </a:r>
            <a:endParaRPr lang="en-US" altLang="he-I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746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007974" y="0"/>
            <a:ext cx="6427229" cy="1690171"/>
          </a:xfrm>
        </p:spPr>
        <p:txBody>
          <a:bodyPr/>
          <a:lstStyle/>
          <a:p>
            <a:pPr algn="ctr" rtl="1"/>
            <a:r>
              <a:rPr lang="he-IL" altLang="he-IL" smtClean="0"/>
              <a:t>הטכניקה לניסוח שאלות</a:t>
            </a:r>
            <a:endParaRPr lang="en-US" altLang="he-IL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755732" y="1604303"/>
            <a:ext cx="7099861" cy="4450831"/>
          </a:xfrm>
        </p:spPr>
        <p:txBody>
          <a:bodyPr/>
          <a:lstStyle/>
          <a:p>
            <a:pPr algn="r" rtl="1"/>
            <a:r>
              <a:rPr lang="he-IL" altLang="he-IL" smtClean="0">
                <a:cs typeface="Arial" panose="020B0604020202020204" pitchFamily="34" charset="0"/>
              </a:rPr>
              <a:t>כללים להפקת שאלות</a:t>
            </a:r>
          </a:p>
          <a:p>
            <a:pPr algn="r" rtl="1"/>
            <a:r>
              <a:rPr lang="he-IL" altLang="he-IL" smtClean="0">
                <a:cs typeface="Arial" panose="020B0604020202020204" pitchFamily="34" charset="0"/>
              </a:rPr>
              <a:t>הפקת שאלות</a:t>
            </a:r>
          </a:p>
          <a:p>
            <a:pPr algn="r" rtl="1"/>
            <a:r>
              <a:rPr lang="he-IL" altLang="he-IL" smtClean="0">
                <a:cs typeface="Arial" panose="020B0604020202020204" pitchFamily="34" charset="0"/>
              </a:rPr>
              <a:t>שיפור השאלות</a:t>
            </a:r>
          </a:p>
          <a:p>
            <a:pPr algn="r" rtl="1">
              <a:buFontTx/>
              <a:buChar char="•"/>
            </a:pPr>
            <a:r>
              <a:rPr lang="he-IL" altLang="he-IL" sz="1803">
                <a:cs typeface="Arial" panose="020B0604020202020204" pitchFamily="34" charset="0"/>
              </a:rPr>
              <a:t>זיהוי שאלות סגורות ושאלות פתוחות</a:t>
            </a:r>
          </a:p>
          <a:p>
            <a:pPr algn="r" rtl="1">
              <a:buFontTx/>
              <a:buChar char="•"/>
            </a:pPr>
            <a:r>
              <a:rPr lang="he-IL" altLang="he-IL" sz="1803">
                <a:cs typeface="Arial" panose="020B0604020202020204" pitchFamily="34" charset="0"/>
              </a:rPr>
              <a:t>הצגת יתרונות וחסרונות לכל סוג שאלה</a:t>
            </a:r>
          </a:p>
          <a:p>
            <a:pPr algn="r" rtl="1">
              <a:buFontTx/>
              <a:buChar char="•"/>
            </a:pPr>
            <a:r>
              <a:rPr lang="he-IL" altLang="he-IL" sz="1803">
                <a:cs typeface="Arial" panose="020B0604020202020204" pitchFamily="34" charset="0"/>
              </a:rPr>
              <a:t>שינוי שאלות מסוג אחד לשאלות מסוג שני</a:t>
            </a:r>
          </a:p>
          <a:p>
            <a:pPr algn="r" rtl="1"/>
            <a:r>
              <a:rPr lang="he-IL" altLang="he-IL" smtClean="0">
                <a:cs typeface="Arial" panose="020B0604020202020204" pitchFamily="34" charset="0"/>
              </a:rPr>
              <a:t>קביעת עדיפויות</a:t>
            </a:r>
            <a:endParaRPr lang="en-US" altLang="he-IL" smtClean="0">
              <a:cs typeface="Arial" panose="020B0604020202020204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spcBef>
                <a:spcPts val="1274"/>
              </a:spcBef>
              <a:defRPr sz="2885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1pPr>
            <a:lvl2pPr marL="669769" indent="-257604">
              <a:lnSpc>
                <a:spcPct val="93000"/>
              </a:lnSpc>
              <a:spcBef>
                <a:spcPts val="1003"/>
              </a:spcBef>
              <a:defRPr sz="2524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2pPr>
            <a:lvl3pPr marL="1030415" indent="-206083">
              <a:lnSpc>
                <a:spcPct val="93000"/>
              </a:lnSpc>
              <a:spcBef>
                <a:spcPts val="823"/>
              </a:spcBef>
              <a:defRPr sz="2164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3pPr>
            <a:lvl4pPr marL="1442580" indent="-206083">
              <a:lnSpc>
                <a:spcPct val="93000"/>
              </a:lnSpc>
              <a:spcBef>
                <a:spcPts val="541"/>
              </a:spcBef>
              <a:defRPr sz="1803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4pPr>
            <a:lvl5pPr marL="1854746" indent="-206083">
              <a:lnSpc>
                <a:spcPct val="93000"/>
              </a:lnSpc>
              <a:spcBef>
                <a:spcPts val="270"/>
              </a:spcBef>
              <a:defRPr sz="1803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5pPr>
            <a:lvl6pPr marL="2266912" indent="-206083" eaLnBrk="0" fontAlgn="base" hangingPunct="0">
              <a:lnSpc>
                <a:spcPct val="93000"/>
              </a:lnSpc>
              <a:spcBef>
                <a:spcPts val="270"/>
              </a:spcBef>
              <a:spcAft>
                <a:spcPct val="0"/>
              </a:spcAft>
              <a:defRPr sz="1803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6pPr>
            <a:lvl7pPr marL="2679078" indent="-206083" eaLnBrk="0" fontAlgn="base" hangingPunct="0">
              <a:lnSpc>
                <a:spcPct val="93000"/>
              </a:lnSpc>
              <a:spcBef>
                <a:spcPts val="270"/>
              </a:spcBef>
              <a:spcAft>
                <a:spcPct val="0"/>
              </a:spcAft>
              <a:defRPr sz="1803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7pPr>
            <a:lvl8pPr marL="3091244" indent="-206083" eaLnBrk="0" fontAlgn="base" hangingPunct="0">
              <a:lnSpc>
                <a:spcPct val="93000"/>
              </a:lnSpc>
              <a:spcBef>
                <a:spcPts val="270"/>
              </a:spcBef>
              <a:spcAft>
                <a:spcPct val="0"/>
              </a:spcAft>
              <a:defRPr sz="1803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8pPr>
            <a:lvl9pPr marL="3503409" indent="-206083" eaLnBrk="0" fontAlgn="base" hangingPunct="0">
              <a:lnSpc>
                <a:spcPct val="93000"/>
              </a:lnSpc>
              <a:spcBef>
                <a:spcPts val="270"/>
              </a:spcBef>
              <a:spcAft>
                <a:spcPct val="0"/>
              </a:spcAft>
              <a:defRPr sz="1803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he-IL" altLang="he-IL" sz="1262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1995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>
            <p:ph type="title"/>
          </p:nvPr>
        </p:nvSpPr>
        <p:spPr>
          <a:xfrm>
            <a:off x="5655212" y="712705"/>
            <a:ext cx="3305922" cy="1763159"/>
          </a:xfrm>
        </p:spPr>
        <p:txBody>
          <a:bodyPr/>
          <a:lstStyle/>
          <a:p>
            <a:pPr algn="ctr" eaLnBrk="1" hangingPunct="1"/>
            <a:r>
              <a:rPr lang="he-IL" altLang="he-IL" smtClean="0"/>
              <a:t>משוב</a:t>
            </a:r>
            <a:endParaRPr lang="en-US" altLang="he-IL" smtClean="0"/>
          </a:p>
        </p:txBody>
      </p:sp>
      <p:sp>
        <p:nvSpPr>
          <p:cNvPr id="28675" name="Rectangle 3"/>
          <p:cNvSpPr>
            <a:spLocks noChangeArrowheads="1"/>
          </p:cNvSpPr>
          <p:nvPr>
            <p:ph type="body" idx="1"/>
          </p:nvPr>
        </p:nvSpPr>
        <p:spPr>
          <a:xfrm>
            <a:off x="2406535" y="2115218"/>
            <a:ext cx="7099861" cy="3802527"/>
          </a:xfrm>
        </p:spPr>
        <p:txBody>
          <a:bodyPr/>
          <a:lstStyle/>
          <a:p>
            <a:pPr marL="0" indent="0" algn="r" rtl="1" eaLnBrk="1" hangingPunct="1">
              <a:buClr>
                <a:srgbClr val="000000"/>
              </a:buClr>
              <a:buSzPct val="125000"/>
              <a:buFont typeface="Times New Roman" panose="02020603050405020304" pitchFamily="18" charset="0"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מה למדתם?</a:t>
            </a:r>
          </a:p>
          <a:p>
            <a:pPr marL="0" indent="0" algn="r" rtl="1" eaLnBrk="1" hangingPunct="1">
              <a:buClr>
                <a:srgbClr val="000000"/>
              </a:buClr>
              <a:buSzPct val="125000"/>
              <a:buFont typeface="Times New Roman" panose="02020603050405020304" pitchFamily="18" charset="0"/>
              <a:buChar char="•"/>
            </a:pPr>
            <a:endParaRPr lang="he-IL" altLang="he-IL" smtClean="0">
              <a:cs typeface="Arial" panose="020B0604020202020204" pitchFamily="34" charset="0"/>
            </a:endParaRPr>
          </a:p>
          <a:p>
            <a:pPr marL="0" indent="0" algn="r" rtl="1" eaLnBrk="1" hangingPunct="1">
              <a:buClr>
                <a:srgbClr val="000000"/>
              </a:buClr>
              <a:buSzPct val="125000"/>
              <a:buFont typeface="Times New Roman" panose="02020603050405020304" pitchFamily="18" charset="0"/>
              <a:buChar char="•"/>
            </a:pPr>
            <a:endParaRPr lang="he-IL" altLang="he-IL" smtClean="0">
              <a:cs typeface="Arial" panose="020B0604020202020204" pitchFamily="34" charset="0"/>
            </a:endParaRPr>
          </a:p>
          <a:p>
            <a:pPr marL="0" indent="0" algn="r" rtl="1" eaLnBrk="1" hangingPunct="1">
              <a:buClr>
                <a:srgbClr val="000000"/>
              </a:buClr>
              <a:buSzPct val="125000"/>
              <a:buFont typeface="Times New Roman" panose="02020603050405020304" pitchFamily="18" charset="0"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איזה ערך אתם מוצאים במה שלמדתם? </a:t>
            </a:r>
            <a:endParaRPr lang="en-US" altLang="he-I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4920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>
          <a:xfrm>
            <a:off x="4007975" y="110198"/>
            <a:ext cx="5625793" cy="2246882"/>
          </a:xfrm>
        </p:spPr>
        <p:txBody>
          <a:bodyPr/>
          <a:lstStyle/>
          <a:p>
            <a:pPr rtl="1" eaLnBrk="1" hangingPunct="1"/>
            <a:r>
              <a:rPr lang="he-IL" altLang="he-IL" sz="4147"/>
              <a:t>הכללים להפקת שאלות</a:t>
            </a:r>
            <a:endParaRPr lang="en-US" altLang="he-IL" sz="4147"/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>
          <a:xfrm>
            <a:off x="2406535" y="2185344"/>
            <a:ext cx="7099861" cy="3524886"/>
          </a:xfrm>
        </p:spPr>
        <p:txBody>
          <a:bodyPr/>
          <a:lstStyle/>
          <a:p>
            <a:pPr marL="0" indent="0" algn="r" rtl="1" eaLnBrk="1" hangingPunct="1">
              <a:spcAft>
                <a:spcPts val="541"/>
              </a:spcAft>
              <a:buClr>
                <a:srgbClr val="000000"/>
              </a:buClr>
              <a:buSzPct val="125000"/>
              <a:buFont typeface="Times New Roman" panose="02020603050405020304" pitchFamily="18" charset="0"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שאלו שאלות רבות ככל שתוכלו</a:t>
            </a:r>
          </a:p>
          <a:p>
            <a:pPr marL="0" indent="0" algn="r" rtl="1" eaLnBrk="1" hangingPunct="1">
              <a:spcAft>
                <a:spcPts val="541"/>
              </a:spcAft>
              <a:buClr>
                <a:srgbClr val="000000"/>
              </a:buClr>
              <a:buSzPct val="125000"/>
              <a:buFont typeface="Times New Roman" panose="02020603050405020304" pitchFamily="18" charset="0"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אל תעצרו לענות או לדון בשאלות</a:t>
            </a:r>
          </a:p>
          <a:p>
            <a:pPr marL="0" indent="0" algn="r" rtl="1" eaLnBrk="1" hangingPunct="1">
              <a:spcAft>
                <a:spcPts val="541"/>
              </a:spcAft>
              <a:buClr>
                <a:srgbClr val="000000"/>
              </a:buClr>
              <a:buSzPct val="125000"/>
              <a:buFont typeface="Times New Roman" panose="02020603050405020304" pitchFamily="18" charset="0"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רשמו את כל השאלות </a:t>
            </a:r>
            <a:r>
              <a:rPr lang="he-IL" altLang="he-IL" sz="3245">
                <a:cs typeface="Arial" panose="020B0604020202020204" pitchFamily="34" charset="0"/>
              </a:rPr>
              <a:t>בדיוק</a:t>
            </a:r>
            <a:r>
              <a:rPr lang="he-IL" altLang="he-IL" smtClean="0">
                <a:cs typeface="Arial" panose="020B0604020202020204" pitchFamily="34" charset="0"/>
              </a:rPr>
              <a:t> כפי שנשאלו</a:t>
            </a:r>
          </a:p>
          <a:p>
            <a:pPr marL="0" indent="0" algn="r" rtl="1" eaLnBrk="1" hangingPunct="1">
              <a:spcAft>
                <a:spcPts val="541"/>
              </a:spcAft>
              <a:buClr>
                <a:srgbClr val="000000"/>
              </a:buClr>
              <a:buSzPct val="125000"/>
              <a:buFont typeface="Times New Roman" panose="02020603050405020304" pitchFamily="18" charset="0"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הפכו כל הצהרה לשאלה</a:t>
            </a:r>
            <a:endParaRPr lang="en-US" altLang="he-I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402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>
            <p:ph type="body" idx="1"/>
          </p:nvPr>
        </p:nvSpPr>
        <p:spPr>
          <a:xfrm>
            <a:off x="2755731" y="1562799"/>
            <a:ext cx="6553168" cy="2461553"/>
          </a:xfrm>
        </p:spPr>
        <p:txBody>
          <a:bodyPr/>
          <a:lstStyle/>
          <a:p>
            <a:pPr marL="0" indent="0" algn="r" rtl="1" eaLnBrk="1" hangingPunct="1">
              <a:buFontTx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מה עלול להיות הקושי במילוי </a:t>
            </a:r>
          </a:p>
          <a:p>
            <a:pPr marL="0" indent="0" algn="r" rtl="1" eaLnBrk="1" hangingPunct="1"/>
            <a:r>
              <a:rPr lang="he-IL" altLang="he-IL" smtClean="0">
                <a:cs typeface="Arial" panose="020B0604020202020204" pitchFamily="34" charset="0"/>
              </a:rPr>
              <a:t>  הכללים הללו? </a:t>
            </a:r>
            <a:endParaRPr lang="en-US" altLang="he-I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7557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>
            <p:ph type="title"/>
          </p:nvPr>
        </p:nvSpPr>
        <p:spPr>
          <a:xfrm>
            <a:off x="4070944" y="1010382"/>
            <a:ext cx="5621499" cy="1973536"/>
          </a:xfrm>
        </p:spPr>
        <p:txBody>
          <a:bodyPr/>
          <a:lstStyle/>
          <a:p>
            <a:pPr algn="ctr" rtl="1" eaLnBrk="1" hangingPunct="1"/>
            <a:r>
              <a:rPr lang="he-IL" altLang="he-IL" smtClean="0"/>
              <a:t>הפקת שאלות</a:t>
            </a:r>
            <a:endParaRPr lang="en-US" altLang="he-IL" smtClean="0"/>
          </a:p>
        </p:txBody>
      </p:sp>
      <p:sp>
        <p:nvSpPr>
          <p:cNvPr id="10243" name="Rectangle 3"/>
          <p:cNvSpPr>
            <a:spLocks noChangeArrowheads="1"/>
          </p:cNvSpPr>
          <p:nvPr>
            <p:ph type="body" idx="1"/>
          </p:nvPr>
        </p:nvSpPr>
        <p:spPr>
          <a:xfrm>
            <a:off x="1293110" y="2461553"/>
            <a:ext cx="7099862" cy="3874084"/>
          </a:xfrm>
        </p:spPr>
        <p:txBody>
          <a:bodyPr/>
          <a:lstStyle/>
          <a:p>
            <a:pPr algn="r" rtl="1" eaLnBrk="1" hangingPunct="1"/>
            <a:r>
              <a:rPr lang="he-IL" altLang="he-IL" smtClean="0">
                <a:cs typeface="Arial" panose="020B0604020202020204" pitchFamily="34" charset="0"/>
              </a:rPr>
              <a:t>זכרו:</a:t>
            </a:r>
          </a:p>
          <a:p>
            <a:pPr algn="r" rtl="1" eaLnBrk="1" hangingPunct="1">
              <a:buFontTx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לפעול לפי הכללים</a:t>
            </a:r>
          </a:p>
          <a:p>
            <a:pPr algn="r" rtl="1" eaLnBrk="1" hangingPunct="1">
              <a:buFontTx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למספר את השאלות</a:t>
            </a:r>
            <a:endParaRPr lang="en-US" altLang="he-I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109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>
            <p:ph type="body" idx="1"/>
          </p:nvPr>
        </p:nvSpPr>
        <p:spPr>
          <a:xfrm>
            <a:off x="2337840" y="2046524"/>
            <a:ext cx="7098431" cy="3095546"/>
          </a:xfrm>
        </p:spPr>
        <p:txBody>
          <a:bodyPr/>
          <a:lstStyle/>
          <a:p>
            <a:pPr algn="ctr" eaLnBrk="1" hangingPunct="1"/>
            <a:r>
              <a:rPr lang="en-US" altLang="he-IL" sz="3606">
                <a:cs typeface="Arial" panose="020B0604020202020204" pitchFamily="34" charset="0"/>
              </a:rPr>
              <a:t>Question Focus/Mikud HaShe</a:t>
            </a:r>
            <a:r>
              <a:rPr lang="en-US" altLang="en-US" sz="3606">
                <a:cs typeface="Arial" panose="020B0604020202020204" pitchFamily="34" charset="0"/>
              </a:rPr>
              <a:t>’</a:t>
            </a:r>
            <a:r>
              <a:rPr lang="en-US" altLang="he-IL" sz="3606">
                <a:cs typeface="Arial" panose="020B0604020202020204" pitchFamily="34" charset="0"/>
              </a:rPr>
              <a:t>a lot</a:t>
            </a:r>
          </a:p>
        </p:txBody>
      </p:sp>
    </p:spTree>
    <p:extLst>
      <p:ext uri="{BB962C8B-B14F-4D97-AF65-F5344CB8AC3E}">
        <p14:creationId xmlns:p14="http://schemas.microsoft.com/office/powerpoint/2010/main" val="4235830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>
            <p:ph type="title"/>
          </p:nvPr>
        </p:nvSpPr>
        <p:spPr>
          <a:xfrm>
            <a:off x="4070944" y="1010382"/>
            <a:ext cx="5621499" cy="1973536"/>
          </a:xfrm>
        </p:spPr>
        <p:txBody>
          <a:bodyPr/>
          <a:lstStyle/>
          <a:p>
            <a:pPr algn="ctr" rtl="1" eaLnBrk="1" hangingPunct="1"/>
            <a:r>
              <a:rPr lang="he-IL" altLang="he-IL" smtClean="0"/>
              <a:t>הפקת שאלות</a:t>
            </a:r>
            <a:endParaRPr lang="en-US" altLang="he-IL" smtClean="0"/>
          </a:p>
        </p:txBody>
      </p:sp>
      <p:sp>
        <p:nvSpPr>
          <p:cNvPr id="14339" name="Rectangle 3"/>
          <p:cNvSpPr>
            <a:spLocks noChangeArrowheads="1"/>
          </p:cNvSpPr>
          <p:nvPr>
            <p:ph type="body" idx="1"/>
          </p:nvPr>
        </p:nvSpPr>
        <p:spPr>
          <a:xfrm>
            <a:off x="1293110" y="2461553"/>
            <a:ext cx="7099862" cy="3874084"/>
          </a:xfrm>
        </p:spPr>
        <p:txBody>
          <a:bodyPr/>
          <a:lstStyle/>
          <a:p>
            <a:pPr algn="r" rtl="1" eaLnBrk="1" hangingPunct="1"/>
            <a:r>
              <a:rPr lang="he-IL" altLang="he-IL" smtClean="0">
                <a:cs typeface="Arial" panose="020B0604020202020204" pitchFamily="34" charset="0"/>
              </a:rPr>
              <a:t>זכרו:</a:t>
            </a:r>
          </a:p>
          <a:p>
            <a:pPr algn="r" rtl="1" eaLnBrk="1" hangingPunct="1">
              <a:buFontTx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לפעול לפי הכללים</a:t>
            </a:r>
          </a:p>
          <a:p>
            <a:pPr algn="r" rtl="1" eaLnBrk="1" hangingPunct="1">
              <a:buFontTx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למספר את השאלות</a:t>
            </a:r>
            <a:endParaRPr lang="en-US" altLang="he-I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424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/>
          </p:cNvSpPr>
          <p:nvPr/>
        </p:nvSpPr>
        <p:spPr bwMode="auto">
          <a:xfrm>
            <a:off x="9314376" y="6085187"/>
            <a:ext cx="238067" cy="194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37010" bIns="0">
            <a:spAutoFit/>
          </a:bodyPr>
          <a:lstStyle>
            <a:lvl1pPr marL="39688">
              <a:lnSpc>
                <a:spcPct val="93000"/>
              </a:lnSpc>
              <a:spcBef>
                <a:spcPts val="1413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1113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913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6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3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3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3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3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3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he-IL" sz="1262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19</a:t>
            </a:r>
          </a:p>
        </p:txBody>
      </p:sp>
      <p:sp>
        <p:nvSpPr>
          <p:cNvPr id="16387" name="Rectangle 2"/>
          <p:cNvSpPr>
            <a:spLocks noChangeArrowheads="1"/>
          </p:cNvSpPr>
          <p:nvPr>
            <p:ph type="title"/>
          </p:nvPr>
        </p:nvSpPr>
        <p:spPr>
          <a:xfrm>
            <a:off x="4603326" y="711275"/>
            <a:ext cx="5622931" cy="1973535"/>
          </a:xfrm>
        </p:spPr>
        <p:txBody>
          <a:bodyPr/>
          <a:lstStyle/>
          <a:p>
            <a:pPr algn="ctr" rtl="1" eaLnBrk="1" hangingPunct="1"/>
            <a:r>
              <a:rPr lang="he-IL" altLang="he-IL" smtClean="0"/>
              <a:t>זהו שאלות סגורות </a:t>
            </a:r>
            <a:br>
              <a:rPr lang="he-IL" altLang="he-IL" smtClean="0"/>
            </a:br>
            <a:r>
              <a:rPr lang="he-IL" altLang="he-IL" smtClean="0"/>
              <a:t>ושאלות פתוחות</a:t>
            </a:r>
            <a:endParaRPr lang="en-US" altLang="he-IL" smtClean="0"/>
          </a:p>
        </p:txBody>
      </p:sp>
      <p:sp>
        <p:nvSpPr>
          <p:cNvPr id="16388" name="Rectangle 3"/>
          <p:cNvSpPr>
            <a:spLocks noChangeArrowheads="1"/>
          </p:cNvSpPr>
          <p:nvPr>
            <p:ph type="body" idx="1"/>
          </p:nvPr>
        </p:nvSpPr>
        <p:spPr>
          <a:xfrm>
            <a:off x="2406535" y="2322734"/>
            <a:ext cx="7099861" cy="3871220"/>
          </a:xfrm>
        </p:spPr>
        <p:txBody>
          <a:bodyPr/>
          <a:lstStyle/>
          <a:p>
            <a:pPr marL="0" indent="0" algn="r" rtl="1" eaLnBrk="1" hangingPunct="1">
              <a:buClr>
                <a:srgbClr val="000000"/>
              </a:buClr>
              <a:buFont typeface="Times New Roman" panose="02020603050405020304" pitchFamily="18" charset="0"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על שאלות סגורות אפשר לענות</a:t>
            </a:r>
          </a:p>
          <a:p>
            <a:pPr marL="0" indent="0" algn="r" rtl="1" eaLnBrk="1" hangingPunct="1">
              <a:buClr>
                <a:srgbClr val="000000"/>
              </a:buClr>
            </a:pPr>
            <a:r>
              <a:rPr lang="he-IL" altLang="he-IL" smtClean="0">
                <a:cs typeface="Arial" panose="020B0604020202020204" pitchFamily="34" charset="0"/>
              </a:rPr>
              <a:t>   ב"כן", "לא" או בתשובה בת במלה אחת.</a:t>
            </a:r>
          </a:p>
          <a:p>
            <a:pPr marL="0" indent="0" algn="r" rtl="1" eaLnBrk="1" hangingPunct="1">
              <a:buClr>
                <a:srgbClr val="000000"/>
              </a:buClr>
            </a:pPr>
            <a:endParaRPr lang="he-IL" altLang="he-IL" smtClean="0">
              <a:cs typeface="Arial" panose="020B0604020202020204" pitchFamily="34" charset="0"/>
            </a:endParaRPr>
          </a:p>
          <a:p>
            <a:pPr marL="0" indent="0" algn="r" rtl="1" eaLnBrk="1" hangingPunct="1">
              <a:buClr>
                <a:srgbClr val="000000"/>
              </a:buClr>
              <a:buFontTx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על שאלות פתוחות אי-אפשר לענות </a:t>
            </a:r>
          </a:p>
          <a:p>
            <a:pPr marL="0" indent="0" algn="r" rtl="1" eaLnBrk="1" hangingPunct="1">
              <a:buClr>
                <a:srgbClr val="000000"/>
              </a:buClr>
            </a:pPr>
            <a:r>
              <a:rPr lang="he-IL" altLang="he-IL" smtClean="0">
                <a:cs typeface="Arial" panose="020B0604020202020204" pitchFamily="34" charset="0"/>
              </a:rPr>
              <a:t>  ב"כן" או "לא".   </a:t>
            </a:r>
          </a:p>
          <a:p>
            <a:pPr marL="0" indent="0" algn="r" rtl="1" eaLnBrk="1" hangingPunct="1">
              <a:buClr>
                <a:srgbClr val="000000"/>
              </a:buClr>
            </a:pPr>
            <a:r>
              <a:rPr lang="he-IL" altLang="he-IL" smtClean="0">
                <a:cs typeface="Arial" panose="020B0604020202020204" pitchFamily="34" charset="0"/>
              </a:rPr>
              <a:t>     הן מצריכות הסבר.</a:t>
            </a:r>
            <a:endParaRPr lang="en-US" altLang="he-IL" smtClean="0">
              <a:cs typeface="Arial" panose="020B0604020202020204" pitchFamily="34" charset="0"/>
            </a:endParaRPr>
          </a:p>
        </p:txBody>
      </p:sp>
      <p:sp>
        <p:nvSpPr>
          <p:cNvPr id="16389" name="Rectangle 4"/>
          <p:cNvSpPr>
            <a:spLocks/>
          </p:cNvSpPr>
          <p:nvPr/>
        </p:nvSpPr>
        <p:spPr bwMode="auto">
          <a:xfrm>
            <a:off x="9314376" y="6085187"/>
            <a:ext cx="238067" cy="194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37010" bIns="0">
            <a:spAutoFit/>
          </a:bodyPr>
          <a:lstStyle>
            <a:lvl1pPr marL="39688">
              <a:lnSpc>
                <a:spcPct val="93000"/>
              </a:lnSpc>
              <a:spcBef>
                <a:spcPts val="1413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1113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913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6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3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3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3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3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3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he-IL" sz="1262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481343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>
            <p:ph type="title"/>
          </p:nvPr>
        </p:nvSpPr>
        <p:spPr>
          <a:xfrm>
            <a:off x="4812272" y="310557"/>
            <a:ext cx="5622931" cy="1691602"/>
          </a:xfrm>
        </p:spPr>
        <p:txBody>
          <a:bodyPr/>
          <a:lstStyle/>
          <a:p>
            <a:pPr algn="ctr" rtl="1" eaLnBrk="1" hangingPunct="1"/>
            <a:r>
              <a:rPr lang="he-IL" altLang="he-IL" sz="2885"/>
              <a:t>חשבו בבקשה על:</a:t>
            </a:r>
            <a:endParaRPr lang="en-US" altLang="he-IL" sz="2885"/>
          </a:p>
        </p:txBody>
      </p:sp>
      <p:sp>
        <p:nvSpPr>
          <p:cNvPr id="18435" name="Rectangle 3"/>
          <p:cNvSpPr>
            <a:spLocks noChangeArrowheads="1"/>
          </p:cNvSpPr>
          <p:nvPr>
            <p:ph type="body" idx="1"/>
          </p:nvPr>
        </p:nvSpPr>
        <p:spPr>
          <a:xfrm>
            <a:off x="3172191" y="1423980"/>
            <a:ext cx="6681971" cy="4631154"/>
          </a:xfrm>
        </p:spPr>
        <p:txBody>
          <a:bodyPr/>
          <a:lstStyle/>
          <a:p>
            <a:pPr algn="r" rtl="1" eaLnBrk="1" hangingPunct="1"/>
            <a:endParaRPr lang="he-IL" altLang="he-IL" smtClean="0">
              <a:cs typeface="Arial" panose="020B0604020202020204" pitchFamily="34" charset="0"/>
            </a:endParaRPr>
          </a:p>
          <a:p>
            <a:pPr algn="r" rtl="1" eaLnBrk="1" hangingPunct="1"/>
            <a:r>
              <a:rPr lang="he-IL" altLang="he-IL" smtClean="0">
                <a:cs typeface="Arial" panose="020B0604020202020204" pitchFamily="34" charset="0"/>
              </a:rPr>
              <a:t>שאלות סגורות:</a:t>
            </a:r>
          </a:p>
          <a:p>
            <a:pPr algn="r" rtl="1" eaLnBrk="1" hangingPunct="1"/>
            <a:endParaRPr lang="he-IL" altLang="he-IL" smtClean="0">
              <a:cs typeface="Arial" panose="020B0604020202020204" pitchFamily="34" charset="0"/>
            </a:endParaRPr>
          </a:p>
          <a:p>
            <a:pPr algn="r" rtl="1" eaLnBrk="1" hangingPunct="1">
              <a:buFontTx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יתרונות</a:t>
            </a:r>
          </a:p>
          <a:p>
            <a:pPr algn="r" rtl="1" eaLnBrk="1" hangingPunct="1">
              <a:buFontTx/>
              <a:buChar char="•"/>
            </a:pPr>
            <a:endParaRPr lang="he-IL" altLang="he-IL" smtClean="0">
              <a:cs typeface="Arial" panose="020B0604020202020204" pitchFamily="34" charset="0"/>
            </a:endParaRPr>
          </a:p>
          <a:p>
            <a:pPr algn="r" rtl="1" eaLnBrk="1" hangingPunct="1">
              <a:buFontTx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חסרונות</a:t>
            </a:r>
            <a:endParaRPr lang="en-US" altLang="he-I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1218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he-IL" smtClean="0"/>
              <a:t>…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2476660" y="1604303"/>
            <a:ext cx="7101293" cy="5253697"/>
          </a:xfrm>
        </p:spPr>
        <p:txBody>
          <a:bodyPr/>
          <a:lstStyle/>
          <a:p>
            <a:pPr algn="r" rtl="1" eaLnBrk="1" hangingPunct="1"/>
            <a:r>
              <a:rPr lang="he-IL" altLang="he-IL" smtClean="0">
                <a:cs typeface="Arial" panose="020B0604020202020204" pitchFamily="34" charset="0"/>
              </a:rPr>
              <a:t>שאלות פתוחות</a:t>
            </a:r>
          </a:p>
          <a:p>
            <a:pPr algn="r" rtl="1" eaLnBrk="1" hangingPunct="1"/>
            <a:endParaRPr lang="he-IL" altLang="he-IL" smtClean="0">
              <a:cs typeface="Arial" panose="020B0604020202020204" pitchFamily="34" charset="0"/>
            </a:endParaRPr>
          </a:p>
          <a:p>
            <a:pPr algn="r" rtl="1" eaLnBrk="1" hangingPunct="1">
              <a:buFontTx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יתרונות</a:t>
            </a:r>
          </a:p>
          <a:p>
            <a:pPr algn="r" rtl="1" eaLnBrk="1" hangingPunct="1">
              <a:buFontTx/>
              <a:buChar char="•"/>
            </a:pPr>
            <a:endParaRPr lang="he-IL" altLang="he-IL" smtClean="0">
              <a:cs typeface="Arial" panose="020B0604020202020204" pitchFamily="34" charset="0"/>
            </a:endParaRPr>
          </a:p>
          <a:p>
            <a:pPr algn="r" rtl="1" eaLnBrk="1" hangingPunct="1">
              <a:buFontTx/>
              <a:buChar char="•"/>
            </a:pPr>
            <a:r>
              <a:rPr lang="he-IL" altLang="he-IL" smtClean="0">
                <a:cs typeface="Arial" panose="020B0604020202020204" pitchFamily="34" charset="0"/>
              </a:rPr>
              <a:t>חסרונות</a:t>
            </a:r>
            <a:endParaRPr lang="en-US" altLang="he-IL" smtClean="0">
              <a:cs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spcBef>
                <a:spcPts val="1274"/>
              </a:spcBef>
              <a:defRPr sz="2885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1pPr>
            <a:lvl2pPr marL="669769" indent="-257604">
              <a:lnSpc>
                <a:spcPct val="93000"/>
              </a:lnSpc>
              <a:spcBef>
                <a:spcPts val="1003"/>
              </a:spcBef>
              <a:defRPr sz="2524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2pPr>
            <a:lvl3pPr marL="1030415" indent="-206083">
              <a:lnSpc>
                <a:spcPct val="93000"/>
              </a:lnSpc>
              <a:spcBef>
                <a:spcPts val="823"/>
              </a:spcBef>
              <a:defRPr sz="2164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3pPr>
            <a:lvl4pPr marL="1442580" indent="-206083">
              <a:lnSpc>
                <a:spcPct val="93000"/>
              </a:lnSpc>
              <a:spcBef>
                <a:spcPts val="541"/>
              </a:spcBef>
              <a:defRPr sz="1803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4pPr>
            <a:lvl5pPr marL="1854746" indent="-206083">
              <a:lnSpc>
                <a:spcPct val="93000"/>
              </a:lnSpc>
              <a:spcBef>
                <a:spcPts val="270"/>
              </a:spcBef>
              <a:defRPr sz="1803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5pPr>
            <a:lvl6pPr marL="2266912" indent="-206083" eaLnBrk="0" fontAlgn="base" hangingPunct="0">
              <a:lnSpc>
                <a:spcPct val="93000"/>
              </a:lnSpc>
              <a:spcBef>
                <a:spcPts val="270"/>
              </a:spcBef>
              <a:spcAft>
                <a:spcPct val="0"/>
              </a:spcAft>
              <a:defRPr sz="1803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6pPr>
            <a:lvl7pPr marL="2679078" indent="-206083" eaLnBrk="0" fontAlgn="base" hangingPunct="0">
              <a:lnSpc>
                <a:spcPct val="93000"/>
              </a:lnSpc>
              <a:spcBef>
                <a:spcPts val="270"/>
              </a:spcBef>
              <a:spcAft>
                <a:spcPct val="0"/>
              </a:spcAft>
              <a:defRPr sz="1803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7pPr>
            <a:lvl8pPr marL="3091244" indent="-206083" eaLnBrk="0" fontAlgn="base" hangingPunct="0">
              <a:lnSpc>
                <a:spcPct val="93000"/>
              </a:lnSpc>
              <a:spcBef>
                <a:spcPts val="270"/>
              </a:spcBef>
              <a:spcAft>
                <a:spcPct val="0"/>
              </a:spcAft>
              <a:defRPr sz="1803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8pPr>
            <a:lvl9pPr marL="3503409" indent="-206083" eaLnBrk="0" fontAlgn="base" hangingPunct="0">
              <a:lnSpc>
                <a:spcPct val="93000"/>
              </a:lnSpc>
              <a:spcBef>
                <a:spcPts val="270"/>
              </a:spcBef>
              <a:spcAft>
                <a:spcPct val="0"/>
              </a:spcAft>
              <a:defRPr sz="1803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6" charset="-128"/>
                <a:sym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he-IL" altLang="he-IL" sz="1262">
              <a:solidFill>
                <a:srgbClr val="000000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011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&amp; Bullet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B8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D8F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Arial Bold Italic"/>
        <a:ea typeface="ヒラギノ角ゴ ProN W6"/>
        <a:cs typeface="ヒラギノ角ゴ ProN W6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-128"/>
            <a:cs typeface="ヒラギノ角ゴ ProN W3" charset="-128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-128"/>
            <a:cs typeface="ヒラギノ角ゴ ProN W3" charset="-128"/>
            <a:sym typeface="Arial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232</Words>
  <Application>Microsoft Office PowerPoint</Application>
  <PresentationFormat>Widescreen</PresentationFormat>
  <Paragraphs>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MS PGothic</vt:lpstr>
      <vt:lpstr>ヒラギノ角ゴ ProN W3</vt:lpstr>
      <vt:lpstr>ヒラギノ角ゴ ProN W6</vt:lpstr>
      <vt:lpstr>Arial</vt:lpstr>
      <vt:lpstr>Arial Bold Italic</vt:lpstr>
      <vt:lpstr>Calibri</vt:lpstr>
      <vt:lpstr>Calibri Light</vt:lpstr>
      <vt:lpstr>Times New Roman</vt:lpstr>
      <vt:lpstr>Office Theme</vt:lpstr>
      <vt:lpstr>Title &amp; Bullets</vt:lpstr>
      <vt:lpstr>כלי 1: הטכניקה לניסוח           שאלות</vt:lpstr>
      <vt:lpstr>הכללים להפקת שאלות</vt:lpstr>
      <vt:lpstr>PowerPoint Presentation</vt:lpstr>
      <vt:lpstr>הפקת שאלות</vt:lpstr>
      <vt:lpstr>PowerPoint Presentation</vt:lpstr>
      <vt:lpstr>הפקת שאלות</vt:lpstr>
      <vt:lpstr>זהו שאלות סגורות  ושאלות פתוחות</vt:lpstr>
      <vt:lpstr>חשבו בבקשה על:</vt:lpstr>
      <vt:lpstr>…</vt:lpstr>
      <vt:lpstr>החליפו בין סוגי השאלות</vt:lpstr>
      <vt:lpstr>תנו סדר עדיפות</vt:lpstr>
      <vt:lpstr>דיווח קבוצתי</vt:lpstr>
      <vt:lpstr>הטכניקה לניסוח שאלות</vt:lpstr>
      <vt:lpstr>משוב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</cp:revision>
  <dcterms:created xsi:type="dcterms:W3CDTF">2018-11-02T14:23:21Z</dcterms:created>
  <dcterms:modified xsi:type="dcterms:W3CDTF">2018-11-02T14:27:42Z</dcterms:modified>
</cp:coreProperties>
</file>