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302" r:id="rId2"/>
    <p:sldId id="303" r:id="rId3"/>
    <p:sldId id="304" r:id="rId4"/>
    <p:sldId id="271" r:id="rId5"/>
    <p:sldId id="287" r:id="rId6"/>
    <p:sldId id="274" r:id="rId7"/>
    <p:sldId id="269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QI" initials="R" lastIdx="118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33" autoAdjust="0"/>
    <p:restoredTop sz="94660"/>
  </p:normalViewPr>
  <p:slideViewPr>
    <p:cSldViewPr snapToGrid="0">
      <p:cViewPr varScale="1">
        <p:scale>
          <a:sx n="95" d="100"/>
          <a:sy n="95" d="100"/>
        </p:scale>
        <p:origin x="7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E3D531-4DE6-4287-B563-9911B9D126C9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145ED3-5228-442A-91DF-27E4CCE5D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98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028AE-E122-4FCB-BF40-805AF69D1773}" type="datetimeFigureOut">
              <a:rPr lang="en-US" smtClean="0"/>
              <a:t>8/24/17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FCE6D-23AE-4E73-861C-CE93FF70A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36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433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160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875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19031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3031952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41402565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 </a:t>
            </a:r>
          </a:p>
        </p:txBody>
      </p:sp>
    </p:spTree>
    <p:extLst>
      <p:ext uri="{BB962C8B-B14F-4D97-AF65-F5344CB8AC3E}">
        <p14:creationId xmlns:p14="http://schemas.microsoft.com/office/powerpoint/2010/main" val="41030650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BB3E43-EC87-A141-B5BD-793070A16C19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B956CB3-B689-5B4A-95BA-4A1AC292523E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4973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060632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925547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73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71859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97033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446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54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2424229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0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348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9295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126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8314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3600" b="1" i="0" u="none" strike="noStrike" kern="1200" cap="none" spc="0" normalizeH="0" baseline="0" noProof="0">
                <a:ln>
                  <a:noFill/>
                </a:ln>
                <a:solidFill>
                  <a:srgbClr val="629DD1">
                    <a:lumMod val="60000"/>
                    <a:lumOff val="40000"/>
                  </a:srgb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84819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BBC3013-4435-2D4C-9E29-650CD3D95957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8/24/17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6C9EB7-DE12-DA45-9FA8-81EA5D4669B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4826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15493" y="2681383"/>
            <a:ext cx="20449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prstClr val="white"/>
                </a:solidFill>
                <a:latin typeface="Rockwell"/>
              </a:rPr>
              <a:t>Kailua Kalaheo Complex Area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091" y="941195"/>
            <a:ext cx="42003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Seminar on Best Practices with the QFT: Closing Reflections</a:t>
            </a:r>
            <a:endParaRPr kumimoji="0" lang="en-US" sz="40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98511" y="2958382"/>
            <a:ext cx="2026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solidFill>
                  <a:srgbClr val="FFFFFF"/>
                </a:solidFill>
                <a:latin typeface="Rockwell"/>
              </a:rPr>
              <a:t>Kailua, HI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ockwell"/>
                <a:ea typeface="+mn-ea"/>
                <a:cs typeface="+mn-cs"/>
              </a:rPr>
              <a:t>August 29, 2017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Rockwell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8254" y="4678079"/>
            <a:ext cx="4423245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Luz Santana</a:t>
            </a:r>
          </a:p>
          <a:p>
            <a:pPr algn="ctr"/>
            <a:r>
              <a:rPr lang="en-US" sz="2400" dirty="0" smtClean="0"/>
              <a:t>   Co-Director</a:t>
            </a:r>
          </a:p>
          <a:p>
            <a:pPr algn="ctr"/>
            <a:r>
              <a:rPr lang="en-US" sz="2400" dirty="0" smtClean="0"/>
              <a:t>   The Right Question Institute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4705004" y="4699854"/>
            <a:ext cx="443899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Sarah Westbrook</a:t>
            </a:r>
          </a:p>
          <a:p>
            <a:pPr algn="ctr"/>
            <a:r>
              <a:rPr lang="en-US" sz="2200" dirty="0" smtClean="0"/>
              <a:t>Director of Professional Learning </a:t>
            </a:r>
          </a:p>
          <a:p>
            <a:pPr algn="ctr"/>
            <a:r>
              <a:rPr lang="en-US" sz="2400" dirty="0" smtClean="0"/>
              <a:t>The Right Question Institute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151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>
          <a:xfrm>
            <a:off x="1133475" y="200025"/>
            <a:ext cx="6078538" cy="701675"/>
          </a:xfrm>
        </p:spPr>
        <p:txBody>
          <a:bodyPr/>
          <a:lstStyle/>
          <a:p>
            <a:pPr algn="ctr"/>
            <a:r>
              <a:rPr lang="en-US" altLang="en-US" sz="4400" dirty="0" smtClean="0"/>
              <a:t>Today’s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422" y="991944"/>
            <a:ext cx="8434767" cy="4904507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Welcome and Community Building</a:t>
            </a:r>
            <a:endParaRPr lang="en-US" sz="2800" dirty="0">
              <a:solidFill>
                <a:schemeClr val="tx1"/>
              </a:solidFill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Collaborative Learning with the Question Formulation Technique (QFT)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The Art and Science of the QFT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Lunch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Workshop Session #1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Workshop Session #2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en-US" sz="2800" b="1" dirty="0" smtClean="0">
                <a:solidFill>
                  <a:schemeClr val="tx1"/>
                </a:solidFill>
              </a:rPr>
              <a:t>Closing Reflections, Q&amp;A, &amp; Evaluations</a:t>
            </a:r>
          </a:p>
          <a:p>
            <a:pPr marL="0" indent="0">
              <a:buNone/>
              <a:defRPr/>
            </a:pP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3395" y="6016697"/>
            <a:ext cx="2330605" cy="8536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515254" y="6391442"/>
            <a:ext cx="1740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#QFTCon #QFT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5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992" y="1500821"/>
            <a:ext cx="8426918" cy="414496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1050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>http</a:t>
            </a:r>
            <a:r>
              <a:rPr lang="en-US" altLang="en-US" sz="2800" b="1" dirty="0">
                <a:solidFill>
                  <a:schemeClr val="tx1"/>
                </a:solidFill>
              </a:rPr>
              <a:t>://</a:t>
            </a:r>
            <a:r>
              <a:rPr lang="en-US" altLang="en-US" sz="2800" b="1" dirty="0" smtClean="0">
                <a:solidFill>
                  <a:schemeClr val="tx1"/>
                </a:solidFill>
              </a:rPr>
              <a:t>rightquestion.org/educators/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US" altLang="en-US" sz="2800" b="1" dirty="0" smtClean="0">
                <a:solidFill>
                  <a:schemeClr val="tx1"/>
                </a:solidFill>
              </a:rPr>
              <a:t>seminar-resources/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79503" y="624469"/>
            <a:ext cx="77277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dirty="0">
                <a:solidFill>
                  <a:schemeClr val="accent1"/>
                </a:solidFill>
                <a:latin typeface="+mj-lt"/>
              </a:rPr>
              <a:t>To Access Today’s Materials:</a:t>
            </a:r>
            <a:endParaRPr lang="en-US" sz="40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9503" y="3292925"/>
            <a:ext cx="8007272" cy="3179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spcBef>
                <a:spcPts val="2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rgbClr val="59595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1pPr>
            <a:lvl2pPr marL="4572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1C4E3"/>
              </a:buClr>
              <a:buSzPct val="75000"/>
              <a:buFont typeface="Wingdings" panose="05000000000000000000" pitchFamily="2" charset="2"/>
              <a:buChar char="n"/>
              <a:defRPr sz="2800" kern="1200">
                <a:solidFill>
                  <a:srgbClr val="59595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6858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400" kern="1200">
                <a:solidFill>
                  <a:srgbClr val="59595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3pPr>
            <a:lvl4pPr marL="9144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A1C4E3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rgbClr val="59595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4pPr>
            <a:lvl5pPr marL="1143000" indent="-2286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000" kern="1200">
                <a:solidFill>
                  <a:srgbClr val="595959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Char char=""/>
              <a:defRPr lang="en-US" sz="1800" kern="1200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"/>
              <a:defRPr lang="en-US" sz="1800" kern="1200" baseline="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altLang="en-US" sz="3200" dirty="0">
                <a:solidFill>
                  <a:schemeClr val="accent1"/>
                </a:solidFill>
              </a:rPr>
              <a:t>Join our Educator Network </a:t>
            </a:r>
            <a:r>
              <a:rPr lang="en-US" altLang="en-US" sz="3200" dirty="0" smtClean="0">
                <a:solidFill>
                  <a:schemeClr val="accent1"/>
                </a:solidFill>
              </a:rPr>
              <a:t>for:</a:t>
            </a:r>
          </a:p>
          <a:p>
            <a:pPr lvl="1">
              <a:buFont typeface="Wingdings" charset="2"/>
              <a:buChar char="§"/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Templates </a:t>
            </a:r>
            <a:r>
              <a:rPr lang="en-US" altLang="en-US" dirty="0">
                <a:solidFill>
                  <a:schemeClr val="tx1"/>
                </a:solidFill>
              </a:rPr>
              <a:t>you can use tomorrow in class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 smtClean="0">
                <a:solidFill>
                  <a:schemeClr val="tx1"/>
                </a:solidFill>
              </a:rPr>
              <a:t>Classroom </a:t>
            </a:r>
            <a:r>
              <a:rPr lang="en-US" altLang="en-US" dirty="0">
                <a:solidFill>
                  <a:schemeClr val="tx1"/>
                </a:solidFill>
              </a:rPr>
              <a:t>Examples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>
                <a:solidFill>
                  <a:schemeClr val="tx1"/>
                </a:solidFill>
              </a:rPr>
              <a:t>Instructional Videos</a:t>
            </a:r>
          </a:p>
          <a:p>
            <a:pPr lvl="1">
              <a:buFont typeface="Wingdings" charset="2"/>
              <a:buChar char="§"/>
            </a:pPr>
            <a:r>
              <a:rPr lang="en-US" altLang="en-US" dirty="0">
                <a:solidFill>
                  <a:schemeClr val="tx1"/>
                </a:solidFill>
              </a:rPr>
              <a:t>Forums and Discussions with other Educators</a:t>
            </a:r>
          </a:p>
          <a:p>
            <a:pPr marL="0" indent="0">
              <a:buNone/>
              <a:defRPr/>
            </a:pPr>
            <a:endParaRPr lang="en-US" altLang="en-US" sz="32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272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Closing Reflections</a:t>
            </a:r>
            <a:endParaRPr lang="en-US" sz="4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98473" y="1600200"/>
            <a:ext cx="7556313" cy="4144963"/>
          </a:xfrm>
        </p:spPr>
        <p:txBody>
          <a:bodyPr>
            <a:noAutofit/>
          </a:bodyPr>
          <a:lstStyle/>
          <a:p>
            <a:pPr marL="457200" indent="-457200" fontAlgn="base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What did you learn?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An </a:t>
            </a:r>
            <a:r>
              <a:rPr lang="en-US" sz="2800" dirty="0">
                <a:solidFill>
                  <a:schemeClr val="tx1"/>
                </a:solidFill>
              </a:rPr>
              <a:t>“a-ha moment” or a meaningful take away from your experience </a:t>
            </a:r>
            <a:r>
              <a:rPr lang="en-US" sz="2800" dirty="0" smtClean="0">
                <a:solidFill>
                  <a:schemeClr val="tx1"/>
                </a:solidFill>
              </a:rPr>
              <a:t>today</a:t>
            </a:r>
          </a:p>
        </p:txBody>
      </p:sp>
    </p:spTree>
    <p:extLst>
      <p:ext uri="{BB962C8B-B14F-4D97-AF65-F5344CB8AC3E}">
        <p14:creationId xmlns:p14="http://schemas.microsoft.com/office/powerpoint/2010/main" val="306774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So, where do we go from here?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945" y="1464036"/>
            <a:ext cx="5514109" cy="5243599"/>
          </a:xfrm>
        </p:spPr>
      </p:pic>
    </p:spTree>
    <p:extLst>
      <p:ext uri="{BB962C8B-B14F-4D97-AF65-F5344CB8AC3E}">
        <p14:creationId xmlns:p14="http://schemas.microsoft.com/office/powerpoint/2010/main" val="2004445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00" y="1109891"/>
            <a:ext cx="7855817" cy="732887"/>
          </a:xfrm>
        </p:spPr>
        <p:txBody>
          <a:bodyPr/>
          <a:lstStyle/>
          <a:p>
            <a:r>
              <a:rPr lang="en-US" dirty="0" smtClean="0"/>
              <a:t> 			…as a two-way street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43509" y="2456928"/>
            <a:ext cx="33601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RQI’s design of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rofessional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earning </a:t>
            </a:r>
            <a:r>
              <a:rPr lang="en-US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</a:t>
            </a:r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xperiences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70813" y="2583638"/>
            <a:ext cx="287318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Professional implementation &amp; learning</a:t>
            </a:r>
            <a:endParaRPr lang="en-US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546764" y="2715492"/>
            <a:ext cx="2327562" cy="54032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6363" y="495741"/>
            <a:ext cx="79940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accent1"/>
                </a:solidFill>
                <a:latin typeface="+mj-lt"/>
              </a:rPr>
              <a:t>RQI’s Vision of Professional Learning</a:t>
            </a:r>
            <a:endParaRPr lang="en-US" sz="3600" dirty="0">
              <a:solidFill>
                <a:schemeClr val="accent1"/>
              </a:solidFill>
              <a:latin typeface="+mj-lt"/>
            </a:endParaRPr>
          </a:p>
        </p:txBody>
      </p:sp>
      <p:sp>
        <p:nvSpPr>
          <p:cNvPr id="10" name="Curved Down Arrow 9"/>
          <p:cNvSpPr/>
          <p:nvPr/>
        </p:nvSpPr>
        <p:spPr>
          <a:xfrm rot="10800000">
            <a:off x="3121037" y="4269115"/>
            <a:ext cx="3158834" cy="865320"/>
          </a:xfrm>
          <a:prstGeom prst="curved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1859" y="5866692"/>
            <a:ext cx="2290412" cy="83890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03742" y="6286146"/>
            <a:ext cx="17402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/>
                </a:solidFill>
              </a:rPr>
              <a:t>#</a:t>
            </a:r>
            <a:r>
              <a:rPr lang="en-US" sz="1600" dirty="0" err="1" smtClean="0">
                <a:solidFill>
                  <a:schemeClr val="accent2"/>
                </a:solidFill>
              </a:rPr>
              <a:t>QFTCon</a:t>
            </a:r>
            <a:r>
              <a:rPr lang="en-US" sz="1600" dirty="0">
                <a:solidFill>
                  <a:schemeClr val="accent2"/>
                </a:solidFill>
              </a:rPr>
              <a:t> </a:t>
            </a:r>
            <a:r>
              <a:rPr lang="en-US" sz="1600" dirty="0" smtClean="0">
                <a:solidFill>
                  <a:schemeClr val="accent2"/>
                </a:solidFill>
              </a:rPr>
              <a:t>#QFT</a:t>
            </a:r>
            <a:endParaRPr lang="en-US" sz="16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24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Reflections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	We </a:t>
            </a:r>
            <a:r>
              <a:rPr lang="en-US" sz="2800" dirty="0">
                <a:solidFill>
                  <a:prstClr val="black"/>
                </a:solidFill>
              </a:rPr>
              <a:t>shall not cease from exploration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	And </a:t>
            </a:r>
            <a:r>
              <a:rPr lang="en-US" sz="2800" dirty="0">
                <a:solidFill>
                  <a:prstClr val="black"/>
                </a:solidFill>
              </a:rPr>
              <a:t>the end of all our exploring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	Will </a:t>
            </a:r>
            <a:r>
              <a:rPr lang="en-US" sz="2800" dirty="0">
                <a:solidFill>
                  <a:prstClr val="black"/>
                </a:solidFill>
              </a:rPr>
              <a:t>be to arrive where we started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	And </a:t>
            </a:r>
            <a:r>
              <a:rPr lang="en-US" sz="2800" dirty="0">
                <a:solidFill>
                  <a:prstClr val="black"/>
                </a:solidFill>
              </a:rPr>
              <a:t>know the place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 smtClean="0">
                <a:solidFill>
                  <a:prstClr val="black"/>
                </a:solidFill>
              </a:rPr>
              <a:t>	For </a:t>
            </a:r>
            <a:r>
              <a:rPr lang="en-US" sz="2800" dirty="0">
                <a:solidFill>
                  <a:prstClr val="black"/>
                </a:solidFill>
              </a:rPr>
              <a:t>the first time.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endParaRPr lang="en-US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  <a:defRPr/>
            </a:pPr>
            <a:r>
              <a:rPr lang="en-US" sz="2800" dirty="0">
                <a:solidFill>
                  <a:prstClr val="black"/>
                </a:solidFill>
              </a:rPr>
              <a:t>				--T.S. Eliot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22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vantag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A ppt 14.6.16b" id="{C50796D3-2D62-AC4B-B056-09B0290B8E5C}" vid="{E15C60BD-3032-F745-92B7-61CA23DDF4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8933</TotalTime>
  <Words>169</Words>
  <Application>Microsoft Macintosh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Calibri</vt:lpstr>
      <vt:lpstr>MS PGothic</vt:lpstr>
      <vt:lpstr>Rockwell</vt:lpstr>
      <vt:lpstr>Wingdings</vt:lpstr>
      <vt:lpstr>Advantage</vt:lpstr>
      <vt:lpstr>PowerPoint Presentation</vt:lpstr>
      <vt:lpstr>Today’s Agenda</vt:lpstr>
      <vt:lpstr>PowerPoint Presentation</vt:lpstr>
      <vt:lpstr>Closing Reflections</vt:lpstr>
      <vt:lpstr>So, where do we go from here?</vt:lpstr>
      <vt:lpstr>    …as a two-way street</vt:lpstr>
      <vt:lpstr>Closing Reflections</vt:lpstr>
    </vt:vector>
  </TitlesOfParts>
  <Company>HP</Company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RQI</dc:creator>
  <cp:lastModifiedBy>Microsoft Office User</cp:lastModifiedBy>
  <cp:revision>78</cp:revision>
  <cp:lastPrinted>2017-08-22T15:55:59Z</cp:lastPrinted>
  <dcterms:created xsi:type="dcterms:W3CDTF">2017-06-19T22:24:03Z</dcterms:created>
  <dcterms:modified xsi:type="dcterms:W3CDTF">2017-08-24T17:46:18Z</dcterms:modified>
</cp:coreProperties>
</file>