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theme/theme2.xml" ContentType="application/vnd.openxmlformats-officedocument.theme+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1" r:id="rId1"/>
    <p:sldMasterId id="2147483683" r:id="rId2"/>
    <p:sldMasterId id="2147483704" r:id="rId3"/>
  </p:sldMasterIdLst>
  <p:notesMasterIdLst>
    <p:notesMasterId r:id="rId58"/>
  </p:notesMasterIdLst>
  <p:sldIdLst>
    <p:sldId id="399" r:id="rId4"/>
    <p:sldId id="361" r:id="rId5"/>
    <p:sldId id="367" r:id="rId6"/>
    <p:sldId id="400" r:id="rId7"/>
    <p:sldId id="300" r:id="rId8"/>
    <p:sldId id="401" r:id="rId9"/>
    <p:sldId id="402" r:id="rId10"/>
    <p:sldId id="403" r:id="rId11"/>
    <p:sldId id="404" r:id="rId12"/>
    <p:sldId id="405" r:id="rId13"/>
    <p:sldId id="409" r:id="rId14"/>
    <p:sldId id="406" r:id="rId15"/>
    <p:sldId id="407" r:id="rId16"/>
    <p:sldId id="410" r:id="rId17"/>
    <p:sldId id="411" r:id="rId18"/>
    <p:sldId id="412" r:id="rId19"/>
    <p:sldId id="413" r:id="rId20"/>
    <p:sldId id="414" r:id="rId21"/>
    <p:sldId id="415" r:id="rId22"/>
    <p:sldId id="416" r:id="rId23"/>
    <p:sldId id="417" r:id="rId24"/>
    <p:sldId id="418" r:id="rId25"/>
    <p:sldId id="419" r:id="rId26"/>
    <p:sldId id="420" r:id="rId27"/>
    <p:sldId id="331" r:id="rId28"/>
    <p:sldId id="332" r:id="rId29"/>
    <p:sldId id="444" r:id="rId30"/>
    <p:sldId id="445" r:id="rId31"/>
    <p:sldId id="390" r:id="rId32"/>
    <p:sldId id="379" r:id="rId33"/>
    <p:sldId id="380" r:id="rId34"/>
    <p:sldId id="381" r:id="rId35"/>
    <p:sldId id="382" r:id="rId36"/>
    <p:sldId id="383" r:id="rId37"/>
    <p:sldId id="384" r:id="rId38"/>
    <p:sldId id="385" r:id="rId39"/>
    <p:sldId id="386" r:id="rId40"/>
    <p:sldId id="387" r:id="rId41"/>
    <p:sldId id="388" r:id="rId42"/>
    <p:sldId id="389" r:id="rId43"/>
    <p:sldId id="430" r:id="rId44"/>
    <p:sldId id="431" r:id="rId45"/>
    <p:sldId id="432" r:id="rId46"/>
    <p:sldId id="433" r:id="rId47"/>
    <p:sldId id="434" r:id="rId48"/>
    <p:sldId id="435" r:id="rId49"/>
    <p:sldId id="438" r:id="rId50"/>
    <p:sldId id="436" r:id="rId51"/>
    <p:sldId id="437" r:id="rId52"/>
    <p:sldId id="394" r:id="rId53"/>
    <p:sldId id="439" r:id="rId54"/>
    <p:sldId id="440" r:id="rId55"/>
    <p:sldId id="442" r:id="rId56"/>
    <p:sldId id="443" r:id="rId57"/>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Windows User" initials="WU" lastIdx="29" clrIdx="0">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07" autoAdjust="0"/>
    <p:restoredTop sz="94364" autoAdjust="0"/>
  </p:normalViewPr>
  <p:slideViewPr>
    <p:cSldViewPr snapToGrid="0" snapToObjects="1">
      <p:cViewPr varScale="1">
        <p:scale>
          <a:sx n="107" d="100"/>
          <a:sy n="107" d="100"/>
        </p:scale>
        <p:origin x="114" y="228"/>
      </p:cViewPr>
      <p:guideLst>
        <p:guide orient="horz" pos="2160"/>
        <p:guide pos="2880"/>
      </p:guideLst>
    </p:cSldViewPr>
  </p:slideViewPr>
  <p:outlineViewPr>
    <p:cViewPr>
      <p:scale>
        <a:sx n="33" d="100"/>
        <a:sy n="33" d="100"/>
      </p:scale>
      <p:origin x="0" y="-40992"/>
    </p:cViewPr>
  </p:outlineViewPr>
  <p:notesTextViewPr>
    <p:cViewPr>
      <p:scale>
        <a:sx n="100" d="100"/>
        <a:sy n="100" d="100"/>
      </p:scale>
      <p:origin x="0" y="0"/>
    </p:cViewPr>
  </p:notesTextViewPr>
  <p:sorterViewPr>
    <p:cViewPr>
      <p:scale>
        <a:sx n="150" d="100"/>
        <a:sy n="150" d="100"/>
      </p:scale>
      <p:origin x="0" y="1952"/>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slide" Target="slides/slide36.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slide" Target="slides/slide39.xml"/><Relationship Id="rId47" Type="http://schemas.openxmlformats.org/officeDocument/2006/relationships/slide" Target="slides/slide44.xml"/><Relationship Id="rId50" Type="http://schemas.openxmlformats.org/officeDocument/2006/relationships/slide" Target="slides/slide47.xml"/><Relationship Id="rId55" Type="http://schemas.openxmlformats.org/officeDocument/2006/relationships/slide" Target="slides/slide52.xml"/><Relationship Id="rId63" Type="http://schemas.openxmlformats.org/officeDocument/2006/relationships/tableStyles" Target="tableStyles.xml"/><Relationship Id="rId7" Type="http://schemas.openxmlformats.org/officeDocument/2006/relationships/slide" Target="slides/slide4.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41" Type="http://schemas.openxmlformats.org/officeDocument/2006/relationships/slide" Target="slides/slide38.xml"/><Relationship Id="rId54" Type="http://schemas.openxmlformats.org/officeDocument/2006/relationships/slide" Target="slides/slide51.xml"/><Relationship Id="rId62"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slide" Target="slides/slide42.xml"/><Relationship Id="rId53" Type="http://schemas.openxmlformats.org/officeDocument/2006/relationships/slide" Target="slides/slide50.xml"/><Relationship Id="rId58" Type="http://schemas.openxmlformats.org/officeDocument/2006/relationships/notesMaster" Target="notesMasters/notesMaster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slide" Target="slides/slide46.xml"/><Relationship Id="rId57" Type="http://schemas.openxmlformats.org/officeDocument/2006/relationships/slide" Target="slides/slide54.xml"/><Relationship Id="rId61" Type="http://schemas.openxmlformats.org/officeDocument/2006/relationships/viewProps" Target="viewProps.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4" Type="http://schemas.openxmlformats.org/officeDocument/2006/relationships/slide" Target="slides/slide41.xml"/><Relationship Id="rId52" Type="http://schemas.openxmlformats.org/officeDocument/2006/relationships/slide" Target="slides/slide49.xml"/><Relationship Id="rId60" Type="http://schemas.openxmlformats.org/officeDocument/2006/relationships/presProps" Target="presProp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slide" Target="slides/slide45.xml"/><Relationship Id="rId56" Type="http://schemas.openxmlformats.org/officeDocument/2006/relationships/slide" Target="slides/slide53.xml"/><Relationship Id="rId8" Type="http://schemas.openxmlformats.org/officeDocument/2006/relationships/slide" Target="slides/slide5.xml"/><Relationship Id="rId51" Type="http://schemas.openxmlformats.org/officeDocument/2006/relationships/slide" Target="slides/slide48.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slide" Target="slides/slide43.xml"/><Relationship Id="rId59" Type="http://schemas.openxmlformats.org/officeDocument/2006/relationships/commentAuthors" Target="commentAuthor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5CFD83C-0C6B-BC4D-842F-129DEFFFCC83}" type="doc">
      <dgm:prSet loTypeId="urn:microsoft.com/office/officeart/2005/8/layout/hList3" loCatId="list" qsTypeId="urn:microsoft.com/office/officeart/2005/8/quickstyle/simple4" qsCatId="simple" csTypeId="urn:microsoft.com/office/officeart/2005/8/colors/accent1_2" csCatId="accent1" phldr="1"/>
      <dgm:spPr/>
      <dgm:t>
        <a:bodyPr/>
        <a:lstStyle/>
        <a:p>
          <a:endParaRPr lang="en-US"/>
        </a:p>
      </dgm:t>
    </dgm:pt>
    <dgm:pt modelId="{6AD2A03A-FC77-0649-92E9-8E6E21736820}">
      <dgm:prSet phldrT="[Text]" custT="1">
        <dgm:style>
          <a:lnRef idx="2">
            <a:schemeClr val="accent1">
              <a:shade val="50000"/>
            </a:schemeClr>
          </a:lnRef>
          <a:fillRef idx="1">
            <a:schemeClr val="accent1"/>
          </a:fillRef>
          <a:effectRef idx="0">
            <a:schemeClr val="accent1"/>
          </a:effectRef>
          <a:fontRef idx="minor">
            <a:schemeClr val="lt1"/>
          </a:fontRef>
        </dgm:style>
      </dgm:prSet>
      <dgm:spPr/>
      <dgm:t>
        <a:bodyPr/>
        <a:lstStyle/>
        <a:p>
          <a:r>
            <a:rPr lang="en-US" sz="4100" b="0" dirty="0" smtClean="0">
              <a:latin typeface="+mj-lt"/>
              <a:cs typeface="Gill Sans"/>
            </a:rPr>
            <a:t>Closed-ended Questions</a:t>
          </a:r>
          <a:endParaRPr lang="en-US" sz="4100" b="0" dirty="0">
            <a:latin typeface="+mj-lt"/>
            <a:cs typeface="Gill Sans"/>
          </a:endParaRPr>
        </a:p>
      </dgm:t>
    </dgm:pt>
    <dgm:pt modelId="{80DB3469-4255-D440-BECB-3A0D4DCB7625}" type="parTrans" cxnId="{64026328-281F-4E4B-819B-6E7E2ECFD643}">
      <dgm:prSet/>
      <dgm:spPr/>
      <dgm:t>
        <a:bodyPr/>
        <a:lstStyle/>
        <a:p>
          <a:endParaRPr lang="en-US"/>
        </a:p>
      </dgm:t>
    </dgm:pt>
    <dgm:pt modelId="{F0AF8130-90DD-6A40-BE69-CC06EEC1DDAF}" type="sibTrans" cxnId="{64026328-281F-4E4B-819B-6E7E2ECFD643}">
      <dgm:prSet/>
      <dgm:spPr/>
      <dgm:t>
        <a:bodyPr/>
        <a:lstStyle/>
        <a:p>
          <a:endParaRPr lang="en-US"/>
        </a:p>
      </dgm:t>
    </dgm:pt>
    <dgm:pt modelId="{FF1F7779-F48A-1F40-9E9D-420C87150ED4}">
      <dgm:prSet phldrT="[Text]">
        <dgm:style>
          <a:lnRef idx="2">
            <a:schemeClr val="accent2"/>
          </a:lnRef>
          <a:fillRef idx="1">
            <a:schemeClr val="lt1"/>
          </a:fillRef>
          <a:effectRef idx="0">
            <a:schemeClr val="accent2"/>
          </a:effectRef>
          <a:fontRef idx="minor">
            <a:schemeClr val="dk1"/>
          </a:fontRef>
        </dgm:style>
      </dgm:prSet>
      <dgm:spPr/>
      <dgm:t>
        <a:bodyPr/>
        <a:lstStyle/>
        <a:p>
          <a:r>
            <a:rPr lang="en-US" b="0" dirty="0" smtClean="0">
              <a:latin typeface="+mj-lt"/>
              <a:cs typeface="Gill Sans"/>
            </a:rPr>
            <a:t>Advantages</a:t>
          </a:r>
          <a:endParaRPr lang="en-US" b="0" dirty="0">
            <a:latin typeface="+mj-lt"/>
            <a:cs typeface="Gill Sans"/>
          </a:endParaRPr>
        </a:p>
      </dgm:t>
    </dgm:pt>
    <dgm:pt modelId="{A7F55382-F9EC-094C-8A11-74EE819CF30E}" type="parTrans" cxnId="{3745D2BA-C112-5847-8166-F9EC36687BD8}">
      <dgm:prSet/>
      <dgm:spPr/>
      <dgm:t>
        <a:bodyPr/>
        <a:lstStyle/>
        <a:p>
          <a:endParaRPr lang="en-US"/>
        </a:p>
      </dgm:t>
    </dgm:pt>
    <dgm:pt modelId="{410C3502-284E-4640-BE5B-2BBC03993EC6}" type="sibTrans" cxnId="{3745D2BA-C112-5847-8166-F9EC36687BD8}">
      <dgm:prSet/>
      <dgm:spPr/>
      <dgm:t>
        <a:bodyPr/>
        <a:lstStyle/>
        <a:p>
          <a:endParaRPr lang="en-US"/>
        </a:p>
      </dgm:t>
    </dgm:pt>
    <dgm:pt modelId="{F92606C1-1CD6-BF4E-9E77-D0275FDC37C2}">
      <dgm:prSet>
        <dgm:style>
          <a:lnRef idx="1">
            <a:schemeClr val="accent2"/>
          </a:lnRef>
          <a:fillRef idx="2">
            <a:schemeClr val="accent2"/>
          </a:fillRef>
          <a:effectRef idx="1">
            <a:schemeClr val="accent2"/>
          </a:effectRef>
          <a:fontRef idx="minor">
            <a:schemeClr val="dk1"/>
          </a:fontRef>
        </dgm:style>
      </dgm:prSet>
      <dgm:spPr/>
      <dgm:t>
        <a:bodyPr/>
        <a:lstStyle/>
        <a:p>
          <a:r>
            <a:rPr lang="en-US" b="0" dirty="0" smtClean="0">
              <a:latin typeface="+mj-lt"/>
              <a:cs typeface="Gill Sans"/>
            </a:rPr>
            <a:t>Disadvantages </a:t>
          </a:r>
          <a:endParaRPr lang="en-US" b="0" dirty="0">
            <a:latin typeface="+mj-lt"/>
            <a:cs typeface="Gill Sans"/>
          </a:endParaRPr>
        </a:p>
      </dgm:t>
    </dgm:pt>
    <dgm:pt modelId="{0D1A1D27-FBA7-E34B-B644-B2808F3E68A8}" type="parTrans" cxnId="{2697C0FA-C691-2044-83EE-E06A69D1F024}">
      <dgm:prSet/>
      <dgm:spPr/>
      <dgm:t>
        <a:bodyPr/>
        <a:lstStyle/>
        <a:p>
          <a:endParaRPr lang="en-US"/>
        </a:p>
      </dgm:t>
    </dgm:pt>
    <dgm:pt modelId="{EEB51F93-8625-064F-84B3-754FC6A26CEF}" type="sibTrans" cxnId="{2697C0FA-C691-2044-83EE-E06A69D1F024}">
      <dgm:prSet/>
      <dgm:spPr/>
      <dgm:t>
        <a:bodyPr/>
        <a:lstStyle/>
        <a:p>
          <a:endParaRPr lang="en-US"/>
        </a:p>
      </dgm:t>
    </dgm:pt>
    <dgm:pt modelId="{91E99BCE-3CAA-CE4C-A763-4B42C659CC8B}" type="pres">
      <dgm:prSet presAssocID="{85CFD83C-0C6B-BC4D-842F-129DEFFFCC83}" presName="composite" presStyleCnt="0">
        <dgm:presLayoutVars>
          <dgm:chMax val="1"/>
          <dgm:dir/>
          <dgm:resizeHandles val="exact"/>
        </dgm:presLayoutVars>
      </dgm:prSet>
      <dgm:spPr/>
      <dgm:t>
        <a:bodyPr/>
        <a:lstStyle/>
        <a:p>
          <a:endParaRPr lang="en-US"/>
        </a:p>
      </dgm:t>
    </dgm:pt>
    <dgm:pt modelId="{F1305359-E89A-E248-BDAE-44B047EAF116}" type="pres">
      <dgm:prSet presAssocID="{6AD2A03A-FC77-0649-92E9-8E6E21736820}" presName="roof" presStyleLbl="dkBgShp" presStyleIdx="0" presStyleCnt="2" custLinFactNeighborX="-214"/>
      <dgm:spPr/>
      <dgm:t>
        <a:bodyPr/>
        <a:lstStyle/>
        <a:p>
          <a:endParaRPr lang="en-US"/>
        </a:p>
      </dgm:t>
    </dgm:pt>
    <dgm:pt modelId="{AD06BE05-311D-2242-844E-E6A710FEAEE4}" type="pres">
      <dgm:prSet presAssocID="{6AD2A03A-FC77-0649-92E9-8E6E21736820}" presName="pillars" presStyleCnt="0"/>
      <dgm:spPr/>
    </dgm:pt>
    <dgm:pt modelId="{250C4737-A841-8C48-A045-BF4D4D99D3A8}" type="pres">
      <dgm:prSet presAssocID="{6AD2A03A-FC77-0649-92E9-8E6E21736820}" presName="pillar1" presStyleLbl="node1" presStyleIdx="0" presStyleCnt="2">
        <dgm:presLayoutVars>
          <dgm:bulletEnabled val="1"/>
        </dgm:presLayoutVars>
      </dgm:prSet>
      <dgm:spPr/>
      <dgm:t>
        <a:bodyPr/>
        <a:lstStyle/>
        <a:p>
          <a:endParaRPr lang="en-US"/>
        </a:p>
      </dgm:t>
    </dgm:pt>
    <dgm:pt modelId="{24D3949D-55D7-9843-BBF0-4DC75BF720C6}" type="pres">
      <dgm:prSet presAssocID="{F92606C1-1CD6-BF4E-9E77-D0275FDC37C2}" presName="pillarX" presStyleLbl="node1" presStyleIdx="1" presStyleCnt="2">
        <dgm:presLayoutVars>
          <dgm:bulletEnabled val="1"/>
        </dgm:presLayoutVars>
      </dgm:prSet>
      <dgm:spPr/>
      <dgm:t>
        <a:bodyPr/>
        <a:lstStyle/>
        <a:p>
          <a:endParaRPr lang="en-US"/>
        </a:p>
      </dgm:t>
    </dgm:pt>
    <dgm:pt modelId="{30F57DEF-DA04-AE46-8A72-E185F1E3E46F}" type="pres">
      <dgm:prSet presAssocID="{6AD2A03A-FC77-0649-92E9-8E6E21736820}" presName="base" presStyleLbl="dkBgShp" presStyleIdx="1" presStyleCnt="2" custLinFactY="-93979" custLinFactNeighborX="18794" custLinFactNeighborY="-100000">
        <dgm:style>
          <a:lnRef idx="2">
            <a:schemeClr val="accent1">
              <a:shade val="50000"/>
            </a:schemeClr>
          </a:lnRef>
          <a:fillRef idx="1">
            <a:schemeClr val="accent1"/>
          </a:fillRef>
          <a:effectRef idx="0">
            <a:schemeClr val="accent1"/>
          </a:effectRef>
          <a:fontRef idx="minor">
            <a:schemeClr val="lt1"/>
          </a:fontRef>
        </dgm:style>
      </dgm:prSet>
      <dgm:spPr/>
    </dgm:pt>
  </dgm:ptLst>
  <dgm:cxnLst>
    <dgm:cxn modelId="{2697C0FA-C691-2044-83EE-E06A69D1F024}" srcId="{6AD2A03A-FC77-0649-92E9-8E6E21736820}" destId="{F92606C1-1CD6-BF4E-9E77-D0275FDC37C2}" srcOrd="1" destOrd="0" parTransId="{0D1A1D27-FBA7-E34B-B644-B2808F3E68A8}" sibTransId="{EEB51F93-8625-064F-84B3-754FC6A26CEF}"/>
    <dgm:cxn modelId="{3745D2BA-C112-5847-8166-F9EC36687BD8}" srcId="{6AD2A03A-FC77-0649-92E9-8E6E21736820}" destId="{FF1F7779-F48A-1F40-9E9D-420C87150ED4}" srcOrd="0" destOrd="0" parTransId="{A7F55382-F9EC-094C-8A11-74EE819CF30E}" sibTransId="{410C3502-284E-4640-BE5B-2BBC03993EC6}"/>
    <dgm:cxn modelId="{64026328-281F-4E4B-819B-6E7E2ECFD643}" srcId="{85CFD83C-0C6B-BC4D-842F-129DEFFFCC83}" destId="{6AD2A03A-FC77-0649-92E9-8E6E21736820}" srcOrd="0" destOrd="0" parTransId="{80DB3469-4255-D440-BECB-3A0D4DCB7625}" sibTransId="{F0AF8130-90DD-6A40-BE69-CC06EEC1DDAF}"/>
    <dgm:cxn modelId="{C4504B1F-7431-BF44-A8A8-BC789C2FD98F}" type="presOf" srcId="{F92606C1-1CD6-BF4E-9E77-D0275FDC37C2}" destId="{24D3949D-55D7-9843-BBF0-4DC75BF720C6}" srcOrd="0" destOrd="0" presId="urn:microsoft.com/office/officeart/2005/8/layout/hList3"/>
    <dgm:cxn modelId="{3E178AE8-F01C-FE48-9863-EDBF8240A236}" type="presOf" srcId="{6AD2A03A-FC77-0649-92E9-8E6E21736820}" destId="{F1305359-E89A-E248-BDAE-44B047EAF116}" srcOrd="0" destOrd="0" presId="urn:microsoft.com/office/officeart/2005/8/layout/hList3"/>
    <dgm:cxn modelId="{7FB54271-B2F2-A349-963B-D477CE09C60A}" type="presOf" srcId="{FF1F7779-F48A-1F40-9E9D-420C87150ED4}" destId="{250C4737-A841-8C48-A045-BF4D4D99D3A8}" srcOrd="0" destOrd="0" presId="urn:microsoft.com/office/officeart/2005/8/layout/hList3"/>
    <dgm:cxn modelId="{07DE84E7-3F7F-BA42-BCBC-F39250B4CACA}" type="presOf" srcId="{85CFD83C-0C6B-BC4D-842F-129DEFFFCC83}" destId="{91E99BCE-3CAA-CE4C-A763-4B42C659CC8B}" srcOrd="0" destOrd="0" presId="urn:microsoft.com/office/officeart/2005/8/layout/hList3"/>
    <dgm:cxn modelId="{74E0DDB2-A07D-F74B-9BD0-9D230BCADF19}" type="presParOf" srcId="{91E99BCE-3CAA-CE4C-A763-4B42C659CC8B}" destId="{F1305359-E89A-E248-BDAE-44B047EAF116}" srcOrd="0" destOrd="0" presId="urn:microsoft.com/office/officeart/2005/8/layout/hList3"/>
    <dgm:cxn modelId="{2360531A-E104-554A-B04A-6A4AD25C6651}" type="presParOf" srcId="{91E99BCE-3CAA-CE4C-A763-4B42C659CC8B}" destId="{AD06BE05-311D-2242-844E-E6A710FEAEE4}" srcOrd="1" destOrd="0" presId="urn:microsoft.com/office/officeart/2005/8/layout/hList3"/>
    <dgm:cxn modelId="{BB617D89-A4C8-BC40-86C3-1700F732A9E9}" type="presParOf" srcId="{AD06BE05-311D-2242-844E-E6A710FEAEE4}" destId="{250C4737-A841-8C48-A045-BF4D4D99D3A8}" srcOrd="0" destOrd="0" presId="urn:microsoft.com/office/officeart/2005/8/layout/hList3"/>
    <dgm:cxn modelId="{0DA79D3A-E33E-4D41-8217-6619F88A397E}" type="presParOf" srcId="{AD06BE05-311D-2242-844E-E6A710FEAEE4}" destId="{24D3949D-55D7-9843-BBF0-4DC75BF720C6}" srcOrd="1" destOrd="0" presId="urn:microsoft.com/office/officeart/2005/8/layout/hList3"/>
    <dgm:cxn modelId="{B48A301E-2550-504F-8173-B2FB84212D7A}" type="presParOf" srcId="{91E99BCE-3CAA-CE4C-A763-4B42C659CC8B}" destId="{30F57DEF-DA04-AE46-8A72-E185F1E3E46F}" srcOrd="2" destOrd="0" presId="urn:microsoft.com/office/officeart/2005/8/layout/hList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85CFD83C-0C6B-BC4D-842F-129DEFFFCC83}" type="doc">
      <dgm:prSet loTypeId="urn:microsoft.com/office/officeart/2005/8/layout/hList3" loCatId="list" qsTypeId="urn:microsoft.com/office/officeart/2005/8/quickstyle/simple4" qsCatId="simple" csTypeId="urn:microsoft.com/office/officeart/2005/8/colors/accent1_2" csCatId="accent1" phldr="1"/>
      <dgm:spPr/>
      <dgm:t>
        <a:bodyPr/>
        <a:lstStyle/>
        <a:p>
          <a:endParaRPr lang="en-US"/>
        </a:p>
      </dgm:t>
    </dgm:pt>
    <dgm:pt modelId="{6AD2A03A-FC77-0649-92E9-8E6E21736820}">
      <dgm:prSet phldrT="[Text]" custT="1">
        <dgm:style>
          <a:lnRef idx="2">
            <a:schemeClr val="accent1">
              <a:shade val="50000"/>
            </a:schemeClr>
          </a:lnRef>
          <a:fillRef idx="1">
            <a:schemeClr val="accent1"/>
          </a:fillRef>
          <a:effectRef idx="0">
            <a:schemeClr val="accent1"/>
          </a:effectRef>
          <a:fontRef idx="minor">
            <a:schemeClr val="lt1"/>
          </a:fontRef>
        </dgm:style>
      </dgm:prSet>
      <dgm:spPr/>
      <dgm:t>
        <a:bodyPr/>
        <a:lstStyle/>
        <a:p>
          <a:r>
            <a:rPr lang="en-US" sz="4100" b="0" dirty="0" smtClean="0">
              <a:latin typeface="+mj-lt"/>
              <a:cs typeface="Gill Sans"/>
            </a:rPr>
            <a:t>Open-ended Questions</a:t>
          </a:r>
          <a:endParaRPr lang="en-US" sz="4100" b="0" dirty="0">
            <a:latin typeface="+mj-lt"/>
            <a:cs typeface="Gill Sans"/>
          </a:endParaRPr>
        </a:p>
      </dgm:t>
    </dgm:pt>
    <dgm:pt modelId="{80DB3469-4255-D440-BECB-3A0D4DCB7625}" type="parTrans" cxnId="{64026328-281F-4E4B-819B-6E7E2ECFD643}">
      <dgm:prSet/>
      <dgm:spPr/>
      <dgm:t>
        <a:bodyPr/>
        <a:lstStyle/>
        <a:p>
          <a:endParaRPr lang="en-US"/>
        </a:p>
      </dgm:t>
    </dgm:pt>
    <dgm:pt modelId="{F0AF8130-90DD-6A40-BE69-CC06EEC1DDAF}" type="sibTrans" cxnId="{64026328-281F-4E4B-819B-6E7E2ECFD643}">
      <dgm:prSet/>
      <dgm:spPr/>
      <dgm:t>
        <a:bodyPr/>
        <a:lstStyle/>
        <a:p>
          <a:endParaRPr lang="en-US"/>
        </a:p>
      </dgm:t>
    </dgm:pt>
    <dgm:pt modelId="{FF1F7779-F48A-1F40-9E9D-420C87150ED4}">
      <dgm:prSet phldrT="[Text]">
        <dgm:style>
          <a:lnRef idx="2">
            <a:schemeClr val="accent2"/>
          </a:lnRef>
          <a:fillRef idx="1">
            <a:schemeClr val="lt1"/>
          </a:fillRef>
          <a:effectRef idx="0">
            <a:schemeClr val="accent2"/>
          </a:effectRef>
          <a:fontRef idx="minor">
            <a:schemeClr val="dk1"/>
          </a:fontRef>
        </dgm:style>
      </dgm:prSet>
      <dgm:spPr/>
      <dgm:t>
        <a:bodyPr/>
        <a:lstStyle/>
        <a:p>
          <a:r>
            <a:rPr lang="en-US" b="0" dirty="0" smtClean="0">
              <a:latin typeface="+mj-lt"/>
              <a:cs typeface="Gill Sans"/>
            </a:rPr>
            <a:t>Advantages</a:t>
          </a:r>
          <a:endParaRPr lang="en-US" b="0" dirty="0">
            <a:latin typeface="+mj-lt"/>
            <a:cs typeface="Gill Sans"/>
          </a:endParaRPr>
        </a:p>
      </dgm:t>
    </dgm:pt>
    <dgm:pt modelId="{A7F55382-F9EC-094C-8A11-74EE819CF30E}" type="parTrans" cxnId="{3745D2BA-C112-5847-8166-F9EC36687BD8}">
      <dgm:prSet/>
      <dgm:spPr/>
      <dgm:t>
        <a:bodyPr/>
        <a:lstStyle/>
        <a:p>
          <a:endParaRPr lang="en-US"/>
        </a:p>
      </dgm:t>
    </dgm:pt>
    <dgm:pt modelId="{410C3502-284E-4640-BE5B-2BBC03993EC6}" type="sibTrans" cxnId="{3745D2BA-C112-5847-8166-F9EC36687BD8}">
      <dgm:prSet/>
      <dgm:spPr/>
      <dgm:t>
        <a:bodyPr/>
        <a:lstStyle/>
        <a:p>
          <a:endParaRPr lang="en-US"/>
        </a:p>
      </dgm:t>
    </dgm:pt>
    <dgm:pt modelId="{F92606C1-1CD6-BF4E-9E77-D0275FDC37C2}">
      <dgm:prSet>
        <dgm:style>
          <a:lnRef idx="1">
            <a:schemeClr val="accent2"/>
          </a:lnRef>
          <a:fillRef idx="2">
            <a:schemeClr val="accent2"/>
          </a:fillRef>
          <a:effectRef idx="1">
            <a:schemeClr val="accent2"/>
          </a:effectRef>
          <a:fontRef idx="minor">
            <a:schemeClr val="dk1"/>
          </a:fontRef>
        </dgm:style>
      </dgm:prSet>
      <dgm:spPr/>
      <dgm:t>
        <a:bodyPr/>
        <a:lstStyle/>
        <a:p>
          <a:r>
            <a:rPr lang="en-US" b="0" dirty="0" smtClean="0">
              <a:latin typeface="+mj-lt"/>
              <a:cs typeface="Gill Sans"/>
            </a:rPr>
            <a:t>Disadvantages </a:t>
          </a:r>
          <a:endParaRPr lang="en-US" b="0" dirty="0">
            <a:latin typeface="+mj-lt"/>
            <a:cs typeface="Gill Sans"/>
          </a:endParaRPr>
        </a:p>
      </dgm:t>
    </dgm:pt>
    <dgm:pt modelId="{0D1A1D27-FBA7-E34B-B644-B2808F3E68A8}" type="parTrans" cxnId="{2697C0FA-C691-2044-83EE-E06A69D1F024}">
      <dgm:prSet/>
      <dgm:spPr/>
      <dgm:t>
        <a:bodyPr/>
        <a:lstStyle/>
        <a:p>
          <a:endParaRPr lang="en-US"/>
        </a:p>
      </dgm:t>
    </dgm:pt>
    <dgm:pt modelId="{EEB51F93-8625-064F-84B3-754FC6A26CEF}" type="sibTrans" cxnId="{2697C0FA-C691-2044-83EE-E06A69D1F024}">
      <dgm:prSet/>
      <dgm:spPr/>
      <dgm:t>
        <a:bodyPr/>
        <a:lstStyle/>
        <a:p>
          <a:endParaRPr lang="en-US"/>
        </a:p>
      </dgm:t>
    </dgm:pt>
    <dgm:pt modelId="{91E99BCE-3CAA-CE4C-A763-4B42C659CC8B}" type="pres">
      <dgm:prSet presAssocID="{85CFD83C-0C6B-BC4D-842F-129DEFFFCC83}" presName="composite" presStyleCnt="0">
        <dgm:presLayoutVars>
          <dgm:chMax val="1"/>
          <dgm:dir/>
          <dgm:resizeHandles val="exact"/>
        </dgm:presLayoutVars>
      </dgm:prSet>
      <dgm:spPr/>
      <dgm:t>
        <a:bodyPr/>
        <a:lstStyle/>
        <a:p>
          <a:endParaRPr lang="en-US"/>
        </a:p>
      </dgm:t>
    </dgm:pt>
    <dgm:pt modelId="{F1305359-E89A-E248-BDAE-44B047EAF116}" type="pres">
      <dgm:prSet presAssocID="{6AD2A03A-FC77-0649-92E9-8E6E21736820}" presName="roof" presStyleLbl="dkBgShp" presStyleIdx="0" presStyleCnt="2" custLinFactNeighborY="-1402"/>
      <dgm:spPr/>
      <dgm:t>
        <a:bodyPr/>
        <a:lstStyle/>
        <a:p>
          <a:endParaRPr lang="en-US"/>
        </a:p>
      </dgm:t>
    </dgm:pt>
    <dgm:pt modelId="{AD06BE05-311D-2242-844E-E6A710FEAEE4}" type="pres">
      <dgm:prSet presAssocID="{6AD2A03A-FC77-0649-92E9-8E6E21736820}" presName="pillars" presStyleCnt="0"/>
      <dgm:spPr/>
    </dgm:pt>
    <dgm:pt modelId="{250C4737-A841-8C48-A045-BF4D4D99D3A8}" type="pres">
      <dgm:prSet presAssocID="{6AD2A03A-FC77-0649-92E9-8E6E21736820}" presName="pillar1" presStyleLbl="node1" presStyleIdx="0" presStyleCnt="2">
        <dgm:presLayoutVars>
          <dgm:bulletEnabled val="1"/>
        </dgm:presLayoutVars>
      </dgm:prSet>
      <dgm:spPr/>
      <dgm:t>
        <a:bodyPr/>
        <a:lstStyle/>
        <a:p>
          <a:endParaRPr lang="en-US"/>
        </a:p>
      </dgm:t>
    </dgm:pt>
    <dgm:pt modelId="{24D3949D-55D7-9843-BBF0-4DC75BF720C6}" type="pres">
      <dgm:prSet presAssocID="{F92606C1-1CD6-BF4E-9E77-D0275FDC37C2}" presName="pillarX" presStyleLbl="node1" presStyleIdx="1" presStyleCnt="2">
        <dgm:presLayoutVars>
          <dgm:bulletEnabled val="1"/>
        </dgm:presLayoutVars>
      </dgm:prSet>
      <dgm:spPr/>
      <dgm:t>
        <a:bodyPr/>
        <a:lstStyle/>
        <a:p>
          <a:endParaRPr lang="en-US"/>
        </a:p>
      </dgm:t>
    </dgm:pt>
    <dgm:pt modelId="{30F57DEF-DA04-AE46-8A72-E185F1E3E46F}" type="pres">
      <dgm:prSet presAssocID="{6AD2A03A-FC77-0649-92E9-8E6E21736820}" presName="base" presStyleLbl="dkBgShp" presStyleIdx="1" presStyleCnt="2" custLinFactY="-93979" custLinFactNeighborX="18794" custLinFactNeighborY="-100000">
        <dgm:style>
          <a:lnRef idx="2">
            <a:schemeClr val="accent1">
              <a:shade val="50000"/>
            </a:schemeClr>
          </a:lnRef>
          <a:fillRef idx="1">
            <a:schemeClr val="accent1"/>
          </a:fillRef>
          <a:effectRef idx="0">
            <a:schemeClr val="accent1"/>
          </a:effectRef>
          <a:fontRef idx="minor">
            <a:schemeClr val="lt1"/>
          </a:fontRef>
        </dgm:style>
      </dgm:prSet>
      <dgm:spPr/>
    </dgm:pt>
  </dgm:ptLst>
  <dgm:cxnLst>
    <dgm:cxn modelId="{64026328-281F-4E4B-819B-6E7E2ECFD643}" srcId="{85CFD83C-0C6B-BC4D-842F-129DEFFFCC83}" destId="{6AD2A03A-FC77-0649-92E9-8E6E21736820}" srcOrd="0" destOrd="0" parTransId="{80DB3469-4255-D440-BECB-3A0D4DCB7625}" sibTransId="{F0AF8130-90DD-6A40-BE69-CC06EEC1DDAF}"/>
    <dgm:cxn modelId="{40712BCA-A87D-5A40-8287-0F2548E86FB0}" type="presOf" srcId="{F92606C1-1CD6-BF4E-9E77-D0275FDC37C2}" destId="{24D3949D-55D7-9843-BBF0-4DC75BF720C6}" srcOrd="0" destOrd="0" presId="urn:microsoft.com/office/officeart/2005/8/layout/hList3"/>
    <dgm:cxn modelId="{CC7E029A-FF69-A343-96B4-DE8967CECF19}" type="presOf" srcId="{85CFD83C-0C6B-BC4D-842F-129DEFFFCC83}" destId="{91E99BCE-3CAA-CE4C-A763-4B42C659CC8B}" srcOrd="0" destOrd="0" presId="urn:microsoft.com/office/officeart/2005/8/layout/hList3"/>
    <dgm:cxn modelId="{60242735-F0D8-1049-8740-4434FEF745E1}" type="presOf" srcId="{6AD2A03A-FC77-0649-92E9-8E6E21736820}" destId="{F1305359-E89A-E248-BDAE-44B047EAF116}" srcOrd="0" destOrd="0" presId="urn:microsoft.com/office/officeart/2005/8/layout/hList3"/>
    <dgm:cxn modelId="{3745D2BA-C112-5847-8166-F9EC36687BD8}" srcId="{6AD2A03A-FC77-0649-92E9-8E6E21736820}" destId="{FF1F7779-F48A-1F40-9E9D-420C87150ED4}" srcOrd="0" destOrd="0" parTransId="{A7F55382-F9EC-094C-8A11-74EE819CF30E}" sibTransId="{410C3502-284E-4640-BE5B-2BBC03993EC6}"/>
    <dgm:cxn modelId="{2697C0FA-C691-2044-83EE-E06A69D1F024}" srcId="{6AD2A03A-FC77-0649-92E9-8E6E21736820}" destId="{F92606C1-1CD6-BF4E-9E77-D0275FDC37C2}" srcOrd="1" destOrd="0" parTransId="{0D1A1D27-FBA7-E34B-B644-B2808F3E68A8}" sibTransId="{EEB51F93-8625-064F-84B3-754FC6A26CEF}"/>
    <dgm:cxn modelId="{3D0157CC-7B7D-E24B-95E7-D01D12A2A870}" type="presOf" srcId="{FF1F7779-F48A-1F40-9E9D-420C87150ED4}" destId="{250C4737-A841-8C48-A045-BF4D4D99D3A8}" srcOrd="0" destOrd="0" presId="urn:microsoft.com/office/officeart/2005/8/layout/hList3"/>
    <dgm:cxn modelId="{17CDE3A2-9116-0341-A2AB-FE4AF32E2A53}" type="presParOf" srcId="{91E99BCE-3CAA-CE4C-A763-4B42C659CC8B}" destId="{F1305359-E89A-E248-BDAE-44B047EAF116}" srcOrd="0" destOrd="0" presId="urn:microsoft.com/office/officeart/2005/8/layout/hList3"/>
    <dgm:cxn modelId="{902C48C8-56A0-014D-8360-B5ADA2BA96D7}" type="presParOf" srcId="{91E99BCE-3CAA-CE4C-A763-4B42C659CC8B}" destId="{AD06BE05-311D-2242-844E-E6A710FEAEE4}" srcOrd="1" destOrd="0" presId="urn:microsoft.com/office/officeart/2005/8/layout/hList3"/>
    <dgm:cxn modelId="{1C578301-133E-254E-BACC-CB257BA774A0}" type="presParOf" srcId="{AD06BE05-311D-2242-844E-E6A710FEAEE4}" destId="{250C4737-A841-8C48-A045-BF4D4D99D3A8}" srcOrd="0" destOrd="0" presId="urn:microsoft.com/office/officeart/2005/8/layout/hList3"/>
    <dgm:cxn modelId="{D7DF42C8-59FB-534D-90AF-23CB84E4DD1A}" type="presParOf" srcId="{AD06BE05-311D-2242-844E-E6A710FEAEE4}" destId="{24D3949D-55D7-9843-BBF0-4DC75BF720C6}" srcOrd="1" destOrd="0" presId="urn:microsoft.com/office/officeart/2005/8/layout/hList3"/>
    <dgm:cxn modelId="{1B35A9C7-59D1-2044-BD79-7178F2F90FDA}" type="presParOf" srcId="{91E99BCE-3CAA-CE4C-A763-4B42C659CC8B}" destId="{30F57DEF-DA04-AE46-8A72-E185F1E3E46F}" srcOrd="2" destOrd="0" presId="urn:microsoft.com/office/officeart/2005/8/layout/hList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1305359-E89A-E248-BDAE-44B047EAF116}">
      <dsp:nvSpPr>
        <dsp:cNvPr id="0" name=""/>
        <dsp:cNvSpPr/>
      </dsp:nvSpPr>
      <dsp:spPr>
        <a:xfrm>
          <a:off x="0" y="0"/>
          <a:ext cx="6676859" cy="1018852"/>
        </a:xfrm>
        <a:prstGeom prst="rect">
          <a:avLst/>
        </a:prstGeom>
        <a:solidFill>
          <a:schemeClr val="accent1"/>
        </a:solidFill>
        <a:ln w="25400" cap="flat" cmpd="sng" algn="ctr">
          <a:solidFill>
            <a:schemeClr val="accent1">
              <a:shade val="50000"/>
            </a:schemeClr>
          </a:solidFill>
          <a:prstDash val="solid"/>
        </a:ln>
        <a:effectLst/>
      </dsp:spPr>
      <dsp:style>
        <a:lnRef idx="2">
          <a:schemeClr val="accent1">
            <a:shade val="50000"/>
          </a:schemeClr>
        </a:lnRef>
        <a:fillRef idx="1">
          <a:schemeClr val="accent1"/>
        </a:fillRef>
        <a:effectRef idx="0">
          <a:schemeClr val="accent1"/>
        </a:effectRef>
        <a:fontRef idx="minor">
          <a:schemeClr val="lt1"/>
        </a:fontRef>
      </dsp:style>
      <dsp:txBody>
        <a:bodyPr spcFirstLastPara="0" vert="horz" wrap="square" lIns="156210" tIns="156210" rIns="156210" bIns="156210" numCol="1" spcCol="1270" anchor="ctr" anchorCtr="0">
          <a:noAutofit/>
        </a:bodyPr>
        <a:lstStyle/>
        <a:p>
          <a:pPr lvl="0" algn="ctr" defTabSz="1822450">
            <a:lnSpc>
              <a:spcPct val="90000"/>
            </a:lnSpc>
            <a:spcBef>
              <a:spcPct val="0"/>
            </a:spcBef>
            <a:spcAft>
              <a:spcPct val="35000"/>
            </a:spcAft>
          </a:pPr>
          <a:r>
            <a:rPr lang="en-US" sz="4100" b="0" kern="1200" dirty="0" smtClean="0">
              <a:latin typeface="+mj-lt"/>
              <a:cs typeface="Gill Sans"/>
            </a:rPr>
            <a:t>Closed-ended Questions</a:t>
          </a:r>
          <a:endParaRPr lang="en-US" sz="4100" b="0" kern="1200" dirty="0">
            <a:latin typeface="+mj-lt"/>
            <a:cs typeface="Gill Sans"/>
          </a:endParaRPr>
        </a:p>
      </dsp:txBody>
      <dsp:txXfrm>
        <a:off x="0" y="0"/>
        <a:ext cx="6676859" cy="1018852"/>
      </dsp:txXfrm>
    </dsp:sp>
    <dsp:sp modelId="{250C4737-A841-8C48-A045-BF4D4D99D3A8}">
      <dsp:nvSpPr>
        <dsp:cNvPr id="0" name=""/>
        <dsp:cNvSpPr/>
      </dsp:nvSpPr>
      <dsp:spPr>
        <a:xfrm>
          <a:off x="0" y="1018852"/>
          <a:ext cx="3338429" cy="2139590"/>
        </a:xfrm>
        <a:prstGeom prst="rect">
          <a:avLst/>
        </a:prstGeom>
        <a:solidFill>
          <a:schemeClr val="lt1"/>
        </a:solidFill>
        <a:ln w="25400" cap="flat" cmpd="sng" algn="ctr">
          <a:solidFill>
            <a:schemeClr val="accent2"/>
          </a:solidFill>
          <a:prstDash val="solid"/>
        </a:ln>
        <a:effectLst/>
      </dsp:spPr>
      <dsp:style>
        <a:lnRef idx="2">
          <a:schemeClr val="accent2"/>
        </a:lnRef>
        <a:fillRef idx="1">
          <a:schemeClr val="lt1"/>
        </a:fillRef>
        <a:effectRef idx="0">
          <a:schemeClr val="accent2"/>
        </a:effectRef>
        <a:fontRef idx="minor">
          <a:schemeClr val="dk1"/>
        </a:fontRef>
      </dsp:style>
      <dsp:txBody>
        <a:bodyPr spcFirstLastPara="0" vert="horz" wrap="square" lIns="133350" tIns="133350" rIns="133350" bIns="133350" numCol="1" spcCol="1270" anchor="ctr" anchorCtr="0">
          <a:noAutofit/>
        </a:bodyPr>
        <a:lstStyle/>
        <a:p>
          <a:pPr lvl="0" algn="ctr" defTabSz="1555750">
            <a:lnSpc>
              <a:spcPct val="90000"/>
            </a:lnSpc>
            <a:spcBef>
              <a:spcPct val="0"/>
            </a:spcBef>
            <a:spcAft>
              <a:spcPct val="35000"/>
            </a:spcAft>
          </a:pPr>
          <a:r>
            <a:rPr lang="en-US" sz="3500" b="0" kern="1200" dirty="0" smtClean="0">
              <a:latin typeface="+mj-lt"/>
              <a:cs typeface="Gill Sans"/>
            </a:rPr>
            <a:t>Advantages</a:t>
          </a:r>
          <a:endParaRPr lang="en-US" sz="3500" b="0" kern="1200" dirty="0">
            <a:latin typeface="+mj-lt"/>
            <a:cs typeface="Gill Sans"/>
          </a:endParaRPr>
        </a:p>
      </dsp:txBody>
      <dsp:txXfrm>
        <a:off x="0" y="1018852"/>
        <a:ext cx="3338429" cy="2139590"/>
      </dsp:txXfrm>
    </dsp:sp>
    <dsp:sp modelId="{24D3949D-55D7-9843-BBF0-4DC75BF720C6}">
      <dsp:nvSpPr>
        <dsp:cNvPr id="0" name=""/>
        <dsp:cNvSpPr/>
      </dsp:nvSpPr>
      <dsp:spPr>
        <a:xfrm>
          <a:off x="3338429" y="1018852"/>
          <a:ext cx="3338429" cy="2139590"/>
        </a:xfrm>
        <a:prstGeom prst="rect">
          <a:avLst/>
        </a:prstGeom>
        <a:gradFill rotWithShape="1">
          <a:gsLst>
            <a:gs pos="0">
              <a:schemeClr val="accent2">
                <a:tint val="100000"/>
                <a:shade val="40000"/>
                <a:alpha val="100000"/>
                <a:satMod val="150000"/>
                <a:lumMod val="100000"/>
              </a:schemeClr>
            </a:gs>
            <a:gs pos="100000">
              <a:schemeClr val="accent2">
                <a:tint val="70000"/>
                <a:shade val="100000"/>
                <a:alpha val="100000"/>
                <a:satMod val="200000"/>
                <a:lumMod val="100000"/>
              </a:schemeClr>
            </a:gs>
          </a:gsLst>
          <a:lin ang="6000000" scaled="1"/>
        </a:gradFill>
        <a:ln w="12700" cap="flat" cmpd="sng" algn="ctr">
          <a:solidFill>
            <a:schemeClr val="accent2">
              <a:shade val="95000"/>
              <a:satMod val="105000"/>
            </a:schemeClr>
          </a:solidFill>
          <a:prstDash val="solid"/>
        </a:ln>
        <a:effectLst/>
      </dsp:spPr>
      <dsp:style>
        <a:lnRef idx="1">
          <a:schemeClr val="accent2"/>
        </a:lnRef>
        <a:fillRef idx="2">
          <a:schemeClr val="accent2"/>
        </a:fillRef>
        <a:effectRef idx="1">
          <a:schemeClr val="accent2"/>
        </a:effectRef>
        <a:fontRef idx="minor">
          <a:schemeClr val="dk1"/>
        </a:fontRef>
      </dsp:style>
      <dsp:txBody>
        <a:bodyPr spcFirstLastPara="0" vert="horz" wrap="square" lIns="133350" tIns="133350" rIns="133350" bIns="133350" numCol="1" spcCol="1270" anchor="ctr" anchorCtr="0">
          <a:noAutofit/>
        </a:bodyPr>
        <a:lstStyle/>
        <a:p>
          <a:pPr lvl="0" algn="ctr" defTabSz="1555750">
            <a:lnSpc>
              <a:spcPct val="90000"/>
            </a:lnSpc>
            <a:spcBef>
              <a:spcPct val="0"/>
            </a:spcBef>
            <a:spcAft>
              <a:spcPct val="35000"/>
            </a:spcAft>
          </a:pPr>
          <a:r>
            <a:rPr lang="en-US" sz="3500" b="0" kern="1200" dirty="0" smtClean="0">
              <a:latin typeface="+mj-lt"/>
              <a:cs typeface="Gill Sans"/>
            </a:rPr>
            <a:t>Disadvantages </a:t>
          </a:r>
          <a:endParaRPr lang="en-US" sz="3500" b="0" kern="1200" dirty="0">
            <a:latin typeface="+mj-lt"/>
            <a:cs typeface="Gill Sans"/>
          </a:endParaRPr>
        </a:p>
      </dsp:txBody>
      <dsp:txXfrm>
        <a:off x="3338429" y="1018852"/>
        <a:ext cx="3338429" cy="2139590"/>
      </dsp:txXfrm>
    </dsp:sp>
    <dsp:sp modelId="{30F57DEF-DA04-AE46-8A72-E185F1E3E46F}">
      <dsp:nvSpPr>
        <dsp:cNvPr id="0" name=""/>
        <dsp:cNvSpPr/>
      </dsp:nvSpPr>
      <dsp:spPr>
        <a:xfrm>
          <a:off x="0" y="2697292"/>
          <a:ext cx="6676859" cy="237732"/>
        </a:xfrm>
        <a:prstGeom prst="rect">
          <a:avLst/>
        </a:prstGeom>
        <a:solidFill>
          <a:schemeClr val="accent1"/>
        </a:solidFill>
        <a:ln w="25400" cap="flat" cmpd="sng" algn="ctr">
          <a:solidFill>
            <a:schemeClr val="accent1">
              <a:shade val="50000"/>
            </a:schemeClr>
          </a:solidFill>
          <a:prstDash val="solid"/>
        </a:ln>
        <a:effectLst/>
      </dsp:spPr>
      <dsp:style>
        <a:lnRef idx="2">
          <a:schemeClr val="accent1">
            <a:shade val="50000"/>
          </a:schemeClr>
        </a:lnRef>
        <a:fillRef idx="1">
          <a:schemeClr val="accent1"/>
        </a:fillRef>
        <a:effectRef idx="0">
          <a:schemeClr val="accent1"/>
        </a:effectRef>
        <a:fontRef idx="minor">
          <a:schemeClr val="lt1"/>
        </a:fontRef>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1305359-E89A-E248-BDAE-44B047EAF116}">
      <dsp:nvSpPr>
        <dsp:cNvPr id="0" name=""/>
        <dsp:cNvSpPr/>
      </dsp:nvSpPr>
      <dsp:spPr>
        <a:xfrm>
          <a:off x="0" y="0"/>
          <a:ext cx="6676859" cy="1018852"/>
        </a:xfrm>
        <a:prstGeom prst="rect">
          <a:avLst/>
        </a:prstGeom>
        <a:solidFill>
          <a:schemeClr val="accent1"/>
        </a:solidFill>
        <a:ln w="25400" cap="flat" cmpd="sng" algn="ctr">
          <a:solidFill>
            <a:schemeClr val="accent1">
              <a:shade val="50000"/>
            </a:schemeClr>
          </a:solidFill>
          <a:prstDash val="solid"/>
        </a:ln>
        <a:effectLst/>
      </dsp:spPr>
      <dsp:style>
        <a:lnRef idx="2">
          <a:schemeClr val="accent1">
            <a:shade val="50000"/>
          </a:schemeClr>
        </a:lnRef>
        <a:fillRef idx="1">
          <a:schemeClr val="accent1"/>
        </a:fillRef>
        <a:effectRef idx="0">
          <a:schemeClr val="accent1"/>
        </a:effectRef>
        <a:fontRef idx="minor">
          <a:schemeClr val="lt1"/>
        </a:fontRef>
      </dsp:style>
      <dsp:txBody>
        <a:bodyPr spcFirstLastPara="0" vert="horz" wrap="square" lIns="156210" tIns="156210" rIns="156210" bIns="156210" numCol="1" spcCol="1270" anchor="ctr" anchorCtr="0">
          <a:noAutofit/>
        </a:bodyPr>
        <a:lstStyle/>
        <a:p>
          <a:pPr lvl="0" algn="ctr" defTabSz="1822450">
            <a:lnSpc>
              <a:spcPct val="90000"/>
            </a:lnSpc>
            <a:spcBef>
              <a:spcPct val="0"/>
            </a:spcBef>
            <a:spcAft>
              <a:spcPct val="35000"/>
            </a:spcAft>
          </a:pPr>
          <a:r>
            <a:rPr lang="en-US" sz="4100" b="0" kern="1200" dirty="0" smtClean="0">
              <a:latin typeface="+mj-lt"/>
              <a:cs typeface="Gill Sans"/>
            </a:rPr>
            <a:t>Open-ended Questions</a:t>
          </a:r>
          <a:endParaRPr lang="en-US" sz="4100" b="0" kern="1200" dirty="0">
            <a:latin typeface="+mj-lt"/>
            <a:cs typeface="Gill Sans"/>
          </a:endParaRPr>
        </a:p>
      </dsp:txBody>
      <dsp:txXfrm>
        <a:off x="0" y="0"/>
        <a:ext cx="6676859" cy="1018852"/>
      </dsp:txXfrm>
    </dsp:sp>
    <dsp:sp modelId="{250C4737-A841-8C48-A045-BF4D4D99D3A8}">
      <dsp:nvSpPr>
        <dsp:cNvPr id="0" name=""/>
        <dsp:cNvSpPr/>
      </dsp:nvSpPr>
      <dsp:spPr>
        <a:xfrm>
          <a:off x="0" y="1018852"/>
          <a:ext cx="3338429" cy="2139590"/>
        </a:xfrm>
        <a:prstGeom prst="rect">
          <a:avLst/>
        </a:prstGeom>
        <a:solidFill>
          <a:schemeClr val="lt1"/>
        </a:solidFill>
        <a:ln w="25400" cap="flat" cmpd="sng" algn="ctr">
          <a:solidFill>
            <a:schemeClr val="accent2"/>
          </a:solidFill>
          <a:prstDash val="solid"/>
        </a:ln>
        <a:effectLst/>
      </dsp:spPr>
      <dsp:style>
        <a:lnRef idx="2">
          <a:schemeClr val="accent2"/>
        </a:lnRef>
        <a:fillRef idx="1">
          <a:schemeClr val="lt1"/>
        </a:fillRef>
        <a:effectRef idx="0">
          <a:schemeClr val="accent2"/>
        </a:effectRef>
        <a:fontRef idx="minor">
          <a:schemeClr val="dk1"/>
        </a:fontRef>
      </dsp:style>
      <dsp:txBody>
        <a:bodyPr spcFirstLastPara="0" vert="horz" wrap="square" lIns="133350" tIns="133350" rIns="133350" bIns="133350" numCol="1" spcCol="1270" anchor="ctr" anchorCtr="0">
          <a:noAutofit/>
        </a:bodyPr>
        <a:lstStyle/>
        <a:p>
          <a:pPr lvl="0" algn="ctr" defTabSz="1555750">
            <a:lnSpc>
              <a:spcPct val="90000"/>
            </a:lnSpc>
            <a:spcBef>
              <a:spcPct val="0"/>
            </a:spcBef>
            <a:spcAft>
              <a:spcPct val="35000"/>
            </a:spcAft>
          </a:pPr>
          <a:r>
            <a:rPr lang="en-US" sz="3500" b="0" kern="1200" dirty="0" smtClean="0">
              <a:latin typeface="+mj-lt"/>
              <a:cs typeface="Gill Sans"/>
            </a:rPr>
            <a:t>Advantages</a:t>
          </a:r>
          <a:endParaRPr lang="en-US" sz="3500" b="0" kern="1200" dirty="0">
            <a:latin typeface="+mj-lt"/>
            <a:cs typeface="Gill Sans"/>
          </a:endParaRPr>
        </a:p>
      </dsp:txBody>
      <dsp:txXfrm>
        <a:off x="0" y="1018852"/>
        <a:ext cx="3338429" cy="2139590"/>
      </dsp:txXfrm>
    </dsp:sp>
    <dsp:sp modelId="{24D3949D-55D7-9843-BBF0-4DC75BF720C6}">
      <dsp:nvSpPr>
        <dsp:cNvPr id="0" name=""/>
        <dsp:cNvSpPr/>
      </dsp:nvSpPr>
      <dsp:spPr>
        <a:xfrm>
          <a:off x="3338429" y="1018852"/>
          <a:ext cx="3338429" cy="2139590"/>
        </a:xfrm>
        <a:prstGeom prst="rect">
          <a:avLst/>
        </a:prstGeom>
        <a:gradFill rotWithShape="1">
          <a:gsLst>
            <a:gs pos="0">
              <a:schemeClr val="accent2">
                <a:tint val="100000"/>
                <a:shade val="40000"/>
                <a:alpha val="100000"/>
                <a:satMod val="150000"/>
                <a:lumMod val="100000"/>
              </a:schemeClr>
            </a:gs>
            <a:gs pos="100000">
              <a:schemeClr val="accent2">
                <a:tint val="70000"/>
                <a:shade val="100000"/>
                <a:alpha val="100000"/>
                <a:satMod val="200000"/>
                <a:lumMod val="100000"/>
              </a:schemeClr>
            </a:gs>
          </a:gsLst>
          <a:lin ang="6000000" scaled="1"/>
        </a:gradFill>
        <a:ln w="12700" cap="flat" cmpd="sng" algn="ctr">
          <a:solidFill>
            <a:schemeClr val="accent2">
              <a:shade val="95000"/>
              <a:satMod val="105000"/>
            </a:schemeClr>
          </a:solidFill>
          <a:prstDash val="solid"/>
        </a:ln>
        <a:effectLst/>
      </dsp:spPr>
      <dsp:style>
        <a:lnRef idx="1">
          <a:schemeClr val="accent2"/>
        </a:lnRef>
        <a:fillRef idx="2">
          <a:schemeClr val="accent2"/>
        </a:fillRef>
        <a:effectRef idx="1">
          <a:schemeClr val="accent2"/>
        </a:effectRef>
        <a:fontRef idx="minor">
          <a:schemeClr val="dk1"/>
        </a:fontRef>
      </dsp:style>
      <dsp:txBody>
        <a:bodyPr spcFirstLastPara="0" vert="horz" wrap="square" lIns="133350" tIns="133350" rIns="133350" bIns="133350" numCol="1" spcCol="1270" anchor="ctr" anchorCtr="0">
          <a:noAutofit/>
        </a:bodyPr>
        <a:lstStyle/>
        <a:p>
          <a:pPr lvl="0" algn="ctr" defTabSz="1555750">
            <a:lnSpc>
              <a:spcPct val="90000"/>
            </a:lnSpc>
            <a:spcBef>
              <a:spcPct val="0"/>
            </a:spcBef>
            <a:spcAft>
              <a:spcPct val="35000"/>
            </a:spcAft>
          </a:pPr>
          <a:r>
            <a:rPr lang="en-US" sz="3500" b="0" kern="1200" dirty="0" smtClean="0">
              <a:latin typeface="+mj-lt"/>
              <a:cs typeface="Gill Sans"/>
            </a:rPr>
            <a:t>Disadvantages </a:t>
          </a:r>
          <a:endParaRPr lang="en-US" sz="3500" b="0" kern="1200" dirty="0">
            <a:latin typeface="+mj-lt"/>
            <a:cs typeface="Gill Sans"/>
          </a:endParaRPr>
        </a:p>
      </dsp:txBody>
      <dsp:txXfrm>
        <a:off x="3338429" y="1018852"/>
        <a:ext cx="3338429" cy="2139590"/>
      </dsp:txXfrm>
    </dsp:sp>
    <dsp:sp modelId="{30F57DEF-DA04-AE46-8A72-E185F1E3E46F}">
      <dsp:nvSpPr>
        <dsp:cNvPr id="0" name=""/>
        <dsp:cNvSpPr/>
      </dsp:nvSpPr>
      <dsp:spPr>
        <a:xfrm>
          <a:off x="0" y="2697292"/>
          <a:ext cx="6676859" cy="237732"/>
        </a:xfrm>
        <a:prstGeom prst="rect">
          <a:avLst/>
        </a:prstGeom>
        <a:solidFill>
          <a:schemeClr val="accent1"/>
        </a:solidFill>
        <a:ln w="25400" cap="flat" cmpd="sng" algn="ctr">
          <a:solidFill>
            <a:schemeClr val="accent1">
              <a:shade val="50000"/>
            </a:schemeClr>
          </a:solidFill>
          <a:prstDash val="solid"/>
        </a:ln>
        <a:effectLst/>
      </dsp:spPr>
      <dsp:style>
        <a:lnRef idx="2">
          <a:schemeClr val="accent1">
            <a:shade val="50000"/>
          </a:schemeClr>
        </a:lnRef>
        <a:fillRef idx="1">
          <a:schemeClr val="accent1"/>
        </a:fillRef>
        <a:effectRef idx="0">
          <a:schemeClr val="accent1"/>
        </a:effectRef>
        <a:fontRef idx="minor">
          <a:schemeClr val="lt1"/>
        </a:fontRef>
      </dsp:style>
    </dsp:sp>
  </dsp:spTree>
</dsp:drawing>
</file>

<file path=ppt/diagrams/layout1.xml><?xml version="1.0" encoding="utf-8"?>
<dgm:layoutDef xmlns:dgm="http://schemas.openxmlformats.org/drawingml/2006/diagram" xmlns:a="http://schemas.openxmlformats.org/drawingml/2006/main" uniqueId="urn:microsoft.com/office/officeart/2005/8/layout/hList3">
  <dgm:title val=""/>
  <dgm:desc val=""/>
  <dgm:catLst>
    <dgm:cat type="list" pri="19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1" destId="2" srcOrd="0" destOrd="0"/>
        <dgm:cxn modelId="7" srcId="1" destId="3" srcOrd="1" destOrd="0"/>
        <dgm:cxn modelId="8" srcId="1" destId="4" srcOrd="2" destOrd="0"/>
      </dgm:cxnLst>
      <dgm:bg/>
      <dgm:whole/>
    </dgm:dataModel>
  </dgm:sampData>
  <dgm:styleData>
    <dgm:dataModel>
      <dgm:ptLst>
        <dgm:pt modelId="0" type="doc"/>
        <dgm:pt modelId="1"/>
        <dgm:pt modelId="2"/>
        <dgm:pt modelId="3"/>
      </dgm:ptLst>
      <dgm:cxnLst>
        <dgm:cxn modelId="5" srcId="0" destId="1" srcOrd="0" destOrd="0"/>
        <dgm:cxn modelId="6" srcId="1" destId="2" srcOrd="0" destOrd="0"/>
        <dgm:cxn modelId="7" srcId="1" destId="3" srcOrd="1" destOrd="0"/>
      </dgm:cxnLst>
      <dgm:bg/>
      <dgm:whole/>
    </dgm:dataModel>
  </dgm:styleData>
  <dgm:clrData>
    <dgm:dataModel>
      <dgm:ptLst>
        <dgm:pt modelId="0" type="doc"/>
        <dgm:pt modelId="1"/>
        <dgm:pt modelId="2"/>
        <dgm:pt modelId="3"/>
        <dgm:pt modelId="4"/>
        <dgm:pt modelId="5"/>
      </dgm:ptLst>
      <dgm:cxnLst>
        <dgm:cxn modelId="6" srcId="0" destId="1" srcOrd="0" destOrd="0"/>
        <dgm:cxn modelId="7" srcId="1" destId="2" srcOrd="0" destOrd="0"/>
        <dgm:cxn modelId="8" srcId="1" destId="3" srcOrd="1" destOrd="0"/>
        <dgm:cxn modelId="9" srcId="1" destId="4" srcOrd="2" destOrd="0"/>
        <dgm:cxn modelId="10" srcId="1" destId="5" srcOrd="3" destOrd="0"/>
      </dgm:cxnLst>
      <dgm:bg/>
      <dgm:whole/>
    </dgm:dataModel>
  </dgm:clrData>
  <dgm:layoutNode name="composite">
    <dgm:varLst>
      <dgm:chMax val="1"/>
      <dgm:dir/>
      <dgm:resizeHandles val="exact"/>
    </dgm:varLst>
    <dgm:alg type="composite"/>
    <dgm:shape xmlns:r="http://schemas.openxmlformats.org/officeDocument/2006/relationships" r:blip="">
      <dgm:adjLst/>
    </dgm:shape>
    <dgm:presOf/>
    <dgm:constrLst>
      <dgm:constr type="w" for="ch" forName="roof" refType="w"/>
      <dgm:constr type="h" for="ch" forName="roof" refType="h" fact="0.3"/>
      <dgm:constr type="primFontSz" for="ch" forName="roof" val="65"/>
      <dgm:constr type="w" for="ch" forName="pillars" refType="w"/>
      <dgm:constr type="h" for="ch" forName="pillars" refType="h" fact="0.63"/>
      <dgm:constr type="t" for="ch" forName="pillars" refType="h" fact="0.3"/>
      <dgm:constr type="primFontSz" for="des" forName="pillar1" val="65"/>
      <dgm:constr type="primFontSz" for="des" forName="pillarX" refType="primFontSz" refFor="des" refForName="pillar1" op="equ"/>
      <dgm:constr type="w" for="ch" forName="base" refType="w"/>
      <dgm:constr type="h" for="ch" forName="base" refType="h" fact="0.07"/>
      <dgm:constr type="t" for="ch" forName="base" refType="h" fact="0.93"/>
    </dgm:constrLst>
    <dgm:ruleLst/>
    <dgm:forEach name="Name0" axis="ch" ptType="node" cnt="1">
      <dgm:layoutNode name="roof" styleLbl="dkBgShp">
        <dgm:alg type="tx"/>
        <dgm:shape xmlns:r="http://schemas.openxmlformats.org/officeDocument/2006/relationships" type="rect" r:blip="">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pillars" styleLbl="node1">
        <dgm:choose name="Name1">
          <dgm:if name="Name2" func="var" arg="dir" op="equ" val="norm">
            <dgm:alg type="lin">
              <dgm:param type="linDir" val="fromL"/>
            </dgm:alg>
          </dgm:if>
          <dgm:else name="Name3">
            <dgm:alg type="lin">
              <dgm:param type="linDir" val="fromR"/>
            </dgm:alg>
          </dgm:else>
        </dgm:choose>
        <dgm:shape xmlns:r="http://schemas.openxmlformats.org/officeDocument/2006/relationships" r:blip="">
          <dgm:adjLst/>
        </dgm:shape>
        <dgm:presOf/>
        <dgm:constrLst>
          <dgm:constr type="w" for="ch" forName="pillar1" refType="w"/>
          <dgm:constr type="h" for="ch" forName="pillar1" refType="h"/>
          <dgm:constr type="w" for="ch" forName="pillarX" refType="w"/>
          <dgm:constr type="h" for="ch" forName="pillarX" refType="h"/>
        </dgm:constrLst>
        <dgm:ruleLst/>
        <dgm:layoutNode name="pillar1" styleLbl="node1">
          <dgm:varLst>
            <dgm:bulletEnabled val="1"/>
          </dgm:varLst>
          <dgm:alg type="tx"/>
          <dgm:shape xmlns:r="http://schemas.openxmlformats.org/officeDocument/2006/relationships" type="rect" r:blip="">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ch" ptType="node" st="2">
          <dgm:layoutNode name="pillarX" styleLbl="node1">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dgm:layoutNode>
      <dgm:layoutNode name="base" styleLbl="dkBgShp">
        <dgm:alg type="sp"/>
        <dgm:shape xmlns:r="http://schemas.openxmlformats.org/officeDocument/2006/relationships" type="rect" r:blip="">
          <dgm:adjLst/>
        </dgm:shape>
        <dgm:presOf/>
        <dgm:constrLst/>
        <dgm:ruleLst/>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hList3">
  <dgm:title val=""/>
  <dgm:desc val=""/>
  <dgm:catLst>
    <dgm:cat type="list" pri="19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1" destId="2" srcOrd="0" destOrd="0"/>
        <dgm:cxn modelId="7" srcId="1" destId="3" srcOrd="1" destOrd="0"/>
        <dgm:cxn modelId="8" srcId="1" destId="4" srcOrd="2" destOrd="0"/>
      </dgm:cxnLst>
      <dgm:bg/>
      <dgm:whole/>
    </dgm:dataModel>
  </dgm:sampData>
  <dgm:styleData>
    <dgm:dataModel>
      <dgm:ptLst>
        <dgm:pt modelId="0" type="doc"/>
        <dgm:pt modelId="1"/>
        <dgm:pt modelId="2"/>
        <dgm:pt modelId="3"/>
      </dgm:ptLst>
      <dgm:cxnLst>
        <dgm:cxn modelId="5" srcId="0" destId="1" srcOrd="0" destOrd="0"/>
        <dgm:cxn modelId="6" srcId="1" destId="2" srcOrd="0" destOrd="0"/>
        <dgm:cxn modelId="7" srcId="1" destId="3" srcOrd="1" destOrd="0"/>
      </dgm:cxnLst>
      <dgm:bg/>
      <dgm:whole/>
    </dgm:dataModel>
  </dgm:styleData>
  <dgm:clrData>
    <dgm:dataModel>
      <dgm:ptLst>
        <dgm:pt modelId="0" type="doc"/>
        <dgm:pt modelId="1"/>
        <dgm:pt modelId="2"/>
        <dgm:pt modelId="3"/>
        <dgm:pt modelId="4"/>
        <dgm:pt modelId="5"/>
      </dgm:ptLst>
      <dgm:cxnLst>
        <dgm:cxn modelId="6" srcId="0" destId="1" srcOrd="0" destOrd="0"/>
        <dgm:cxn modelId="7" srcId="1" destId="2" srcOrd="0" destOrd="0"/>
        <dgm:cxn modelId="8" srcId="1" destId="3" srcOrd="1" destOrd="0"/>
        <dgm:cxn modelId="9" srcId="1" destId="4" srcOrd="2" destOrd="0"/>
        <dgm:cxn modelId="10" srcId="1" destId="5" srcOrd="3" destOrd="0"/>
      </dgm:cxnLst>
      <dgm:bg/>
      <dgm:whole/>
    </dgm:dataModel>
  </dgm:clrData>
  <dgm:layoutNode name="composite">
    <dgm:varLst>
      <dgm:chMax val="1"/>
      <dgm:dir/>
      <dgm:resizeHandles val="exact"/>
    </dgm:varLst>
    <dgm:alg type="composite"/>
    <dgm:shape xmlns:r="http://schemas.openxmlformats.org/officeDocument/2006/relationships" r:blip="">
      <dgm:adjLst/>
    </dgm:shape>
    <dgm:presOf/>
    <dgm:constrLst>
      <dgm:constr type="w" for="ch" forName="roof" refType="w"/>
      <dgm:constr type="h" for="ch" forName="roof" refType="h" fact="0.3"/>
      <dgm:constr type="primFontSz" for="ch" forName="roof" val="65"/>
      <dgm:constr type="w" for="ch" forName="pillars" refType="w"/>
      <dgm:constr type="h" for="ch" forName="pillars" refType="h" fact="0.63"/>
      <dgm:constr type="t" for="ch" forName="pillars" refType="h" fact="0.3"/>
      <dgm:constr type="primFontSz" for="des" forName="pillar1" val="65"/>
      <dgm:constr type="primFontSz" for="des" forName="pillarX" refType="primFontSz" refFor="des" refForName="pillar1" op="equ"/>
      <dgm:constr type="w" for="ch" forName="base" refType="w"/>
      <dgm:constr type="h" for="ch" forName="base" refType="h" fact="0.07"/>
      <dgm:constr type="t" for="ch" forName="base" refType="h" fact="0.93"/>
    </dgm:constrLst>
    <dgm:ruleLst/>
    <dgm:forEach name="Name0" axis="ch" ptType="node" cnt="1">
      <dgm:layoutNode name="roof" styleLbl="dkBgShp">
        <dgm:alg type="tx"/>
        <dgm:shape xmlns:r="http://schemas.openxmlformats.org/officeDocument/2006/relationships" type="rect" r:blip="">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pillars" styleLbl="node1">
        <dgm:choose name="Name1">
          <dgm:if name="Name2" func="var" arg="dir" op="equ" val="norm">
            <dgm:alg type="lin">
              <dgm:param type="linDir" val="fromL"/>
            </dgm:alg>
          </dgm:if>
          <dgm:else name="Name3">
            <dgm:alg type="lin">
              <dgm:param type="linDir" val="fromR"/>
            </dgm:alg>
          </dgm:else>
        </dgm:choose>
        <dgm:shape xmlns:r="http://schemas.openxmlformats.org/officeDocument/2006/relationships" r:blip="">
          <dgm:adjLst/>
        </dgm:shape>
        <dgm:presOf/>
        <dgm:constrLst>
          <dgm:constr type="w" for="ch" forName="pillar1" refType="w"/>
          <dgm:constr type="h" for="ch" forName="pillar1" refType="h"/>
          <dgm:constr type="w" for="ch" forName="pillarX" refType="w"/>
          <dgm:constr type="h" for="ch" forName="pillarX" refType="h"/>
        </dgm:constrLst>
        <dgm:ruleLst/>
        <dgm:layoutNode name="pillar1" styleLbl="node1">
          <dgm:varLst>
            <dgm:bulletEnabled val="1"/>
          </dgm:varLst>
          <dgm:alg type="tx"/>
          <dgm:shape xmlns:r="http://schemas.openxmlformats.org/officeDocument/2006/relationships" type="rect" r:blip="">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ch" ptType="node" st="2">
          <dgm:layoutNode name="pillarX" styleLbl="node1">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dgm:layoutNode>
      <dgm:layoutNode name="base" styleLbl="dkBgShp">
        <dgm:alg type="sp"/>
        <dgm:shape xmlns:r="http://schemas.openxmlformats.org/officeDocument/2006/relationships" type="rect" r:blip="">
          <dgm:adjLst/>
        </dgm:shape>
        <dgm:presOf/>
        <dgm:constrLst/>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5.png"/></Relationships>
</file>

<file path=ppt/drawings/_rels/vmlDrawing2.vml.rels><?xml version="1.0" encoding="UTF-8" standalone="yes"?>
<Relationships xmlns="http://schemas.openxmlformats.org/package/2006/relationships"><Relationship Id="rId1" Type="http://schemas.openxmlformats.org/officeDocument/2006/relationships/image" Target="../media/image6.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7BF79D7-4642-C040-B61B-7ADAC3B1BC1E}" type="datetimeFigureOut">
              <a:rPr lang="en-US" smtClean="0"/>
              <a:t>7/26/2018</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A874CE0-4909-6048-B317-2721B0FEF0DC}" type="slidenum">
              <a:rPr lang="en-US" smtClean="0"/>
              <a:t>‹#›</a:t>
            </a:fld>
            <a:endParaRPr lang="en-US"/>
          </a:p>
        </p:txBody>
      </p:sp>
    </p:spTree>
    <p:extLst>
      <p:ext uri="{BB962C8B-B14F-4D97-AF65-F5344CB8AC3E}">
        <p14:creationId xmlns:p14="http://schemas.microsoft.com/office/powerpoint/2010/main" val="1240051776"/>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A874CE0-4909-6048-B317-2721B0FEF0DC}" type="slidenum">
              <a:rPr lang="en-US" smtClean="0"/>
              <a:t>1</a:t>
            </a:fld>
            <a:endParaRPr lang="en-US"/>
          </a:p>
        </p:txBody>
      </p:sp>
    </p:spTree>
    <p:extLst>
      <p:ext uri="{BB962C8B-B14F-4D97-AF65-F5344CB8AC3E}">
        <p14:creationId xmlns:p14="http://schemas.microsoft.com/office/powerpoint/2010/main" val="261918146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smtClean="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4A5B7545-9F60-E947-BEC7-08664EAF44B1}"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17</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01789499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A874CE0-4909-6048-B317-2721B0FEF0DC}" type="slidenum">
              <a:rPr lang="en-US" smtClean="0"/>
              <a:t>29</a:t>
            </a:fld>
            <a:endParaRPr lang="en-US"/>
          </a:p>
        </p:txBody>
      </p:sp>
    </p:spTree>
    <p:extLst>
      <p:ext uri="{BB962C8B-B14F-4D97-AF65-F5344CB8AC3E}">
        <p14:creationId xmlns:p14="http://schemas.microsoft.com/office/powerpoint/2010/main" val="398943194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103427" name="Notes Placeholder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eaLnBrk="1" hangingPunct="1">
              <a:spcBef>
                <a:spcPct val="0"/>
              </a:spcBef>
            </a:pPr>
            <a:endParaRPr lang="en-US" altLang="en-US" smtClean="0"/>
          </a:p>
        </p:txBody>
      </p:sp>
      <p:sp>
        <p:nvSpPr>
          <p:cNvPr id="103428" name="Slide Number Placeholder 3"/>
          <p:cNvSpPr>
            <a:spLocks noGrp="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a:solidFill>
                  <a:schemeClr val="tx1"/>
                </a:solidFill>
                <a:latin typeface="Rockwell" panose="02060603020205020403" pitchFamily="18" charset="0"/>
                <a:ea typeface="MS PGothic" panose="020B0600070205080204" pitchFamily="34" charset="-128"/>
              </a:defRPr>
            </a:lvl1pPr>
            <a:lvl2pPr marL="37931725" indent="-37474525">
              <a:defRPr>
                <a:solidFill>
                  <a:schemeClr val="tx1"/>
                </a:solidFill>
                <a:latin typeface="Rockwell" panose="02060603020205020403" pitchFamily="18" charset="0"/>
                <a:ea typeface="MS PGothic" panose="020B0600070205080204" pitchFamily="34" charset="-128"/>
              </a:defRPr>
            </a:lvl2pPr>
            <a:lvl3pPr marL="1143000" indent="-228600">
              <a:defRPr>
                <a:solidFill>
                  <a:schemeClr val="tx1"/>
                </a:solidFill>
                <a:latin typeface="Rockwell" panose="02060603020205020403" pitchFamily="18" charset="0"/>
                <a:ea typeface="MS PGothic" panose="020B0600070205080204" pitchFamily="34" charset="-128"/>
              </a:defRPr>
            </a:lvl3pPr>
            <a:lvl4pPr marL="1600200" indent="-228600">
              <a:defRPr>
                <a:solidFill>
                  <a:schemeClr val="tx1"/>
                </a:solidFill>
                <a:latin typeface="Rockwell" panose="02060603020205020403" pitchFamily="18" charset="0"/>
                <a:ea typeface="MS PGothic" panose="020B0600070205080204" pitchFamily="34" charset="-128"/>
              </a:defRPr>
            </a:lvl4pPr>
            <a:lvl5pPr marL="2057400" indent="-228600">
              <a:defRPr>
                <a:solidFill>
                  <a:schemeClr val="tx1"/>
                </a:solidFill>
                <a:latin typeface="Rockwell" panose="02060603020205020403" pitchFamily="18"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Rockwell" panose="02060603020205020403" pitchFamily="18"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Rockwell" panose="02060603020205020403" pitchFamily="18"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Rockwell" panose="02060603020205020403" pitchFamily="18"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Rockwell" panose="02060603020205020403" pitchFamily="18" charset="0"/>
                <a:ea typeface="MS PGothic" panose="020B0600070205080204" pitchFamily="34" charset="-128"/>
              </a:defRPr>
            </a:lvl9pPr>
          </a:lstStyle>
          <a:p>
            <a:pPr marL="0" marR="0" lvl="0" indent="0" algn="r" defTabSz="457200" rtl="0" eaLnBrk="1" fontAlgn="base" latinLnBrk="0" hangingPunct="1">
              <a:lnSpc>
                <a:spcPct val="100000"/>
              </a:lnSpc>
              <a:spcBef>
                <a:spcPct val="0"/>
              </a:spcBef>
              <a:spcAft>
                <a:spcPct val="0"/>
              </a:spcAft>
              <a:buClrTx/>
              <a:buSzTx/>
              <a:buFontTx/>
              <a:buNone/>
              <a:tabLst/>
              <a:defRPr/>
            </a:pPr>
            <a:fld id="{0E9A970D-EEEB-41F7-ABA4-50EC13D51AB9}" type="slidenum">
              <a:rPr kumimoji="0" lang="en-US" altLang="en-US" sz="1200" b="0" i="0" u="none" strike="noStrike" kern="1200" cap="none" spc="0" normalizeH="0" baseline="0" noProof="0" smtClean="0">
                <a:ln>
                  <a:noFill/>
                </a:ln>
                <a:solidFill>
                  <a:prstClr val="black"/>
                </a:solidFill>
                <a:effectLst/>
                <a:uLnTx/>
                <a:uFillTx/>
                <a:latin typeface="Calibri" panose="020F0502020204030204" pitchFamily="34" charset="0"/>
                <a:ea typeface="MS PGothic" panose="020B0600070205080204" pitchFamily="34" charset="-128"/>
                <a:cs typeface="+mn-cs"/>
              </a:rPr>
              <a:pPr marL="0" marR="0" lvl="0" indent="0" algn="r" defTabSz="457200" rtl="0" eaLnBrk="1" fontAlgn="base" latinLnBrk="0" hangingPunct="1">
                <a:lnSpc>
                  <a:spcPct val="100000"/>
                </a:lnSpc>
                <a:spcBef>
                  <a:spcPct val="0"/>
                </a:spcBef>
                <a:spcAft>
                  <a:spcPct val="0"/>
                </a:spcAft>
                <a:buClrTx/>
                <a:buSzTx/>
                <a:buFontTx/>
                <a:buNone/>
                <a:tabLst/>
                <a:defRPr/>
              </a:pPr>
              <a:t>31</a:t>
            </a:fld>
            <a:endParaRPr kumimoji="0" lang="en-US" altLang="en-US" sz="1200" b="0" i="0" u="none" strike="noStrike" kern="1200" cap="none" spc="0" normalizeH="0" baseline="0" noProof="0" smtClean="0">
              <a:ln>
                <a:noFill/>
              </a:ln>
              <a:solidFill>
                <a:prstClr val="black"/>
              </a:solidFill>
              <a:effectLst/>
              <a:uLnTx/>
              <a:uFillTx/>
              <a:latin typeface="Calibri" panose="020F0502020204030204" pitchFamily="34" charset="0"/>
              <a:ea typeface="MS PGothic" panose="020B0600070205080204" pitchFamily="34" charset="-128"/>
              <a:cs typeface="+mn-cs"/>
            </a:endParaRPr>
          </a:p>
        </p:txBody>
      </p:sp>
    </p:spTree>
    <p:extLst>
      <p:ext uri="{BB962C8B-B14F-4D97-AF65-F5344CB8AC3E}">
        <p14:creationId xmlns:p14="http://schemas.microsoft.com/office/powerpoint/2010/main" val="391205062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109571" name="Notes Placeholder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eaLnBrk="1" hangingPunct="1">
              <a:spcBef>
                <a:spcPct val="0"/>
              </a:spcBef>
            </a:pPr>
            <a:endParaRPr lang="en-US" altLang="en-US" dirty="0" smtClean="0"/>
          </a:p>
        </p:txBody>
      </p:sp>
      <p:sp>
        <p:nvSpPr>
          <p:cNvPr id="109572" name="Slide Number Placeholder 3"/>
          <p:cNvSpPr>
            <a:spLocks noGrp="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a:solidFill>
                  <a:schemeClr val="tx1"/>
                </a:solidFill>
                <a:latin typeface="Rockwell" panose="02060603020205020403" pitchFamily="18" charset="0"/>
                <a:ea typeface="MS PGothic" pitchFamily="34" charset="-128"/>
              </a:defRPr>
            </a:lvl1pPr>
            <a:lvl2pPr marL="37931725" indent="-37474525">
              <a:defRPr>
                <a:solidFill>
                  <a:schemeClr val="tx1"/>
                </a:solidFill>
                <a:latin typeface="Rockwell" panose="02060603020205020403" pitchFamily="18" charset="0"/>
                <a:ea typeface="MS PGothic" pitchFamily="34" charset="-128"/>
              </a:defRPr>
            </a:lvl2pPr>
            <a:lvl3pPr marL="1143000" indent="-228600">
              <a:defRPr>
                <a:solidFill>
                  <a:schemeClr val="tx1"/>
                </a:solidFill>
                <a:latin typeface="Rockwell" panose="02060603020205020403" pitchFamily="18" charset="0"/>
                <a:ea typeface="MS PGothic" pitchFamily="34" charset="-128"/>
              </a:defRPr>
            </a:lvl3pPr>
            <a:lvl4pPr marL="1600200" indent="-228600">
              <a:defRPr>
                <a:solidFill>
                  <a:schemeClr val="tx1"/>
                </a:solidFill>
                <a:latin typeface="Rockwell" panose="02060603020205020403" pitchFamily="18" charset="0"/>
                <a:ea typeface="MS PGothic" pitchFamily="34" charset="-128"/>
              </a:defRPr>
            </a:lvl4pPr>
            <a:lvl5pPr marL="2057400" indent="-228600">
              <a:defRPr>
                <a:solidFill>
                  <a:schemeClr val="tx1"/>
                </a:solidFill>
                <a:latin typeface="Rockwell" panose="02060603020205020403" pitchFamily="18"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Rockwell" panose="02060603020205020403" pitchFamily="18"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Rockwell" panose="02060603020205020403" pitchFamily="18"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Rockwell" panose="02060603020205020403" pitchFamily="18"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Rockwell" panose="02060603020205020403" pitchFamily="18" charset="0"/>
                <a:ea typeface="MS PGothic" pitchFamily="34" charset="-128"/>
              </a:defRPr>
            </a:lvl9pPr>
          </a:lstStyle>
          <a:p>
            <a:pPr marL="0" marR="0" lvl="0" indent="0" algn="r" defTabSz="457200" rtl="0" eaLnBrk="1" fontAlgn="base" latinLnBrk="0" hangingPunct="1">
              <a:lnSpc>
                <a:spcPct val="100000"/>
              </a:lnSpc>
              <a:spcBef>
                <a:spcPct val="0"/>
              </a:spcBef>
              <a:spcAft>
                <a:spcPct val="0"/>
              </a:spcAft>
              <a:buClrTx/>
              <a:buSzTx/>
              <a:buFontTx/>
              <a:buNone/>
              <a:tabLst/>
              <a:defRPr/>
            </a:pPr>
            <a:fld id="{F388BD8A-AA68-4788-9541-F921EC8B5F2E}" type="slidenum">
              <a:rPr kumimoji="0" lang="en-US" altLang="en-US" sz="1200" b="0" i="0" u="none" strike="noStrike" kern="1200" cap="none" spc="0" normalizeH="0" baseline="0" noProof="0" smtClean="0">
                <a:ln>
                  <a:noFill/>
                </a:ln>
                <a:solidFill>
                  <a:prstClr val="black"/>
                </a:solidFill>
                <a:effectLst/>
                <a:uLnTx/>
                <a:uFillTx/>
                <a:latin typeface="Calibri" panose="020F0502020204030204" pitchFamily="34" charset="0"/>
                <a:ea typeface="MS PGothic" pitchFamily="34" charset="-128"/>
                <a:cs typeface="+mn-cs"/>
              </a:rPr>
              <a:pPr marL="0" marR="0" lvl="0" indent="0" algn="r" defTabSz="457200" rtl="0" eaLnBrk="1" fontAlgn="base" latinLnBrk="0" hangingPunct="1">
                <a:lnSpc>
                  <a:spcPct val="100000"/>
                </a:lnSpc>
                <a:spcBef>
                  <a:spcPct val="0"/>
                </a:spcBef>
                <a:spcAft>
                  <a:spcPct val="0"/>
                </a:spcAft>
                <a:buClrTx/>
                <a:buSzTx/>
                <a:buFontTx/>
                <a:buNone/>
                <a:tabLst/>
                <a:defRPr/>
              </a:pPr>
              <a:t>36</a:t>
            </a:fld>
            <a:endParaRPr kumimoji="0" lang="en-US" altLang="en-US" sz="1200" b="0" i="0" u="none" strike="noStrike" kern="1200" cap="none" spc="0" normalizeH="0" baseline="0" noProof="0" smtClean="0">
              <a:ln>
                <a:noFill/>
              </a:ln>
              <a:solidFill>
                <a:prstClr val="black"/>
              </a:solidFill>
              <a:effectLst/>
              <a:uLnTx/>
              <a:uFillTx/>
              <a:latin typeface="Calibri" panose="020F0502020204030204" pitchFamily="34" charset="0"/>
              <a:ea typeface="MS PGothic" pitchFamily="34" charset="-128"/>
              <a:cs typeface="+mn-cs"/>
            </a:endParaRPr>
          </a:p>
        </p:txBody>
      </p:sp>
    </p:spTree>
    <p:extLst>
      <p:ext uri="{BB962C8B-B14F-4D97-AF65-F5344CB8AC3E}">
        <p14:creationId xmlns:p14="http://schemas.microsoft.com/office/powerpoint/2010/main" val="60901048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113667" name="Notes Placeholder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eaLnBrk="1" hangingPunct="1">
              <a:spcBef>
                <a:spcPct val="0"/>
              </a:spcBef>
            </a:pPr>
            <a:endParaRPr lang="en-US" altLang="en-US" smtClean="0"/>
          </a:p>
        </p:txBody>
      </p:sp>
      <p:sp>
        <p:nvSpPr>
          <p:cNvPr id="113668" name="Slide Number Placeholder 3"/>
          <p:cNvSpPr>
            <a:spLocks noGrp="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a:solidFill>
                  <a:schemeClr val="tx1"/>
                </a:solidFill>
                <a:latin typeface="Rockwell" panose="02060603020205020403" pitchFamily="18" charset="0"/>
                <a:ea typeface="MS PGothic" pitchFamily="34" charset="-128"/>
              </a:defRPr>
            </a:lvl1pPr>
            <a:lvl2pPr marL="37931725" indent="-37474525">
              <a:defRPr>
                <a:solidFill>
                  <a:schemeClr val="tx1"/>
                </a:solidFill>
                <a:latin typeface="Rockwell" panose="02060603020205020403" pitchFamily="18" charset="0"/>
                <a:ea typeface="MS PGothic" pitchFamily="34" charset="-128"/>
              </a:defRPr>
            </a:lvl2pPr>
            <a:lvl3pPr marL="1143000" indent="-228600">
              <a:defRPr>
                <a:solidFill>
                  <a:schemeClr val="tx1"/>
                </a:solidFill>
                <a:latin typeface="Rockwell" panose="02060603020205020403" pitchFamily="18" charset="0"/>
                <a:ea typeface="MS PGothic" pitchFamily="34" charset="-128"/>
              </a:defRPr>
            </a:lvl3pPr>
            <a:lvl4pPr marL="1600200" indent="-228600">
              <a:defRPr>
                <a:solidFill>
                  <a:schemeClr val="tx1"/>
                </a:solidFill>
                <a:latin typeface="Rockwell" panose="02060603020205020403" pitchFamily="18" charset="0"/>
                <a:ea typeface="MS PGothic" pitchFamily="34" charset="-128"/>
              </a:defRPr>
            </a:lvl4pPr>
            <a:lvl5pPr marL="2057400" indent="-228600">
              <a:defRPr>
                <a:solidFill>
                  <a:schemeClr val="tx1"/>
                </a:solidFill>
                <a:latin typeface="Rockwell" panose="02060603020205020403" pitchFamily="18"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Rockwell" panose="02060603020205020403" pitchFamily="18"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Rockwell" panose="02060603020205020403" pitchFamily="18"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Rockwell" panose="02060603020205020403" pitchFamily="18"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Rockwell" panose="02060603020205020403" pitchFamily="18" charset="0"/>
                <a:ea typeface="MS PGothic" pitchFamily="34" charset="-128"/>
              </a:defRPr>
            </a:lvl9pPr>
          </a:lstStyle>
          <a:p>
            <a:pPr marL="0" marR="0" lvl="0" indent="0" algn="r" defTabSz="457200" rtl="0" eaLnBrk="1" fontAlgn="base" latinLnBrk="0" hangingPunct="1">
              <a:lnSpc>
                <a:spcPct val="100000"/>
              </a:lnSpc>
              <a:spcBef>
                <a:spcPct val="0"/>
              </a:spcBef>
              <a:spcAft>
                <a:spcPct val="0"/>
              </a:spcAft>
              <a:buClrTx/>
              <a:buSzTx/>
              <a:buFontTx/>
              <a:buNone/>
              <a:tabLst/>
              <a:defRPr/>
            </a:pPr>
            <a:fld id="{C0C22321-DBD6-4F73-8ACE-A63BACA16E71}" type="slidenum">
              <a:rPr kumimoji="0" lang="en-US" altLang="en-US" sz="1200" b="0" i="0" u="none" strike="noStrike" kern="1200" cap="none" spc="0" normalizeH="0" baseline="0" noProof="0" smtClean="0">
                <a:ln>
                  <a:noFill/>
                </a:ln>
                <a:solidFill>
                  <a:prstClr val="black"/>
                </a:solidFill>
                <a:effectLst/>
                <a:uLnTx/>
                <a:uFillTx/>
                <a:latin typeface="Calibri" panose="020F0502020204030204" pitchFamily="34" charset="0"/>
                <a:ea typeface="MS PGothic" pitchFamily="34" charset="-128"/>
                <a:cs typeface="+mn-cs"/>
              </a:rPr>
              <a:pPr marL="0" marR="0" lvl="0" indent="0" algn="r" defTabSz="457200" rtl="0" eaLnBrk="1" fontAlgn="base" latinLnBrk="0" hangingPunct="1">
                <a:lnSpc>
                  <a:spcPct val="100000"/>
                </a:lnSpc>
                <a:spcBef>
                  <a:spcPct val="0"/>
                </a:spcBef>
                <a:spcAft>
                  <a:spcPct val="0"/>
                </a:spcAft>
                <a:buClrTx/>
                <a:buSzTx/>
                <a:buFontTx/>
                <a:buNone/>
                <a:tabLst/>
                <a:defRPr/>
              </a:pPr>
              <a:t>39</a:t>
            </a:fld>
            <a:endParaRPr kumimoji="0" lang="en-US" altLang="en-US" sz="1200" b="0" i="0" u="none" strike="noStrike" kern="1200" cap="none" spc="0" normalizeH="0" baseline="0" noProof="0" smtClean="0">
              <a:ln>
                <a:noFill/>
              </a:ln>
              <a:solidFill>
                <a:prstClr val="black"/>
              </a:solidFill>
              <a:effectLst/>
              <a:uLnTx/>
              <a:uFillTx/>
              <a:latin typeface="Calibri" panose="020F0502020204030204" pitchFamily="34" charset="0"/>
              <a:ea typeface="MS PGothic" pitchFamily="34" charset="-128"/>
              <a:cs typeface="+mn-cs"/>
            </a:endParaRPr>
          </a:p>
        </p:txBody>
      </p:sp>
    </p:spTree>
    <p:extLst>
      <p:ext uri="{BB962C8B-B14F-4D97-AF65-F5344CB8AC3E}">
        <p14:creationId xmlns:p14="http://schemas.microsoft.com/office/powerpoint/2010/main" val="385350378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1" name="Slide Image Placeholder 1"/>
          <p:cNvSpPr>
            <a:spLocks noGrp="1" noRot="1" noChangeAspect="1"/>
          </p:cNvSpPr>
          <p:nvPr>
            <p:ph type="sldImg"/>
          </p:nvPr>
        </p:nvSpPr>
        <p:spPr bwMode="auto">
          <a:noFill/>
          <a:ln>
            <a:solidFill>
              <a:srgbClr val="000000"/>
            </a:solidFill>
            <a:miter lim="800000"/>
            <a:headEnd/>
            <a:tailEnd/>
          </a:ln>
          <a:extLst>
            <a:ext uri="{FAA26D3D-D897-4be2-8F04-BA451C77F1D7}">
              <ma14:placeholderFlag xmlns="" xmlns:ma14="http://schemas.microsoft.com/office/mac/drawingml/2011/main" val="1"/>
            </a:ext>
            <a:ext uri="{909E8E84-426E-40dd-AFC4-6F175D3DCCD1}">
              <a14:hiddenFill xmlns:a14="http://schemas.microsoft.com/office/drawing/2010/main" xmlns="">
                <a:solidFill>
                  <a:srgbClr val="FFFFFF"/>
                </a:solidFill>
              </a14:hiddenFill>
            </a:ext>
          </a:extLst>
        </p:spPr>
      </p:sp>
      <p:sp>
        <p:nvSpPr>
          <p:cNvPr id="76802" name="Notes Placeholder 2"/>
          <p:cNvSpPr>
            <a:spLocks noGrp="1"/>
          </p:cNvSpPr>
          <p:nvPr>
            <p:ph type="body" idx="1"/>
          </p:nvPr>
        </p:nvSpPr>
        <p:spPr bwMode="auto">
          <a:noFill/>
          <a:extLst>
            <a:ext uri="{FAA26D3D-D897-4be2-8F04-BA451C77F1D7}">
              <ma14:placeholderFlag xmlns="" xmlns:ma14="http://schemas.microsoft.com/office/mac/drawingml/2011/main"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endParaRPr lang="en-US">
              <a:latin typeface="Calibri" charset="0"/>
            </a:endParaRPr>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D87B8818-B5A2-D44A-9742-9B9138525960}"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45</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61185160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1" name="Slide Image Placeholder 1"/>
          <p:cNvSpPr>
            <a:spLocks noGrp="1" noRot="1" noChangeAspect="1"/>
          </p:cNvSpPr>
          <p:nvPr>
            <p:ph type="sldImg"/>
          </p:nvPr>
        </p:nvSpPr>
        <p:spPr bwMode="auto">
          <a:noFill/>
          <a:ln>
            <a:solidFill>
              <a:srgbClr val="000000"/>
            </a:solidFill>
            <a:miter lim="800000"/>
            <a:headEnd/>
            <a:tailEnd/>
          </a:ln>
          <a:extLst>
            <a:ext uri="{FAA26D3D-D897-4be2-8F04-BA451C77F1D7}">
              <ma14:placeholderFlag xmlns="" xmlns:ma14="http://schemas.microsoft.com/office/mac/drawingml/2011/main" val="1"/>
            </a:ext>
            <a:ext uri="{909E8E84-426E-40dd-AFC4-6F175D3DCCD1}">
              <a14:hiddenFill xmlns:a14="http://schemas.microsoft.com/office/drawing/2010/main" xmlns="">
                <a:solidFill>
                  <a:srgbClr val="FFFFFF"/>
                </a:solidFill>
              </a14:hiddenFill>
            </a:ext>
          </a:extLst>
        </p:spPr>
      </p:sp>
      <p:sp>
        <p:nvSpPr>
          <p:cNvPr id="81922" name="Notes Placeholder 2"/>
          <p:cNvSpPr>
            <a:spLocks noGrp="1"/>
          </p:cNvSpPr>
          <p:nvPr>
            <p:ph type="body" idx="1"/>
          </p:nvPr>
        </p:nvSpPr>
        <p:spPr bwMode="auto">
          <a:noFill/>
          <a:extLst>
            <a:ext uri="{FAA26D3D-D897-4be2-8F04-BA451C77F1D7}">
              <ma14:placeholderFlag xmlns="" xmlns:ma14="http://schemas.microsoft.com/office/mac/drawingml/2011/main"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atin typeface="Calibri" charset="0"/>
            </a:endParaRPr>
          </a:p>
        </p:txBody>
      </p:sp>
      <p:sp>
        <p:nvSpPr>
          <p:cNvPr id="81923"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400">
                <a:solidFill>
                  <a:schemeClr val="tx1"/>
                </a:solidFill>
                <a:latin typeface="Calibri" charset="0"/>
                <a:ea typeface="ＭＳ Ｐゴシック" charset="0"/>
                <a:cs typeface="ＭＳ Ｐゴシック" charset="0"/>
              </a:defRPr>
            </a:lvl1pPr>
            <a:lvl2pPr marL="757066" indent="-291179" eaLnBrk="0" hangingPunct="0">
              <a:defRPr sz="2400">
                <a:solidFill>
                  <a:schemeClr val="tx1"/>
                </a:solidFill>
                <a:latin typeface="Calibri" charset="0"/>
                <a:ea typeface="ＭＳ Ｐゴシック" charset="0"/>
              </a:defRPr>
            </a:lvl2pPr>
            <a:lvl3pPr marL="1164717" indent="-232943" eaLnBrk="0" hangingPunct="0">
              <a:defRPr sz="2400">
                <a:solidFill>
                  <a:schemeClr val="tx1"/>
                </a:solidFill>
                <a:latin typeface="Calibri" charset="0"/>
                <a:ea typeface="ＭＳ Ｐゴシック" charset="0"/>
              </a:defRPr>
            </a:lvl3pPr>
            <a:lvl4pPr marL="1630604" indent="-232943" eaLnBrk="0" hangingPunct="0">
              <a:defRPr sz="2400">
                <a:solidFill>
                  <a:schemeClr val="tx1"/>
                </a:solidFill>
                <a:latin typeface="Calibri" charset="0"/>
                <a:ea typeface="ＭＳ Ｐゴシック" charset="0"/>
              </a:defRPr>
            </a:lvl4pPr>
            <a:lvl5pPr marL="2096491" indent="-232943" eaLnBrk="0" hangingPunct="0">
              <a:defRPr sz="2400">
                <a:solidFill>
                  <a:schemeClr val="tx1"/>
                </a:solidFill>
                <a:latin typeface="Calibri" charset="0"/>
                <a:ea typeface="ＭＳ Ｐゴシック" charset="0"/>
              </a:defRPr>
            </a:lvl5pPr>
            <a:lvl6pPr marL="2562377" indent="-232943" eaLnBrk="0" fontAlgn="base" hangingPunct="0">
              <a:spcBef>
                <a:spcPct val="0"/>
              </a:spcBef>
              <a:spcAft>
                <a:spcPct val="0"/>
              </a:spcAft>
              <a:defRPr sz="2400">
                <a:solidFill>
                  <a:schemeClr val="tx1"/>
                </a:solidFill>
                <a:latin typeface="Calibri" charset="0"/>
                <a:ea typeface="ＭＳ Ｐゴシック" charset="0"/>
              </a:defRPr>
            </a:lvl6pPr>
            <a:lvl7pPr marL="3028264" indent="-232943" eaLnBrk="0" fontAlgn="base" hangingPunct="0">
              <a:spcBef>
                <a:spcPct val="0"/>
              </a:spcBef>
              <a:spcAft>
                <a:spcPct val="0"/>
              </a:spcAft>
              <a:defRPr sz="2400">
                <a:solidFill>
                  <a:schemeClr val="tx1"/>
                </a:solidFill>
                <a:latin typeface="Calibri" charset="0"/>
                <a:ea typeface="ＭＳ Ｐゴシック" charset="0"/>
              </a:defRPr>
            </a:lvl7pPr>
            <a:lvl8pPr marL="3494151" indent="-232943" eaLnBrk="0" fontAlgn="base" hangingPunct="0">
              <a:spcBef>
                <a:spcPct val="0"/>
              </a:spcBef>
              <a:spcAft>
                <a:spcPct val="0"/>
              </a:spcAft>
              <a:defRPr sz="2400">
                <a:solidFill>
                  <a:schemeClr val="tx1"/>
                </a:solidFill>
                <a:latin typeface="Calibri" charset="0"/>
                <a:ea typeface="ＭＳ Ｐゴシック" charset="0"/>
              </a:defRPr>
            </a:lvl8pPr>
            <a:lvl9pPr marL="3960038" indent="-232943" eaLnBrk="0" fontAlgn="base" hangingPunct="0">
              <a:spcBef>
                <a:spcPct val="0"/>
              </a:spcBef>
              <a:spcAft>
                <a:spcPct val="0"/>
              </a:spcAft>
              <a:defRPr sz="2400">
                <a:solidFill>
                  <a:schemeClr val="tx1"/>
                </a:solidFill>
                <a:latin typeface="Calibri" charset="0"/>
                <a:ea typeface="ＭＳ Ｐゴシック" charset="0"/>
              </a:defRPr>
            </a:lvl9pPr>
          </a:lstStyle>
          <a:p>
            <a:pPr marL="0" marR="0" lvl="0" indent="0" algn="r" defTabSz="457200" rtl="0" eaLnBrk="1" fontAlgn="base" latinLnBrk="0" hangingPunct="1">
              <a:lnSpc>
                <a:spcPct val="100000"/>
              </a:lnSpc>
              <a:spcBef>
                <a:spcPct val="0"/>
              </a:spcBef>
              <a:spcAft>
                <a:spcPct val="0"/>
              </a:spcAft>
              <a:buClrTx/>
              <a:buSzTx/>
              <a:buFontTx/>
              <a:buNone/>
              <a:tabLst/>
              <a:defRPr/>
            </a:pPr>
            <a:fld id="{941860BA-B361-EF49-AD99-649FC8448E0D}" type="slidenum">
              <a:rPr kumimoji="0" lang="en-US" sz="1200" b="0" i="0" u="none" strike="noStrike" kern="1200" cap="none" spc="0" normalizeH="0" baseline="0" noProof="0">
                <a:ln>
                  <a:noFill/>
                </a:ln>
                <a:solidFill>
                  <a:prstClr val="black"/>
                </a:solidFill>
                <a:effectLst/>
                <a:uLnTx/>
                <a:uFillTx/>
                <a:latin typeface="Calibri" charset="0"/>
              </a:rPr>
              <a:pPr marL="0" marR="0" lvl="0" indent="0" algn="r" defTabSz="457200" rtl="0" eaLnBrk="1" fontAlgn="base" latinLnBrk="0" hangingPunct="1">
                <a:lnSpc>
                  <a:spcPct val="100000"/>
                </a:lnSpc>
                <a:spcBef>
                  <a:spcPct val="0"/>
                </a:spcBef>
                <a:spcAft>
                  <a:spcPct val="0"/>
                </a:spcAft>
                <a:buClrTx/>
                <a:buSzTx/>
                <a:buFontTx/>
                <a:buNone/>
                <a:tabLst/>
                <a:defRPr/>
              </a:pPr>
              <a:t>49</a:t>
            </a:fld>
            <a:endParaRPr kumimoji="0" lang="en-US" sz="1200" b="0" i="0" u="none" strike="noStrike" kern="1200" cap="none" spc="0" normalizeH="0" baseline="0" noProof="0">
              <a:ln>
                <a:noFill/>
              </a:ln>
              <a:solidFill>
                <a:prstClr val="black"/>
              </a:solidFill>
              <a:effectLst/>
              <a:uLnTx/>
              <a:uFillTx/>
              <a:latin typeface="Calibri" charset="0"/>
            </a:endParaRPr>
          </a:p>
        </p:txBody>
      </p:sp>
    </p:spTree>
    <p:extLst>
      <p:ext uri="{BB962C8B-B14F-4D97-AF65-F5344CB8AC3E}">
        <p14:creationId xmlns:p14="http://schemas.microsoft.com/office/powerpoint/2010/main" val="98674158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A874CE0-4909-6048-B317-2721B0FEF0DC}" type="slidenum">
              <a:rPr lang="en-US" smtClean="0"/>
              <a:t>50</a:t>
            </a:fld>
            <a:endParaRPr lang="en-US"/>
          </a:p>
        </p:txBody>
      </p:sp>
    </p:spTree>
    <p:extLst>
      <p:ext uri="{BB962C8B-B14F-4D97-AF65-F5344CB8AC3E}">
        <p14:creationId xmlns:p14="http://schemas.microsoft.com/office/powerpoint/2010/main" val="424064587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A874CE0-4909-6048-B317-2721B0FEF0DC}" type="slidenum">
              <a:rPr lang="en-US" smtClean="0"/>
              <a:t>2</a:t>
            </a:fld>
            <a:endParaRPr lang="en-US"/>
          </a:p>
        </p:txBody>
      </p:sp>
    </p:spTree>
    <p:extLst>
      <p:ext uri="{BB962C8B-B14F-4D97-AF65-F5344CB8AC3E}">
        <p14:creationId xmlns:p14="http://schemas.microsoft.com/office/powerpoint/2010/main" val="202622092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A874CE0-4909-6048-B317-2721B0FEF0DC}" type="slidenum">
              <a:rPr lang="en-US" smtClean="0"/>
              <a:t>5</a:t>
            </a:fld>
            <a:endParaRPr lang="en-US"/>
          </a:p>
        </p:txBody>
      </p:sp>
    </p:spTree>
    <p:extLst>
      <p:ext uri="{BB962C8B-B14F-4D97-AF65-F5344CB8AC3E}">
        <p14:creationId xmlns:p14="http://schemas.microsoft.com/office/powerpoint/2010/main" val="183593756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4A5B7545-9F60-E947-BEC7-08664EAF44B1}"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48039816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81923" name="Notes Placeholder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eaLnBrk="1" hangingPunct="1">
              <a:spcBef>
                <a:spcPct val="0"/>
              </a:spcBef>
            </a:pPr>
            <a:endParaRPr lang="en-US" altLang="en-US" smtClean="0"/>
          </a:p>
        </p:txBody>
      </p:sp>
      <p:sp>
        <p:nvSpPr>
          <p:cNvPr id="81924" name="Slide Number Placeholder 3"/>
          <p:cNvSpPr>
            <a:spLocks noGrp="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a:solidFill>
                  <a:schemeClr val="tx1"/>
                </a:solidFill>
                <a:latin typeface="Rockwell" panose="02060603020205020403" pitchFamily="18" charset="0"/>
                <a:ea typeface="MS PGothic" panose="020B0600070205080204" pitchFamily="34" charset="-128"/>
              </a:defRPr>
            </a:lvl1pPr>
            <a:lvl2pPr marL="37931725" indent="-37474525">
              <a:defRPr>
                <a:solidFill>
                  <a:schemeClr val="tx1"/>
                </a:solidFill>
                <a:latin typeface="Rockwell" panose="02060603020205020403" pitchFamily="18" charset="0"/>
                <a:ea typeface="MS PGothic" panose="020B0600070205080204" pitchFamily="34" charset="-128"/>
              </a:defRPr>
            </a:lvl2pPr>
            <a:lvl3pPr marL="1143000" indent="-228600">
              <a:defRPr>
                <a:solidFill>
                  <a:schemeClr val="tx1"/>
                </a:solidFill>
                <a:latin typeface="Rockwell" panose="02060603020205020403" pitchFamily="18" charset="0"/>
                <a:ea typeface="MS PGothic" panose="020B0600070205080204" pitchFamily="34" charset="-128"/>
              </a:defRPr>
            </a:lvl3pPr>
            <a:lvl4pPr marL="1600200" indent="-228600">
              <a:defRPr>
                <a:solidFill>
                  <a:schemeClr val="tx1"/>
                </a:solidFill>
                <a:latin typeface="Rockwell" panose="02060603020205020403" pitchFamily="18" charset="0"/>
                <a:ea typeface="MS PGothic" panose="020B0600070205080204" pitchFamily="34" charset="-128"/>
              </a:defRPr>
            </a:lvl4pPr>
            <a:lvl5pPr marL="2057400" indent="-228600">
              <a:defRPr>
                <a:solidFill>
                  <a:schemeClr val="tx1"/>
                </a:solidFill>
                <a:latin typeface="Rockwell" panose="02060603020205020403" pitchFamily="18"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Rockwell" panose="02060603020205020403" pitchFamily="18"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Rockwell" panose="02060603020205020403" pitchFamily="18"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Rockwell" panose="02060603020205020403" pitchFamily="18"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Rockwell" panose="02060603020205020403" pitchFamily="18" charset="0"/>
                <a:ea typeface="MS PGothic" panose="020B0600070205080204" pitchFamily="34" charset="-128"/>
              </a:defRPr>
            </a:lvl9pPr>
          </a:lstStyle>
          <a:p>
            <a:pPr marL="0" marR="0" lvl="0" indent="0" algn="r" defTabSz="457200" rtl="0" eaLnBrk="1" fontAlgn="base" latinLnBrk="0" hangingPunct="1">
              <a:lnSpc>
                <a:spcPct val="100000"/>
              </a:lnSpc>
              <a:spcBef>
                <a:spcPct val="0"/>
              </a:spcBef>
              <a:spcAft>
                <a:spcPct val="0"/>
              </a:spcAft>
              <a:buClrTx/>
              <a:buSzTx/>
              <a:buFontTx/>
              <a:buNone/>
              <a:tabLst/>
              <a:defRPr/>
            </a:pPr>
            <a:fld id="{81892A65-78A1-4D0E-9447-83CB41B6C276}" type="slidenum">
              <a:rPr kumimoji="0" lang="en-US" altLang="en-US" sz="1200" b="0" i="0" u="none" strike="noStrike" kern="1200" cap="none" spc="0" normalizeH="0" baseline="0" noProof="0" smtClean="0">
                <a:ln>
                  <a:noFill/>
                </a:ln>
                <a:solidFill>
                  <a:prstClr val="black"/>
                </a:solidFill>
                <a:effectLst/>
                <a:uLnTx/>
                <a:uFillTx/>
                <a:latin typeface="Calibri" panose="020F0502020204030204" pitchFamily="34" charset="0"/>
                <a:ea typeface="MS PGothic" panose="020B0600070205080204" pitchFamily="34" charset="-128"/>
                <a:cs typeface="+mn-cs"/>
              </a:rPr>
              <a:pPr marL="0" marR="0" lvl="0" indent="0" algn="r" defTabSz="457200" rtl="0" eaLnBrk="1" fontAlgn="base" latinLnBrk="0" hangingPunct="1">
                <a:lnSpc>
                  <a:spcPct val="100000"/>
                </a:lnSpc>
                <a:spcBef>
                  <a:spcPct val="0"/>
                </a:spcBef>
                <a:spcAft>
                  <a:spcPct val="0"/>
                </a:spcAft>
                <a:buClrTx/>
                <a:buSzTx/>
                <a:buFontTx/>
                <a:buNone/>
                <a:tabLst/>
                <a:defRPr/>
              </a:pPr>
              <a:t>8</a:t>
            </a:fld>
            <a:endParaRPr kumimoji="0" lang="en-US" altLang="en-US" sz="1200" b="0" i="0" u="none" strike="noStrike" kern="1200" cap="none" spc="0" normalizeH="0" baseline="0" noProof="0" smtClean="0">
              <a:ln>
                <a:noFill/>
              </a:ln>
              <a:solidFill>
                <a:prstClr val="black"/>
              </a:solidFill>
              <a:effectLst/>
              <a:uLnTx/>
              <a:uFillTx/>
              <a:latin typeface="Calibri" panose="020F0502020204030204" pitchFamily="34" charset="0"/>
              <a:ea typeface="MS PGothic" panose="020B0600070205080204" pitchFamily="34" charset="-128"/>
              <a:cs typeface="+mn-cs"/>
            </a:endParaRPr>
          </a:p>
        </p:txBody>
      </p:sp>
    </p:spTree>
    <p:extLst>
      <p:ext uri="{BB962C8B-B14F-4D97-AF65-F5344CB8AC3E}">
        <p14:creationId xmlns:p14="http://schemas.microsoft.com/office/powerpoint/2010/main" val="426057795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83971" name="Notes Placeholder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eaLnBrk="1" hangingPunct="1">
              <a:spcBef>
                <a:spcPct val="0"/>
              </a:spcBef>
            </a:pPr>
            <a:endParaRPr lang="en-US" altLang="en-US" smtClean="0"/>
          </a:p>
        </p:txBody>
      </p:sp>
      <p:sp>
        <p:nvSpPr>
          <p:cNvPr id="83972" name="Slide Number Placeholder 3"/>
          <p:cNvSpPr>
            <a:spLocks noGrp="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a:solidFill>
                  <a:schemeClr val="tx1"/>
                </a:solidFill>
                <a:latin typeface="Rockwell" panose="02060603020205020403" pitchFamily="18" charset="0"/>
                <a:ea typeface="MS PGothic" panose="020B0600070205080204" pitchFamily="34" charset="-128"/>
              </a:defRPr>
            </a:lvl1pPr>
            <a:lvl2pPr marL="37931725" indent="-37474525">
              <a:defRPr>
                <a:solidFill>
                  <a:schemeClr val="tx1"/>
                </a:solidFill>
                <a:latin typeface="Rockwell" panose="02060603020205020403" pitchFamily="18" charset="0"/>
                <a:ea typeface="MS PGothic" panose="020B0600070205080204" pitchFamily="34" charset="-128"/>
              </a:defRPr>
            </a:lvl2pPr>
            <a:lvl3pPr marL="1143000" indent="-228600">
              <a:defRPr>
                <a:solidFill>
                  <a:schemeClr val="tx1"/>
                </a:solidFill>
                <a:latin typeface="Rockwell" panose="02060603020205020403" pitchFamily="18" charset="0"/>
                <a:ea typeface="MS PGothic" panose="020B0600070205080204" pitchFamily="34" charset="-128"/>
              </a:defRPr>
            </a:lvl3pPr>
            <a:lvl4pPr marL="1600200" indent="-228600">
              <a:defRPr>
                <a:solidFill>
                  <a:schemeClr val="tx1"/>
                </a:solidFill>
                <a:latin typeface="Rockwell" panose="02060603020205020403" pitchFamily="18" charset="0"/>
                <a:ea typeface="MS PGothic" panose="020B0600070205080204" pitchFamily="34" charset="-128"/>
              </a:defRPr>
            </a:lvl4pPr>
            <a:lvl5pPr marL="2057400" indent="-228600">
              <a:defRPr>
                <a:solidFill>
                  <a:schemeClr val="tx1"/>
                </a:solidFill>
                <a:latin typeface="Rockwell" panose="02060603020205020403" pitchFamily="18"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Rockwell" panose="02060603020205020403" pitchFamily="18"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Rockwell" panose="02060603020205020403" pitchFamily="18"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Rockwell" panose="02060603020205020403" pitchFamily="18"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Rockwell" panose="02060603020205020403" pitchFamily="18" charset="0"/>
                <a:ea typeface="MS PGothic" panose="020B0600070205080204" pitchFamily="34" charset="-128"/>
              </a:defRPr>
            </a:lvl9pPr>
          </a:lstStyle>
          <a:p>
            <a:pPr marL="0" marR="0" lvl="0" indent="0" algn="r" defTabSz="457200" rtl="0" eaLnBrk="1" fontAlgn="base" latinLnBrk="0" hangingPunct="1">
              <a:lnSpc>
                <a:spcPct val="100000"/>
              </a:lnSpc>
              <a:spcBef>
                <a:spcPct val="0"/>
              </a:spcBef>
              <a:spcAft>
                <a:spcPct val="0"/>
              </a:spcAft>
              <a:buClrTx/>
              <a:buSzTx/>
              <a:buFontTx/>
              <a:buNone/>
              <a:tabLst/>
              <a:defRPr/>
            </a:pPr>
            <a:fld id="{94F6C5C9-C46E-4162-BB0E-FD5F99128712}" type="slidenum">
              <a:rPr kumimoji="0" lang="en-US" altLang="en-US" sz="1200" b="0" i="0" u="none" strike="noStrike" kern="1200" cap="none" spc="0" normalizeH="0" baseline="0" noProof="0" smtClean="0">
                <a:ln>
                  <a:noFill/>
                </a:ln>
                <a:solidFill>
                  <a:prstClr val="black"/>
                </a:solidFill>
                <a:effectLst/>
                <a:uLnTx/>
                <a:uFillTx/>
                <a:latin typeface="Calibri" panose="020F0502020204030204" pitchFamily="34" charset="0"/>
                <a:ea typeface="MS PGothic" panose="020B0600070205080204" pitchFamily="34" charset="-128"/>
                <a:cs typeface="+mn-cs"/>
              </a:rPr>
              <a:pPr marL="0" marR="0" lvl="0" indent="0" algn="r" defTabSz="457200" rtl="0" eaLnBrk="1" fontAlgn="base" latinLnBrk="0" hangingPunct="1">
                <a:lnSpc>
                  <a:spcPct val="100000"/>
                </a:lnSpc>
                <a:spcBef>
                  <a:spcPct val="0"/>
                </a:spcBef>
                <a:spcAft>
                  <a:spcPct val="0"/>
                </a:spcAft>
                <a:buClrTx/>
                <a:buSzTx/>
                <a:buFontTx/>
                <a:buNone/>
                <a:tabLst/>
                <a:defRPr/>
              </a:pPr>
              <a:t>9</a:t>
            </a:fld>
            <a:endParaRPr kumimoji="0" lang="en-US" altLang="en-US" sz="1200" b="0" i="0" u="none" strike="noStrike" kern="1200" cap="none" spc="0" normalizeH="0" baseline="0" noProof="0" smtClean="0">
              <a:ln>
                <a:noFill/>
              </a:ln>
              <a:solidFill>
                <a:prstClr val="black"/>
              </a:solidFill>
              <a:effectLst/>
              <a:uLnTx/>
              <a:uFillTx/>
              <a:latin typeface="Calibri" panose="020F0502020204030204" pitchFamily="34" charset="0"/>
              <a:ea typeface="MS PGothic" panose="020B0600070205080204" pitchFamily="34" charset="-128"/>
              <a:cs typeface="+mn-cs"/>
            </a:endParaRPr>
          </a:p>
        </p:txBody>
      </p:sp>
    </p:spTree>
    <p:extLst>
      <p:ext uri="{BB962C8B-B14F-4D97-AF65-F5344CB8AC3E}">
        <p14:creationId xmlns:p14="http://schemas.microsoft.com/office/powerpoint/2010/main" val="116101232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36866" name="Notes Placeholder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wrap="square" numCol="1" anchor="t" anchorCtr="0" compatLnSpc="1">
            <a:prstTxWarp prst="textNoShape">
              <a:avLst/>
            </a:prstTxWarp>
          </a:bodyPr>
          <a:lstStyle/>
          <a:p>
            <a:pPr eaLnBrk="1" hangingPunct="1">
              <a:spcBef>
                <a:spcPct val="0"/>
              </a:spcBef>
            </a:pPr>
            <a:endParaRPr lang="en-US">
              <a:latin typeface="Calibri" charset="0"/>
            </a:endParaRPr>
          </a:p>
        </p:txBody>
      </p:sp>
      <p:sp>
        <p:nvSpPr>
          <p:cNvPr id="36867" name="Slide Number Placeholder 3"/>
          <p:cNvSpPr>
            <a:spLocks noGrp="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400">
                <a:solidFill>
                  <a:schemeClr val="tx1"/>
                </a:solidFill>
                <a:latin typeface="Calibri" charset="0"/>
                <a:ea typeface="ＭＳ Ｐゴシック" charset="0"/>
                <a:cs typeface="ＭＳ Ｐゴシック" charset="0"/>
              </a:defRPr>
            </a:lvl1pPr>
            <a:lvl2pPr marL="757066" indent="-291179" eaLnBrk="0" hangingPunct="0">
              <a:defRPr sz="2400">
                <a:solidFill>
                  <a:schemeClr val="tx1"/>
                </a:solidFill>
                <a:latin typeface="Calibri" charset="0"/>
                <a:ea typeface="ＭＳ Ｐゴシック" charset="0"/>
              </a:defRPr>
            </a:lvl2pPr>
            <a:lvl3pPr marL="1164717" indent="-232943" eaLnBrk="0" hangingPunct="0">
              <a:defRPr sz="2400">
                <a:solidFill>
                  <a:schemeClr val="tx1"/>
                </a:solidFill>
                <a:latin typeface="Calibri" charset="0"/>
                <a:ea typeface="ＭＳ Ｐゴシック" charset="0"/>
              </a:defRPr>
            </a:lvl3pPr>
            <a:lvl4pPr marL="1630604" indent="-232943" eaLnBrk="0" hangingPunct="0">
              <a:defRPr sz="2400">
                <a:solidFill>
                  <a:schemeClr val="tx1"/>
                </a:solidFill>
                <a:latin typeface="Calibri" charset="0"/>
                <a:ea typeface="ＭＳ Ｐゴシック" charset="0"/>
              </a:defRPr>
            </a:lvl4pPr>
            <a:lvl5pPr marL="2096491" indent="-232943" eaLnBrk="0" hangingPunct="0">
              <a:defRPr sz="2400">
                <a:solidFill>
                  <a:schemeClr val="tx1"/>
                </a:solidFill>
                <a:latin typeface="Calibri" charset="0"/>
                <a:ea typeface="ＭＳ Ｐゴシック" charset="0"/>
              </a:defRPr>
            </a:lvl5pPr>
            <a:lvl6pPr marL="2562377" indent="-232943" eaLnBrk="0" fontAlgn="base" hangingPunct="0">
              <a:spcBef>
                <a:spcPct val="0"/>
              </a:spcBef>
              <a:spcAft>
                <a:spcPct val="0"/>
              </a:spcAft>
              <a:defRPr sz="2400">
                <a:solidFill>
                  <a:schemeClr val="tx1"/>
                </a:solidFill>
                <a:latin typeface="Calibri" charset="0"/>
                <a:ea typeface="ＭＳ Ｐゴシック" charset="0"/>
              </a:defRPr>
            </a:lvl6pPr>
            <a:lvl7pPr marL="3028264" indent="-232943" eaLnBrk="0" fontAlgn="base" hangingPunct="0">
              <a:spcBef>
                <a:spcPct val="0"/>
              </a:spcBef>
              <a:spcAft>
                <a:spcPct val="0"/>
              </a:spcAft>
              <a:defRPr sz="2400">
                <a:solidFill>
                  <a:schemeClr val="tx1"/>
                </a:solidFill>
                <a:latin typeface="Calibri" charset="0"/>
                <a:ea typeface="ＭＳ Ｐゴシック" charset="0"/>
              </a:defRPr>
            </a:lvl7pPr>
            <a:lvl8pPr marL="3494151" indent="-232943" eaLnBrk="0" fontAlgn="base" hangingPunct="0">
              <a:spcBef>
                <a:spcPct val="0"/>
              </a:spcBef>
              <a:spcAft>
                <a:spcPct val="0"/>
              </a:spcAft>
              <a:defRPr sz="2400">
                <a:solidFill>
                  <a:schemeClr val="tx1"/>
                </a:solidFill>
                <a:latin typeface="Calibri" charset="0"/>
                <a:ea typeface="ＭＳ Ｐゴシック" charset="0"/>
              </a:defRPr>
            </a:lvl8pPr>
            <a:lvl9pPr marL="3960038" indent="-232943" eaLnBrk="0" fontAlgn="base" hangingPunct="0">
              <a:spcBef>
                <a:spcPct val="0"/>
              </a:spcBef>
              <a:spcAft>
                <a:spcPct val="0"/>
              </a:spcAft>
              <a:defRPr sz="2400">
                <a:solidFill>
                  <a:schemeClr val="tx1"/>
                </a:solidFill>
                <a:latin typeface="Calibri" charset="0"/>
                <a:ea typeface="ＭＳ Ｐゴシック" charset="0"/>
              </a:defRPr>
            </a:lvl9pPr>
          </a:lstStyle>
          <a:p>
            <a:pPr marL="0" marR="0" lvl="0" indent="0" algn="r" defTabSz="457200" rtl="0" eaLnBrk="1" fontAlgn="base" latinLnBrk="0" hangingPunct="1">
              <a:lnSpc>
                <a:spcPct val="100000"/>
              </a:lnSpc>
              <a:spcBef>
                <a:spcPct val="0"/>
              </a:spcBef>
              <a:spcAft>
                <a:spcPct val="0"/>
              </a:spcAft>
              <a:buClrTx/>
              <a:buSzTx/>
              <a:buFontTx/>
              <a:buNone/>
              <a:tabLst/>
              <a:defRPr/>
            </a:pPr>
            <a:fld id="{CB862597-221C-F74B-A931-14AE412BFD55}" type="slidenum">
              <a:rPr kumimoji="0" lang="en-US" sz="1200" b="0" i="0" u="none" strike="noStrike" kern="1200" cap="none" spc="0" normalizeH="0" baseline="0" noProof="0">
                <a:ln>
                  <a:noFill/>
                </a:ln>
                <a:solidFill>
                  <a:prstClr val="black"/>
                </a:solidFill>
                <a:effectLst/>
                <a:uLnTx/>
                <a:uFillTx/>
                <a:latin typeface="Calibri" charset="0"/>
              </a:rPr>
              <a:pPr marL="0" marR="0" lvl="0" indent="0" algn="r" defTabSz="457200" rtl="0" eaLnBrk="1" fontAlgn="base" latinLnBrk="0" hangingPunct="1">
                <a:lnSpc>
                  <a:spcPct val="100000"/>
                </a:lnSpc>
                <a:spcBef>
                  <a:spcPct val="0"/>
                </a:spcBef>
                <a:spcAft>
                  <a:spcPct val="0"/>
                </a:spcAft>
                <a:buClrTx/>
                <a:buSzTx/>
                <a:buFontTx/>
                <a:buNone/>
                <a:tabLst/>
                <a:defRPr/>
              </a:pPr>
              <a:t>12</a:t>
            </a:fld>
            <a:endParaRPr kumimoji="0" lang="en-US" sz="1200" b="0" i="0" u="none" strike="noStrike" kern="1200" cap="none" spc="0" normalizeH="0" baseline="0" noProof="0">
              <a:ln>
                <a:noFill/>
              </a:ln>
              <a:solidFill>
                <a:prstClr val="black"/>
              </a:solidFill>
              <a:effectLst/>
              <a:uLnTx/>
              <a:uFillTx/>
              <a:latin typeface="Calibri" charset="0"/>
            </a:endParaRPr>
          </a:p>
        </p:txBody>
      </p:sp>
    </p:spTree>
    <p:extLst>
      <p:ext uri="{BB962C8B-B14F-4D97-AF65-F5344CB8AC3E}">
        <p14:creationId xmlns:p14="http://schemas.microsoft.com/office/powerpoint/2010/main" val="276103157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38914" name="Notes Placeholder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wrap="square" numCol="1" anchor="t" anchorCtr="0" compatLnSpc="1">
            <a:prstTxWarp prst="textNoShape">
              <a:avLst/>
            </a:prstTxWarp>
          </a:bodyPr>
          <a:lstStyle/>
          <a:p>
            <a:pPr eaLnBrk="1" hangingPunct="1">
              <a:spcBef>
                <a:spcPct val="0"/>
              </a:spcBef>
            </a:pPr>
            <a:endParaRPr lang="en-US">
              <a:latin typeface="Calibri" charset="0"/>
            </a:endParaRPr>
          </a:p>
        </p:txBody>
      </p:sp>
      <p:sp>
        <p:nvSpPr>
          <p:cNvPr id="38915" name="Slide Number Placeholder 3"/>
          <p:cNvSpPr>
            <a:spLocks noGrp="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400">
                <a:solidFill>
                  <a:schemeClr val="tx1"/>
                </a:solidFill>
                <a:latin typeface="Calibri" charset="0"/>
                <a:ea typeface="ＭＳ Ｐゴシック" charset="0"/>
                <a:cs typeface="ＭＳ Ｐゴシック" charset="0"/>
              </a:defRPr>
            </a:lvl1pPr>
            <a:lvl2pPr marL="757066" indent="-291179" eaLnBrk="0" hangingPunct="0">
              <a:defRPr sz="2400">
                <a:solidFill>
                  <a:schemeClr val="tx1"/>
                </a:solidFill>
                <a:latin typeface="Calibri" charset="0"/>
                <a:ea typeface="ＭＳ Ｐゴシック" charset="0"/>
              </a:defRPr>
            </a:lvl2pPr>
            <a:lvl3pPr marL="1164717" indent="-232943" eaLnBrk="0" hangingPunct="0">
              <a:defRPr sz="2400">
                <a:solidFill>
                  <a:schemeClr val="tx1"/>
                </a:solidFill>
                <a:latin typeface="Calibri" charset="0"/>
                <a:ea typeface="ＭＳ Ｐゴシック" charset="0"/>
              </a:defRPr>
            </a:lvl3pPr>
            <a:lvl4pPr marL="1630604" indent="-232943" eaLnBrk="0" hangingPunct="0">
              <a:defRPr sz="2400">
                <a:solidFill>
                  <a:schemeClr val="tx1"/>
                </a:solidFill>
                <a:latin typeface="Calibri" charset="0"/>
                <a:ea typeface="ＭＳ Ｐゴシック" charset="0"/>
              </a:defRPr>
            </a:lvl4pPr>
            <a:lvl5pPr marL="2096491" indent="-232943" eaLnBrk="0" hangingPunct="0">
              <a:defRPr sz="2400">
                <a:solidFill>
                  <a:schemeClr val="tx1"/>
                </a:solidFill>
                <a:latin typeface="Calibri" charset="0"/>
                <a:ea typeface="ＭＳ Ｐゴシック" charset="0"/>
              </a:defRPr>
            </a:lvl5pPr>
            <a:lvl6pPr marL="2562377" indent="-232943" eaLnBrk="0" fontAlgn="base" hangingPunct="0">
              <a:spcBef>
                <a:spcPct val="0"/>
              </a:spcBef>
              <a:spcAft>
                <a:spcPct val="0"/>
              </a:spcAft>
              <a:defRPr sz="2400">
                <a:solidFill>
                  <a:schemeClr val="tx1"/>
                </a:solidFill>
                <a:latin typeface="Calibri" charset="0"/>
                <a:ea typeface="ＭＳ Ｐゴシック" charset="0"/>
              </a:defRPr>
            </a:lvl6pPr>
            <a:lvl7pPr marL="3028264" indent="-232943" eaLnBrk="0" fontAlgn="base" hangingPunct="0">
              <a:spcBef>
                <a:spcPct val="0"/>
              </a:spcBef>
              <a:spcAft>
                <a:spcPct val="0"/>
              </a:spcAft>
              <a:defRPr sz="2400">
                <a:solidFill>
                  <a:schemeClr val="tx1"/>
                </a:solidFill>
                <a:latin typeface="Calibri" charset="0"/>
                <a:ea typeface="ＭＳ Ｐゴシック" charset="0"/>
              </a:defRPr>
            </a:lvl7pPr>
            <a:lvl8pPr marL="3494151" indent="-232943" eaLnBrk="0" fontAlgn="base" hangingPunct="0">
              <a:spcBef>
                <a:spcPct val="0"/>
              </a:spcBef>
              <a:spcAft>
                <a:spcPct val="0"/>
              </a:spcAft>
              <a:defRPr sz="2400">
                <a:solidFill>
                  <a:schemeClr val="tx1"/>
                </a:solidFill>
                <a:latin typeface="Calibri" charset="0"/>
                <a:ea typeface="ＭＳ Ｐゴシック" charset="0"/>
              </a:defRPr>
            </a:lvl8pPr>
            <a:lvl9pPr marL="3960038" indent="-232943" eaLnBrk="0" fontAlgn="base" hangingPunct="0">
              <a:spcBef>
                <a:spcPct val="0"/>
              </a:spcBef>
              <a:spcAft>
                <a:spcPct val="0"/>
              </a:spcAft>
              <a:defRPr sz="2400">
                <a:solidFill>
                  <a:schemeClr val="tx1"/>
                </a:solidFill>
                <a:latin typeface="Calibri" charset="0"/>
                <a:ea typeface="ＭＳ Ｐゴシック" charset="0"/>
              </a:defRPr>
            </a:lvl9pPr>
          </a:lstStyle>
          <a:p>
            <a:pPr marL="0" marR="0" lvl="0" indent="0" algn="r" defTabSz="457200" rtl="0" eaLnBrk="1" fontAlgn="base" latinLnBrk="0" hangingPunct="1">
              <a:lnSpc>
                <a:spcPct val="100000"/>
              </a:lnSpc>
              <a:spcBef>
                <a:spcPct val="0"/>
              </a:spcBef>
              <a:spcAft>
                <a:spcPct val="0"/>
              </a:spcAft>
              <a:buClrTx/>
              <a:buSzTx/>
              <a:buFontTx/>
              <a:buNone/>
              <a:tabLst/>
              <a:defRPr/>
            </a:pPr>
            <a:fld id="{A47FBC81-90D4-F842-83D2-3DFDB28F251D}" type="slidenum">
              <a:rPr kumimoji="0" lang="en-US" sz="1200" b="0" i="0" u="none" strike="noStrike" kern="1200" cap="none" spc="0" normalizeH="0" baseline="0" noProof="0">
                <a:ln>
                  <a:noFill/>
                </a:ln>
                <a:solidFill>
                  <a:prstClr val="black"/>
                </a:solidFill>
                <a:effectLst/>
                <a:uLnTx/>
                <a:uFillTx/>
                <a:latin typeface="Calibri" charset="0"/>
              </a:rPr>
              <a:pPr marL="0" marR="0" lvl="0" indent="0" algn="r" defTabSz="457200" rtl="0" eaLnBrk="1" fontAlgn="base" latinLnBrk="0" hangingPunct="1">
                <a:lnSpc>
                  <a:spcPct val="100000"/>
                </a:lnSpc>
                <a:spcBef>
                  <a:spcPct val="0"/>
                </a:spcBef>
                <a:spcAft>
                  <a:spcPct val="0"/>
                </a:spcAft>
                <a:buClrTx/>
                <a:buSzTx/>
                <a:buFontTx/>
                <a:buNone/>
                <a:tabLst/>
                <a:defRPr/>
              </a:pPr>
              <a:t>13</a:t>
            </a:fld>
            <a:endParaRPr kumimoji="0" lang="en-US" sz="1200" b="0" i="0" u="none" strike="noStrike" kern="1200" cap="none" spc="0" normalizeH="0" baseline="0" noProof="0">
              <a:ln>
                <a:noFill/>
              </a:ln>
              <a:solidFill>
                <a:prstClr val="black"/>
              </a:solidFill>
              <a:effectLst/>
              <a:uLnTx/>
              <a:uFillTx/>
              <a:latin typeface="Calibri" charset="0"/>
            </a:endParaRPr>
          </a:p>
        </p:txBody>
      </p:sp>
    </p:spTree>
    <p:extLst>
      <p:ext uri="{BB962C8B-B14F-4D97-AF65-F5344CB8AC3E}">
        <p14:creationId xmlns:p14="http://schemas.microsoft.com/office/powerpoint/2010/main" val="213362313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A874CE0-4909-6048-B317-2721B0FEF0DC}" type="slidenum">
              <a:rPr lang="en-US" smtClean="0"/>
              <a:t>16</a:t>
            </a:fld>
            <a:endParaRPr lang="en-US"/>
          </a:p>
        </p:txBody>
      </p:sp>
    </p:spTree>
    <p:extLst>
      <p:ext uri="{BB962C8B-B14F-4D97-AF65-F5344CB8AC3E}">
        <p14:creationId xmlns:p14="http://schemas.microsoft.com/office/powerpoint/2010/main" val="411802400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4800600" y="4624668"/>
            <a:ext cx="4038600" cy="933450"/>
          </a:xfrm>
        </p:spPr>
        <p:txBody>
          <a:bodyPr>
            <a:normAutofit/>
          </a:bodyPr>
          <a:lstStyle>
            <a:lvl1pPr>
              <a:defRPr sz="2800"/>
            </a:lvl1pPr>
          </a:lstStyle>
          <a:p>
            <a:r>
              <a:rPr lang="en-US" smtClean="0"/>
              <a:t>Click to edit Master title style</a:t>
            </a:r>
            <a:endParaRPr/>
          </a:p>
        </p:txBody>
      </p:sp>
      <p:sp>
        <p:nvSpPr>
          <p:cNvPr id="3" name="Subtitle 2"/>
          <p:cNvSpPr>
            <a:spLocks noGrp="1"/>
          </p:cNvSpPr>
          <p:nvPr>
            <p:ph type="subTitle" idx="1"/>
          </p:nvPr>
        </p:nvSpPr>
        <p:spPr>
          <a:xfrm>
            <a:off x="4800600" y="5562599"/>
            <a:ext cx="4038600" cy="748553"/>
          </a:xfrm>
        </p:spPr>
        <p:txBody>
          <a:bodyPr>
            <a:normAutofit/>
          </a:bodyPr>
          <a:lstStyle>
            <a:lvl1pPr marL="0" indent="0" algn="l">
              <a:spcBef>
                <a:spcPts val="300"/>
              </a:spcBef>
              <a:buNone/>
              <a:defRPr sz="14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a:p>
        </p:txBody>
      </p:sp>
      <p:sp>
        <p:nvSpPr>
          <p:cNvPr id="4" name="Date Placeholder 3"/>
          <p:cNvSpPr>
            <a:spLocks noGrp="1"/>
          </p:cNvSpPr>
          <p:nvPr>
            <p:ph type="dt" sz="half" idx="10"/>
          </p:nvPr>
        </p:nvSpPr>
        <p:spPr>
          <a:xfrm>
            <a:off x="4800600" y="6425640"/>
            <a:ext cx="1232647" cy="365125"/>
          </a:xfrm>
        </p:spPr>
        <p:txBody>
          <a:bodyPr/>
          <a:lstStyle>
            <a:lvl1pPr algn="l">
              <a:defRPr/>
            </a:lvl1pPr>
          </a:lstStyle>
          <a:p>
            <a:fld id="{8E9718A7-2B15-C347-B708-4E85D52F4AA4}" type="datetimeFigureOut">
              <a:rPr lang="en-US" smtClean="0"/>
              <a:t>7/26/2018</a:t>
            </a:fld>
            <a:endParaRPr lang="en-US"/>
          </a:p>
        </p:txBody>
      </p:sp>
      <p:sp>
        <p:nvSpPr>
          <p:cNvPr id="5" name="Footer Placeholder 4"/>
          <p:cNvSpPr>
            <a:spLocks noGrp="1"/>
          </p:cNvSpPr>
          <p:nvPr>
            <p:ph type="ftr" sz="quarter" idx="11"/>
          </p:nvPr>
        </p:nvSpPr>
        <p:spPr>
          <a:xfrm>
            <a:off x="6311153" y="6425640"/>
            <a:ext cx="2617694" cy="365125"/>
          </a:xfrm>
        </p:spPr>
        <p:txBody>
          <a:bodyPr/>
          <a:lstStyle>
            <a:lvl1pPr algn="r">
              <a:defRPr/>
            </a:lvl1pPr>
          </a:lstStyle>
          <a:p>
            <a:endParaRPr lang="en-US"/>
          </a:p>
        </p:txBody>
      </p:sp>
      <p:sp>
        <p:nvSpPr>
          <p:cNvPr id="7" name="Rectangle 6"/>
          <p:cNvSpPr/>
          <p:nvPr/>
        </p:nvSpPr>
        <p:spPr>
          <a:xfrm>
            <a:off x="282575" y="228600"/>
            <a:ext cx="4235450" cy="41879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white"/>
              </a:solidFill>
              <a:effectLst/>
              <a:uLnTx/>
              <a:uFillTx/>
              <a:latin typeface="Rockwell"/>
              <a:ea typeface="+mn-ea"/>
              <a:cs typeface="+mn-cs"/>
            </a:endParaRPr>
          </a:p>
        </p:txBody>
      </p:sp>
      <p:sp>
        <p:nvSpPr>
          <p:cNvPr id="8" name="Rectangle 7"/>
          <p:cNvSpPr/>
          <p:nvPr/>
        </p:nvSpPr>
        <p:spPr>
          <a:xfrm>
            <a:off x="6802438" y="228600"/>
            <a:ext cx="2057400" cy="2039112"/>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white"/>
              </a:solidFill>
              <a:effectLst/>
              <a:uLnTx/>
              <a:uFillTx/>
              <a:latin typeface="Rockwell"/>
              <a:ea typeface="+mn-ea"/>
              <a:cs typeface="+mn-cs"/>
            </a:endParaRPr>
          </a:p>
        </p:txBody>
      </p:sp>
      <p:sp>
        <p:nvSpPr>
          <p:cNvPr id="10" name="Rectangle 9"/>
          <p:cNvSpPr/>
          <p:nvPr/>
        </p:nvSpPr>
        <p:spPr>
          <a:xfrm>
            <a:off x="4624388" y="2377440"/>
            <a:ext cx="2057400" cy="203911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white"/>
              </a:solidFill>
              <a:effectLst/>
              <a:uLnTx/>
              <a:uFillTx/>
              <a:latin typeface="Rockwell"/>
              <a:ea typeface="+mn-ea"/>
              <a:cs typeface="+mn-cs"/>
            </a:endParaRPr>
          </a:p>
        </p:txBody>
      </p:sp>
      <p:sp>
        <p:nvSpPr>
          <p:cNvPr id="15" name="TextBox 14"/>
          <p:cNvSpPr txBox="1"/>
          <p:nvPr/>
        </p:nvSpPr>
        <p:spPr>
          <a:xfrm>
            <a:off x="424891" y="174812"/>
            <a:ext cx="413309" cy="830997"/>
          </a:xfrm>
          <a:prstGeom prst="rect">
            <a:avLst/>
          </a:prstGeom>
          <a:noFill/>
        </p:spPr>
        <p:txBody>
          <a:bodyPr wrap="square" lIns="0" tIns="0" rIns="0" bIns="0"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sz="5400" b="1" i="0" u="none" strike="noStrike" kern="1200" cap="none" spc="0" normalizeH="0" baseline="0" noProof="0">
                <a:ln>
                  <a:noFill/>
                </a:ln>
                <a:solidFill>
                  <a:srgbClr val="629DD1">
                    <a:lumMod val="60000"/>
                    <a:lumOff val="40000"/>
                  </a:srgbClr>
                </a:solidFill>
                <a:effectLst/>
                <a:uLnTx/>
                <a:uFillTx/>
                <a:latin typeface="Rockwell"/>
                <a:ea typeface="+mn-ea"/>
                <a:cs typeface="+mn-cs"/>
              </a:rPr>
              <a:t>+</a:t>
            </a:r>
          </a:p>
        </p:txBody>
      </p:sp>
      <p:sp>
        <p:nvSpPr>
          <p:cNvPr id="11" name="Rectangle 10"/>
          <p:cNvSpPr/>
          <p:nvPr/>
        </p:nvSpPr>
        <p:spPr>
          <a:xfrm>
            <a:off x="4624388" y="228600"/>
            <a:ext cx="2057400" cy="2039112"/>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white"/>
              </a:solidFill>
              <a:effectLst/>
              <a:uLnTx/>
              <a:uFillTx/>
              <a:latin typeface="Rockwell"/>
              <a:ea typeface="+mn-ea"/>
              <a:cs typeface="+mn-cs"/>
            </a:endParaRPr>
          </a:p>
        </p:txBody>
      </p:sp>
      <p:sp>
        <p:nvSpPr>
          <p:cNvPr id="12" name="Rectangle 11"/>
          <p:cNvSpPr/>
          <p:nvPr/>
        </p:nvSpPr>
        <p:spPr>
          <a:xfrm>
            <a:off x="6802438" y="2377440"/>
            <a:ext cx="2057400" cy="203911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white"/>
              </a:solidFill>
              <a:effectLst/>
              <a:uLnTx/>
              <a:uFillTx/>
              <a:latin typeface="Rockwell"/>
              <a:ea typeface="+mn-ea"/>
              <a:cs typeface="+mn-cs"/>
            </a:endParaRPr>
          </a:p>
        </p:txBody>
      </p:sp>
    </p:spTree>
    <p:extLst>
      <p:ext uri="{BB962C8B-B14F-4D97-AF65-F5344CB8AC3E}">
        <p14:creationId xmlns:p14="http://schemas.microsoft.com/office/powerpoint/2010/main" val="150592700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4 Content">
    <p:spTree>
      <p:nvGrpSpPr>
        <p:cNvPr id="1" name=""/>
        <p:cNvGrpSpPr/>
        <p:nvPr/>
      </p:nvGrpSpPr>
      <p:grpSpPr>
        <a:xfrm>
          <a:off x="0" y="0"/>
          <a:ext cx="0" cy="0"/>
          <a:chOff x="0" y="0"/>
          <a:chExt cx="0" cy="0"/>
        </a:xfrm>
      </p:grpSpPr>
      <p:sp>
        <p:nvSpPr>
          <p:cNvPr id="8" name="Rectangle 7"/>
          <p:cNvSpPr/>
          <p:nvPr/>
        </p:nvSpPr>
        <p:spPr>
          <a:xfrm>
            <a:off x="8166847" y="282574"/>
            <a:ext cx="685800" cy="1600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white"/>
              </a:solidFill>
              <a:effectLst/>
              <a:uLnTx/>
              <a:uFillTx/>
              <a:latin typeface="Rockwell"/>
              <a:ea typeface="+mn-ea"/>
              <a:cs typeface="+mn-cs"/>
            </a:endParaRPr>
          </a:p>
        </p:txBody>
      </p:sp>
      <p:sp>
        <p:nvSpPr>
          <p:cNvPr id="10" name="TextBox 9"/>
          <p:cNvSpPr txBox="1"/>
          <p:nvPr/>
        </p:nvSpPr>
        <p:spPr>
          <a:xfrm>
            <a:off x="223185" y="228600"/>
            <a:ext cx="260909" cy="553998"/>
          </a:xfrm>
          <a:prstGeom prst="rect">
            <a:avLst/>
          </a:prstGeom>
          <a:noFill/>
        </p:spPr>
        <p:txBody>
          <a:bodyPr wrap="square" lIns="0" tIns="0" rIns="0" bIns="0"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sz="3600" b="1" i="0" u="none" strike="noStrike" kern="1200" cap="none" spc="0" normalizeH="0" baseline="0" noProof="0">
                <a:ln>
                  <a:noFill/>
                </a:ln>
                <a:solidFill>
                  <a:srgbClr val="629DD1">
                    <a:lumMod val="60000"/>
                    <a:lumOff val="40000"/>
                  </a:srgbClr>
                </a:solidFill>
                <a:effectLst/>
                <a:uLnTx/>
                <a:uFillTx/>
                <a:latin typeface="Rockwell"/>
                <a:ea typeface="+mn-ea"/>
                <a:cs typeface="+mn-cs"/>
              </a:rPr>
              <a:t>+</a:t>
            </a:r>
          </a:p>
        </p:txBody>
      </p:sp>
      <p:sp>
        <p:nvSpPr>
          <p:cNvPr id="2" name="Title 1"/>
          <p:cNvSpPr>
            <a:spLocks noGrp="1"/>
          </p:cNvSpPr>
          <p:nvPr>
            <p:ph type="title"/>
          </p:nvPr>
        </p:nvSpPr>
        <p:spPr/>
        <p:txBody>
          <a:bodyPr/>
          <a:lstStyle/>
          <a:p>
            <a:r>
              <a:rPr lang="en-US" smtClean="0"/>
              <a:t>Click to edit Master title style</a:t>
            </a:r>
            <a:endParaRPr/>
          </a:p>
        </p:txBody>
      </p:sp>
      <p:sp>
        <p:nvSpPr>
          <p:cNvPr id="5" name="Date Placeholder 4"/>
          <p:cNvSpPr>
            <a:spLocks noGrp="1"/>
          </p:cNvSpPr>
          <p:nvPr>
            <p:ph type="dt" sz="half" idx="10"/>
          </p:nvPr>
        </p:nvSpPr>
        <p:spPr/>
        <p:txBody>
          <a:bodyPr/>
          <a:lstStyle/>
          <a:p>
            <a:fld id="{8E9718A7-2B15-C347-B708-4E85D52F4AA4}" type="datetimeFigureOut">
              <a:rPr lang="en-US" smtClean="0"/>
              <a:t>7/26/2018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5E84564-75FE-D847-AF71-AE7C252681ED}" type="slidenum">
              <a:rPr lang="en-US" smtClean="0"/>
              <a:t>‹#›</a:t>
            </a:fld>
            <a:endParaRPr lang="en-US"/>
          </a:p>
        </p:txBody>
      </p:sp>
      <p:sp>
        <p:nvSpPr>
          <p:cNvPr id="12" name="Content Placeholder 2"/>
          <p:cNvSpPr>
            <a:spLocks noGrp="1"/>
          </p:cNvSpPr>
          <p:nvPr>
            <p:ph sz="half" idx="17"/>
          </p:nvPr>
        </p:nvSpPr>
        <p:spPr>
          <a:xfrm>
            <a:off x="502920" y="1985963"/>
            <a:ext cx="3657413" cy="196596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14" name="Content Placeholder 2"/>
          <p:cNvSpPr>
            <a:spLocks noGrp="1"/>
          </p:cNvSpPr>
          <p:nvPr>
            <p:ph sz="half" idx="18"/>
          </p:nvPr>
        </p:nvSpPr>
        <p:spPr>
          <a:xfrm>
            <a:off x="502920" y="4164965"/>
            <a:ext cx="3657413" cy="196596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15" name="Content Placeholder 2"/>
          <p:cNvSpPr>
            <a:spLocks noGrp="1"/>
          </p:cNvSpPr>
          <p:nvPr>
            <p:ph sz="half" idx="1"/>
          </p:nvPr>
        </p:nvSpPr>
        <p:spPr>
          <a:xfrm>
            <a:off x="4410075" y="1985963"/>
            <a:ext cx="3657600" cy="196596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16" name="Content Placeholder 2"/>
          <p:cNvSpPr>
            <a:spLocks noGrp="1"/>
          </p:cNvSpPr>
          <p:nvPr>
            <p:ph sz="half" idx="16"/>
          </p:nvPr>
        </p:nvSpPr>
        <p:spPr>
          <a:xfrm>
            <a:off x="4410075" y="4169664"/>
            <a:ext cx="3657600" cy="196596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Tree>
    <p:extLst>
      <p:ext uri="{BB962C8B-B14F-4D97-AF65-F5344CB8AC3E}">
        <p14:creationId xmlns:p14="http://schemas.microsoft.com/office/powerpoint/2010/main" val="143555379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6" name="Rectangle 5"/>
          <p:cNvSpPr/>
          <p:nvPr/>
        </p:nvSpPr>
        <p:spPr>
          <a:xfrm>
            <a:off x="8166847" y="282574"/>
            <a:ext cx="685800" cy="1600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white"/>
              </a:solidFill>
              <a:effectLst/>
              <a:uLnTx/>
              <a:uFillTx/>
              <a:latin typeface="Rockwell"/>
              <a:ea typeface="+mn-ea"/>
              <a:cs typeface="+mn-cs"/>
            </a:endParaRPr>
          </a:p>
        </p:txBody>
      </p:sp>
      <p:sp>
        <p:nvSpPr>
          <p:cNvPr id="8" name="TextBox 7"/>
          <p:cNvSpPr txBox="1"/>
          <p:nvPr/>
        </p:nvSpPr>
        <p:spPr>
          <a:xfrm>
            <a:off x="223185" y="228600"/>
            <a:ext cx="260909" cy="553998"/>
          </a:xfrm>
          <a:prstGeom prst="rect">
            <a:avLst/>
          </a:prstGeom>
          <a:noFill/>
        </p:spPr>
        <p:txBody>
          <a:bodyPr wrap="square" lIns="0" tIns="0" rIns="0" bIns="0"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sz="3600" b="1" i="0" u="none" strike="noStrike" kern="1200" cap="none" spc="0" normalizeH="0" baseline="0" noProof="0">
                <a:ln>
                  <a:noFill/>
                </a:ln>
                <a:solidFill>
                  <a:srgbClr val="629DD1">
                    <a:lumMod val="60000"/>
                    <a:lumOff val="40000"/>
                  </a:srgbClr>
                </a:solidFill>
                <a:effectLst/>
                <a:uLnTx/>
                <a:uFillTx/>
                <a:latin typeface="Rockwell"/>
                <a:ea typeface="+mn-ea"/>
                <a:cs typeface="+mn-cs"/>
              </a:rPr>
              <a:t>+</a:t>
            </a:r>
          </a:p>
        </p:txBody>
      </p:sp>
      <p:sp>
        <p:nvSpPr>
          <p:cNvPr id="2" name="Title 1"/>
          <p:cNvSpPr>
            <a:spLocks noGrp="1"/>
          </p:cNvSpPr>
          <p:nvPr>
            <p:ph type="title"/>
          </p:nvPr>
        </p:nvSpPr>
        <p:spPr/>
        <p:txBody>
          <a:bodyPr/>
          <a:lstStyle/>
          <a:p>
            <a:r>
              <a:rPr lang="en-US" smtClean="0"/>
              <a:t>Click to edit Master title style</a:t>
            </a:r>
            <a:endParaRPr/>
          </a:p>
        </p:txBody>
      </p:sp>
      <p:sp>
        <p:nvSpPr>
          <p:cNvPr id="3" name="Date Placeholder 2"/>
          <p:cNvSpPr>
            <a:spLocks noGrp="1"/>
          </p:cNvSpPr>
          <p:nvPr>
            <p:ph type="dt" sz="half" idx="10"/>
          </p:nvPr>
        </p:nvSpPr>
        <p:spPr/>
        <p:txBody>
          <a:bodyPr/>
          <a:lstStyle/>
          <a:p>
            <a:fld id="{8E9718A7-2B15-C347-B708-4E85D52F4AA4}" type="datetimeFigureOut">
              <a:rPr lang="en-US" smtClean="0"/>
              <a:t>7/26/2018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5E84564-75FE-D847-AF71-AE7C252681ED}" type="slidenum">
              <a:rPr lang="en-US" smtClean="0"/>
              <a:t>‹#›</a:t>
            </a:fld>
            <a:endParaRPr lang="en-US"/>
          </a:p>
        </p:txBody>
      </p:sp>
    </p:spTree>
    <p:extLst>
      <p:ext uri="{BB962C8B-B14F-4D97-AF65-F5344CB8AC3E}">
        <p14:creationId xmlns:p14="http://schemas.microsoft.com/office/powerpoint/2010/main" val="288926518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Blank">
    <p:spTree>
      <p:nvGrpSpPr>
        <p:cNvPr id="1" name=""/>
        <p:cNvGrpSpPr/>
        <p:nvPr/>
      </p:nvGrpSpPr>
      <p:grpSpPr>
        <a:xfrm>
          <a:off x="0" y="0"/>
          <a:ext cx="0" cy="0"/>
          <a:chOff x="0" y="0"/>
          <a:chExt cx="0" cy="0"/>
        </a:xfrm>
      </p:grpSpPr>
      <p:sp>
        <p:nvSpPr>
          <p:cNvPr id="5" name="Rectangle 4"/>
          <p:cNvSpPr/>
          <p:nvPr/>
        </p:nvSpPr>
        <p:spPr>
          <a:xfrm>
            <a:off x="8166847" y="282573"/>
            <a:ext cx="685800" cy="30221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white"/>
              </a:solidFill>
              <a:effectLst/>
              <a:uLnTx/>
              <a:uFillTx/>
              <a:latin typeface="Rockwell"/>
              <a:ea typeface="+mn-ea"/>
              <a:cs typeface="+mn-cs"/>
            </a:endParaRPr>
          </a:p>
        </p:txBody>
      </p:sp>
      <p:sp>
        <p:nvSpPr>
          <p:cNvPr id="2" name="Date Placeholder 1"/>
          <p:cNvSpPr>
            <a:spLocks noGrp="1"/>
          </p:cNvSpPr>
          <p:nvPr>
            <p:ph type="dt" sz="half" idx="10"/>
          </p:nvPr>
        </p:nvSpPr>
        <p:spPr/>
        <p:txBody>
          <a:bodyPr/>
          <a:lstStyle/>
          <a:p>
            <a:fld id="{8E9718A7-2B15-C347-B708-4E85D52F4AA4}" type="datetimeFigureOut">
              <a:rPr lang="en-US" smtClean="0"/>
              <a:t>7/26/2018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5E84564-75FE-D847-AF71-AE7C252681ED}" type="slidenum">
              <a:rPr lang="en-US" smtClean="0"/>
              <a:t>‹#›</a:t>
            </a:fld>
            <a:endParaRPr lang="en-US"/>
          </a:p>
        </p:txBody>
      </p:sp>
    </p:spTree>
    <p:extLst>
      <p:ext uri="{BB962C8B-B14F-4D97-AF65-F5344CB8AC3E}">
        <p14:creationId xmlns:p14="http://schemas.microsoft.com/office/powerpoint/2010/main" val="39939985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Rectangle 7"/>
          <p:cNvSpPr/>
          <p:nvPr/>
        </p:nvSpPr>
        <p:spPr>
          <a:xfrm>
            <a:off x="282575" y="228600"/>
            <a:ext cx="3451225" cy="634523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white"/>
              </a:solidFill>
              <a:effectLst/>
              <a:uLnTx/>
              <a:uFillTx/>
              <a:latin typeface="Rockwell"/>
              <a:ea typeface="+mn-ea"/>
              <a:cs typeface="+mn-cs"/>
            </a:endParaRPr>
          </a:p>
        </p:txBody>
      </p:sp>
      <p:sp>
        <p:nvSpPr>
          <p:cNvPr id="2" name="Title 1"/>
          <p:cNvSpPr>
            <a:spLocks noGrp="1"/>
          </p:cNvSpPr>
          <p:nvPr>
            <p:ph type="title"/>
          </p:nvPr>
        </p:nvSpPr>
        <p:spPr>
          <a:xfrm>
            <a:off x="380555" y="2571750"/>
            <a:ext cx="3255264" cy="1162050"/>
          </a:xfrm>
        </p:spPr>
        <p:txBody>
          <a:bodyPr anchor="b">
            <a:normAutofit/>
          </a:bodyPr>
          <a:lstStyle>
            <a:lvl1pPr algn="l">
              <a:defRPr sz="2600" b="0">
                <a:solidFill>
                  <a:schemeClr val="bg1"/>
                </a:solidFill>
              </a:defRPr>
            </a:lvl1pPr>
          </a:lstStyle>
          <a:p>
            <a:r>
              <a:rPr lang="en-US" smtClean="0"/>
              <a:t>Click to edit Master title style</a:t>
            </a:r>
            <a:endParaRPr dirty="0"/>
          </a:p>
        </p:txBody>
      </p:sp>
      <p:sp>
        <p:nvSpPr>
          <p:cNvPr id="3" name="Content Placeholder 2"/>
          <p:cNvSpPr>
            <a:spLocks noGrp="1"/>
          </p:cNvSpPr>
          <p:nvPr>
            <p:ph idx="1"/>
          </p:nvPr>
        </p:nvSpPr>
        <p:spPr>
          <a:xfrm>
            <a:off x="4168775" y="273050"/>
            <a:ext cx="4597399" cy="5853113"/>
          </a:xfrm>
        </p:spPr>
        <p:txBody>
          <a:bodyPr>
            <a:normAutofit/>
          </a:bodyPr>
          <a:lstStyle>
            <a:lvl1pPr>
              <a:defRPr sz="1800"/>
            </a:lvl1pPr>
            <a:lvl2pPr>
              <a:defRPr sz="1800"/>
            </a:lvl2pPr>
            <a:lvl3pPr>
              <a:defRPr sz="1800"/>
            </a:lvl3pPr>
            <a:lvl4pPr>
              <a:defRPr sz="1800"/>
            </a:lvl4pPr>
            <a:lvl5pPr>
              <a:defRPr sz="18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Text Placeholder 3"/>
          <p:cNvSpPr>
            <a:spLocks noGrp="1"/>
          </p:cNvSpPr>
          <p:nvPr>
            <p:ph type="body" sz="half" idx="2"/>
          </p:nvPr>
        </p:nvSpPr>
        <p:spPr>
          <a:xfrm>
            <a:off x="381093" y="3733800"/>
            <a:ext cx="3255264" cy="2392363"/>
          </a:xfrm>
        </p:spPr>
        <p:txBody>
          <a:bodyPr/>
          <a:lstStyle>
            <a:lvl1pPr marL="0" indent="0">
              <a:spcBef>
                <a:spcPts val="600"/>
              </a:spcBef>
              <a:buNone/>
              <a:defRPr sz="1400">
                <a:solidFill>
                  <a:schemeClr val="bg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a:xfrm>
            <a:off x="7391399" y="6423585"/>
            <a:ext cx="1537447" cy="365125"/>
          </a:xfrm>
        </p:spPr>
        <p:txBody>
          <a:bodyPr/>
          <a:lstStyle/>
          <a:p>
            <a:fld id="{8E9718A7-2B15-C347-B708-4E85D52F4AA4}" type="datetimeFigureOut">
              <a:rPr lang="en-US" smtClean="0"/>
              <a:t>7/26/2018</a:t>
            </a:fld>
            <a:endParaRPr lang="en-US"/>
          </a:p>
        </p:txBody>
      </p:sp>
      <p:sp>
        <p:nvSpPr>
          <p:cNvPr id="6" name="Footer Placeholder 5"/>
          <p:cNvSpPr>
            <a:spLocks noGrp="1"/>
          </p:cNvSpPr>
          <p:nvPr>
            <p:ph type="ftr" sz="quarter" idx="11"/>
          </p:nvPr>
        </p:nvSpPr>
        <p:spPr>
          <a:xfrm>
            <a:off x="3859305" y="6423585"/>
            <a:ext cx="3316941" cy="365125"/>
          </a:xfrm>
        </p:spPr>
        <p:txBody>
          <a:bodyPr/>
          <a:lstStyle/>
          <a:p>
            <a:endParaRPr lang="en-US"/>
          </a:p>
        </p:txBody>
      </p:sp>
      <p:sp>
        <p:nvSpPr>
          <p:cNvPr id="9" name="TextBox 8"/>
          <p:cNvSpPr txBox="1"/>
          <p:nvPr/>
        </p:nvSpPr>
        <p:spPr>
          <a:xfrm>
            <a:off x="424891" y="174812"/>
            <a:ext cx="413309" cy="830997"/>
          </a:xfrm>
          <a:prstGeom prst="rect">
            <a:avLst/>
          </a:prstGeom>
          <a:noFill/>
        </p:spPr>
        <p:txBody>
          <a:bodyPr wrap="square" lIns="0" tIns="0" rIns="0" bIns="0"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sz="5400" b="1" i="0" u="none" strike="noStrike" kern="1200" cap="none" spc="0" normalizeH="0" baseline="0" noProof="0">
                <a:ln>
                  <a:noFill/>
                </a:ln>
                <a:solidFill>
                  <a:srgbClr val="629DD1">
                    <a:lumMod val="60000"/>
                    <a:lumOff val="40000"/>
                  </a:srgbClr>
                </a:solidFill>
                <a:effectLst/>
                <a:uLnTx/>
                <a:uFillTx/>
                <a:latin typeface="Rockwell"/>
                <a:ea typeface="+mn-ea"/>
                <a:cs typeface="+mn-cs"/>
              </a:rPr>
              <a:t>+</a:t>
            </a:r>
          </a:p>
        </p:txBody>
      </p:sp>
    </p:spTree>
    <p:extLst>
      <p:ext uri="{BB962C8B-B14F-4D97-AF65-F5344CB8AC3E}">
        <p14:creationId xmlns:p14="http://schemas.microsoft.com/office/powerpoint/2010/main" val="38826465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11" name="Rectangle 10"/>
          <p:cNvSpPr/>
          <p:nvPr/>
        </p:nvSpPr>
        <p:spPr>
          <a:xfrm>
            <a:off x="8166847" y="282573"/>
            <a:ext cx="685800" cy="30221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white"/>
              </a:solidFill>
              <a:effectLst/>
              <a:uLnTx/>
              <a:uFillTx/>
              <a:latin typeface="Rockwell"/>
              <a:ea typeface="+mn-ea"/>
              <a:cs typeface="+mn-cs"/>
            </a:endParaRPr>
          </a:p>
        </p:txBody>
      </p:sp>
      <p:sp>
        <p:nvSpPr>
          <p:cNvPr id="2" name="Title 1"/>
          <p:cNvSpPr>
            <a:spLocks noGrp="1"/>
          </p:cNvSpPr>
          <p:nvPr>
            <p:ph type="title"/>
          </p:nvPr>
        </p:nvSpPr>
        <p:spPr>
          <a:xfrm>
            <a:off x="4169404" y="3124200"/>
            <a:ext cx="3898272" cy="871538"/>
          </a:xfrm>
        </p:spPr>
        <p:txBody>
          <a:bodyPr anchor="b">
            <a:normAutofit/>
          </a:bodyPr>
          <a:lstStyle>
            <a:lvl1pPr algn="l">
              <a:defRPr sz="2600" b="0"/>
            </a:lvl1pPr>
          </a:lstStyle>
          <a:p>
            <a:r>
              <a:rPr lang="en-US" smtClean="0"/>
              <a:t>Click to edit Master title style</a:t>
            </a:r>
            <a:endParaRPr/>
          </a:p>
        </p:txBody>
      </p:sp>
      <p:sp>
        <p:nvSpPr>
          <p:cNvPr id="3" name="Picture Placeholder 2"/>
          <p:cNvSpPr>
            <a:spLocks noGrp="1"/>
          </p:cNvSpPr>
          <p:nvPr>
            <p:ph type="pic" idx="1"/>
          </p:nvPr>
        </p:nvSpPr>
        <p:spPr>
          <a:xfrm>
            <a:off x="277906" y="228600"/>
            <a:ext cx="3460658" cy="6345238"/>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a:p>
        </p:txBody>
      </p:sp>
      <p:sp>
        <p:nvSpPr>
          <p:cNvPr id="4" name="Text Placeholder 3"/>
          <p:cNvSpPr>
            <a:spLocks noGrp="1"/>
          </p:cNvSpPr>
          <p:nvPr>
            <p:ph type="body" sz="half" idx="2"/>
          </p:nvPr>
        </p:nvSpPr>
        <p:spPr>
          <a:xfrm>
            <a:off x="4169404" y="3995737"/>
            <a:ext cx="3898272" cy="2147888"/>
          </a:xfrm>
        </p:spPr>
        <p:txBody>
          <a:bodyPr/>
          <a:lstStyle>
            <a:lvl1pPr marL="0" indent="0">
              <a:spcBef>
                <a:spcPts val="600"/>
              </a:spcBef>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a:xfrm>
            <a:off x="7391399" y="6423585"/>
            <a:ext cx="1537447" cy="365125"/>
          </a:xfrm>
        </p:spPr>
        <p:txBody>
          <a:bodyPr/>
          <a:lstStyle/>
          <a:p>
            <a:fld id="{8E9718A7-2B15-C347-B708-4E85D52F4AA4}" type="datetimeFigureOut">
              <a:rPr lang="en-US" smtClean="0"/>
              <a:t>7/26/2018</a:t>
            </a:fld>
            <a:endParaRPr lang="en-US"/>
          </a:p>
        </p:txBody>
      </p:sp>
      <p:sp>
        <p:nvSpPr>
          <p:cNvPr id="6" name="Footer Placeholder 5"/>
          <p:cNvSpPr>
            <a:spLocks noGrp="1"/>
          </p:cNvSpPr>
          <p:nvPr>
            <p:ph type="ftr" sz="quarter" idx="11"/>
          </p:nvPr>
        </p:nvSpPr>
        <p:spPr>
          <a:xfrm>
            <a:off x="4191000" y="6423585"/>
            <a:ext cx="3005138" cy="365125"/>
          </a:xfrm>
        </p:spPr>
        <p:txBody>
          <a:bodyPr/>
          <a:lstStyle/>
          <a:p>
            <a:endParaRPr lang="en-US"/>
          </a:p>
        </p:txBody>
      </p:sp>
      <p:sp>
        <p:nvSpPr>
          <p:cNvPr id="7" name="Slide Number Placeholder 6"/>
          <p:cNvSpPr>
            <a:spLocks noGrp="1"/>
          </p:cNvSpPr>
          <p:nvPr>
            <p:ph type="sldNum" sz="quarter" idx="12"/>
          </p:nvPr>
        </p:nvSpPr>
        <p:spPr/>
        <p:txBody>
          <a:bodyPr/>
          <a:lstStyle/>
          <a:p>
            <a:fld id="{15E84564-75FE-D847-AF71-AE7C252681ED}" type="slidenum">
              <a:rPr lang="en-US" smtClean="0"/>
              <a:t>‹#›</a:t>
            </a:fld>
            <a:endParaRPr lang="en-US"/>
          </a:p>
        </p:txBody>
      </p:sp>
      <p:sp>
        <p:nvSpPr>
          <p:cNvPr id="10" name="TextBox 9"/>
          <p:cNvSpPr txBox="1"/>
          <p:nvPr/>
        </p:nvSpPr>
        <p:spPr>
          <a:xfrm>
            <a:off x="3990110" y="3370730"/>
            <a:ext cx="220568" cy="369332"/>
          </a:xfrm>
          <a:prstGeom prst="rect">
            <a:avLst/>
          </a:prstGeom>
          <a:noFill/>
        </p:spPr>
        <p:txBody>
          <a:bodyPr wrap="square" lIns="0" tIns="0" rIns="0" bIns="0"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sz="2400" b="1" i="0" u="none" strike="noStrike" kern="1200" cap="none" spc="0" normalizeH="0" baseline="0" noProof="0">
                <a:ln>
                  <a:noFill/>
                </a:ln>
                <a:solidFill>
                  <a:srgbClr val="629DD1">
                    <a:lumMod val="60000"/>
                    <a:lumOff val="40000"/>
                  </a:srgbClr>
                </a:solidFill>
                <a:effectLst/>
                <a:uLnTx/>
                <a:uFillTx/>
                <a:latin typeface="Rockwell"/>
                <a:ea typeface="+mn-ea"/>
                <a:cs typeface="+mn-cs"/>
              </a:rPr>
              <a:t>+ </a:t>
            </a:r>
          </a:p>
        </p:txBody>
      </p:sp>
    </p:spTree>
    <p:extLst>
      <p:ext uri="{BB962C8B-B14F-4D97-AF65-F5344CB8AC3E}">
        <p14:creationId xmlns:p14="http://schemas.microsoft.com/office/powerpoint/2010/main" val="169282172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picTx" preserve="1">
  <p:cSld name="Picture above Caption">
    <p:spTree>
      <p:nvGrpSpPr>
        <p:cNvPr id="1" name=""/>
        <p:cNvGrpSpPr/>
        <p:nvPr/>
      </p:nvGrpSpPr>
      <p:grpSpPr>
        <a:xfrm>
          <a:off x="0" y="0"/>
          <a:ext cx="0" cy="0"/>
          <a:chOff x="0" y="0"/>
          <a:chExt cx="0" cy="0"/>
        </a:xfrm>
      </p:grpSpPr>
      <p:sp>
        <p:nvSpPr>
          <p:cNvPr id="2" name="Title 1"/>
          <p:cNvSpPr>
            <a:spLocks noGrp="1"/>
          </p:cNvSpPr>
          <p:nvPr>
            <p:ph type="title"/>
          </p:nvPr>
        </p:nvSpPr>
        <p:spPr>
          <a:xfrm>
            <a:off x="506505" y="4424082"/>
            <a:ext cx="6191157" cy="833718"/>
          </a:xfrm>
        </p:spPr>
        <p:txBody>
          <a:bodyPr anchor="b">
            <a:normAutofit/>
          </a:bodyPr>
          <a:lstStyle>
            <a:lvl1pPr algn="l">
              <a:defRPr sz="2600" b="0"/>
            </a:lvl1pPr>
          </a:lstStyle>
          <a:p>
            <a:r>
              <a:rPr lang="en-US" smtClean="0"/>
              <a:t>Click to edit Master title style</a:t>
            </a:r>
            <a:endParaRPr/>
          </a:p>
        </p:txBody>
      </p:sp>
      <p:sp>
        <p:nvSpPr>
          <p:cNvPr id="3" name="Picture Placeholder 2"/>
          <p:cNvSpPr>
            <a:spLocks noGrp="1"/>
          </p:cNvSpPr>
          <p:nvPr>
            <p:ph type="pic" idx="1"/>
          </p:nvPr>
        </p:nvSpPr>
        <p:spPr>
          <a:xfrm>
            <a:off x="277905" y="228600"/>
            <a:ext cx="6378389" cy="4187952"/>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a:p>
        </p:txBody>
      </p:sp>
      <p:sp>
        <p:nvSpPr>
          <p:cNvPr id="4" name="Text Placeholder 3"/>
          <p:cNvSpPr>
            <a:spLocks noGrp="1"/>
          </p:cNvSpPr>
          <p:nvPr>
            <p:ph type="body" sz="half" idx="2"/>
          </p:nvPr>
        </p:nvSpPr>
        <p:spPr>
          <a:xfrm>
            <a:off x="506505" y="5257799"/>
            <a:ext cx="6191157" cy="885825"/>
          </a:xfrm>
        </p:spPr>
        <p:txBody>
          <a:bodyPr/>
          <a:lstStyle>
            <a:lvl1pPr marL="0" indent="0">
              <a:spcBef>
                <a:spcPts val="300"/>
              </a:spcBef>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8E9718A7-2B15-C347-B708-4E85D52F4AA4}" type="datetimeFigureOut">
              <a:rPr lang="en-US" smtClean="0"/>
              <a:t>7/26/2018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5E84564-75FE-D847-AF71-AE7C252681ED}" type="slidenum">
              <a:rPr lang="en-US" smtClean="0"/>
              <a:t>‹#›</a:t>
            </a:fld>
            <a:endParaRPr lang="en-US"/>
          </a:p>
        </p:txBody>
      </p:sp>
      <p:sp>
        <p:nvSpPr>
          <p:cNvPr id="8" name="Rectangle 7"/>
          <p:cNvSpPr/>
          <p:nvPr/>
        </p:nvSpPr>
        <p:spPr>
          <a:xfrm>
            <a:off x="6802438" y="228600"/>
            <a:ext cx="2057400" cy="203911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white"/>
              </a:solidFill>
              <a:effectLst/>
              <a:uLnTx/>
              <a:uFillTx/>
              <a:latin typeface="Rockwell"/>
              <a:ea typeface="+mn-ea"/>
              <a:cs typeface="+mn-cs"/>
            </a:endParaRPr>
          </a:p>
        </p:txBody>
      </p:sp>
      <p:sp>
        <p:nvSpPr>
          <p:cNvPr id="9" name="Rectangle 8"/>
          <p:cNvSpPr/>
          <p:nvPr/>
        </p:nvSpPr>
        <p:spPr>
          <a:xfrm>
            <a:off x="6802438" y="2377440"/>
            <a:ext cx="2057400" cy="203911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white"/>
              </a:solidFill>
              <a:effectLst/>
              <a:uLnTx/>
              <a:uFillTx/>
              <a:latin typeface="Rockwell"/>
              <a:ea typeface="+mn-ea"/>
              <a:cs typeface="+mn-cs"/>
            </a:endParaRPr>
          </a:p>
        </p:txBody>
      </p:sp>
      <p:sp>
        <p:nvSpPr>
          <p:cNvPr id="10" name="TextBox 9"/>
          <p:cNvSpPr txBox="1"/>
          <p:nvPr/>
        </p:nvSpPr>
        <p:spPr>
          <a:xfrm>
            <a:off x="327212" y="4632792"/>
            <a:ext cx="220568" cy="369332"/>
          </a:xfrm>
          <a:prstGeom prst="rect">
            <a:avLst/>
          </a:prstGeom>
          <a:noFill/>
        </p:spPr>
        <p:txBody>
          <a:bodyPr wrap="square" lIns="0" tIns="0" rIns="0" bIns="0"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sz="2400" b="1" i="0" u="none" strike="noStrike" kern="1200" cap="none" spc="0" normalizeH="0" baseline="0" noProof="0">
                <a:ln>
                  <a:noFill/>
                </a:ln>
                <a:solidFill>
                  <a:srgbClr val="629DD1">
                    <a:lumMod val="60000"/>
                    <a:lumOff val="40000"/>
                  </a:srgbClr>
                </a:solidFill>
                <a:effectLst/>
                <a:uLnTx/>
                <a:uFillTx/>
                <a:latin typeface="Rockwell"/>
                <a:ea typeface="+mn-ea"/>
                <a:cs typeface="+mn-cs"/>
              </a:rPr>
              <a:t>+ </a:t>
            </a:r>
          </a:p>
        </p:txBody>
      </p:sp>
    </p:spTree>
    <p:extLst>
      <p:ext uri="{BB962C8B-B14F-4D97-AF65-F5344CB8AC3E}">
        <p14:creationId xmlns:p14="http://schemas.microsoft.com/office/powerpoint/2010/main" val="334279719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2 Pictures with Caption">
    <p:spTree>
      <p:nvGrpSpPr>
        <p:cNvPr id="1" name=""/>
        <p:cNvGrpSpPr/>
        <p:nvPr/>
      </p:nvGrpSpPr>
      <p:grpSpPr>
        <a:xfrm>
          <a:off x="0" y="0"/>
          <a:ext cx="0" cy="0"/>
          <a:chOff x="0" y="0"/>
          <a:chExt cx="0" cy="0"/>
        </a:xfrm>
      </p:grpSpPr>
      <p:sp>
        <p:nvSpPr>
          <p:cNvPr id="8" name="Rectangle 7"/>
          <p:cNvSpPr/>
          <p:nvPr/>
        </p:nvSpPr>
        <p:spPr>
          <a:xfrm>
            <a:off x="282574" y="228600"/>
            <a:ext cx="6387167" cy="634523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white"/>
              </a:solidFill>
              <a:effectLst/>
              <a:uLnTx/>
              <a:uFillTx/>
              <a:latin typeface="Rockwell"/>
              <a:ea typeface="+mn-ea"/>
              <a:cs typeface="+mn-cs"/>
            </a:endParaRPr>
          </a:p>
        </p:txBody>
      </p:sp>
      <p:sp>
        <p:nvSpPr>
          <p:cNvPr id="2" name="Title 1"/>
          <p:cNvSpPr>
            <a:spLocks noGrp="1"/>
          </p:cNvSpPr>
          <p:nvPr>
            <p:ph type="title"/>
          </p:nvPr>
        </p:nvSpPr>
        <p:spPr>
          <a:xfrm>
            <a:off x="380554" y="2571750"/>
            <a:ext cx="6181611" cy="1162050"/>
          </a:xfrm>
        </p:spPr>
        <p:txBody>
          <a:bodyPr anchor="b">
            <a:normAutofit/>
          </a:bodyPr>
          <a:lstStyle>
            <a:lvl1pPr algn="l">
              <a:defRPr sz="2600" b="0">
                <a:solidFill>
                  <a:schemeClr val="bg1"/>
                </a:solidFill>
              </a:defRPr>
            </a:lvl1pPr>
          </a:lstStyle>
          <a:p>
            <a:r>
              <a:rPr lang="en-US" smtClean="0"/>
              <a:t>Click to edit Master title style</a:t>
            </a:r>
            <a:endParaRPr/>
          </a:p>
        </p:txBody>
      </p:sp>
      <p:sp>
        <p:nvSpPr>
          <p:cNvPr id="4" name="Text Placeholder 3"/>
          <p:cNvSpPr>
            <a:spLocks noGrp="1"/>
          </p:cNvSpPr>
          <p:nvPr>
            <p:ph type="body" sz="half" idx="2"/>
          </p:nvPr>
        </p:nvSpPr>
        <p:spPr>
          <a:xfrm>
            <a:off x="381094" y="3733800"/>
            <a:ext cx="6179566" cy="2392363"/>
          </a:xfrm>
        </p:spPr>
        <p:txBody>
          <a:bodyPr/>
          <a:lstStyle>
            <a:lvl1pPr marL="0" indent="0">
              <a:spcBef>
                <a:spcPts val="600"/>
              </a:spcBef>
              <a:buNone/>
              <a:defRPr sz="1400">
                <a:solidFill>
                  <a:schemeClr val="bg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a:xfrm>
            <a:off x="5212262" y="6235607"/>
            <a:ext cx="1348398" cy="365125"/>
          </a:xfrm>
        </p:spPr>
        <p:txBody>
          <a:bodyPr/>
          <a:lstStyle>
            <a:lvl1pPr>
              <a:defRPr>
                <a:solidFill>
                  <a:schemeClr val="bg1"/>
                </a:solidFill>
              </a:defRPr>
            </a:lvl1pPr>
          </a:lstStyle>
          <a:p>
            <a:fld id="{8E9718A7-2B15-C347-B708-4E85D52F4AA4}" type="datetimeFigureOut">
              <a:rPr lang="en-US" smtClean="0"/>
              <a:t>7/26/2018</a:t>
            </a:fld>
            <a:endParaRPr lang="en-US"/>
          </a:p>
        </p:txBody>
      </p:sp>
      <p:sp>
        <p:nvSpPr>
          <p:cNvPr id="6" name="Footer Placeholder 5"/>
          <p:cNvSpPr>
            <a:spLocks noGrp="1"/>
          </p:cNvSpPr>
          <p:nvPr>
            <p:ph type="ftr" sz="quarter" idx="11"/>
          </p:nvPr>
        </p:nvSpPr>
        <p:spPr>
          <a:xfrm>
            <a:off x="381095" y="6235607"/>
            <a:ext cx="4648105" cy="365125"/>
          </a:xfrm>
        </p:spPr>
        <p:txBody>
          <a:bodyPr/>
          <a:lstStyle>
            <a:lvl1pPr>
              <a:defRPr>
                <a:solidFill>
                  <a:schemeClr val="bg1"/>
                </a:solidFill>
              </a:defRPr>
            </a:lvl1pPr>
          </a:lstStyle>
          <a:p>
            <a:endParaRPr lang="en-US"/>
          </a:p>
        </p:txBody>
      </p:sp>
      <p:sp>
        <p:nvSpPr>
          <p:cNvPr id="7" name="Slide Number Placeholder 6"/>
          <p:cNvSpPr>
            <a:spLocks noGrp="1"/>
          </p:cNvSpPr>
          <p:nvPr>
            <p:ph type="sldNum" sz="quarter" idx="12"/>
          </p:nvPr>
        </p:nvSpPr>
        <p:spPr/>
        <p:txBody>
          <a:bodyPr/>
          <a:lstStyle/>
          <a:p>
            <a:fld id="{15E84564-75FE-D847-AF71-AE7C252681ED}" type="slidenum">
              <a:rPr lang="en-US" smtClean="0"/>
              <a:t>‹#›</a:t>
            </a:fld>
            <a:endParaRPr lang="en-US"/>
          </a:p>
        </p:txBody>
      </p:sp>
      <p:sp>
        <p:nvSpPr>
          <p:cNvPr id="9" name="TextBox 8"/>
          <p:cNvSpPr txBox="1"/>
          <p:nvPr/>
        </p:nvSpPr>
        <p:spPr>
          <a:xfrm>
            <a:off x="424891" y="174812"/>
            <a:ext cx="413309" cy="830997"/>
          </a:xfrm>
          <a:prstGeom prst="rect">
            <a:avLst/>
          </a:prstGeom>
          <a:noFill/>
        </p:spPr>
        <p:txBody>
          <a:bodyPr wrap="square" lIns="0" tIns="0" rIns="0" bIns="0"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sz="5400" b="1" i="0" u="none" strike="noStrike" kern="1200" cap="none" spc="0" normalizeH="0" baseline="0" noProof="0">
                <a:ln>
                  <a:noFill/>
                </a:ln>
                <a:solidFill>
                  <a:srgbClr val="629DD1">
                    <a:lumMod val="60000"/>
                    <a:lumOff val="40000"/>
                  </a:srgbClr>
                </a:solidFill>
                <a:effectLst/>
                <a:uLnTx/>
                <a:uFillTx/>
                <a:latin typeface="Rockwell"/>
                <a:ea typeface="+mn-ea"/>
                <a:cs typeface="+mn-cs"/>
              </a:rPr>
              <a:t>+</a:t>
            </a:r>
          </a:p>
        </p:txBody>
      </p:sp>
      <p:sp>
        <p:nvSpPr>
          <p:cNvPr id="10" name="Rectangle 9"/>
          <p:cNvSpPr/>
          <p:nvPr/>
        </p:nvSpPr>
        <p:spPr>
          <a:xfrm>
            <a:off x="6802438" y="228600"/>
            <a:ext cx="2057400" cy="2039112"/>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white"/>
              </a:solidFill>
              <a:effectLst/>
              <a:uLnTx/>
              <a:uFillTx/>
              <a:latin typeface="Rockwell"/>
              <a:ea typeface="+mn-ea"/>
              <a:cs typeface="+mn-cs"/>
            </a:endParaRPr>
          </a:p>
        </p:txBody>
      </p:sp>
      <p:sp>
        <p:nvSpPr>
          <p:cNvPr id="12" name="Picture Placeholder 12"/>
          <p:cNvSpPr>
            <a:spLocks noGrp="1"/>
          </p:cNvSpPr>
          <p:nvPr>
            <p:ph type="pic" sz="quarter" idx="13"/>
          </p:nvPr>
        </p:nvSpPr>
        <p:spPr>
          <a:xfrm>
            <a:off x="6802438" y="2374940"/>
            <a:ext cx="2057400" cy="2039112"/>
          </a:xfrm>
        </p:spPr>
        <p:txBody>
          <a:bodyPr/>
          <a:lstStyle>
            <a:lvl1pPr>
              <a:buNone/>
              <a:defRPr/>
            </a:lvl1pPr>
          </a:lstStyle>
          <a:p>
            <a:r>
              <a:rPr lang="en-US" smtClean="0"/>
              <a:t>Click icon to add picture</a:t>
            </a:r>
            <a:endParaRPr/>
          </a:p>
        </p:txBody>
      </p:sp>
      <p:sp>
        <p:nvSpPr>
          <p:cNvPr id="13" name="Picture Placeholder 12"/>
          <p:cNvSpPr>
            <a:spLocks noGrp="1"/>
          </p:cNvSpPr>
          <p:nvPr>
            <p:ph type="pic" sz="quarter" idx="14"/>
          </p:nvPr>
        </p:nvSpPr>
        <p:spPr>
          <a:xfrm>
            <a:off x="6802438" y="4535424"/>
            <a:ext cx="2057400" cy="2039112"/>
          </a:xfrm>
        </p:spPr>
        <p:txBody>
          <a:bodyPr/>
          <a:lstStyle>
            <a:lvl1pPr>
              <a:buNone/>
              <a:defRPr/>
            </a:lvl1pPr>
          </a:lstStyle>
          <a:p>
            <a:r>
              <a:rPr lang="en-US" smtClean="0"/>
              <a:t>Click icon to add picture</a:t>
            </a:r>
            <a:endParaRPr/>
          </a:p>
        </p:txBody>
      </p:sp>
    </p:spTree>
    <p:extLst>
      <p:ext uri="{BB962C8B-B14F-4D97-AF65-F5344CB8AC3E}">
        <p14:creationId xmlns:p14="http://schemas.microsoft.com/office/powerpoint/2010/main" val="217878080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3 Pictures with Caption">
    <p:spTree>
      <p:nvGrpSpPr>
        <p:cNvPr id="1" name=""/>
        <p:cNvGrpSpPr/>
        <p:nvPr/>
      </p:nvGrpSpPr>
      <p:grpSpPr>
        <a:xfrm>
          <a:off x="0" y="0"/>
          <a:ext cx="0" cy="0"/>
          <a:chOff x="0" y="0"/>
          <a:chExt cx="0" cy="0"/>
        </a:xfrm>
      </p:grpSpPr>
      <p:sp>
        <p:nvSpPr>
          <p:cNvPr id="8" name="Rectangle 7"/>
          <p:cNvSpPr/>
          <p:nvPr/>
        </p:nvSpPr>
        <p:spPr>
          <a:xfrm>
            <a:off x="282575" y="228600"/>
            <a:ext cx="4235450" cy="634523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white"/>
              </a:solidFill>
              <a:effectLst/>
              <a:uLnTx/>
              <a:uFillTx/>
              <a:latin typeface="Rockwell"/>
              <a:ea typeface="+mn-ea"/>
              <a:cs typeface="+mn-cs"/>
            </a:endParaRPr>
          </a:p>
        </p:txBody>
      </p:sp>
      <p:sp>
        <p:nvSpPr>
          <p:cNvPr id="2" name="Title 1"/>
          <p:cNvSpPr>
            <a:spLocks noGrp="1"/>
          </p:cNvSpPr>
          <p:nvPr>
            <p:ph type="title"/>
          </p:nvPr>
        </p:nvSpPr>
        <p:spPr>
          <a:xfrm>
            <a:off x="380554" y="2571750"/>
            <a:ext cx="4016633" cy="1162050"/>
          </a:xfrm>
        </p:spPr>
        <p:txBody>
          <a:bodyPr anchor="b">
            <a:normAutofit/>
          </a:bodyPr>
          <a:lstStyle>
            <a:lvl1pPr algn="l">
              <a:defRPr sz="2600" b="0">
                <a:solidFill>
                  <a:schemeClr val="bg1"/>
                </a:solidFill>
              </a:defRPr>
            </a:lvl1pPr>
          </a:lstStyle>
          <a:p>
            <a:r>
              <a:rPr lang="en-US" smtClean="0"/>
              <a:t>Click to edit Master title style</a:t>
            </a:r>
            <a:endParaRPr/>
          </a:p>
        </p:txBody>
      </p:sp>
      <p:sp>
        <p:nvSpPr>
          <p:cNvPr id="4" name="Text Placeholder 3"/>
          <p:cNvSpPr>
            <a:spLocks noGrp="1"/>
          </p:cNvSpPr>
          <p:nvPr>
            <p:ph type="body" sz="half" idx="2"/>
          </p:nvPr>
        </p:nvSpPr>
        <p:spPr>
          <a:xfrm>
            <a:off x="381094" y="3733800"/>
            <a:ext cx="4015304" cy="2392363"/>
          </a:xfrm>
        </p:spPr>
        <p:txBody>
          <a:bodyPr/>
          <a:lstStyle>
            <a:lvl1pPr marL="0" indent="0">
              <a:spcBef>
                <a:spcPts val="600"/>
              </a:spcBef>
              <a:buNone/>
              <a:defRPr sz="1400">
                <a:solidFill>
                  <a:schemeClr val="bg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a:xfrm>
            <a:off x="3048000" y="6235607"/>
            <a:ext cx="1348398" cy="365125"/>
          </a:xfrm>
        </p:spPr>
        <p:txBody>
          <a:bodyPr/>
          <a:lstStyle>
            <a:lvl1pPr>
              <a:defRPr>
                <a:solidFill>
                  <a:schemeClr val="bg1"/>
                </a:solidFill>
              </a:defRPr>
            </a:lvl1pPr>
          </a:lstStyle>
          <a:p>
            <a:fld id="{8E9718A7-2B15-C347-B708-4E85D52F4AA4}" type="datetimeFigureOut">
              <a:rPr lang="en-US" smtClean="0"/>
              <a:t>7/26/2018</a:t>
            </a:fld>
            <a:endParaRPr lang="en-US"/>
          </a:p>
        </p:txBody>
      </p:sp>
      <p:sp>
        <p:nvSpPr>
          <p:cNvPr id="6" name="Footer Placeholder 5"/>
          <p:cNvSpPr>
            <a:spLocks noGrp="1"/>
          </p:cNvSpPr>
          <p:nvPr>
            <p:ph type="ftr" sz="quarter" idx="11"/>
          </p:nvPr>
        </p:nvSpPr>
        <p:spPr>
          <a:xfrm>
            <a:off x="381095" y="6235607"/>
            <a:ext cx="2590705" cy="365125"/>
          </a:xfrm>
        </p:spPr>
        <p:txBody>
          <a:bodyPr/>
          <a:lstStyle>
            <a:lvl1pPr>
              <a:defRPr>
                <a:solidFill>
                  <a:schemeClr val="bg1"/>
                </a:solidFill>
              </a:defRPr>
            </a:lvl1pPr>
          </a:lstStyle>
          <a:p>
            <a:endParaRPr lang="en-US"/>
          </a:p>
        </p:txBody>
      </p:sp>
      <p:sp>
        <p:nvSpPr>
          <p:cNvPr id="7" name="Slide Number Placeholder 6"/>
          <p:cNvSpPr>
            <a:spLocks noGrp="1"/>
          </p:cNvSpPr>
          <p:nvPr>
            <p:ph type="sldNum" sz="quarter" idx="12"/>
          </p:nvPr>
        </p:nvSpPr>
        <p:spPr/>
        <p:txBody>
          <a:bodyPr/>
          <a:lstStyle/>
          <a:p>
            <a:fld id="{15E84564-75FE-D847-AF71-AE7C252681ED}" type="slidenum">
              <a:rPr lang="en-US" smtClean="0"/>
              <a:t>‹#›</a:t>
            </a:fld>
            <a:endParaRPr lang="en-US"/>
          </a:p>
        </p:txBody>
      </p:sp>
      <p:sp>
        <p:nvSpPr>
          <p:cNvPr id="9" name="TextBox 8"/>
          <p:cNvSpPr txBox="1"/>
          <p:nvPr/>
        </p:nvSpPr>
        <p:spPr>
          <a:xfrm>
            <a:off x="424891" y="174812"/>
            <a:ext cx="413309" cy="830997"/>
          </a:xfrm>
          <a:prstGeom prst="rect">
            <a:avLst/>
          </a:prstGeom>
          <a:noFill/>
        </p:spPr>
        <p:txBody>
          <a:bodyPr wrap="square" lIns="0" tIns="0" rIns="0" bIns="0"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sz="5400" b="1" i="0" u="none" strike="noStrike" kern="1200" cap="none" spc="0" normalizeH="0" baseline="0" noProof="0">
                <a:ln>
                  <a:noFill/>
                </a:ln>
                <a:solidFill>
                  <a:srgbClr val="629DD1">
                    <a:lumMod val="60000"/>
                    <a:lumOff val="40000"/>
                  </a:srgbClr>
                </a:solidFill>
                <a:effectLst/>
                <a:uLnTx/>
                <a:uFillTx/>
                <a:latin typeface="Rockwell"/>
                <a:ea typeface="+mn-ea"/>
                <a:cs typeface="+mn-cs"/>
              </a:rPr>
              <a:t>+</a:t>
            </a:r>
          </a:p>
        </p:txBody>
      </p:sp>
      <p:sp>
        <p:nvSpPr>
          <p:cNvPr id="10" name="Rectangle 9"/>
          <p:cNvSpPr/>
          <p:nvPr/>
        </p:nvSpPr>
        <p:spPr>
          <a:xfrm>
            <a:off x="6802438" y="228600"/>
            <a:ext cx="2057400" cy="2039112"/>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white"/>
              </a:solidFill>
              <a:effectLst/>
              <a:uLnTx/>
              <a:uFillTx/>
              <a:latin typeface="Rockwell"/>
              <a:ea typeface="+mn-ea"/>
              <a:cs typeface="+mn-cs"/>
            </a:endParaRPr>
          </a:p>
        </p:txBody>
      </p:sp>
      <p:sp>
        <p:nvSpPr>
          <p:cNvPr id="11" name="Rectangle 10"/>
          <p:cNvSpPr/>
          <p:nvPr/>
        </p:nvSpPr>
        <p:spPr>
          <a:xfrm>
            <a:off x="4624388" y="4534726"/>
            <a:ext cx="2057400" cy="203911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white"/>
              </a:solidFill>
              <a:effectLst/>
              <a:uLnTx/>
              <a:uFillTx/>
              <a:latin typeface="Rockwell"/>
              <a:ea typeface="+mn-ea"/>
              <a:cs typeface="+mn-cs"/>
            </a:endParaRPr>
          </a:p>
        </p:txBody>
      </p:sp>
      <p:sp>
        <p:nvSpPr>
          <p:cNvPr id="12" name="Picture Placeholder 12"/>
          <p:cNvSpPr>
            <a:spLocks noGrp="1"/>
          </p:cNvSpPr>
          <p:nvPr>
            <p:ph type="pic" sz="quarter" idx="13"/>
          </p:nvPr>
        </p:nvSpPr>
        <p:spPr>
          <a:xfrm>
            <a:off x="4624388" y="228600"/>
            <a:ext cx="2057400" cy="2039112"/>
          </a:xfrm>
        </p:spPr>
        <p:txBody>
          <a:bodyPr/>
          <a:lstStyle>
            <a:lvl1pPr>
              <a:buNone/>
              <a:defRPr/>
            </a:lvl1pPr>
          </a:lstStyle>
          <a:p>
            <a:r>
              <a:rPr lang="en-US" smtClean="0"/>
              <a:t>Click icon to add picture</a:t>
            </a:r>
            <a:endParaRPr/>
          </a:p>
        </p:txBody>
      </p:sp>
      <p:sp>
        <p:nvSpPr>
          <p:cNvPr id="13" name="Picture Placeholder 12"/>
          <p:cNvSpPr>
            <a:spLocks noGrp="1"/>
          </p:cNvSpPr>
          <p:nvPr>
            <p:ph type="pic" sz="quarter" idx="14"/>
          </p:nvPr>
        </p:nvSpPr>
        <p:spPr>
          <a:xfrm>
            <a:off x="4624388" y="2381663"/>
            <a:ext cx="2057400" cy="2039112"/>
          </a:xfrm>
        </p:spPr>
        <p:txBody>
          <a:bodyPr/>
          <a:lstStyle>
            <a:lvl1pPr>
              <a:buNone/>
              <a:defRPr/>
            </a:lvl1pPr>
          </a:lstStyle>
          <a:p>
            <a:r>
              <a:rPr lang="en-US" smtClean="0"/>
              <a:t>Click icon to add picture</a:t>
            </a:r>
            <a:endParaRPr/>
          </a:p>
        </p:txBody>
      </p:sp>
      <p:sp>
        <p:nvSpPr>
          <p:cNvPr id="14" name="Picture Placeholder 12"/>
          <p:cNvSpPr>
            <a:spLocks noGrp="1"/>
          </p:cNvSpPr>
          <p:nvPr>
            <p:ph type="pic" sz="quarter" idx="15"/>
          </p:nvPr>
        </p:nvSpPr>
        <p:spPr>
          <a:xfrm>
            <a:off x="6803136" y="2381662"/>
            <a:ext cx="2057400" cy="4187952"/>
          </a:xfrm>
        </p:spPr>
        <p:txBody>
          <a:bodyPr/>
          <a:lstStyle>
            <a:lvl1pPr>
              <a:buNone/>
              <a:defRPr/>
            </a:lvl1pPr>
          </a:lstStyle>
          <a:p>
            <a:r>
              <a:rPr lang="en-US" smtClean="0"/>
              <a:t>Click icon to add picture</a:t>
            </a:r>
            <a:endParaRPr/>
          </a:p>
        </p:txBody>
      </p:sp>
    </p:spTree>
    <p:extLst>
      <p:ext uri="{BB962C8B-B14F-4D97-AF65-F5344CB8AC3E}">
        <p14:creationId xmlns:p14="http://schemas.microsoft.com/office/powerpoint/2010/main" val="255550605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3 Pictures with Caption, Alt.">
    <p:spTree>
      <p:nvGrpSpPr>
        <p:cNvPr id="1" name=""/>
        <p:cNvGrpSpPr/>
        <p:nvPr/>
      </p:nvGrpSpPr>
      <p:grpSpPr>
        <a:xfrm>
          <a:off x="0" y="0"/>
          <a:ext cx="0" cy="0"/>
          <a:chOff x="0" y="0"/>
          <a:chExt cx="0" cy="0"/>
        </a:xfrm>
      </p:grpSpPr>
      <p:sp>
        <p:nvSpPr>
          <p:cNvPr id="11" name="Rectangle 10"/>
          <p:cNvSpPr/>
          <p:nvPr/>
        </p:nvSpPr>
        <p:spPr>
          <a:xfrm>
            <a:off x="8166847" y="282573"/>
            <a:ext cx="685800" cy="30221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white"/>
              </a:solidFill>
              <a:effectLst/>
              <a:uLnTx/>
              <a:uFillTx/>
              <a:latin typeface="Rockwell"/>
              <a:ea typeface="+mn-ea"/>
              <a:cs typeface="+mn-cs"/>
            </a:endParaRPr>
          </a:p>
        </p:txBody>
      </p:sp>
      <p:sp>
        <p:nvSpPr>
          <p:cNvPr id="2" name="Title 1"/>
          <p:cNvSpPr>
            <a:spLocks noGrp="1"/>
          </p:cNvSpPr>
          <p:nvPr>
            <p:ph type="title"/>
          </p:nvPr>
        </p:nvSpPr>
        <p:spPr>
          <a:xfrm>
            <a:off x="4953000" y="3124200"/>
            <a:ext cx="3108960" cy="871538"/>
          </a:xfrm>
        </p:spPr>
        <p:txBody>
          <a:bodyPr anchor="b">
            <a:normAutofit/>
          </a:bodyPr>
          <a:lstStyle>
            <a:lvl1pPr algn="l">
              <a:defRPr sz="2600" b="0"/>
            </a:lvl1pPr>
          </a:lstStyle>
          <a:p>
            <a:r>
              <a:rPr lang="en-US" smtClean="0"/>
              <a:t>Click to edit Master title style</a:t>
            </a:r>
            <a:endParaRPr/>
          </a:p>
        </p:txBody>
      </p:sp>
      <p:sp>
        <p:nvSpPr>
          <p:cNvPr id="3" name="Picture Placeholder 2"/>
          <p:cNvSpPr>
            <a:spLocks noGrp="1"/>
          </p:cNvSpPr>
          <p:nvPr>
            <p:ph type="pic" idx="1"/>
          </p:nvPr>
        </p:nvSpPr>
        <p:spPr>
          <a:xfrm>
            <a:off x="277905" y="2365248"/>
            <a:ext cx="4240119" cy="4187952"/>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a:p>
        </p:txBody>
      </p:sp>
      <p:sp>
        <p:nvSpPr>
          <p:cNvPr id="4" name="Text Placeholder 3"/>
          <p:cNvSpPr>
            <a:spLocks noGrp="1"/>
          </p:cNvSpPr>
          <p:nvPr>
            <p:ph type="body" sz="half" idx="2"/>
          </p:nvPr>
        </p:nvSpPr>
        <p:spPr>
          <a:xfrm>
            <a:off x="4953000" y="3995737"/>
            <a:ext cx="3108960" cy="2147888"/>
          </a:xfrm>
        </p:spPr>
        <p:txBody>
          <a:bodyPr/>
          <a:lstStyle>
            <a:lvl1pPr marL="0" indent="0">
              <a:spcBef>
                <a:spcPts val="600"/>
              </a:spcBef>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a:xfrm>
            <a:off x="7391399" y="6423585"/>
            <a:ext cx="1537447" cy="365125"/>
          </a:xfrm>
        </p:spPr>
        <p:txBody>
          <a:bodyPr/>
          <a:lstStyle/>
          <a:p>
            <a:fld id="{8E9718A7-2B15-C347-B708-4E85D52F4AA4}" type="datetimeFigureOut">
              <a:rPr lang="en-US" smtClean="0"/>
              <a:t>7/26/2018</a:t>
            </a:fld>
            <a:endParaRPr lang="en-US"/>
          </a:p>
        </p:txBody>
      </p:sp>
      <p:sp>
        <p:nvSpPr>
          <p:cNvPr id="6" name="Footer Placeholder 5"/>
          <p:cNvSpPr>
            <a:spLocks noGrp="1"/>
          </p:cNvSpPr>
          <p:nvPr>
            <p:ph type="ftr" sz="quarter" idx="11"/>
          </p:nvPr>
        </p:nvSpPr>
        <p:spPr>
          <a:xfrm>
            <a:off x="4191000" y="6423585"/>
            <a:ext cx="3005138" cy="365125"/>
          </a:xfrm>
        </p:spPr>
        <p:txBody>
          <a:bodyPr/>
          <a:lstStyle/>
          <a:p>
            <a:endParaRPr lang="en-US"/>
          </a:p>
        </p:txBody>
      </p:sp>
      <p:sp>
        <p:nvSpPr>
          <p:cNvPr id="7" name="Slide Number Placeholder 6"/>
          <p:cNvSpPr>
            <a:spLocks noGrp="1"/>
          </p:cNvSpPr>
          <p:nvPr>
            <p:ph type="sldNum" sz="quarter" idx="12"/>
          </p:nvPr>
        </p:nvSpPr>
        <p:spPr/>
        <p:txBody>
          <a:bodyPr/>
          <a:lstStyle/>
          <a:p>
            <a:fld id="{15E84564-75FE-D847-AF71-AE7C252681ED}" type="slidenum">
              <a:rPr lang="en-US" smtClean="0"/>
              <a:t>‹#›</a:t>
            </a:fld>
            <a:endParaRPr lang="en-US"/>
          </a:p>
        </p:txBody>
      </p:sp>
      <p:sp>
        <p:nvSpPr>
          <p:cNvPr id="10" name="TextBox 9"/>
          <p:cNvSpPr txBox="1"/>
          <p:nvPr/>
        </p:nvSpPr>
        <p:spPr>
          <a:xfrm>
            <a:off x="4750361" y="3370730"/>
            <a:ext cx="220568" cy="369332"/>
          </a:xfrm>
          <a:prstGeom prst="rect">
            <a:avLst/>
          </a:prstGeom>
          <a:noFill/>
        </p:spPr>
        <p:txBody>
          <a:bodyPr wrap="square" lIns="0" tIns="0" rIns="0" bIns="0"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sz="2400" b="1" i="0" u="none" strike="noStrike" kern="1200" cap="none" spc="0" normalizeH="0" baseline="0" noProof="0">
                <a:ln>
                  <a:noFill/>
                </a:ln>
                <a:solidFill>
                  <a:srgbClr val="629DD1">
                    <a:lumMod val="60000"/>
                    <a:lumOff val="40000"/>
                  </a:srgbClr>
                </a:solidFill>
                <a:effectLst/>
                <a:uLnTx/>
                <a:uFillTx/>
                <a:latin typeface="Rockwell"/>
                <a:ea typeface="+mn-ea"/>
                <a:cs typeface="+mn-cs"/>
              </a:rPr>
              <a:t>+ </a:t>
            </a:r>
          </a:p>
        </p:txBody>
      </p:sp>
      <p:sp>
        <p:nvSpPr>
          <p:cNvPr id="14" name="Picture Placeholder 12"/>
          <p:cNvSpPr>
            <a:spLocks noGrp="1"/>
          </p:cNvSpPr>
          <p:nvPr>
            <p:ph type="pic" sz="quarter" idx="13"/>
          </p:nvPr>
        </p:nvSpPr>
        <p:spPr>
          <a:xfrm>
            <a:off x="277905" y="228600"/>
            <a:ext cx="2057400" cy="2039112"/>
          </a:xfrm>
        </p:spPr>
        <p:txBody>
          <a:bodyPr/>
          <a:lstStyle>
            <a:lvl1pPr>
              <a:buNone/>
              <a:defRPr/>
            </a:lvl1pPr>
          </a:lstStyle>
          <a:p>
            <a:r>
              <a:rPr lang="en-US" smtClean="0"/>
              <a:t>Click icon to add picture</a:t>
            </a:r>
            <a:endParaRPr/>
          </a:p>
        </p:txBody>
      </p:sp>
      <p:sp>
        <p:nvSpPr>
          <p:cNvPr id="15" name="Picture Placeholder 12"/>
          <p:cNvSpPr>
            <a:spLocks noGrp="1"/>
          </p:cNvSpPr>
          <p:nvPr>
            <p:ph type="pic" sz="quarter" idx="14"/>
          </p:nvPr>
        </p:nvSpPr>
        <p:spPr>
          <a:xfrm>
            <a:off x="2460625" y="228600"/>
            <a:ext cx="2057400" cy="2039112"/>
          </a:xfrm>
        </p:spPr>
        <p:txBody>
          <a:bodyPr/>
          <a:lstStyle>
            <a:lvl1pPr>
              <a:buNone/>
              <a:defRPr/>
            </a:lvl1pPr>
          </a:lstStyle>
          <a:p>
            <a:r>
              <a:rPr lang="en-US" smtClean="0"/>
              <a:t>Click icon to add picture</a:t>
            </a:r>
            <a:endParaRPr/>
          </a:p>
        </p:txBody>
      </p:sp>
    </p:spTree>
    <p:extLst>
      <p:ext uri="{BB962C8B-B14F-4D97-AF65-F5344CB8AC3E}">
        <p14:creationId xmlns:p14="http://schemas.microsoft.com/office/powerpoint/2010/main" val="224740810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Title and Vertical Text">
    <p:spTree>
      <p:nvGrpSpPr>
        <p:cNvPr id="1" name=""/>
        <p:cNvGrpSpPr/>
        <p:nvPr/>
      </p:nvGrpSpPr>
      <p:grpSpPr>
        <a:xfrm>
          <a:off x="0" y="0"/>
          <a:ext cx="0" cy="0"/>
          <a:chOff x="0" y="0"/>
          <a:chExt cx="0" cy="0"/>
        </a:xfrm>
      </p:grpSpPr>
      <p:sp>
        <p:nvSpPr>
          <p:cNvPr id="7" name="Rectangle 6"/>
          <p:cNvSpPr/>
          <p:nvPr/>
        </p:nvSpPr>
        <p:spPr>
          <a:xfrm>
            <a:off x="8166847" y="282574"/>
            <a:ext cx="685800" cy="1600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white"/>
              </a:solidFill>
              <a:effectLst/>
              <a:uLnTx/>
              <a:uFillTx/>
              <a:latin typeface="Rockwell"/>
              <a:ea typeface="+mn-ea"/>
              <a:cs typeface="+mn-cs"/>
            </a:endParaRPr>
          </a:p>
        </p:txBody>
      </p:sp>
      <p:sp>
        <p:nvSpPr>
          <p:cNvPr id="9" name="TextBox 8"/>
          <p:cNvSpPr txBox="1"/>
          <p:nvPr/>
        </p:nvSpPr>
        <p:spPr>
          <a:xfrm>
            <a:off x="223185" y="228600"/>
            <a:ext cx="260909" cy="553998"/>
          </a:xfrm>
          <a:prstGeom prst="rect">
            <a:avLst/>
          </a:prstGeom>
          <a:noFill/>
        </p:spPr>
        <p:txBody>
          <a:bodyPr wrap="square" lIns="0" tIns="0" rIns="0" bIns="0"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sz="3600" b="1" i="0" u="none" strike="noStrike" kern="1200" cap="none" spc="0" normalizeH="0" baseline="0" noProof="0">
                <a:ln>
                  <a:noFill/>
                </a:ln>
                <a:solidFill>
                  <a:srgbClr val="629DD1">
                    <a:lumMod val="60000"/>
                    <a:lumOff val="40000"/>
                  </a:srgbClr>
                </a:solidFill>
                <a:effectLst/>
                <a:uLnTx/>
                <a:uFillTx/>
                <a:latin typeface="Rockwell"/>
                <a:ea typeface="+mn-ea"/>
                <a:cs typeface="+mn-cs"/>
              </a:rPr>
              <a:t>+</a:t>
            </a:r>
          </a:p>
        </p:txBody>
      </p:sp>
      <p:sp>
        <p:nvSpPr>
          <p:cNvPr id="2" name="Title 1"/>
          <p:cNvSpPr>
            <a:spLocks noGrp="1"/>
          </p:cNvSpPr>
          <p:nvPr>
            <p:ph type="title"/>
          </p:nvPr>
        </p:nvSpPr>
        <p:spPr/>
        <p:txBody>
          <a:bodyPr/>
          <a:lstStyle/>
          <a:p>
            <a:r>
              <a:rPr lang="en-US" smtClean="0"/>
              <a:t>Click to edit Master title style</a:t>
            </a:r>
            <a:endParaRPr/>
          </a:p>
        </p:txBody>
      </p:sp>
      <p:sp>
        <p:nvSpPr>
          <p:cNvPr id="3" name="Vertical Text Placeholder 2"/>
          <p:cNvSpPr>
            <a:spLocks noGrp="1"/>
          </p:cNvSpPr>
          <p:nvPr>
            <p:ph type="body" orient="vert" idx="1"/>
          </p:nvPr>
        </p:nvSpPr>
        <p:spPr/>
        <p:txBody>
          <a:bodyPr vert="eaVert"/>
          <a:lstStyle>
            <a:lvl5pPr>
              <a:defRPr/>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10"/>
          </p:nvPr>
        </p:nvSpPr>
        <p:spPr/>
        <p:txBody>
          <a:bodyPr/>
          <a:lstStyle/>
          <a:p>
            <a:fld id="{8E9718A7-2B15-C347-B708-4E85D52F4AA4}" type="datetimeFigureOut">
              <a:rPr lang="en-US" smtClean="0"/>
              <a:t>7/26/2018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5E84564-75FE-D847-AF71-AE7C252681ED}" type="slidenum">
              <a:rPr lang="en-US" smtClean="0"/>
              <a:t>‹#›</a:t>
            </a:fld>
            <a:endParaRPr lang="en-US"/>
          </a:p>
        </p:txBody>
      </p:sp>
    </p:spTree>
    <p:extLst>
      <p:ext uri="{BB962C8B-B14F-4D97-AF65-F5344CB8AC3E}">
        <p14:creationId xmlns:p14="http://schemas.microsoft.com/office/powerpoint/2010/main" val="352465130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7" name="Rectangle 6"/>
          <p:cNvSpPr/>
          <p:nvPr/>
        </p:nvSpPr>
        <p:spPr>
          <a:xfrm>
            <a:off x="8210550" y="282574"/>
            <a:ext cx="642097" cy="1600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white"/>
              </a:solidFill>
              <a:effectLst/>
              <a:uLnTx/>
              <a:uFillTx/>
              <a:latin typeface="Rockwell"/>
              <a:ea typeface="+mn-ea"/>
              <a:cs typeface="+mn-cs"/>
            </a:endParaRPr>
          </a:p>
        </p:txBody>
      </p:sp>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idx="1"/>
          </p:nvPr>
        </p:nvSpPr>
        <p:spPr/>
        <p:txBody>
          <a:bodyPr/>
          <a:lstStyle>
            <a:lvl5pPr>
              <a:defRPr/>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10"/>
          </p:nvPr>
        </p:nvSpPr>
        <p:spPr/>
        <p:txBody>
          <a:bodyPr/>
          <a:lstStyle/>
          <a:p>
            <a:fld id="{8E9718A7-2B15-C347-B708-4E85D52F4AA4}" type="datetimeFigureOut">
              <a:rPr lang="en-US" smtClean="0"/>
              <a:t>7/26/2018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5E84564-75FE-D847-AF71-AE7C252681ED}" type="slidenum">
              <a:rPr lang="en-US" smtClean="0"/>
              <a:t>‹#›</a:t>
            </a:fld>
            <a:endParaRPr lang="en-US"/>
          </a:p>
        </p:txBody>
      </p:sp>
      <p:sp>
        <p:nvSpPr>
          <p:cNvPr id="9" name="TextBox 8"/>
          <p:cNvSpPr txBox="1"/>
          <p:nvPr/>
        </p:nvSpPr>
        <p:spPr>
          <a:xfrm>
            <a:off x="223185" y="228600"/>
            <a:ext cx="260909" cy="553998"/>
          </a:xfrm>
          <a:prstGeom prst="rect">
            <a:avLst/>
          </a:prstGeom>
          <a:noFill/>
        </p:spPr>
        <p:txBody>
          <a:bodyPr wrap="square" lIns="0" tIns="0" rIns="0" bIns="0"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sz="3600" b="1" i="0" u="none" strike="noStrike" kern="1200" cap="none" spc="0" normalizeH="0" baseline="0" noProof="0">
                <a:ln>
                  <a:noFill/>
                </a:ln>
                <a:solidFill>
                  <a:srgbClr val="629DD1">
                    <a:lumMod val="60000"/>
                    <a:lumOff val="40000"/>
                  </a:srgbClr>
                </a:solidFill>
                <a:effectLst/>
                <a:uLnTx/>
                <a:uFillTx/>
                <a:latin typeface="Rockwell"/>
                <a:ea typeface="+mn-ea"/>
                <a:cs typeface="+mn-cs"/>
              </a:rPr>
              <a:t>+</a:t>
            </a:r>
          </a:p>
        </p:txBody>
      </p:sp>
      <p:sp>
        <p:nvSpPr>
          <p:cNvPr id="10" name="Rectangle 9"/>
          <p:cNvSpPr/>
          <p:nvPr/>
        </p:nvSpPr>
        <p:spPr>
          <a:xfrm>
            <a:off x="8068235" y="282574"/>
            <a:ext cx="91440" cy="16002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white"/>
              </a:solidFill>
              <a:effectLst/>
              <a:uLnTx/>
              <a:uFillTx/>
              <a:latin typeface="Rockwell"/>
              <a:ea typeface="+mn-ea"/>
              <a:cs typeface="+mn-cs"/>
            </a:endParaRPr>
          </a:p>
        </p:txBody>
      </p:sp>
    </p:spTree>
    <p:extLst>
      <p:ext uri="{BB962C8B-B14F-4D97-AF65-F5344CB8AC3E}">
        <p14:creationId xmlns:p14="http://schemas.microsoft.com/office/powerpoint/2010/main" val="4383598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p:cSld name="Vertical Title and Text">
    <p:spTree>
      <p:nvGrpSpPr>
        <p:cNvPr id="1" name=""/>
        <p:cNvGrpSpPr/>
        <p:nvPr/>
      </p:nvGrpSpPr>
      <p:grpSpPr>
        <a:xfrm>
          <a:off x="0" y="0"/>
          <a:ext cx="0" cy="0"/>
          <a:chOff x="0" y="0"/>
          <a:chExt cx="0" cy="0"/>
        </a:xfrm>
      </p:grpSpPr>
      <p:sp>
        <p:nvSpPr>
          <p:cNvPr id="10" name="Rectangle 9"/>
          <p:cNvSpPr/>
          <p:nvPr/>
        </p:nvSpPr>
        <p:spPr>
          <a:xfrm>
            <a:off x="8166847" y="282573"/>
            <a:ext cx="685800" cy="30221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white"/>
              </a:solidFill>
              <a:effectLst/>
              <a:uLnTx/>
              <a:uFillTx/>
              <a:latin typeface="Rockwell"/>
              <a:ea typeface="+mn-ea"/>
              <a:cs typeface="+mn-cs"/>
            </a:endParaRPr>
          </a:p>
        </p:txBody>
      </p:sp>
      <p:sp>
        <p:nvSpPr>
          <p:cNvPr id="2" name="Vertical Title 1"/>
          <p:cNvSpPr>
            <a:spLocks noGrp="1"/>
          </p:cNvSpPr>
          <p:nvPr>
            <p:ph type="title" orient="vert"/>
          </p:nvPr>
        </p:nvSpPr>
        <p:spPr>
          <a:xfrm>
            <a:off x="7995772" y="954742"/>
            <a:ext cx="681318" cy="5171422"/>
          </a:xfrm>
        </p:spPr>
        <p:txBody>
          <a:bodyPr vert="eaVert" anchor="t" anchorCtr="0"/>
          <a:lstStyle/>
          <a:p>
            <a:r>
              <a:rPr lang="en-US" smtClean="0"/>
              <a:t>Click to edit Master title style</a:t>
            </a:r>
            <a:endParaRPr/>
          </a:p>
        </p:txBody>
      </p:sp>
      <p:sp>
        <p:nvSpPr>
          <p:cNvPr id="3" name="Vertical Text Placeholder 2"/>
          <p:cNvSpPr>
            <a:spLocks noGrp="1"/>
          </p:cNvSpPr>
          <p:nvPr>
            <p:ph type="body" orient="vert" idx="1"/>
          </p:nvPr>
        </p:nvSpPr>
        <p:spPr>
          <a:xfrm>
            <a:off x="457200" y="958756"/>
            <a:ext cx="6858000" cy="5184869"/>
          </a:xfrm>
        </p:spPr>
        <p:txBody>
          <a:bodyPr vert="eaVert"/>
          <a:lstStyle>
            <a:lvl5pPr>
              <a:defRPr/>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10"/>
          </p:nvPr>
        </p:nvSpPr>
        <p:spPr/>
        <p:txBody>
          <a:bodyPr/>
          <a:lstStyle/>
          <a:p>
            <a:fld id="{8E9718A7-2B15-C347-B708-4E85D52F4AA4}" type="datetimeFigureOut">
              <a:rPr lang="en-US" smtClean="0"/>
              <a:t>7/26/2018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5E84564-75FE-D847-AF71-AE7C252681ED}" type="slidenum">
              <a:rPr lang="en-US" smtClean="0"/>
              <a:t>‹#›</a:t>
            </a:fld>
            <a:endParaRPr lang="en-US"/>
          </a:p>
        </p:txBody>
      </p:sp>
      <p:sp>
        <p:nvSpPr>
          <p:cNvPr id="9" name="TextBox 8"/>
          <p:cNvSpPr txBox="1"/>
          <p:nvPr/>
        </p:nvSpPr>
        <p:spPr>
          <a:xfrm rot="16200000">
            <a:off x="8593111" y="561668"/>
            <a:ext cx="260909" cy="553998"/>
          </a:xfrm>
          <a:prstGeom prst="rect">
            <a:avLst/>
          </a:prstGeom>
          <a:noFill/>
        </p:spPr>
        <p:txBody>
          <a:bodyPr wrap="square" lIns="0" tIns="0" rIns="0" bIns="0"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sz="3600" b="1" i="0" u="none" strike="noStrike" kern="1200" cap="none" spc="0" normalizeH="0" baseline="0" noProof="0">
                <a:ln>
                  <a:noFill/>
                </a:ln>
                <a:solidFill>
                  <a:srgbClr val="629DD1">
                    <a:lumMod val="60000"/>
                    <a:lumOff val="40000"/>
                  </a:srgbClr>
                </a:solidFill>
                <a:effectLst/>
                <a:uLnTx/>
                <a:uFillTx/>
                <a:latin typeface="Rockwell"/>
                <a:ea typeface="+mn-ea"/>
                <a:cs typeface="+mn-cs"/>
              </a:rPr>
              <a:t>+</a:t>
            </a:r>
          </a:p>
        </p:txBody>
      </p:sp>
    </p:spTree>
    <p:extLst>
      <p:ext uri="{BB962C8B-B14F-4D97-AF65-F5344CB8AC3E}">
        <p14:creationId xmlns:p14="http://schemas.microsoft.com/office/powerpoint/2010/main" val="305236428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4" name="Rectangle 3"/>
          <p:cNvSpPr/>
          <p:nvPr/>
        </p:nvSpPr>
        <p:spPr>
          <a:xfrm>
            <a:off x="282575" y="228600"/>
            <a:ext cx="4235450" cy="418782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sz="2400">
                <a:solidFill>
                  <a:schemeClr val="tx1"/>
                </a:solidFill>
                <a:latin typeface="Rockwell" panose="02060603020205020403" pitchFamily="18" charset="0"/>
                <a:ea typeface="MS PGothic" pitchFamily="34" charset="-128"/>
              </a:defRPr>
            </a:lvl1pPr>
            <a:lvl2pPr marL="37931725" indent="-37474525">
              <a:defRPr sz="2400">
                <a:solidFill>
                  <a:schemeClr val="tx1"/>
                </a:solidFill>
                <a:latin typeface="Rockwell" panose="02060603020205020403" pitchFamily="18" charset="0"/>
                <a:ea typeface="MS PGothic" pitchFamily="34" charset="-128"/>
              </a:defRPr>
            </a:lvl2pPr>
            <a:lvl3pPr>
              <a:defRPr sz="2400">
                <a:solidFill>
                  <a:schemeClr val="tx1"/>
                </a:solidFill>
                <a:latin typeface="Rockwell" panose="02060603020205020403" pitchFamily="18" charset="0"/>
                <a:ea typeface="MS PGothic" pitchFamily="34" charset="-128"/>
              </a:defRPr>
            </a:lvl3pPr>
            <a:lvl4pPr>
              <a:defRPr sz="2400">
                <a:solidFill>
                  <a:schemeClr val="tx1"/>
                </a:solidFill>
                <a:latin typeface="Rockwell" panose="02060603020205020403" pitchFamily="18" charset="0"/>
                <a:ea typeface="MS PGothic" pitchFamily="34" charset="-128"/>
              </a:defRPr>
            </a:lvl4pPr>
            <a:lvl5pPr>
              <a:defRPr sz="2400">
                <a:solidFill>
                  <a:schemeClr val="tx1"/>
                </a:solidFill>
                <a:latin typeface="Rockwell" panose="02060603020205020403" pitchFamily="18" charset="0"/>
                <a:ea typeface="MS PGothic" pitchFamily="34" charset="-128"/>
              </a:defRPr>
            </a:lvl5pPr>
            <a:lvl6pPr marL="457200" eaLnBrk="0" fontAlgn="base" hangingPunct="0">
              <a:spcBef>
                <a:spcPct val="0"/>
              </a:spcBef>
              <a:spcAft>
                <a:spcPct val="0"/>
              </a:spcAft>
              <a:defRPr sz="2400">
                <a:solidFill>
                  <a:schemeClr val="tx1"/>
                </a:solidFill>
                <a:latin typeface="Rockwell" panose="02060603020205020403" pitchFamily="18" charset="0"/>
                <a:ea typeface="MS PGothic" pitchFamily="34" charset="-128"/>
              </a:defRPr>
            </a:lvl6pPr>
            <a:lvl7pPr marL="914400" eaLnBrk="0" fontAlgn="base" hangingPunct="0">
              <a:spcBef>
                <a:spcPct val="0"/>
              </a:spcBef>
              <a:spcAft>
                <a:spcPct val="0"/>
              </a:spcAft>
              <a:defRPr sz="2400">
                <a:solidFill>
                  <a:schemeClr val="tx1"/>
                </a:solidFill>
                <a:latin typeface="Rockwell" panose="02060603020205020403" pitchFamily="18" charset="0"/>
                <a:ea typeface="MS PGothic" pitchFamily="34" charset="-128"/>
              </a:defRPr>
            </a:lvl7pPr>
            <a:lvl8pPr marL="1371600" eaLnBrk="0" fontAlgn="base" hangingPunct="0">
              <a:spcBef>
                <a:spcPct val="0"/>
              </a:spcBef>
              <a:spcAft>
                <a:spcPct val="0"/>
              </a:spcAft>
              <a:defRPr sz="2400">
                <a:solidFill>
                  <a:schemeClr val="tx1"/>
                </a:solidFill>
                <a:latin typeface="Rockwell" panose="02060603020205020403" pitchFamily="18" charset="0"/>
                <a:ea typeface="MS PGothic" pitchFamily="34" charset="-128"/>
              </a:defRPr>
            </a:lvl8pPr>
            <a:lvl9pPr marL="1828800" eaLnBrk="0" fontAlgn="base" hangingPunct="0">
              <a:spcBef>
                <a:spcPct val="0"/>
              </a:spcBef>
              <a:spcAft>
                <a:spcPct val="0"/>
              </a:spcAft>
              <a:defRPr sz="2400">
                <a:solidFill>
                  <a:schemeClr val="tx1"/>
                </a:solidFill>
                <a:latin typeface="Rockwell" panose="02060603020205020403" pitchFamily="18" charset="0"/>
                <a:ea typeface="MS PGothic" pitchFamily="34" charset="-128"/>
              </a:defRPr>
            </a:lvl9pPr>
          </a:lstStyle>
          <a:p>
            <a:pPr marL="0" marR="0" lvl="0" indent="0" algn="ctr" defTabSz="457200" rtl="0" eaLnBrk="1" fontAlgn="base" latinLnBrk="0" hangingPunct="1">
              <a:lnSpc>
                <a:spcPct val="100000"/>
              </a:lnSpc>
              <a:spcBef>
                <a:spcPct val="0"/>
              </a:spcBef>
              <a:spcAft>
                <a:spcPct val="0"/>
              </a:spcAft>
              <a:buClrTx/>
              <a:buSzTx/>
              <a:buFontTx/>
              <a:buNone/>
              <a:tabLst/>
              <a:defRPr/>
            </a:pPr>
            <a:endParaRPr kumimoji="0" lang="en-US" altLang="en-US" sz="1800" b="0" i="0" u="none" strike="noStrike" kern="1200" cap="none" spc="0" normalizeH="0" baseline="0" noProof="0" smtClean="0">
              <a:ln>
                <a:noFill/>
              </a:ln>
              <a:solidFill>
                <a:srgbClr val="FFFFFF"/>
              </a:solidFill>
              <a:effectLst/>
              <a:uLnTx/>
              <a:uFillTx/>
              <a:latin typeface="Rockwell" panose="02060603020205020403" pitchFamily="18" charset="0"/>
              <a:ea typeface="MS PGothic" pitchFamily="34" charset="-128"/>
              <a:cs typeface="+mn-cs"/>
            </a:endParaRPr>
          </a:p>
        </p:txBody>
      </p:sp>
      <p:sp>
        <p:nvSpPr>
          <p:cNvPr id="5" name="Rectangle 4"/>
          <p:cNvSpPr/>
          <p:nvPr/>
        </p:nvSpPr>
        <p:spPr>
          <a:xfrm>
            <a:off x="6802438" y="228600"/>
            <a:ext cx="2057400" cy="203835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sz="2400">
                <a:solidFill>
                  <a:schemeClr val="tx1"/>
                </a:solidFill>
                <a:latin typeface="Rockwell" panose="02060603020205020403" pitchFamily="18" charset="0"/>
                <a:ea typeface="MS PGothic" pitchFamily="34" charset="-128"/>
              </a:defRPr>
            </a:lvl1pPr>
            <a:lvl2pPr marL="37931725" indent="-37474525">
              <a:defRPr sz="2400">
                <a:solidFill>
                  <a:schemeClr val="tx1"/>
                </a:solidFill>
                <a:latin typeface="Rockwell" panose="02060603020205020403" pitchFamily="18" charset="0"/>
                <a:ea typeface="MS PGothic" pitchFamily="34" charset="-128"/>
              </a:defRPr>
            </a:lvl2pPr>
            <a:lvl3pPr>
              <a:defRPr sz="2400">
                <a:solidFill>
                  <a:schemeClr val="tx1"/>
                </a:solidFill>
                <a:latin typeface="Rockwell" panose="02060603020205020403" pitchFamily="18" charset="0"/>
                <a:ea typeface="MS PGothic" pitchFamily="34" charset="-128"/>
              </a:defRPr>
            </a:lvl3pPr>
            <a:lvl4pPr>
              <a:defRPr sz="2400">
                <a:solidFill>
                  <a:schemeClr val="tx1"/>
                </a:solidFill>
                <a:latin typeface="Rockwell" panose="02060603020205020403" pitchFamily="18" charset="0"/>
                <a:ea typeface="MS PGothic" pitchFamily="34" charset="-128"/>
              </a:defRPr>
            </a:lvl4pPr>
            <a:lvl5pPr>
              <a:defRPr sz="2400">
                <a:solidFill>
                  <a:schemeClr val="tx1"/>
                </a:solidFill>
                <a:latin typeface="Rockwell" panose="02060603020205020403" pitchFamily="18" charset="0"/>
                <a:ea typeface="MS PGothic" pitchFamily="34" charset="-128"/>
              </a:defRPr>
            </a:lvl5pPr>
            <a:lvl6pPr marL="457200" eaLnBrk="0" fontAlgn="base" hangingPunct="0">
              <a:spcBef>
                <a:spcPct val="0"/>
              </a:spcBef>
              <a:spcAft>
                <a:spcPct val="0"/>
              </a:spcAft>
              <a:defRPr sz="2400">
                <a:solidFill>
                  <a:schemeClr val="tx1"/>
                </a:solidFill>
                <a:latin typeface="Rockwell" panose="02060603020205020403" pitchFamily="18" charset="0"/>
                <a:ea typeface="MS PGothic" pitchFamily="34" charset="-128"/>
              </a:defRPr>
            </a:lvl6pPr>
            <a:lvl7pPr marL="914400" eaLnBrk="0" fontAlgn="base" hangingPunct="0">
              <a:spcBef>
                <a:spcPct val="0"/>
              </a:spcBef>
              <a:spcAft>
                <a:spcPct val="0"/>
              </a:spcAft>
              <a:defRPr sz="2400">
                <a:solidFill>
                  <a:schemeClr val="tx1"/>
                </a:solidFill>
                <a:latin typeface="Rockwell" panose="02060603020205020403" pitchFamily="18" charset="0"/>
                <a:ea typeface="MS PGothic" pitchFamily="34" charset="-128"/>
              </a:defRPr>
            </a:lvl7pPr>
            <a:lvl8pPr marL="1371600" eaLnBrk="0" fontAlgn="base" hangingPunct="0">
              <a:spcBef>
                <a:spcPct val="0"/>
              </a:spcBef>
              <a:spcAft>
                <a:spcPct val="0"/>
              </a:spcAft>
              <a:defRPr sz="2400">
                <a:solidFill>
                  <a:schemeClr val="tx1"/>
                </a:solidFill>
                <a:latin typeface="Rockwell" panose="02060603020205020403" pitchFamily="18" charset="0"/>
                <a:ea typeface="MS PGothic" pitchFamily="34" charset="-128"/>
              </a:defRPr>
            </a:lvl8pPr>
            <a:lvl9pPr marL="1828800" eaLnBrk="0" fontAlgn="base" hangingPunct="0">
              <a:spcBef>
                <a:spcPct val="0"/>
              </a:spcBef>
              <a:spcAft>
                <a:spcPct val="0"/>
              </a:spcAft>
              <a:defRPr sz="2400">
                <a:solidFill>
                  <a:schemeClr val="tx1"/>
                </a:solidFill>
                <a:latin typeface="Rockwell" panose="02060603020205020403" pitchFamily="18" charset="0"/>
                <a:ea typeface="MS PGothic" pitchFamily="34" charset="-128"/>
              </a:defRPr>
            </a:lvl9pPr>
          </a:lstStyle>
          <a:p>
            <a:pPr marL="0" marR="0" lvl="0" indent="0" algn="ctr" defTabSz="457200" rtl="0" eaLnBrk="1" fontAlgn="base" latinLnBrk="0" hangingPunct="1">
              <a:lnSpc>
                <a:spcPct val="100000"/>
              </a:lnSpc>
              <a:spcBef>
                <a:spcPct val="0"/>
              </a:spcBef>
              <a:spcAft>
                <a:spcPct val="0"/>
              </a:spcAft>
              <a:buClrTx/>
              <a:buSzTx/>
              <a:buFontTx/>
              <a:buNone/>
              <a:tabLst/>
              <a:defRPr/>
            </a:pPr>
            <a:endParaRPr kumimoji="0" lang="en-US" altLang="en-US" sz="1800" b="0" i="0" u="none" strike="noStrike" kern="1200" cap="none" spc="0" normalizeH="0" baseline="0" noProof="0" smtClean="0">
              <a:ln>
                <a:noFill/>
              </a:ln>
              <a:solidFill>
                <a:srgbClr val="FFFFFF"/>
              </a:solidFill>
              <a:effectLst/>
              <a:uLnTx/>
              <a:uFillTx/>
              <a:latin typeface="Rockwell" panose="02060603020205020403" pitchFamily="18" charset="0"/>
              <a:ea typeface="MS PGothic" pitchFamily="34" charset="-128"/>
              <a:cs typeface="+mn-cs"/>
            </a:endParaRPr>
          </a:p>
        </p:txBody>
      </p:sp>
      <p:sp>
        <p:nvSpPr>
          <p:cNvPr id="6" name="Rectangle 5"/>
          <p:cNvSpPr/>
          <p:nvPr/>
        </p:nvSpPr>
        <p:spPr>
          <a:xfrm>
            <a:off x="4624388" y="2378075"/>
            <a:ext cx="2057400" cy="203835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sz="2400">
                <a:solidFill>
                  <a:schemeClr val="tx1"/>
                </a:solidFill>
                <a:latin typeface="Rockwell" panose="02060603020205020403" pitchFamily="18" charset="0"/>
                <a:ea typeface="MS PGothic" pitchFamily="34" charset="-128"/>
              </a:defRPr>
            </a:lvl1pPr>
            <a:lvl2pPr marL="37931725" indent="-37474525">
              <a:defRPr sz="2400">
                <a:solidFill>
                  <a:schemeClr val="tx1"/>
                </a:solidFill>
                <a:latin typeface="Rockwell" panose="02060603020205020403" pitchFamily="18" charset="0"/>
                <a:ea typeface="MS PGothic" pitchFamily="34" charset="-128"/>
              </a:defRPr>
            </a:lvl2pPr>
            <a:lvl3pPr>
              <a:defRPr sz="2400">
                <a:solidFill>
                  <a:schemeClr val="tx1"/>
                </a:solidFill>
                <a:latin typeface="Rockwell" panose="02060603020205020403" pitchFamily="18" charset="0"/>
                <a:ea typeface="MS PGothic" pitchFamily="34" charset="-128"/>
              </a:defRPr>
            </a:lvl3pPr>
            <a:lvl4pPr>
              <a:defRPr sz="2400">
                <a:solidFill>
                  <a:schemeClr val="tx1"/>
                </a:solidFill>
                <a:latin typeface="Rockwell" panose="02060603020205020403" pitchFamily="18" charset="0"/>
                <a:ea typeface="MS PGothic" pitchFamily="34" charset="-128"/>
              </a:defRPr>
            </a:lvl4pPr>
            <a:lvl5pPr>
              <a:defRPr sz="2400">
                <a:solidFill>
                  <a:schemeClr val="tx1"/>
                </a:solidFill>
                <a:latin typeface="Rockwell" panose="02060603020205020403" pitchFamily="18" charset="0"/>
                <a:ea typeface="MS PGothic" pitchFamily="34" charset="-128"/>
              </a:defRPr>
            </a:lvl5pPr>
            <a:lvl6pPr marL="457200" eaLnBrk="0" fontAlgn="base" hangingPunct="0">
              <a:spcBef>
                <a:spcPct val="0"/>
              </a:spcBef>
              <a:spcAft>
                <a:spcPct val="0"/>
              </a:spcAft>
              <a:defRPr sz="2400">
                <a:solidFill>
                  <a:schemeClr val="tx1"/>
                </a:solidFill>
                <a:latin typeface="Rockwell" panose="02060603020205020403" pitchFamily="18" charset="0"/>
                <a:ea typeface="MS PGothic" pitchFamily="34" charset="-128"/>
              </a:defRPr>
            </a:lvl6pPr>
            <a:lvl7pPr marL="914400" eaLnBrk="0" fontAlgn="base" hangingPunct="0">
              <a:spcBef>
                <a:spcPct val="0"/>
              </a:spcBef>
              <a:spcAft>
                <a:spcPct val="0"/>
              </a:spcAft>
              <a:defRPr sz="2400">
                <a:solidFill>
                  <a:schemeClr val="tx1"/>
                </a:solidFill>
                <a:latin typeface="Rockwell" panose="02060603020205020403" pitchFamily="18" charset="0"/>
                <a:ea typeface="MS PGothic" pitchFamily="34" charset="-128"/>
              </a:defRPr>
            </a:lvl7pPr>
            <a:lvl8pPr marL="1371600" eaLnBrk="0" fontAlgn="base" hangingPunct="0">
              <a:spcBef>
                <a:spcPct val="0"/>
              </a:spcBef>
              <a:spcAft>
                <a:spcPct val="0"/>
              </a:spcAft>
              <a:defRPr sz="2400">
                <a:solidFill>
                  <a:schemeClr val="tx1"/>
                </a:solidFill>
                <a:latin typeface="Rockwell" panose="02060603020205020403" pitchFamily="18" charset="0"/>
                <a:ea typeface="MS PGothic" pitchFamily="34" charset="-128"/>
              </a:defRPr>
            </a:lvl8pPr>
            <a:lvl9pPr marL="1828800" eaLnBrk="0" fontAlgn="base" hangingPunct="0">
              <a:spcBef>
                <a:spcPct val="0"/>
              </a:spcBef>
              <a:spcAft>
                <a:spcPct val="0"/>
              </a:spcAft>
              <a:defRPr sz="2400">
                <a:solidFill>
                  <a:schemeClr val="tx1"/>
                </a:solidFill>
                <a:latin typeface="Rockwell" panose="02060603020205020403" pitchFamily="18" charset="0"/>
                <a:ea typeface="MS PGothic" pitchFamily="3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altLang="en-US" sz="1800" b="0" i="0" u="none" strike="noStrike" kern="1200" cap="none" spc="0" normalizeH="0" baseline="0" noProof="0" smtClean="0">
              <a:ln>
                <a:noFill/>
              </a:ln>
              <a:solidFill>
                <a:srgbClr val="FFFFFF"/>
              </a:solidFill>
              <a:effectLst/>
              <a:uLnTx/>
              <a:uFillTx/>
              <a:latin typeface="Rockwell" panose="02060603020205020403" pitchFamily="18" charset="0"/>
              <a:ea typeface="MS PGothic" pitchFamily="34" charset="-128"/>
              <a:cs typeface="+mn-cs"/>
            </a:endParaRPr>
          </a:p>
        </p:txBody>
      </p:sp>
      <p:sp>
        <p:nvSpPr>
          <p:cNvPr id="7" name="TextBox 6"/>
          <p:cNvSpPr txBox="1">
            <a:spLocks noChangeArrowheads="1"/>
          </p:cNvSpPr>
          <p:nvPr/>
        </p:nvSpPr>
        <p:spPr bwMode="auto">
          <a:xfrm>
            <a:off x="425450" y="174625"/>
            <a:ext cx="412750" cy="831850"/>
          </a:xfrm>
          <a:prstGeom prst="rect">
            <a:avLst/>
          </a:prstGeom>
          <a:noFill/>
          <a:ln>
            <a:noFill/>
          </a:ln>
          <a:extLst/>
        </p:spPr>
        <p:txBody>
          <a:bodyPr lIns="0" tIns="0" rIns="0" bIns="0">
            <a:spAutoFit/>
          </a:bodyPr>
          <a:lstStyle>
            <a:lvl1pPr>
              <a:defRPr sz="2400">
                <a:solidFill>
                  <a:schemeClr val="tx1"/>
                </a:solidFill>
                <a:latin typeface="Rockwell" panose="02060603020205020403" pitchFamily="18" charset="0"/>
                <a:ea typeface="MS PGothic" pitchFamily="34" charset="-128"/>
              </a:defRPr>
            </a:lvl1pPr>
            <a:lvl2pPr marL="37931725" indent="-37474525">
              <a:defRPr sz="2400">
                <a:solidFill>
                  <a:schemeClr val="tx1"/>
                </a:solidFill>
                <a:latin typeface="Rockwell" panose="02060603020205020403" pitchFamily="18" charset="0"/>
                <a:ea typeface="MS PGothic" pitchFamily="34" charset="-128"/>
              </a:defRPr>
            </a:lvl2pPr>
            <a:lvl3pPr>
              <a:defRPr sz="2400">
                <a:solidFill>
                  <a:schemeClr val="tx1"/>
                </a:solidFill>
                <a:latin typeface="Rockwell" panose="02060603020205020403" pitchFamily="18" charset="0"/>
                <a:ea typeface="MS PGothic" pitchFamily="34" charset="-128"/>
              </a:defRPr>
            </a:lvl3pPr>
            <a:lvl4pPr>
              <a:defRPr sz="2400">
                <a:solidFill>
                  <a:schemeClr val="tx1"/>
                </a:solidFill>
                <a:latin typeface="Rockwell" panose="02060603020205020403" pitchFamily="18" charset="0"/>
                <a:ea typeface="MS PGothic" pitchFamily="34" charset="-128"/>
              </a:defRPr>
            </a:lvl4pPr>
            <a:lvl5pPr>
              <a:defRPr sz="2400">
                <a:solidFill>
                  <a:schemeClr val="tx1"/>
                </a:solidFill>
                <a:latin typeface="Rockwell" panose="02060603020205020403" pitchFamily="18" charset="0"/>
                <a:ea typeface="MS PGothic" pitchFamily="34" charset="-128"/>
              </a:defRPr>
            </a:lvl5pPr>
            <a:lvl6pPr marL="457200" eaLnBrk="0" fontAlgn="base" hangingPunct="0">
              <a:spcBef>
                <a:spcPct val="0"/>
              </a:spcBef>
              <a:spcAft>
                <a:spcPct val="0"/>
              </a:spcAft>
              <a:defRPr sz="2400">
                <a:solidFill>
                  <a:schemeClr val="tx1"/>
                </a:solidFill>
                <a:latin typeface="Rockwell" panose="02060603020205020403" pitchFamily="18" charset="0"/>
                <a:ea typeface="MS PGothic" pitchFamily="34" charset="-128"/>
              </a:defRPr>
            </a:lvl6pPr>
            <a:lvl7pPr marL="914400" eaLnBrk="0" fontAlgn="base" hangingPunct="0">
              <a:spcBef>
                <a:spcPct val="0"/>
              </a:spcBef>
              <a:spcAft>
                <a:spcPct val="0"/>
              </a:spcAft>
              <a:defRPr sz="2400">
                <a:solidFill>
                  <a:schemeClr val="tx1"/>
                </a:solidFill>
                <a:latin typeface="Rockwell" panose="02060603020205020403" pitchFamily="18" charset="0"/>
                <a:ea typeface="MS PGothic" pitchFamily="34" charset="-128"/>
              </a:defRPr>
            </a:lvl7pPr>
            <a:lvl8pPr marL="1371600" eaLnBrk="0" fontAlgn="base" hangingPunct="0">
              <a:spcBef>
                <a:spcPct val="0"/>
              </a:spcBef>
              <a:spcAft>
                <a:spcPct val="0"/>
              </a:spcAft>
              <a:defRPr sz="2400">
                <a:solidFill>
                  <a:schemeClr val="tx1"/>
                </a:solidFill>
                <a:latin typeface="Rockwell" panose="02060603020205020403" pitchFamily="18" charset="0"/>
                <a:ea typeface="MS PGothic" pitchFamily="34" charset="-128"/>
              </a:defRPr>
            </a:lvl8pPr>
            <a:lvl9pPr marL="1828800" eaLnBrk="0" fontAlgn="base" hangingPunct="0">
              <a:spcBef>
                <a:spcPct val="0"/>
              </a:spcBef>
              <a:spcAft>
                <a:spcPct val="0"/>
              </a:spcAft>
              <a:defRPr sz="2400">
                <a:solidFill>
                  <a:schemeClr val="tx1"/>
                </a:solidFill>
                <a:latin typeface="Rockwell" panose="02060603020205020403" pitchFamily="18" charset="0"/>
                <a:ea typeface="MS PGothic" pitchFamily="34"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defRPr/>
            </a:pPr>
            <a:r>
              <a:rPr kumimoji="0" lang="en-US" altLang="en-US" sz="5400" b="1" i="0" u="none" strike="noStrike" kern="1200" cap="none" spc="0" normalizeH="0" baseline="0" noProof="0" smtClean="0">
                <a:ln>
                  <a:noFill/>
                </a:ln>
                <a:solidFill>
                  <a:srgbClr val="A1C4E3"/>
                </a:solidFill>
                <a:effectLst/>
                <a:uLnTx/>
                <a:uFillTx/>
                <a:latin typeface="Rockwell" panose="02060603020205020403" pitchFamily="18" charset="0"/>
                <a:ea typeface="MS PGothic" pitchFamily="34" charset="-128"/>
                <a:cs typeface="+mn-cs"/>
              </a:rPr>
              <a:t>+</a:t>
            </a:r>
          </a:p>
        </p:txBody>
      </p:sp>
      <p:sp>
        <p:nvSpPr>
          <p:cNvPr id="8" name="Rectangle 7"/>
          <p:cNvSpPr/>
          <p:nvPr/>
        </p:nvSpPr>
        <p:spPr>
          <a:xfrm>
            <a:off x="4624388" y="228600"/>
            <a:ext cx="2057400" cy="203835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sz="2400">
                <a:solidFill>
                  <a:schemeClr val="tx1"/>
                </a:solidFill>
                <a:latin typeface="Rockwell" panose="02060603020205020403" pitchFamily="18" charset="0"/>
                <a:ea typeface="MS PGothic" pitchFamily="34" charset="-128"/>
              </a:defRPr>
            </a:lvl1pPr>
            <a:lvl2pPr marL="37931725" indent="-37474525">
              <a:defRPr sz="2400">
                <a:solidFill>
                  <a:schemeClr val="tx1"/>
                </a:solidFill>
                <a:latin typeface="Rockwell" panose="02060603020205020403" pitchFamily="18" charset="0"/>
                <a:ea typeface="MS PGothic" pitchFamily="34" charset="-128"/>
              </a:defRPr>
            </a:lvl2pPr>
            <a:lvl3pPr>
              <a:defRPr sz="2400">
                <a:solidFill>
                  <a:schemeClr val="tx1"/>
                </a:solidFill>
                <a:latin typeface="Rockwell" panose="02060603020205020403" pitchFamily="18" charset="0"/>
                <a:ea typeface="MS PGothic" pitchFamily="34" charset="-128"/>
              </a:defRPr>
            </a:lvl3pPr>
            <a:lvl4pPr>
              <a:defRPr sz="2400">
                <a:solidFill>
                  <a:schemeClr val="tx1"/>
                </a:solidFill>
                <a:latin typeface="Rockwell" panose="02060603020205020403" pitchFamily="18" charset="0"/>
                <a:ea typeface="MS PGothic" pitchFamily="34" charset="-128"/>
              </a:defRPr>
            </a:lvl4pPr>
            <a:lvl5pPr>
              <a:defRPr sz="2400">
                <a:solidFill>
                  <a:schemeClr val="tx1"/>
                </a:solidFill>
                <a:latin typeface="Rockwell" panose="02060603020205020403" pitchFamily="18" charset="0"/>
                <a:ea typeface="MS PGothic" pitchFamily="34" charset="-128"/>
              </a:defRPr>
            </a:lvl5pPr>
            <a:lvl6pPr marL="457200" eaLnBrk="0" fontAlgn="base" hangingPunct="0">
              <a:spcBef>
                <a:spcPct val="0"/>
              </a:spcBef>
              <a:spcAft>
                <a:spcPct val="0"/>
              </a:spcAft>
              <a:defRPr sz="2400">
                <a:solidFill>
                  <a:schemeClr val="tx1"/>
                </a:solidFill>
                <a:latin typeface="Rockwell" panose="02060603020205020403" pitchFamily="18" charset="0"/>
                <a:ea typeface="MS PGothic" pitchFamily="34" charset="-128"/>
              </a:defRPr>
            </a:lvl6pPr>
            <a:lvl7pPr marL="914400" eaLnBrk="0" fontAlgn="base" hangingPunct="0">
              <a:spcBef>
                <a:spcPct val="0"/>
              </a:spcBef>
              <a:spcAft>
                <a:spcPct val="0"/>
              </a:spcAft>
              <a:defRPr sz="2400">
                <a:solidFill>
                  <a:schemeClr val="tx1"/>
                </a:solidFill>
                <a:latin typeface="Rockwell" panose="02060603020205020403" pitchFamily="18" charset="0"/>
                <a:ea typeface="MS PGothic" pitchFamily="34" charset="-128"/>
              </a:defRPr>
            </a:lvl7pPr>
            <a:lvl8pPr marL="1371600" eaLnBrk="0" fontAlgn="base" hangingPunct="0">
              <a:spcBef>
                <a:spcPct val="0"/>
              </a:spcBef>
              <a:spcAft>
                <a:spcPct val="0"/>
              </a:spcAft>
              <a:defRPr sz="2400">
                <a:solidFill>
                  <a:schemeClr val="tx1"/>
                </a:solidFill>
                <a:latin typeface="Rockwell" panose="02060603020205020403" pitchFamily="18" charset="0"/>
                <a:ea typeface="MS PGothic" pitchFamily="34" charset="-128"/>
              </a:defRPr>
            </a:lvl8pPr>
            <a:lvl9pPr marL="1828800" eaLnBrk="0" fontAlgn="base" hangingPunct="0">
              <a:spcBef>
                <a:spcPct val="0"/>
              </a:spcBef>
              <a:spcAft>
                <a:spcPct val="0"/>
              </a:spcAft>
              <a:defRPr sz="2400">
                <a:solidFill>
                  <a:schemeClr val="tx1"/>
                </a:solidFill>
                <a:latin typeface="Rockwell" panose="02060603020205020403" pitchFamily="18" charset="0"/>
                <a:ea typeface="MS PGothic" pitchFamily="34" charset="-128"/>
              </a:defRPr>
            </a:lvl9pPr>
          </a:lstStyle>
          <a:p>
            <a:pPr marL="0" marR="0" lvl="0" indent="0" algn="ctr" defTabSz="457200" rtl="0" eaLnBrk="1" fontAlgn="base" latinLnBrk="0" hangingPunct="1">
              <a:lnSpc>
                <a:spcPct val="100000"/>
              </a:lnSpc>
              <a:spcBef>
                <a:spcPct val="0"/>
              </a:spcBef>
              <a:spcAft>
                <a:spcPct val="0"/>
              </a:spcAft>
              <a:buClrTx/>
              <a:buSzTx/>
              <a:buFontTx/>
              <a:buNone/>
              <a:tabLst/>
              <a:defRPr/>
            </a:pPr>
            <a:endParaRPr kumimoji="0" lang="en-US" altLang="en-US" sz="1800" b="0" i="0" u="none" strike="noStrike" kern="1200" cap="none" spc="0" normalizeH="0" baseline="0" noProof="0" smtClean="0">
              <a:ln>
                <a:noFill/>
              </a:ln>
              <a:solidFill>
                <a:srgbClr val="FFFFFF"/>
              </a:solidFill>
              <a:effectLst/>
              <a:uLnTx/>
              <a:uFillTx/>
              <a:latin typeface="Rockwell" panose="02060603020205020403" pitchFamily="18" charset="0"/>
              <a:ea typeface="MS PGothic" pitchFamily="34" charset="-128"/>
              <a:cs typeface="+mn-cs"/>
            </a:endParaRPr>
          </a:p>
        </p:txBody>
      </p:sp>
      <p:sp>
        <p:nvSpPr>
          <p:cNvPr id="9" name="Rectangle 8"/>
          <p:cNvSpPr/>
          <p:nvPr/>
        </p:nvSpPr>
        <p:spPr>
          <a:xfrm>
            <a:off x="6802438" y="2378075"/>
            <a:ext cx="2057400" cy="203835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sz="2400">
                <a:solidFill>
                  <a:schemeClr val="tx1"/>
                </a:solidFill>
                <a:latin typeface="Rockwell" panose="02060603020205020403" pitchFamily="18" charset="0"/>
                <a:ea typeface="MS PGothic" pitchFamily="34" charset="-128"/>
              </a:defRPr>
            </a:lvl1pPr>
            <a:lvl2pPr marL="37931725" indent="-37474525">
              <a:defRPr sz="2400">
                <a:solidFill>
                  <a:schemeClr val="tx1"/>
                </a:solidFill>
                <a:latin typeface="Rockwell" panose="02060603020205020403" pitchFamily="18" charset="0"/>
                <a:ea typeface="MS PGothic" pitchFamily="34" charset="-128"/>
              </a:defRPr>
            </a:lvl2pPr>
            <a:lvl3pPr>
              <a:defRPr sz="2400">
                <a:solidFill>
                  <a:schemeClr val="tx1"/>
                </a:solidFill>
                <a:latin typeface="Rockwell" panose="02060603020205020403" pitchFamily="18" charset="0"/>
                <a:ea typeface="MS PGothic" pitchFamily="34" charset="-128"/>
              </a:defRPr>
            </a:lvl3pPr>
            <a:lvl4pPr>
              <a:defRPr sz="2400">
                <a:solidFill>
                  <a:schemeClr val="tx1"/>
                </a:solidFill>
                <a:latin typeface="Rockwell" panose="02060603020205020403" pitchFamily="18" charset="0"/>
                <a:ea typeface="MS PGothic" pitchFamily="34" charset="-128"/>
              </a:defRPr>
            </a:lvl4pPr>
            <a:lvl5pPr>
              <a:defRPr sz="2400">
                <a:solidFill>
                  <a:schemeClr val="tx1"/>
                </a:solidFill>
                <a:latin typeface="Rockwell" panose="02060603020205020403" pitchFamily="18" charset="0"/>
                <a:ea typeface="MS PGothic" pitchFamily="34" charset="-128"/>
              </a:defRPr>
            </a:lvl5pPr>
            <a:lvl6pPr marL="457200" eaLnBrk="0" fontAlgn="base" hangingPunct="0">
              <a:spcBef>
                <a:spcPct val="0"/>
              </a:spcBef>
              <a:spcAft>
                <a:spcPct val="0"/>
              </a:spcAft>
              <a:defRPr sz="2400">
                <a:solidFill>
                  <a:schemeClr val="tx1"/>
                </a:solidFill>
                <a:latin typeface="Rockwell" panose="02060603020205020403" pitchFamily="18" charset="0"/>
                <a:ea typeface="MS PGothic" pitchFamily="34" charset="-128"/>
              </a:defRPr>
            </a:lvl6pPr>
            <a:lvl7pPr marL="914400" eaLnBrk="0" fontAlgn="base" hangingPunct="0">
              <a:spcBef>
                <a:spcPct val="0"/>
              </a:spcBef>
              <a:spcAft>
                <a:spcPct val="0"/>
              </a:spcAft>
              <a:defRPr sz="2400">
                <a:solidFill>
                  <a:schemeClr val="tx1"/>
                </a:solidFill>
                <a:latin typeface="Rockwell" panose="02060603020205020403" pitchFamily="18" charset="0"/>
                <a:ea typeface="MS PGothic" pitchFamily="34" charset="-128"/>
              </a:defRPr>
            </a:lvl7pPr>
            <a:lvl8pPr marL="1371600" eaLnBrk="0" fontAlgn="base" hangingPunct="0">
              <a:spcBef>
                <a:spcPct val="0"/>
              </a:spcBef>
              <a:spcAft>
                <a:spcPct val="0"/>
              </a:spcAft>
              <a:defRPr sz="2400">
                <a:solidFill>
                  <a:schemeClr val="tx1"/>
                </a:solidFill>
                <a:latin typeface="Rockwell" panose="02060603020205020403" pitchFamily="18" charset="0"/>
                <a:ea typeface="MS PGothic" pitchFamily="34" charset="-128"/>
              </a:defRPr>
            </a:lvl8pPr>
            <a:lvl9pPr marL="1828800" eaLnBrk="0" fontAlgn="base" hangingPunct="0">
              <a:spcBef>
                <a:spcPct val="0"/>
              </a:spcBef>
              <a:spcAft>
                <a:spcPct val="0"/>
              </a:spcAft>
              <a:defRPr sz="2400">
                <a:solidFill>
                  <a:schemeClr val="tx1"/>
                </a:solidFill>
                <a:latin typeface="Rockwell" panose="02060603020205020403" pitchFamily="18" charset="0"/>
                <a:ea typeface="MS PGothic" pitchFamily="34" charset="-128"/>
              </a:defRPr>
            </a:lvl9pPr>
          </a:lstStyle>
          <a:p>
            <a:pPr marL="0" marR="0" lvl="0" indent="0" algn="ctr" defTabSz="457200" rtl="0" eaLnBrk="1" fontAlgn="base" latinLnBrk="0" hangingPunct="1">
              <a:lnSpc>
                <a:spcPct val="100000"/>
              </a:lnSpc>
              <a:spcBef>
                <a:spcPct val="0"/>
              </a:spcBef>
              <a:spcAft>
                <a:spcPct val="0"/>
              </a:spcAft>
              <a:buClrTx/>
              <a:buSzTx/>
              <a:buFontTx/>
              <a:buNone/>
              <a:tabLst/>
              <a:defRPr/>
            </a:pPr>
            <a:endParaRPr kumimoji="0" lang="en-US" altLang="en-US" sz="1800" b="0" i="0" u="none" strike="noStrike" kern="1200" cap="none" spc="0" normalizeH="0" baseline="0" noProof="0" smtClean="0">
              <a:ln>
                <a:noFill/>
              </a:ln>
              <a:solidFill>
                <a:srgbClr val="FFFFFF"/>
              </a:solidFill>
              <a:effectLst/>
              <a:uLnTx/>
              <a:uFillTx/>
              <a:latin typeface="Rockwell" panose="02060603020205020403" pitchFamily="18" charset="0"/>
              <a:ea typeface="MS PGothic" pitchFamily="34" charset="-128"/>
              <a:cs typeface="+mn-cs"/>
            </a:endParaRPr>
          </a:p>
        </p:txBody>
      </p:sp>
      <p:sp>
        <p:nvSpPr>
          <p:cNvPr id="2" name="Title 1"/>
          <p:cNvSpPr>
            <a:spLocks noGrp="1"/>
          </p:cNvSpPr>
          <p:nvPr>
            <p:ph type="ctrTitle"/>
          </p:nvPr>
        </p:nvSpPr>
        <p:spPr>
          <a:xfrm>
            <a:off x="4800600" y="4624668"/>
            <a:ext cx="4038600" cy="933450"/>
          </a:xfrm>
        </p:spPr>
        <p:txBody>
          <a:bodyPr>
            <a:normAutofit/>
          </a:bodyPr>
          <a:lstStyle>
            <a:lvl1pPr>
              <a:defRPr sz="2800"/>
            </a:lvl1pPr>
          </a:lstStyle>
          <a:p>
            <a:r>
              <a:rPr lang="en-US" smtClean="0"/>
              <a:t>Click to edit Master title style</a:t>
            </a:r>
            <a:endParaRPr/>
          </a:p>
        </p:txBody>
      </p:sp>
      <p:sp>
        <p:nvSpPr>
          <p:cNvPr id="3" name="Subtitle 2"/>
          <p:cNvSpPr>
            <a:spLocks noGrp="1"/>
          </p:cNvSpPr>
          <p:nvPr>
            <p:ph type="subTitle" idx="1"/>
          </p:nvPr>
        </p:nvSpPr>
        <p:spPr>
          <a:xfrm>
            <a:off x="4800600" y="5562599"/>
            <a:ext cx="4038600" cy="748553"/>
          </a:xfrm>
        </p:spPr>
        <p:txBody>
          <a:bodyPr>
            <a:normAutofit/>
          </a:bodyPr>
          <a:lstStyle>
            <a:lvl1pPr marL="0" indent="0" algn="l">
              <a:spcBef>
                <a:spcPts val="300"/>
              </a:spcBef>
              <a:buNone/>
              <a:defRPr sz="14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a:p>
        </p:txBody>
      </p:sp>
      <p:sp>
        <p:nvSpPr>
          <p:cNvPr id="10" name="Date Placeholder 3"/>
          <p:cNvSpPr>
            <a:spLocks noGrp="1"/>
          </p:cNvSpPr>
          <p:nvPr>
            <p:ph type="dt" sz="half" idx="10"/>
          </p:nvPr>
        </p:nvSpPr>
        <p:spPr>
          <a:xfrm>
            <a:off x="4800600" y="6426200"/>
            <a:ext cx="1231900" cy="365125"/>
          </a:xfrm>
        </p:spPr>
        <p:txBody>
          <a:bodyPr/>
          <a:lstStyle>
            <a:lvl1pPr algn="l">
              <a:defRPr/>
            </a:lvl1pPr>
          </a:lstStyle>
          <a:p>
            <a:pPr marL="0" marR="0" lvl="0" indent="0" algn="l" defTabSz="457200" rtl="0" eaLnBrk="1" fontAlgn="base" latinLnBrk="0" hangingPunct="1">
              <a:lnSpc>
                <a:spcPct val="100000"/>
              </a:lnSpc>
              <a:spcBef>
                <a:spcPct val="0"/>
              </a:spcBef>
              <a:spcAft>
                <a:spcPct val="0"/>
              </a:spcAft>
              <a:buClrTx/>
              <a:buSzTx/>
              <a:buFontTx/>
              <a:buNone/>
              <a:tabLst/>
              <a:defRPr/>
            </a:pPr>
            <a:fld id="{4C4FC6C7-6DB4-4DD1-84AC-840482FF683D}" type="datetime1">
              <a:rPr kumimoji="0" lang="en-US" altLang="en-US" sz="1100" b="0" i="0" u="none" strike="noStrike" kern="1200" cap="none" spc="0" normalizeH="0" baseline="0" noProof="0">
                <a:ln>
                  <a:noFill/>
                </a:ln>
                <a:solidFill>
                  <a:srgbClr val="595959"/>
                </a:solidFill>
                <a:effectLst/>
                <a:uLnTx/>
                <a:uFillTx/>
                <a:latin typeface="Rockwell" panose="02060603020205020403" pitchFamily="18" charset="0"/>
                <a:ea typeface="MS PGothic" pitchFamily="34" charset="-128"/>
                <a:cs typeface="+mn-cs"/>
              </a:rPr>
              <a:pPr marL="0" marR="0" lvl="0" indent="0" algn="l" defTabSz="457200" rtl="0" eaLnBrk="1" fontAlgn="base" latinLnBrk="0" hangingPunct="1">
                <a:lnSpc>
                  <a:spcPct val="100000"/>
                </a:lnSpc>
                <a:spcBef>
                  <a:spcPct val="0"/>
                </a:spcBef>
                <a:spcAft>
                  <a:spcPct val="0"/>
                </a:spcAft>
                <a:buClrTx/>
                <a:buSzTx/>
                <a:buFontTx/>
                <a:buNone/>
                <a:tabLst/>
                <a:defRPr/>
              </a:pPr>
              <a:t>7/26/2018</a:t>
            </a:fld>
            <a:endParaRPr kumimoji="0" lang="en-US" altLang="en-US" sz="1100" b="0" i="0" u="none" strike="noStrike" kern="1200" cap="none" spc="0" normalizeH="0" baseline="0" noProof="0">
              <a:ln>
                <a:noFill/>
              </a:ln>
              <a:solidFill>
                <a:srgbClr val="595959"/>
              </a:solidFill>
              <a:effectLst/>
              <a:uLnTx/>
              <a:uFillTx/>
              <a:latin typeface="Rockwell" panose="02060603020205020403" pitchFamily="18" charset="0"/>
              <a:ea typeface="MS PGothic" pitchFamily="34" charset="-128"/>
              <a:cs typeface="+mn-cs"/>
            </a:endParaRPr>
          </a:p>
        </p:txBody>
      </p:sp>
      <p:sp>
        <p:nvSpPr>
          <p:cNvPr id="11" name="Footer Placeholder 4"/>
          <p:cNvSpPr>
            <a:spLocks noGrp="1"/>
          </p:cNvSpPr>
          <p:nvPr>
            <p:ph type="ftr" sz="quarter" idx="11"/>
          </p:nvPr>
        </p:nvSpPr>
        <p:spPr>
          <a:xfrm>
            <a:off x="6311900" y="6426200"/>
            <a:ext cx="2616200" cy="365125"/>
          </a:xfrm>
        </p:spPr>
        <p:txBody>
          <a:bodyPr/>
          <a:lstStyle>
            <a:lvl1pPr algn="r">
              <a:defRPr/>
            </a:lvl1pPr>
          </a:lstStyle>
          <a:p>
            <a:pPr marL="0" marR="0" lvl="0" indent="0" algn="r" defTabSz="457200" rtl="0" eaLnBrk="1" fontAlgn="base" latinLnBrk="0" hangingPunct="1">
              <a:lnSpc>
                <a:spcPct val="100000"/>
              </a:lnSpc>
              <a:spcBef>
                <a:spcPct val="0"/>
              </a:spcBef>
              <a:spcAft>
                <a:spcPct val="0"/>
              </a:spcAft>
              <a:buClrTx/>
              <a:buSzTx/>
              <a:buFontTx/>
              <a:buNone/>
              <a:tabLst/>
              <a:defRPr/>
            </a:pPr>
            <a:endParaRPr kumimoji="0" lang="en-US" altLang="en-US" sz="1100" b="0" i="0" u="none" strike="noStrike" kern="1200" cap="none" spc="0" normalizeH="0" baseline="0" noProof="0">
              <a:ln>
                <a:noFill/>
              </a:ln>
              <a:solidFill>
                <a:srgbClr val="595959"/>
              </a:solidFill>
              <a:effectLst/>
              <a:uLnTx/>
              <a:uFillTx/>
              <a:latin typeface="Rockwell" panose="02060603020205020403" pitchFamily="18" charset="0"/>
              <a:ea typeface="MS PGothic" pitchFamily="34" charset="-128"/>
              <a:cs typeface="+mn-cs"/>
            </a:endParaRPr>
          </a:p>
        </p:txBody>
      </p:sp>
    </p:spTree>
    <p:extLst>
      <p:ext uri="{BB962C8B-B14F-4D97-AF65-F5344CB8AC3E}">
        <p14:creationId xmlns:p14="http://schemas.microsoft.com/office/powerpoint/2010/main" val="27636077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4" name="Rectangle 3"/>
          <p:cNvSpPr/>
          <p:nvPr/>
        </p:nvSpPr>
        <p:spPr>
          <a:xfrm>
            <a:off x="8210550" y="282575"/>
            <a:ext cx="641350" cy="1600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sz="2400">
                <a:solidFill>
                  <a:schemeClr val="tx1"/>
                </a:solidFill>
                <a:latin typeface="Rockwell" panose="02060603020205020403" pitchFamily="18" charset="0"/>
                <a:ea typeface="MS PGothic" pitchFamily="34" charset="-128"/>
              </a:defRPr>
            </a:lvl1pPr>
            <a:lvl2pPr marL="37931725" indent="-37474525">
              <a:defRPr sz="2400">
                <a:solidFill>
                  <a:schemeClr val="tx1"/>
                </a:solidFill>
                <a:latin typeface="Rockwell" panose="02060603020205020403" pitchFamily="18" charset="0"/>
                <a:ea typeface="MS PGothic" pitchFamily="34" charset="-128"/>
              </a:defRPr>
            </a:lvl2pPr>
            <a:lvl3pPr>
              <a:defRPr sz="2400">
                <a:solidFill>
                  <a:schemeClr val="tx1"/>
                </a:solidFill>
                <a:latin typeface="Rockwell" panose="02060603020205020403" pitchFamily="18" charset="0"/>
                <a:ea typeface="MS PGothic" pitchFamily="34" charset="-128"/>
              </a:defRPr>
            </a:lvl3pPr>
            <a:lvl4pPr>
              <a:defRPr sz="2400">
                <a:solidFill>
                  <a:schemeClr val="tx1"/>
                </a:solidFill>
                <a:latin typeface="Rockwell" panose="02060603020205020403" pitchFamily="18" charset="0"/>
                <a:ea typeface="MS PGothic" pitchFamily="34" charset="-128"/>
              </a:defRPr>
            </a:lvl4pPr>
            <a:lvl5pPr>
              <a:defRPr sz="2400">
                <a:solidFill>
                  <a:schemeClr val="tx1"/>
                </a:solidFill>
                <a:latin typeface="Rockwell" panose="02060603020205020403" pitchFamily="18" charset="0"/>
                <a:ea typeface="MS PGothic" pitchFamily="34" charset="-128"/>
              </a:defRPr>
            </a:lvl5pPr>
            <a:lvl6pPr marL="457200" eaLnBrk="0" fontAlgn="base" hangingPunct="0">
              <a:spcBef>
                <a:spcPct val="0"/>
              </a:spcBef>
              <a:spcAft>
                <a:spcPct val="0"/>
              </a:spcAft>
              <a:defRPr sz="2400">
                <a:solidFill>
                  <a:schemeClr val="tx1"/>
                </a:solidFill>
                <a:latin typeface="Rockwell" panose="02060603020205020403" pitchFamily="18" charset="0"/>
                <a:ea typeface="MS PGothic" pitchFamily="34" charset="-128"/>
              </a:defRPr>
            </a:lvl6pPr>
            <a:lvl7pPr marL="914400" eaLnBrk="0" fontAlgn="base" hangingPunct="0">
              <a:spcBef>
                <a:spcPct val="0"/>
              </a:spcBef>
              <a:spcAft>
                <a:spcPct val="0"/>
              </a:spcAft>
              <a:defRPr sz="2400">
                <a:solidFill>
                  <a:schemeClr val="tx1"/>
                </a:solidFill>
                <a:latin typeface="Rockwell" panose="02060603020205020403" pitchFamily="18" charset="0"/>
                <a:ea typeface="MS PGothic" pitchFamily="34" charset="-128"/>
              </a:defRPr>
            </a:lvl7pPr>
            <a:lvl8pPr marL="1371600" eaLnBrk="0" fontAlgn="base" hangingPunct="0">
              <a:spcBef>
                <a:spcPct val="0"/>
              </a:spcBef>
              <a:spcAft>
                <a:spcPct val="0"/>
              </a:spcAft>
              <a:defRPr sz="2400">
                <a:solidFill>
                  <a:schemeClr val="tx1"/>
                </a:solidFill>
                <a:latin typeface="Rockwell" panose="02060603020205020403" pitchFamily="18" charset="0"/>
                <a:ea typeface="MS PGothic" pitchFamily="34" charset="-128"/>
              </a:defRPr>
            </a:lvl8pPr>
            <a:lvl9pPr marL="1828800" eaLnBrk="0" fontAlgn="base" hangingPunct="0">
              <a:spcBef>
                <a:spcPct val="0"/>
              </a:spcBef>
              <a:spcAft>
                <a:spcPct val="0"/>
              </a:spcAft>
              <a:defRPr sz="2400">
                <a:solidFill>
                  <a:schemeClr val="tx1"/>
                </a:solidFill>
                <a:latin typeface="Rockwell" panose="02060603020205020403" pitchFamily="18" charset="0"/>
                <a:ea typeface="MS PGothic" pitchFamily="34" charset="-128"/>
              </a:defRPr>
            </a:lvl9pPr>
          </a:lstStyle>
          <a:p>
            <a:pPr marL="0" marR="0" lvl="0" indent="0" algn="ctr" defTabSz="457200" rtl="0" eaLnBrk="1" fontAlgn="base" latinLnBrk="0" hangingPunct="1">
              <a:lnSpc>
                <a:spcPct val="100000"/>
              </a:lnSpc>
              <a:spcBef>
                <a:spcPct val="0"/>
              </a:spcBef>
              <a:spcAft>
                <a:spcPct val="0"/>
              </a:spcAft>
              <a:buClrTx/>
              <a:buSzTx/>
              <a:buFontTx/>
              <a:buNone/>
              <a:tabLst/>
              <a:defRPr/>
            </a:pPr>
            <a:endParaRPr kumimoji="0" lang="en-US" altLang="en-US" sz="1800" b="0" i="0" u="none" strike="noStrike" kern="1200" cap="none" spc="0" normalizeH="0" baseline="0" noProof="0" smtClean="0">
              <a:ln>
                <a:noFill/>
              </a:ln>
              <a:solidFill>
                <a:srgbClr val="FFFFFF"/>
              </a:solidFill>
              <a:effectLst/>
              <a:uLnTx/>
              <a:uFillTx/>
              <a:latin typeface="Rockwell" panose="02060603020205020403" pitchFamily="18" charset="0"/>
              <a:ea typeface="MS PGothic" pitchFamily="34" charset="-128"/>
              <a:cs typeface="+mn-cs"/>
            </a:endParaRPr>
          </a:p>
        </p:txBody>
      </p:sp>
      <p:sp>
        <p:nvSpPr>
          <p:cNvPr id="5" name="TextBox 4"/>
          <p:cNvSpPr txBox="1">
            <a:spLocks noChangeArrowheads="1"/>
          </p:cNvSpPr>
          <p:nvPr/>
        </p:nvSpPr>
        <p:spPr bwMode="auto">
          <a:xfrm>
            <a:off x="223838" y="228600"/>
            <a:ext cx="260350" cy="554038"/>
          </a:xfrm>
          <a:prstGeom prst="rect">
            <a:avLst/>
          </a:prstGeom>
          <a:noFill/>
          <a:ln>
            <a:noFill/>
          </a:ln>
          <a:extLst/>
        </p:spPr>
        <p:txBody>
          <a:bodyPr lIns="0" tIns="0" rIns="0" bIns="0">
            <a:spAutoFit/>
          </a:bodyPr>
          <a:lstStyle>
            <a:lvl1pPr>
              <a:defRPr sz="2400">
                <a:solidFill>
                  <a:schemeClr val="tx1"/>
                </a:solidFill>
                <a:latin typeface="Rockwell" panose="02060603020205020403" pitchFamily="18" charset="0"/>
                <a:ea typeface="MS PGothic" pitchFamily="34" charset="-128"/>
              </a:defRPr>
            </a:lvl1pPr>
            <a:lvl2pPr marL="37931725" indent="-37474525">
              <a:defRPr sz="2400">
                <a:solidFill>
                  <a:schemeClr val="tx1"/>
                </a:solidFill>
                <a:latin typeface="Rockwell" panose="02060603020205020403" pitchFamily="18" charset="0"/>
                <a:ea typeface="MS PGothic" pitchFamily="34" charset="-128"/>
              </a:defRPr>
            </a:lvl2pPr>
            <a:lvl3pPr>
              <a:defRPr sz="2400">
                <a:solidFill>
                  <a:schemeClr val="tx1"/>
                </a:solidFill>
                <a:latin typeface="Rockwell" panose="02060603020205020403" pitchFamily="18" charset="0"/>
                <a:ea typeface="MS PGothic" pitchFamily="34" charset="-128"/>
              </a:defRPr>
            </a:lvl3pPr>
            <a:lvl4pPr>
              <a:defRPr sz="2400">
                <a:solidFill>
                  <a:schemeClr val="tx1"/>
                </a:solidFill>
                <a:latin typeface="Rockwell" panose="02060603020205020403" pitchFamily="18" charset="0"/>
                <a:ea typeface="MS PGothic" pitchFamily="34" charset="-128"/>
              </a:defRPr>
            </a:lvl4pPr>
            <a:lvl5pPr>
              <a:defRPr sz="2400">
                <a:solidFill>
                  <a:schemeClr val="tx1"/>
                </a:solidFill>
                <a:latin typeface="Rockwell" panose="02060603020205020403" pitchFamily="18" charset="0"/>
                <a:ea typeface="MS PGothic" pitchFamily="34" charset="-128"/>
              </a:defRPr>
            </a:lvl5pPr>
            <a:lvl6pPr marL="457200" eaLnBrk="0" fontAlgn="base" hangingPunct="0">
              <a:spcBef>
                <a:spcPct val="0"/>
              </a:spcBef>
              <a:spcAft>
                <a:spcPct val="0"/>
              </a:spcAft>
              <a:defRPr sz="2400">
                <a:solidFill>
                  <a:schemeClr val="tx1"/>
                </a:solidFill>
                <a:latin typeface="Rockwell" panose="02060603020205020403" pitchFamily="18" charset="0"/>
                <a:ea typeface="MS PGothic" pitchFamily="34" charset="-128"/>
              </a:defRPr>
            </a:lvl6pPr>
            <a:lvl7pPr marL="914400" eaLnBrk="0" fontAlgn="base" hangingPunct="0">
              <a:spcBef>
                <a:spcPct val="0"/>
              </a:spcBef>
              <a:spcAft>
                <a:spcPct val="0"/>
              </a:spcAft>
              <a:defRPr sz="2400">
                <a:solidFill>
                  <a:schemeClr val="tx1"/>
                </a:solidFill>
                <a:latin typeface="Rockwell" panose="02060603020205020403" pitchFamily="18" charset="0"/>
                <a:ea typeface="MS PGothic" pitchFamily="34" charset="-128"/>
              </a:defRPr>
            </a:lvl7pPr>
            <a:lvl8pPr marL="1371600" eaLnBrk="0" fontAlgn="base" hangingPunct="0">
              <a:spcBef>
                <a:spcPct val="0"/>
              </a:spcBef>
              <a:spcAft>
                <a:spcPct val="0"/>
              </a:spcAft>
              <a:defRPr sz="2400">
                <a:solidFill>
                  <a:schemeClr val="tx1"/>
                </a:solidFill>
                <a:latin typeface="Rockwell" panose="02060603020205020403" pitchFamily="18" charset="0"/>
                <a:ea typeface="MS PGothic" pitchFamily="34" charset="-128"/>
              </a:defRPr>
            </a:lvl8pPr>
            <a:lvl9pPr marL="1828800" eaLnBrk="0" fontAlgn="base" hangingPunct="0">
              <a:spcBef>
                <a:spcPct val="0"/>
              </a:spcBef>
              <a:spcAft>
                <a:spcPct val="0"/>
              </a:spcAft>
              <a:defRPr sz="2400">
                <a:solidFill>
                  <a:schemeClr val="tx1"/>
                </a:solidFill>
                <a:latin typeface="Rockwell" panose="02060603020205020403" pitchFamily="18" charset="0"/>
                <a:ea typeface="MS PGothic" pitchFamily="34"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defRPr/>
            </a:pPr>
            <a:r>
              <a:rPr kumimoji="0" lang="en-US" altLang="en-US" sz="3600" b="1" i="0" u="none" strike="noStrike" kern="1200" cap="none" spc="0" normalizeH="0" baseline="0" noProof="0" smtClean="0">
                <a:ln>
                  <a:noFill/>
                </a:ln>
                <a:solidFill>
                  <a:srgbClr val="A1C4E3"/>
                </a:solidFill>
                <a:effectLst/>
                <a:uLnTx/>
                <a:uFillTx/>
                <a:latin typeface="Rockwell" panose="02060603020205020403" pitchFamily="18" charset="0"/>
                <a:ea typeface="MS PGothic" pitchFamily="34" charset="-128"/>
                <a:cs typeface="+mn-cs"/>
              </a:rPr>
              <a:t>+</a:t>
            </a:r>
          </a:p>
        </p:txBody>
      </p:sp>
      <p:sp>
        <p:nvSpPr>
          <p:cNvPr id="6" name="Rectangle 5"/>
          <p:cNvSpPr/>
          <p:nvPr/>
        </p:nvSpPr>
        <p:spPr>
          <a:xfrm>
            <a:off x="8067675" y="282575"/>
            <a:ext cx="92075" cy="16002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sz="2400">
                <a:solidFill>
                  <a:schemeClr val="tx1"/>
                </a:solidFill>
                <a:latin typeface="Rockwell" panose="02060603020205020403" pitchFamily="18" charset="0"/>
                <a:ea typeface="MS PGothic" pitchFamily="34" charset="-128"/>
              </a:defRPr>
            </a:lvl1pPr>
            <a:lvl2pPr marL="37931725" indent="-37474525">
              <a:defRPr sz="2400">
                <a:solidFill>
                  <a:schemeClr val="tx1"/>
                </a:solidFill>
                <a:latin typeface="Rockwell" panose="02060603020205020403" pitchFamily="18" charset="0"/>
                <a:ea typeface="MS PGothic" pitchFamily="34" charset="-128"/>
              </a:defRPr>
            </a:lvl2pPr>
            <a:lvl3pPr>
              <a:defRPr sz="2400">
                <a:solidFill>
                  <a:schemeClr val="tx1"/>
                </a:solidFill>
                <a:latin typeface="Rockwell" panose="02060603020205020403" pitchFamily="18" charset="0"/>
                <a:ea typeface="MS PGothic" pitchFamily="34" charset="-128"/>
              </a:defRPr>
            </a:lvl3pPr>
            <a:lvl4pPr>
              <a:defRPr sz="2400">
                <a:solidFill>
                  <a:schemeClr val="tx1"/>
                </a:solidFill>
                <a:latin typeface="Rockwell" panose="02060603020205020403" pitchFamily="18" charset="0"/>
                <a:ea typeface="MS PGothic" pitchFamily="34" charset="-128"/>
              </a:defRPr>
            </a:lvl4pPr>
            <a:lvl5pPr>
              <a:defRPr sz="2400">
                <a:solidFill>
                  <a:schemeClr val="tx1"/>
                </a:solidFill>
                <a:latin typeface="Rockwell" panose="02060603020205020403" pitchFamily="18" charset="0"/>
                <a:ea typeface="MS PGothic" pitchFamily="34" charset="-128"/>
              </a:defRPr>
            </a:lvl5pPr>
            <a:lvl6pPr marL="457200" eaLnBrk="0" fontAlgn="base" hangingPunct="0">
              <a:spcBef>
                <a:spcPct val="0"/>
              </a:spcBef>
              <a:spcAft>
                <a:spcPct val="0"/>
              </a:spcAft>
              <a:defRPr sz="2400">
                <a:solidFill>
                  <a:schemeClr val="tx1"/>
                </a:solidFill>
                <a:latin typeface="Rockwell" panose="02060603020205020403" pitchFamily="18" charset="0"/>
                <a:ea typeface="MS PGothic" pitchFamily="34" charset="-128"/>
              </a:defRPr>
            </a:lvl6pPr>
            <a:lvl7pPr marL="914400" eaLnBrk="0" fontAlgn="base" hangingPunct="0">
              <a:spcBef>
                <a:spcPct val="0"/>
              </a:spcBef>
              <a:spcAft>
                <a:spcPct val="0"/>
              </a:spcAft>
              <a:defRPr sz="2400">
                <a:solidFill>
                  <a:schemeClr val="tx1"/>
                </a:solidFill>
                <a:latin typeface="Rockwell" panose="02060603020205020403" pitchFamily="18" charset="0"/>
                <a:ea typeface="MS PGothic" pitchFamily="34" charset="-128"/>
              </a:defRPr>
            </a:lvl7pPr>
            <a:lvl8pPr marL="1371600" eaLnBrk="0" fontAlgn="base" hangingPunct="0">
              <a:spcBef>
                <a:spcPct val="0"/>
              </a:spcBef>
              <a:spcAft>
                <a:spcPct val="0"/>
              </a:spcAft>
              <a:defRPr sz="2400">
                <a:solidFill>
                  <a:schemeClr val="tx1"/>
                </a:solidFill>
                <a:latin typeface="Rockwell" panose="02060603020205020403" pitchFamily="18" charset="0"/>
                <a:ea typeface="MS PGothic" pitchFamily="34" charset="-128"/>
              </a:defRPr>
            </a:lvl8pPr>
            <a:lvl9pPr marL="1828800" eaLnBrk="0" fontAlgn="base" hangingPunct="0">
              <a:spcBef>
                <a:spcPct val="0"/>
              </a:spcBef>
              <a:spcAft>
                <a:spcPct val="0"/>
              </a:spcAft>
              <a:defRPr sz="2400">
                <a:solidFill>
                  <a:schemeClr val="tx1"/>
                </a:solidFill>
                <a:latin typeface="Rockwell" panose="02060603020205020403" pitchFamily="18" charset="0"/>
                <a:ea typeface="MS PGothic" pitchFamily="34" charset="-128"/>
              </a:defRPr>
            </a:lvl9pPr>
          </a:lstStyle>
          <a:p>
            <a:pPr marL="0" marR="0" lvl="0" indent="0" algn="ctr" defTabSz="457200" rtl="0" eaLnBrk="1" fontAlgn="base" latinLnBrk="0" hangingPunct="1">
              <a:lnSpc>
                <a:spcPct val="100000"/>
              </a:lnSpc>
              <a:spcBef>
                <a:spcPct val="0"/>
              </a:spcBef>
              <a:spcAft>
                <a:spcPct val="0"/>
              </a:spcAft>
              <a:buClrTx/>
              <a:buSzTx/>
              <a:buFontTx/>
              <a:buNone/>
              <a:tabLst/>
              <a:defRPr/>
            </a:pPr>
            <a:endParaRPr kumimoji="0" lang="en-US" altLang="en-US" sz="1800" b="0" i="0" u="none" strike="noStrike" kern="1200" cap="none" spc="0" normalizeH="0" baseline="0" noProof="0" smtClean="0">
              <a:ln>
                <a:noFill/>
              </a:ln>
              <a:solidFill>
                <a:srgbClr val="FFFFFF"/>
              </a:solidFill>
              <a:effectLst/>
              <a:uLnTx/>
              <a:uFillTx/>
              <a:latin typeface="Rockwell" panose="02060603020205020403" pitchFamily="18" charset="0"/>
              <a:ea typeface="MS PGothic" pitchFamily="34" charset="-128"/>
              <a:cs typeface="+mn-cs"/>
            </a:endParaRPr>
          </a:p>
        </p:txBody>
      </p:sp>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idx="1"/>
          </p:nvPr>
        </p:nvSpPr>
        <p:spPr/>
        <p:txBody>
          <a:bodyPr/>
          <a:lstStyle>
            <a:lvl5pPr>
              <a:defRPr/>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7" name="Date Placeholder 3"/>
          <p:cNvSpPr>
            <a:spLocks noGrp="1"/>
          </p:cNvSpPr>
          <p:nvPr>
            <p:ph type="dt" sz="half" idx="10"/>
          </p:nvPr>
        </p:nvSpPr>
        <p:spPr/>
        <p:txBody>
          <a:bodyPr/>
          <a:lstStyle>
            <a:lvl1pPr>
              <a:defRPr/>
            </a:lvl1pPr>
          </a:lstStyle>
          <a:p>
            <a:pPr marL="0" marR="0" lvl="0" indent="0" algn="r" defTabSz="457200" rtl="0" eaLnBrk="1" fontAlgn="base" latinLnBrk="0" hangingPunct="1">
              <a:lnSpc>
                <a:spcPct val="100000"/>
              </a:lnSpc>
              <a:spcBef>
                <a:spcPct val="0"/>
              </a:spcBef>
              <a:spcAft>
                <a:spcPct val="0"/>
              </a:spcAft>
              <a:buClrTx/>
              <a:buSzTx/>
              <a:buFontTx/>
              <a:buNone/>
              <a:tabLst/>
              <a:defRPr/>
            </a:pPr>
            <a:fld id="{EE461941-5B97-4CB6-9188-BF610BEBF329}" type="datetime1">
              <a:rPr kumimoji="0" lang="en-US" altLang="en-US" sz="1100" b="0" i="0" u="none" strike="noStrike" kern="1200" cap="none" spc="0" normalizeH="0" baseline="0" noProof="0">
                <a:ln>
                  <a:noFill/>
                </a:ln>
                <a:solidFill>
                  <a:srgbClr val="595959"/>
                </a:solidFill>
                <a:effectLst/>
                <a:uLnTx/>
                <a:uFillTx/>
                <a:latin typeface="Rockwell" panose="02060603020205020403" pitchFamily="18" charset="0"/>
                <a:ea typeface="MS PGothic" pitchFamily="34" charset="-128"/>
                <a:cs typeface="+mn-cs"/>
              </a:rPr>
              <a:pPr marL="0" marR="0" lvl="0" indent="0" algn="r" defTabSz="457200" rtl="0" eaLnBrk="1" fontAlgn="base" latinLnBrk="0" hangingPunct="1">
                <a:lnSpc>
                  <a:spcPct val="100000"/>
                </a:lnSpc>
                <a:spcBef>
                  <a:spcPct val="0"/>
                </a:spcBef>
                <a:spcAft>
                  <a:spcPct val="0"/>
                </a:spcAft>
                <a:buClrTx/>
                <a:buSzTx/>
                <a:buFontTx/>
                <a:buNone/>
                <a:tabLst/>
                <a:defRPr/>
              </a:pPr>
              <a:t>7/26/2018</a:t>
            </a:fld>
            <a:endParaRPr kumimoji="0" lang="en-US" altLang="en-US" sz="1100" b="0" i="0" u="none" strike="noStrike" kern="1200" cap="none" spc="0" normalizeH="0" baseline="0" noProof="0">
              <a:ln>
                <a:noFill/>
              </a:ln>
              <a:solidFill>
                <a:srgbClr val="595959"/>
              </a:solidFill>
              <a:effectLst/>
              <a:uLnTx/>
              <a:uFillTx/>
              <a:latin typeface="Rockwell" panose="02060603020205020403" pitchFamily="18" charset="0"/>
              <a:ea typeface="MS PGothic" pitchFamily="34" charset="-128"/>
              <a:cs typeface="+mn-cs"/>
            </a:endParaRPr>
          </a:p>
        </p:txBody>
      </p:sp>
      <p:sp>
        <p:nvSpPr>
          <p:cNvPr id="8" name="Footer Placeholder 4"/>
          <p:cNvSpPr>
            <a:spLocks noGrp="1"/>
          </p:cNvSpPr>
          <p:nvPr>
            <p:ph type="ftr" sz="quarter" idx="11"/>
          </p:nvPr>
        </p:nvSpPr>
        <p:spPr/>
        <p:txBody>
          <a:bodyPr/>
          <a:lstStyle>
            <a:lvl1pPr>
              <a:defRPr/>
            </a:lvl1pPr>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US" altLang="en-US" sz="1100" b="0" i="0" u="none" strike="noStrike" kern="1200" cap="none" spc="0" normalizeH="0" baseline="0" noProof="0">
              <a:ln>
                <a:noFill/>
              </a:ln>
              <a:solidFill>
                <a:srgbClr val="595959"/>
              </a:solidFill>
              <a:effectLst/>
              <a:uLnTx/>
              <a:uFillTx/>
              <a:latin typeface="Rockwell" panose="02060603020205020403" pitchFamily="18" charset="0"/>
              <a:ea typeface="MS PGothic" pitchFamily="34" charset="-128"/>
              <a:cs typeface="+mn-cs"/>
            </a:endParaRPr>
          </a:p>
        </p:txBody>
      </p:sp>
      <p:sp>
        <p:nvSpPr>
          <p:cNvPr id="9" name="Slide Number Placeholder 5"/>
          <p:cNvSpPr>
            <a:spLocks noGrp="1"/>
          </p:cNvSpPr>
          <p:nvPr>
            <p:ph type="sldNum" sz="quarter" idx="12"/>
          </p:nvPr>
        </p:nvSpPr>
        <p:spPr/>
        <p:txBody>
          <a:bodyPr/>
          <a:lstStyle>
            <a:lvl1pPr>
              <a:defRPr/>
            </a:lvl1pPr>
          </a:lstStyle>
          <a:p>
            <a:pPr marL="0" marR="0" lvl="0" indent="0" algn="r" defTabSz="457200" rtl="0" eaLnBrk="1" fontAlgn="base" latinLnBrk="0" hangingPunct="1">
              <a:lnSpc>
                <a:spcPct val="100000"/>
              </a:lnSpc>
              <a:spcBef>
                <a:spcPct val="0"/>
              </a:spcBef>
              <a:spcAft>
                <a:spcPct val="0"/>
              </a:spcAft>
              <a:buClrTx/>
              <a:buSzTx/>
              <a:buFontTx/>
              <a:buNone/>
              <a:tabLst/>
              <a:defRPr/>
            </a:pPr>
            <a:fld id="{2F6FA834-6C3F-478E-B823-71D3A914A3C6}" type="slidenum">
              <a:rPr kumimoji="0" lang="en-US" altLang="en-US" sz="1400" b="0" i="0" u="none" strike="noStrike" kern="1200" cap="none" spc="0" normalizeH="0" baseline="0" noProof="0">
                <a:ln>
                  <a:noFill/>
                </a:ln>
                <a:solidFill>
                  <a:prstClr val="white"/>
                </a:solidFill>
                <a:effectLst/>
                <a:uLnTx/>
                <a:uFillTx/>
                <a:latin typeface="Rockwell" panose="02060603020205020403" pitchFamily="18" charset="0"/>
                <a:ea typeface="MS PGothic" pitchFamily="34" charset="-128"/>
                <a:cs typeface="+mn-cs"/>
              </a:rPr>
              <a:pPr marL="0" marR="0" lvl="0" indent="0" algn="r" defTabSz="457200" rtl="0" eaLnBrk="1" fontAlgn="base" latinLnBrk="0" hangingPunct="1">
                <a:lnSpc>
                  <a:spcPct val="100000"/>
                </a:lnSpc>
                <a:spcBef>
                  <a:spcPct val="0"/>
                </a:spcBef>
                <a:spcAft>
                  <a:spcPct val="0"/>
                </a:spcAft>
                <a:buClrTx/>
                <a:buSzTx/>
                <a:buFontTx/>
                <a:buNone/>
                <a:tabLst/>
                <a:defRPr/>
              </a:pPr>
              <a:t>‹#›</a:t>
            </a:fld>
            <a:endParaRPr kumimoji="0" lang="en-US" altLang="en-US" sz="1400" b="0" i="0" u="none" strike="noStrike" kern="1200" cap="none" spc="0" normalizeH="0" baseline="0" noProof="0">
              <a:ln>
                <a:noFill/>
              </a:ln>
              <a:solidFill>
                <a:prstClr val="white"/>
              </a:solidFill>
              <a:effectLst/>
              <a:uLnTx/>
              <a:uFillTx/>
              <a:latin typeface="Rockwell" panose="02060603020205020403" pitchFamily="18" charset="0"/>
              <a:ea typeface="MS PGothic" pitchFamily="34" charset="-128"/>
              <a:cs typeface="+mn-cs"/>
            </a:endParaRPr>
          </a:p>
        </p:txBody>
      </p:sp>
    </p:spTree>
    <p:extLst>
      <p:ext uri="{BB962C8B-B14F-4D97-AF65-F5344CB8AC3E}">
        <p14:creationId xmlns:p14="http://schemas.microsoft.com/office/powerpoint/2010/main" val="174693422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Title and Content, Alt.">
    <p:spTree>
      <p:nvGrpSpPr>
        <p:cNvPr id="1" name=""/>
        <p:cNvGrpSpPr/>
        <p:nvPr/>
      </p:nvGrpSpPr>
      <p:grpSpPr>
        <a:xfrm>
          <a:off x="0" y="0"/>
          <a:ext cx="0" cy="0"/>
          <a:chOff x="0" y="0"/>
          <a:chExt cx="0" cy="0"/>
        </a:xfrm>
      </p:grpSpPr>
      <p:sp>
        <p:nvSpPr>
          <p:cNvPr id="5" name="Rectangle 4"/>
          <p:cNvSpPr/>
          <p:nvPr/>
        </p:nvSpPr>
        <p:spPr>
          <a:xfrm>
            <a:off x="8166100" y="282575"/>
            <a:ext cx="685800" cy="1600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sz="2400">
                <a:solidFill>
                  <a:schemeClr val="tx1"/>
                </a:solidFill>
                <a:latin typeface="Rockwell" panose="02060603020205020403" pitchFamily="18" charset="0"/>
                <a:ea typeface="MS PGothic" pitchFamily="34" charset="-128"/>
              </a:defRPr>
            </a:lvl1pPr>
            <a:lvl2pPr marL="37931725" indent="-37474525">
              <a:defRPr sz="2400">
                <a:solidFill>
                  <a:schemeClr val="tx1"/>
                </a:solidFill>
                <a:latin typeface="Rockwell" panose="02060603020205020403" pitchFamily="18" charset="0"/>
                <a:ea typeface="MS PGothic" pitchFamily="34" charset="-128"/>
              </a:defRPr>
            </a:lvl2pPr>
            <a:lvl3pPr>
              <a:defRPr sz="2400">
                <a:solidFill>
                  <a:schemeClr val="tx1"/>
                </a:solidFill>
                <a:latin typeface="Rockwell" panose="02060603020205020403" pitchFamily="18" charset="0"/>
                <a:ea typeface="MS PGothic" pitchFamily="34" charset="-128"/>
              </a:defRPr>
            </a:lvl3pPr>
            <a:lvl4pPr>
              <a:defRPr sz="2400">
                <a:solidFill>
                  <a:schemeClr val="tx1"/>
                </a:solidFill>
                <a:latin typeface="Rockwell" panose="02060603020205020403" pitchFamily="18" charset="0"/>
                <a:ea typeface="MS PGothic" pitchFamily="34" charset="-128"/>
              </a:defRPr>
            </a:lvl4pPr>
            <a:lvl5pPr>
              <a:defRPr sz="2400">
                <a:solidFill>
                  <a:schemeClr val="tx1"/>
                </a:solidFill>
                <a:latin typeface="Rockwell" panose="02060603020205020403" pitchFamily="18" charset="0"/>
                <a:ea typeface="MS PGothic" pitchFamily="34" charset="-128"/>
              </a:defRPr>
            </a:lvl5pPr>
            <a:lvl6pPr marL="457200" eaLnBrk="0" fontAlgn="base" hangingPunct="0">
              <a:spcBef>
                <a:spcPct val="0"/>
              </a:spcBef>
              <a:spcAft>
                <a:spcPct val="0"/>
              </a:spcAft>
              <a:defRPr sz="2400">
                <a:solidFill>
                  <a:schemeClr val="tx1"/>
                </a:solidFill>
                <a:latin typeface="Rockwell" panose="02060603020205020403" pitchFamily="18" charset="0"/>
                <a:ea typeface="MS PGothic" pitchFamily="34" charset="-128"/>
              </a:defRPr>
            </a:lvl6pPr>
            <a:lvl7pPr marL="914400" eaLnBrk="0" fontAlgn="base" hangingPunct="0">
              <a:spcBef>
                <a:spcPct val="0"/>
              </a:spcBef>
              <a:spcAft>
                <a:spcPct val="0"/>
              </a:spcAft>
              <a:defRPr sz="2400">
                <a:solidFill>
                  <a:schemeClr val="tx1"/>
                </a:solidFill>
                <a:latin typeface="Rockwell" panose="02060603020205020403" pitchFamily="18" charset="0"/>
                <a:ea typeface="MS PGothic" pitchFamily="34" charset="-128"/>
              </a:defRPr>
            </a:lvl7pPr>
            <a:lvl8pPr marL="1371600" eaLnBrk="0" fontAlgn="base" hangingPunct="0">
              <a:spcBef>
                <a:spcPct val="0"/>
              </a:spcBef>
              <a:spcAft>
                <a:spcPct val="0"/>
              </a:spcAft>
              <a:defRPr sz="2400">
                <a:solidFill>
                  <a:schemeClr val="tx1"/>
                </a:solidFill>
                <a:latin typeface="Rockwell" panose="02060603020205020403" pitchFamily="18" charset="0"/>
                <a:ea typeface="MS PGothic" pitchFamily="34" charset="-128"/>
              </a:defRPr>
            </a:lvl8pPr>
            <a:lvl9pPr marL="1828800" eaLnBrk="0" fontAlgn="base" hangingPunct="0">
              <a:spcBef>
                <a:spcPct val="0"/>
              </a:spcBef>
              <a:spcAft>
                <a:spcPct val="0"/>
              </a:spcAft>
              <a:defRPr sz="2400">
                <a:solidFill>
                  <a:schemeClr val="tx1"/>
                </a:solidFill>
                <a:latin typeface="Rockwell" panose="02060603020205020403" pitchFamily="18" charset="0"/>
                <a:ea typeface="MS PGothic" pitchFamily="34" charset="-128"/>
              </a:defRPr>
            </a:lvl9pPr>
          </a:lstStyle>
          <a:p>
            <a:pPr marL="0" marR="0" lvl="0" indent="0" algn="ctr" defTabSz="457200" rtl="0" eaLnBrk="1" fontAlgn="base" latinLnBrk="0" hangingPunct="1">
              <a:lnSpc>
                <a:spcPct val="100000"/>
              </a:lnSpc>
              <a:spcBef>
                <a:spcPct val="0"/>
              </a:spcBef>
              <a:spcAft>
                <a:spcPct val="0"/>
              </a:spcAft>
              <a:buClrTx/>
              <a:buSzTx/>
              <a:buFontTx/>
              <a:buNone/>
              <a:tabLst/>
              <a:defRPr/>
            </a:pPr>
            <a:endParaRPr kumimoji="0" lang="en-US" altLang="en-US" sz="1800" b="0" i="0" u="none" strike="noStrike" kern="1200" cap="none" spc="0" normalizeH="0" baseline="0" noProof="0" smtClean="0">
              <a:ln>
                <a:noFill/>
              </a:ln>
              <a:solidFill>
                <a:srgbClr val="FFFFFF"/>
              </a:solidFill>
              <a:effectLst/>
              <a:uLnTx/>
              <a:uFillTx/>
              <a:latin typeface="Rockwell" panose="02060603020205020403" pitchFamily="18" charset="0"/>
              <a:ea typeface="MS PGothic" pitchFamily="34" charset="-128"/>
              <a:cs typeface="+mn-cs"/>
            </a:endParaRPr>
          </a:p>
        </p:txBody>
      </p:sp>
      <p:sp>
        <p:nvSpPr>
          <p:cNvPr id="6" name="TextBox 5"/>
          <p:cNvSpPr txBox="1">
            <a:spLocks noChangeArrowheads="1"/>
          </p:cNvSpPr>
          <p:nvPr/>
        </p:nvSpPr>
        <p:spPr bwMode="auto">
          <a:xfrm>
            <a:off x="223838" y="228600"/>
            <a:ext cx="260350" cy="554038"/>
          </a:xfrm>
          <a:prstGeom prst="rect">
            <a:avLst/>
          </a:prstGeom>
          <a:noFill/>
          <a:ln>
            <a:noFill/>
          </a:ln>
          <a:extLst/>
        </p:spPr>
        <p:txBody>
          <a:bodyPr lIns="0" tIns="0" rIns="0" bIns="0">
            <a:spAutoFit/>
          </a:bodyPr>
          <a:lstStyle>
            <a:lvl1pPr>
              <a:defRPr sz="2400">
                <a:solidFill>
                  <a:schemeClr val="tx1"/>
                </a:solidFill>
                <a:latin typeface="Rockwell" panose="02060603020205020403" pitchFamily="18" charset="0"/>
                <a:ea typeface="MS PGothic" pitchFamily="34" charset="-128"/>
              </a:defRPr>
            </a:lvl1pPr>
            <a:lvl2pPr marL="37931725" indent="-37474525">
              <a:defRPr sz="2400">
                <a:solidFill>
                  <a:schemeClr val="tx1"/>
                </a:solidFill>
                <a:latin typeface="Rockwell" panose="02060603020205020403" pitchFamily="18" charset="0"/>
                <a:ea typeface="MS PGothic" pitchFamily="34" charset="-128"/>
              </a:defRPr>
            </a:lvl2pPr>
            <a:lvl3pPr>
              <a:defRPr sz="2400">
                <a:solidFill>
                  <a:schemeClr val="tx1"/>
                </a:solidFill>
                <a:latin typeface="Rockwell" panose="02060603020205020403" pitchFamily="18" charset="0"/>
                <a:ea typeface="MS PGothic" pitchFamily="34" charset="-128"/>
              </a:defRPr>
            </a:lvl3pPr>
            <a:lvl4pPr>
              <a:defRPr sz="2400">
                <a:solidFill>
                  <a:schemeClr val="tx1"/>
                </a:solidFill>
                <a:latin typeface="Rockwell" panose="02060603020205020403" pitchFamily="18" charset="0"/>
                <a:ea typeface="MS PGothic" pitchFamily="34" charset="-128"/>
              </a:defRPr>
            </a:lvl4pPr>
            <a:lvl5pPr>
              <a:defRPr sz="2400">
                <a:solidFill>
                  <a:schemeClr val="tx1"/>
                </a:solidFill>
                <a:latin typeface="Rockwell" panose="02060603020205020403" pitchFamily="18" charset="0"/>
                <a:ea typeface="MS PGothic" pitchFamily="34" charset="-128"/>
              </a:defRPr>
            </a:lvl5pPr>
            <a:lvl6pPr marL="457200" eaLnBrk="0" fontAlgn="base" hangingPunct="0">
              <a:spcBef>
                <a:spcPct val="0"/>
              </a:spcBef>
              <a:spcAft>
                <a:spcPct val="0"/>
              </a:spcAft>
              <a:defRPr sz="2400">
                <a:solidFill>
                  <a:schemeClr val="tx1"/>
                </a:solidFill>
                <a:latin typeface="Rockwell" panose="02060603020205020403" pitchFamily="18" charset="0"/>
                <a:ea typeface="MS PGothic" pitchFamily="34" charset="-128"/>
              </a:defRPr>
            </a:lvl6pPr>
            <a:lvl7pPr marL="914400" eaLnBrk="0" fontAlgn="base" hangingPunct="0">
              <a:spcBef>
                <a:spcPct val="0"/>
              </a:spcBef>
              <a:spcAft>
                <a:spcPct val="0"/>
              </a:spcAft>
              <a:defRPr sz="2400">
                <a:solidFill>
                  <a:schemeClr val="tx1"/>
                </a:solidFill>
                <a:latin typeface="Rockwell" panose="02060603020205020403" pitchFamily="18" charset="0"/>
                <a:ea typeface="MS PGothic" pitchFamily="34" charset="-128"/>
              </a:defRPr>
            </a:lvl7pPr>
            <a:lvl8pPr marL="1371600" eaLnBrk="0" fontAlgn="base" hangingPunct="0">
              <a:spcBef>
                <a:spcPct val="0"/>
              </a:spcBef>
              <a:spcAft>
                <a:spcPct val="0"/>
              </a:spcAft>
              <a:defRPr sz="2400">
                <a:solidFill>
                  <a:schemeClr val="tx1"/>
                </a:solidFill>
                <a:latin typeface="Rockwell" panose="02060603020205020403" pitchFamily="18" charset="0"/>
                <a:ea typeface="MS PGothic" pitchFamily="34" charset="-128"/>
              </a:defRPr>
            </a:lvl8pPr>
            <a:lvl9pPr marL="1828800" eaLnBrk="0" fontAlgn="base" hangingPunct="0">
              <a:spcBef>
                <a:spcPct val="0"/>
              </a:spcBef>
              <a:spcAft>
                <a:spcPct val="0"/>
              </a:spcAft>
              <a:defRPr sz="2400">
                <a:solidFill>
                  <a:schemeClr val="tx1"/>
                </a:solidFill>
                <a:latin typeface="Rockwell" panose="02060603020205020403" pitchFamily="18" charset="0"/>
                <a:ea typeface="MS PGothic" pitchFamily="34"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defRPr/>
            </a:pPr>
            <a:r>
              <a:rPr kumimoji="0" lang="en-US" altLang="en-US" sz="3600" b="1" i="0" u="none" strike="noStrike" kern="1200" cap="none" spc="0" normalizeH="0" baseline="0" noProof="0" smtClean="0">
                <a:ln>
                  <a:noFill/>
                </a:ln>
                <a:solidFill>
                  <a:srgbClr val="A1C4E3"/>
                </a:solidFill>
                <a:effectLst/>
                <a:uLnTx/>
                <a:uFillTx/>
                <a:latin typeface="Rockwell" panose="02060603020205020403" pitchFamily="18" charset="0"/>
                <a:ea typeface="MS PGothic" pitchFamily="34" charset="-128"/>
                <a:cs typeface="+mn-cs"/>
              </a:rPr>
              <a:t>+</a:t>
            </a:r>
          </a:p>
        </p:txBody>
      </p:sp>
      <p:sp>
        <p:nvSpPr>
          <p:cNvPr id="2" name="Title 1"/>
          <p:cNvSpPr>
            <a:spLocks noGrp="1"/>
          </p:cNvSpPr>
          <p:nvPr>
            <p:ph type="title"/>
          </p:nvPr>
        </p:nvSpPr>
        <p:spPr>
          <a:xfrm>
            <a:off x="498474" y="134471"/>
            <a:ext cx="7556313" cy="995082"/>
          </a:xfrm>
        </p:spPr>
        <p:txBody>
          <a:bodyPr anchor="b"/>
          <a:lstStyle/>
          <a:p>
            <a:r>
              <a:rPr lang="en-US" smtClean="0"/>
              <a:t>Click to edit Master title style</a:t>
            </a:r>
            <a:endParaRPr/>
          </a:p>
        </p:txBody>
      </p:sp>
      <p:sp>
        <p:nvSpPr>
          <p:cNvPr id="3" name="Content Placeholder 2"/>
          <p:cNvSpPr>
            <a:spLocks noGrp="1"/>
          </p:cNvSpPr>
          <p:nvPr>
            <p:ph idx="1"/>
          </p:nvPr>
        </p:nvSpPr>
        <p:spPr/>
        <p:txBody>
          <a:bodyPr/>
          <a:lstStyle>
            <a:lvl5pPr>
              <a:defRPr/>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10" name="Text Placeholder 3"/>
          <p:cNvSpPr>
            <a:spLocks noGrp="1"/>
          </p:cNvSpPr>
          <p:nvPr>
            <p:ph type="body" sz="half" idx="2"/>
          </p:nvPr>
        </p:nvSpPr>
        <p:spPr>
          <a:xfrm>
            <a:off x="498518" y="1129553"/>
            <a:ext cx="7558960" cy="774700"/>
          </a:xfrm>
        </p:spPr>
        <p:txBody>
          <a:bodyPr rtlCol="0">
            <a:noAutofit/>
          </a:bodyPr>
          <a:lstStyle>
            <a:lvl1pPr marL="0" indent="0">
              <a:buNone/>
              <a:defRPr kumimoji="0" sz="2400" b="0" i="0" u="none" strike="noStrike" kern="1200" cap="none" spc="0" normalizeH="0" baseline="0">
                <a:ln>
                  <a:noFill/>
                </a:ln>
                <a:solidFill>
                  <a:schemeClr val="accent3"/>
                </a:solidFill>
                <a:effectLst/>
                <a:uLnTx/>
                <a:uFillTx/>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7" name="Date Placeholder 3"/>
          <p:cNvSpPr>
            <a:spLocks noGrp="1"/>
          </p:cNvSpPr>
          <p:nvPr>
            <p:ph type="dt" sz="half" idx="10"/>
          </p:nvPr>
        </p:nvSpPr>
        <p:spPr/>
        <p:txBody>
          <a:bodyPr/>
          <a:lstStyle>
            <a:lvl1pPr>
              <a:defRPr/>
            </a:lvl1pPr>
          </a:lstStyle>
          <a:p>
            <a:pPr marL="0" marR="0" lvl="0" indent="0" algn="r" defTabSz="457200" rtl="0" eaLnBrk="1" fontAlgn="base" latinLnBrk="0" hangingPunct="1">
              <a:lnSpc>
                <a:spcPct val="100000"/>
              </a:lnSpc>
              <a:spcBef>
                <a:spcPct val="0"/>
              </a:spcBef>
              <a:spcAft>
                <a:spcPct val="0"/>
              </a:spcAft>
              <a:buClrTx/>
              <a:buSzTx/>
              <a:buFontTx/>
              <a:buNone/>
              <a:tabLst/>
              <a:defRPr/>
            </a:pPr>
            <a:fld id="{28F69479-C1E6-43B0-B15D-87CE85ADE5B2}" type="datetime1">
              <a:rPr kumimoji="0" lang="en-US" altLang="en-US" sz="1100" b="0" i="0" u="none" strike="noStrike" kern="1200" cap="none" spc="0" normalizeH="0" baseline="0" noProof="0">
                <a:ln>
                  <a:noFill/>
                </a:ln>
                <a:solidFill>
                  <a:srgbClr val="595959"/>
                </a:solidFill>
                <a:effectLst/>
                <a:uLnTx/>
                <a:uFillTx/>
                <a:latin typeface="Rockwell" panose="02060603020205020403" pitchFamily="18" charset="0"/>
                <a:ea typeface="MS PGothic" pitchFamily="34" charset="-128"/>
                <a:cs typeface="+mn-cs"/>
              </a:rPr>
              <a:pPr marL="0" marR="0" lvl="0" indent="0" algn="r" defTabSz="457200" rtl="0" eaLnBrk="1" fontAlgn="base" latinLnBrk="0" hangingPunct="1">
                <a:lnSpc>
                  <a:spcPct val="100000"/>
                </a:lnSpc>
                <a:spcBef>
                  <a:spcPct val="0"/>
                </a:spcBef>
                <a:spcAft>
                  <a:spcPct val="0"/>
                </a:spcAft>
                <a:buClrTx/>
                <a:buSzTx/>
                <a:buFontTx/>
                <a:buNone/>
                <a:tabLst/>
                <a:defRPr/>
              </a:pPr>
              <a:t>7/26/2018</a:t>
            </a:fld>
            <a:endParaRPr kumimoji="0" lang="en-US" altLang="en-US" sz="1100" b="0" i="0" u="none" strike="noStrike" kern="1200" cap="none" spc="0" normalizeH="0" baseline="0" noProof="0">
              <a:ln>
                <a:noFill/>
              </a:ln>
              <a:solidFill>
                <a:srgbClr val="595959"/>
              </a:solidFill>
              <a:effectLst/>
              <a:uLnTx/>
              <a:uFillTx/>
              <a:latin typeface="Rockwell" panose="02060603020205020403" pitchFamily="18" charset="0"/>
              <a:ea typeface="MS PGothic" pitchFamily="34" charset="-128"/>
              <a:cs typeface="+mn-cs"/>
            </a:endParaRPr>
          </a:p>
        </p:txBody>
      </p:sp>
      <p:sp>
        <p:nvSpPr>
          <p:cNvPr id="8" name="Footer Placeholder 4"/>
          <p:cNvSpPr>
            <a:spLocks noGrp="1"/>
          </p:cNvSpPr>
          <p:nvPr>
            <p:ph type="ftr" sz="quarter" idx="11"/>
          </p:nvPr>
        </p:nvSpPr>
        <p:spPr/>
        <p:txBody>
          <a:bodyPr/>
          <a:lstStyle>
            <a:lvl1pPr>
              <a:defRPr/>
            </a:lvl1pPr>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US" altLang="en-US" sz="1100" b="0" i="0" u="none" strike="noStrike" kern="1200" cap="none" spc="0" normalizeH="0" baseline="0" noProof="0">
              <a:ln>
                <a:noFill/>
              </a:ln>
              <a:solidFill>
                <a:srgbClr val="595959"/>
              </a:solidFill>
              <a:effectLst/>
              <a:uLnTx/>
              <a:uFillTx/>
              <a:latin typeface="Rockwell" panose="02060603020205020403" pitchFamily="18" charset="0"/>
              <a:ea typeface="MS PGothic" pitchFamily="34" charset="-128"/>
              <a:cs typeface="+mn-cs"/>
            </a:endParaRPr>
          </a:p>
        </p:txBody>
      </p:sp>
      <p:sp>
        <p:nvSpPr>
          <p:cNvPr id="9" name="Slide Number Placeholder 5"/>
          <p:cNvSpPr>
            <a:spLocks noGrp="1"/>
          </p:cNvSpPr>
          <p:nvPr>
            <p:ph type="sldNum" sz="quarter" idx="12"/>
          </p:nvPr>
        </p:nvSpPr>
        <p:spPr/>
        <p:txBody>
          <a:bodyPr/>
          <a:lstStyle>
            <a:lvl1pPr>
              <a:defRPr/>
            </a:lvl1pPr>
          </a:lstStyle>
          <a:p>
            <a:pPr marL="0" marR="0" lvl="0" indent="0" algn="r" defTabSz="457200" rtl="0" eaLnBrk="1" fontAlgn="base" latinLnBrk="0" hangingPunct="1">
              <a:lnSpc>
                <a:spcPct val="100000"/>
              </a:lnSpc>
              <a:spcBef>
                <a:spcPct val="0"/>
              </a:spcBef>
              <a:spcAft>
                <a:spcPct val="0"/>
              </a:spcAft>
              <a:buClrTx/>
              <a:buSzTx/>
              <a:buFontTx/>
              <a:buNone/>
              <a:tabLst/>
              <a:defRPr/>
            </a:pPr>
            <a:fld id="{B7FE19E4-0E84-48B7-9520-8123D3DE3035}" type="slidenum">
              <a:rPr kumimoji="0" lang="en-US" altLang="en-US" sz="1400" b="0" i="0" u="none" strike="noStrike" kern="1200" cap="none" spc="0" normalizeH="0" baseline="0" noProof="0">
                <a:ln>
                  <a:noFill/>
                </a:ln>
                <a:solidFill>
                  <a:prstClr val="white"/>
                </a:solidFill>
                <a:effectLst/>
                <a:uLnTx/>
                <a:uFillTx/>
                <a:latin typeface="Rockwell" panose="02060603020205020403" pitchFamily="18" charset="0"/>
                <a:ea typeface="MS PGothic" pitchFamily="34" charset="-128"/>
                <a:cs typeface="+mn-cs"/>
              </a:rPr>
              <a:pPr marL="0" marR="0" lvl="0" indent="0" algn="r" defTabSz="457200" rtl="0" eaLnBrk="1" fontAlgn="base" latinLnBrk="0" hangingPunct="1">
                <a:lnSpc>
                  <a:spcPct val="100000"/>
                </a:lnSpc>
                <a:spcBef>
                  <a:spcPct val="0"/>
                </a:spcBef>
                <a:spcAft>
                  <a:spcPct val="0"/>
                </a:spcAft>
                <a:buClrTx/>
                <a:buSzTx/>
                <a:buFontTx/>
                <a:buNone/>
                <a:tabLst/>
                <a:defRPr/>
              </a:pPr>
              <a:t>‹#›</a:t>
            </a:fld>
            <a:endParaRPr kumimoji="0" lang="en-US" altLang="en-US" sz="1400" b="0" i="0" u="none" strike="noStrike" kern="1200" cap="none" spc="0" normalizeH="0" baseline="0" noProof="0">
              <a:ln>
                <a:noFill/>
              </a:ln>
              <a:solidFill>
                <a:prstClr val="white"/>
              </a:solidFill>
              <a:effectLst/>
              <a:uLnTx/>
              <a:uFillTx/>
              <a:latin typeface="Rockwell" panose="02060603020205020403" pitchFamily="18" charset="0"/>
              <a:ea typeface="MS PGothic" pitchFamily="34" charset="-128"/>
              <a:cs typeface="+mn-cs"/>
            </a:endParaRPr>
          </a:p>
        </p:txBody>
      </p:sp>
    </p:spTree>
    <p:extLst>
      <p:ext uri="{BB962C8B-B14F-4D97-AF65-F5344CB8AC3E}">
        <p14:creationId xmlns:p14="http://schemas.microsoft.com/office/powerpoint/2010/main" val="143183441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Title Slide with 2 Pictures">
    <p:spTree>
      <p:nvGrpSpPr>
        <p:cNvPr id="1" name=""/>
        <p:cNvGrpSpPr/>
        <p:nvPr/>
      </p:nvGrpSpPr>
      <p:grpSpPr>
        <a:xfrm>
          <a:off x="0" y="0"/>
          <a:ext cx="0" cy="0"/>
          <a:chOff x="0" y="0"/>
          <a:chExt cx="0" cy="0"/>
        </a:xfrm>
      </p:grpSpPr>
      <p:sp>
        <p:nvSpPr>
          <p:cNvPr id="7" name="Rectangle 6"/>
          <p:cNvSpPr/>
          <p:nvPr/>
        </p:nvSpPr>
        <p:spPr>
          <a:xfrm>
            <a:off x="282575" y="228600"/>
            <a:ext cx="4235450" cy="418782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sz="2400">
                <a:solidFill>
                  <a:schemeClr val="tx1"/>
                </a:solidFill>
                <a:latin typeface="Rockwell" panose="02060603020205020403" pitchFamily="18" charset="0"/>
                <a:ea typeface="MS PGothic" pitchFamily="34" charset="-128"/>
              </a:defRPr>
            </a:lvl1pPr>
            <a:lvl2pPr marL="37931725" indent="-37474525">
              <a:defRPr sz="2400">
                <a:solidFill>
                  <a:schemeClr val="tx1"/>
                </a:solidFill>
                <a:latin typeface="Rockwell" panose="02060603020205020403" pitchFamily="18" charset="0"/>
                <a:ea typeface="MS PGothic" pitchFamily="34" charset="-128"/>
              </a:defRPr>
            </a:lvl2pPr>
            <a:lvl3pPr>
              <a:defRPr sz="2400">
                <a:solidFill>
                  <a:schemeClr val="tx1"/>
                </a:solidFill>
                <a:latin typeface="Rockwell" panose="02060603020205020403" pitchFamily="18" charset="0"/>
                <a:ea typeface="MS PGothic" pitchFamily="34" charset="-128"/>
              </a:defRPr>
            </a:lvl3pPr>
            <a:lvl4pPr>
              <a:defRPr sz="2400">
                <a:solidFill>
                  <a:schemeClr val="tx1"/>
                </a:solidFill>
                <a:latin typeface="Rockwell" panose="02060603020205020403" pitchFamily="18" charset="0"/>
                <a:ea typeface="MS PGothic" pitchFamily="34" charset="-128"/>
              </a:defRPr>
            </a:lvl4pPr>
            <a:lvl5pPr>
              <a:defRPr sz="2400">
                <a:solidFill>
                  <a:schemeClr val="tx1"/>
                </a:solidFill>
                <a:latin typeface="Rockwell" panose="02060603020205020403" pitchFamily="18" charset="0"/>
                <a:ea typeface="MS PGothic" pitchFamily="34" charset="-128"/>
              </a:defRPr>
            </a:lvl5pPr>
            <a:lvl6pPr marL="457200" eaLnBrk="0" fontAlgn="base" hangingPunct="0">
              <a:spcBef>
                <a:spcPct val="0"/>
              </a:spcBef>
              <a:spcAft>
                <a:spcPct val="0"/>
              </a:spcAft>
              <a:defRPr sz="2400">
                <a:solidFill>
                  <a:schemeClr val="tx1"/>
                </a:solidFill>
                <a:latin typeface="Rockwell" panose="02060603020205020403" pitchFamily="18" charset="0"/>
                <a:ea typeface="MS PGothic" pitchFamily="34" charset="-128"/>
              </a:defRPr>
            </a:lvl6pPr>
            <a:lvl7pPr marL="914400" eaLnBrk="0" fontAlgn="base" hangingPunct="0">
              <a:spcBef>
                <a:spcPct val="0"/>
              </a:spcBef>
              <a:spcAft>
                <a:spcPct val="0"/>
              </a:spcAft>
              <a:defRPr sz="2400">
                <a:solidFill>
                  <a:schemeClr val="tx1"/>
                </a:solidFill>
                <a:latin typeface="Rockwell" panose="02060603020205020403" pitchFamily="18" charset="0"/>
                <a:ea typeface="MS PGothic" pitchFamily="34" charset="-128"/>
              </a:defRPr>
            </a:lvl7pPr>
            <a:lvl8pPr marL="1371600" eaLnBrk="0" fontAlgn="base" hangingPunct="0">
              <a:spcBef>
                <a:spcPct val="0"/>
              </a:spcBef>
              <a:spcAft>
                <a:spcPct val="0"/>
              </a:spcAft>
              <a:defRPr sz="2400">
                <a:solidFill>
                  <a:schemeClr val="tx1"/>
                </a:solidFill>
                <a:latin typeface="Rockwell" panose="02060603020205020403" pitchFamily="18" charset="0"/>
                <a:ea typeface="MS PGothic" pitchFamily="34" charset="-128"/>
              </a:defRPr>
            </a:lvl8pPr>
            <a:lvl9pPr marL="1828800" eaLnBrk="0" fontAlgn="base" hangingPunct="0">
              <a:spcBef>
                <a:spcPct val="0"/>
              </a:spcBef>
              <a:spcAft>
                <a:spcPct val="0"/>
              </a:spcAft>
              <a:defRPr sz="2400">
                <a:solidFill>
                  <a:schemeClr val="tx1"/>
                </a:solidFill>
                <a:latin typeface="Rockwell" panose="02060603020205020403" pitchFamily="18" charset="0"/>
                <a:ea typeface="MS PGothic" pitchFamily="34" charset="-128"/>
              </a:defRPr>
            </a:lvl9pPr>
          </a:lstStyle>
          <a:p>
            <a:pPr marL="0" marR="0" lvl="0" indent="0" algn="ctr" defTabSz="457200" rtl="0" eaLnBrk="1" fontAlgn="base" latinLnBrk="0" hangingPunct="1">
              <a:lnSpc>
                <a:spcPct val="100000"/>
              </a:lnSpc>
              <a:spcBef>
                <a:spcPct val="0"/>
              </a:spcBef>
              <a:spcAft>
                <a:spcPct val="0"/>
              </a:spcAft>
              <a:buClrTx/>
              <a:buSzTx/>
              <a:buFontTx/>
              <a:buNone/>
              <a:tabLst/>
              <a:defRPr/>
            </a:pPr>
            <a:endParaRPr kumimoji="0" lang="en-US" altLang="en-US" sz="1800" b="0" i="0" u="none" strike="noStrike" kern="1200" cap="none" spc="0" normalizeH="0" baseline="0" noProof="0" smtClean="0">
              <a:ln>
                <a:noFill/>
              </a:ln>
              <a:solidFill>
                <a:srgbClr val="FFFFFF"/>
              </a:solidFill>
              <a:effectLst/>
              <a:uLnTx/>
              <a:uFillTx/>
              <a:latin typeface="Rockwell" panose="02060603020205020403" pitchFamily="18" charset="0"/>
              <a:ea typeface="MS PGothic" pitchFamily="34" charset="-128"/>
              <a:cs typeface="+mn-cs"/>
            </a:endParaRPr>
          </a:p>
        </p:txBody>
      </p:sp>
      <p:sp>
        <p:nvSpPr>
          <p:cNvPr id="8" name="Rectangle 7"/>
          <p:cNvSpPr/>
          <p:nvPr/>
        </p:nvSpPr>
        <p:spPr>
          <a:xfrm>
            <a:off x="6802438" y="228600"/>
            <a:ext cx="2057400" cy="203835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sz="2400">
                <a:solidFill>
                  <a:schemeClr val="tx1"/>
                </a:solidFill>
                <a:latin typeface="Rockwell" panose="02060603020205020403" pitchFamily="18" charset="0"/>
                <a:ea typeface="MS PGothic" pitchFamily="34" charset="-128"/>
              </a:defRPr>
            </a:lvl1pPr>
            <a:lvl2pPr marL="37931725" indent="-37474525">
              <a:defRPr sz="2400">
                <a:solidFill>
                  <a:schemeClr val="tx1"/>
                </a:solidFill>
                <a:latin typeface="Rockwell" panose="02060603020205020403" pitchFamily="18" charset="0"/>
                <a:ea typeface="MS PGothic" pitchFamily="34" charset="-128"/>
              </a:defRPr>
            </a:lvl2pPr>
            <a:lvl3pPr>
              <a:defRPr sz="2400">
                <a:solidFill>
                  <a:schemeClr val="tx1"/>
                </a:solidFill>
                <a:latin typeface="Rockwell" panose="02060603020205020403" pitchFamily="18" charset="0"/>
                <a:ea typeface="MS PGothic" pitchFamily="34" charset="-128"/>
              </a:defRPr>
            </a:lvl3pPr>
            <a:lvl4pPr>
              <a:defRPr sz="2400">
                <a:solidFill>
                  <a:schemeClr val="tx1"/>
                </a:solidFill>
                <a:latin typeface="Rockwell" panose="02060603020205020403" pitchFamily="18" charset="0"/>
                <a:ea typeface="MS PGothic" pitchFamily="34" charset="-128"/>
              </a:defRPr>
            </a:lvl4pPr>
            <a:lvl5pPr>
              <a:defRPr sz="2400">
                <a:solidFill>
                  <a:schemeClr val="tx1"/>
                </a:solidFill>
                <a:latin typeface="Rockwell" panose="02060603020205020403" pitchFamily="18" charset="0"/>
                <a:ea typeface="MS PGothic" pitchFamily="34" charset="-128"/>
              </a:defRPr>
            </a:lvl5pPr>
            <a:lvl6pPr marL="457200" eaLnBrk="0" fontAlgn="base" hangingPunct="0">
              <a:spcBef>
                <a:spcPct val="0"/>
              </a:spcBef>
              <a:spcAft>
                <a:spcPct val="0"/>
              </a:spcAft>
              <a:defRPr sz="2400">
                <a:solidFill>
                  <a:schemeClr val="tx1"/>
                </a:solidFill>
                <a:latin typeface="Rockwell" panose="02060603020205020403" pitchFamily="18" charset="0"/>
                <a:ea typeface="MS PGothic" pitchFamily="34" charset="-128"/>
              </a:defRPr>
            </a:lvl6pPr>
            <a:lvl7pPr marL="914400" eaLnBrk="0" fontAlgn="base" hangingPunct="0">
              <a:spcBef>
                <a:spcPct val="0"/>
              </a:spcBef>
              <a:spcAft>
                <a:spcPct val="0"/>
              </a:spcAft>
              <a:defRPr sz="2400">
                <a:solidFill>
                  <a:schemeClr val="tx1"/>
                </a:solidFill>
                <a:latin typeface="Rockwell" panose="02060603020205020403" pitchFamily="18" charset="0"/>
                <a:ea typeface="MS PGothic" pitchFamily="34" charset="-128"/>
              </a:defRPr>
            </a:lvl7pPr>
            <a:lvl8pPr marL="1371600" eaLnBrk="0" fontAlgn="base" hangingPunct="0">
              <a:spcBef>
                <a:spcPct val="0"/>
              </a:spcBef>
              <a:spcAft>
                <a:spcPct val="0"/>
              </a:spcAft>
              <a:defRPr sz="2400">
                <a:solidFill>
                  <a:schemeClr val="tx1"/>
                </a:solidFill>
                <a:latin typeface="Rockwell" panose="02060603020205020403" pitchFamily="18" charset="0"/>
                <a:ea typeface="MS PGothic" pitchFamily="34" charset="-128"/>
              </a:defRPr>
            </a:lvl8pPr>
            <a:lvl9pPr marL="1828800" eaLnBrk="0" fontAlgn="base" hangingPunct="0">
              <a:spcBef>
                <a:spcPct val="0"/>
              </a:spcBef>
              <a:spcAft>
                <a:spcPct val="0"/>
              </a:spcAft>
              <a:defRPr sz="2400">
                <a:solidFill>
                  <a:schemeClr val="tx1"/>
                </a:solidFill>
                <a:latin typeface="Rockwell" panose="02060603020205020403" pitchFamily="18" charset="0"/>
                <a:ea typeface="MS PGothic" pitchFamily="34" charset="-128"/>
              </a:defRPr>
            </a:lvl9pPr>
          </a:lstStyle>
          <a:p>
            <a:pPr marL="0" marR="0" lvl="0" indent="0" algn="ctr" defTabSz="457200" rtl="0" eaLnBrk="1" fontAlgn="base" latinLnBrk="0" hangingPunct="1">
              <a:lnSpc>
                <a:spcPct val="100000"/>
              </a:lnSpc>
              <a:spcBef>
                <a:spcPct val="0"/>
              </a:spcBef>
              <a:spcAft>
                <a:spcPct val="0"/>
              </a:spcAft>
              <a:buClrTx/>
              <a:buSzTx/>
              <a:buFontTx/>
              <a:buNone/>
              <a:tabLst/>
              <a:defRPr/>
            </a:pPr>
            <a:endParaRPr kumimoji="0" lang="en-US" altLang="en-US" sz="1800" b="0" i="0" u="none" strike="noStrike" kern="1200" cap="none" spc="0" normalizeH="0" baseline="0" noProof="0" smtClean="0">
              <a:ln>
                <a:noFill/>
              </a:ln>
              <a:solidFill>
                <a:srgbClr val="FFFFFF"/>
              </a:solidFill>
              <a:effectLst/>
              <a:uLnTx/>
              <a:uFillTx/>
              <a:latin typeface="Rockwell" panose="02060603020205020403" pitchFamily="18" charset="0"/>
              <a:ea typeface="MS PGothic" pitchFamily="34" charset="-128"/>
              <a:cs typeface="+mn-cs"/>
            </a:endParaRPr>
          </a:p>
        </p:txBody>
      </p:sp>
      <p:sp>
        <p:nvSpPr>
          <p:cNvPr id="9" name="Rectangle 8"/>
          <p:cNvSpPr/>
          <p:nvPr/>
        </p:nvSpPr>
        <p:spPr>
          <a:xfrm>
            <a:off x="4624388" y="2378075"/>
            <a:ext cx="2057400" cy="203835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sz="2400">
                <a:solidFill>
                  <a:schemeClr val="tx1"/>
                </a:solidFill>
                <a:latin typeface="Rockwell" panose="02060603020205020403" pitchFamily="18" charset="0"/>
                <a:ea typeface="MS PGothic" pitchFamily="34" charset="-128"/>
              </a:defRPr>
            </a:lvl1pPr>
            <a:lvl2pPr marL="37931725" indent="-37474525">
              <a:defRPr sz="2400">
                <a:solidFill>
                  <a:schemeClr val="tx1"/>
                </a:solidFill>
                <a:latin typeface="Rockwell" panose="02060603020205020403" pitchFamily="18" charset="0"/>
                <a:ea typeface="MS PGothic" pitchFamily="34" charset="-128"/>
              </a:defRPr>
            </a:lvl2pPr>
            <a:lvl3pPr>
              <a:defRPr sz="2400">
                <a:solidFill>
                  <a:schemeClr val="tx1"/>
                </a:solidFill>
                <a:latin typeface="Rockwell" panose="02060603020205020403" pitchFamily="18" charset="0"/>
                <a:ea typeface="MS PGothic" pitchFamily="34" charset="-128"/>
              </a:defRPr>
            </a:lvl3pPr>
            <a:lvl4pPr>
              <a:defRPr sz="2400">
                <a:solidFill>
                  <a:schemeClr val="tx1"/>
                </a:solidFill>
                <a:latin typeface="Rockwell" panose="02060603020205020403" pitchFamily="18" charset="0"/>
                <a:ea typeface="MS PGothic" pitchFamily="34" charset="-128"/>
              </a:defRPr>
            </a:lvl4pPr>
            <a:lvl5pPr>
              <a:defRPr sz="2400">
                <a:solidFill>
                  <a:schemeClr val="tx1"/>
                </a:solidFill>
                <a:latin typeface="Rockwell" panose="02060603020205020403" pitchFamily="18" charset="0"/>
                <a:ea typeface="MS PGothic" pitchFamily="34" charset="-128"/>
              </a:defRPr>
            </a:lvl5pPr>
            <a:lvl6pPr marL="457200" eaLnBrk="0" fontAlgn="base" hangingPunct="0">
              <a:spcBef>
                <a:spcPct val="0"/>
              </a:spcBef>
              <a:spcAft>
                <a:spcPct val="0"/>
              </a:spcAft>
              <a:defRPr sz="2400">
                <a:solidFill>
                  <a:schemeClr val="tx1"/>
                </a:solidFill>
                <a:latin typeface="Rockwell" panose="02060603020205020403" pitchFamily="18" charset="0"/>
                <a:ea typeface="MS PGothic" pitchFamily="34" charset="-128"/>
              </a:defRPr>
            </a:lvl6pPr>
            <a:lvl7pPr marL="914400" eaLnBrk="0" fontAlgn="base" hangingPunct="0">
              <a:spcBef>
                <a:spcPct val="0"/>
              </a:spcBef>
              <a:spcAft>
                <a:spcPct val="0"/>
              </a:spcAft>
              <a:defRPr sz="2400">
                <a:solidFill>
                  <a:schemeClr val="tx1"/>
                </a:solidFill>
                <a:latin typeface="Rockwell" panose="02060603020205020403" pitchFamily="18" charset="0"/>
                <a:ea typeface="MS PGothic" pitchFamily="34" charset="-128"/>
              </a:defRPr>
            </a:lvl7pPr>
            <a:lvl8pPr marL="1371600" eaLnBrk="0" fontAlgn="base" hangingPunct="0">
              <a:spcBef>
                <a:spcPct val="0"/>
              </a:spcBef>
              <a:spcAft>
                <a:spcPct val="0"/>
              </a:spcAft>
              <a:defRPr sz="2400">
                <a:solidFill>
                  <a:schemeClr val="tx1"/>
                </a:solidFill>
                <a:latin typeface="Rockwell" panose="02060603020205020403" pitchFamily="18" charset="0"/>
                <a:ea typeface="MS PGothic" pitchFamily="34" charset="-128"/>
              </a:defRPr>
            </a:lvl8pPr>
            <a:lvl9pPr marL="1828800" eaLnBrk="0" fontAlgn="base" hangingPunct="0">
              <a:spcBef>
                <a:spcPct val="0"/>
              </a:spcBef>
              <a:spcAft>
                <a:spcPct val="0"/>
              </a:spcAft>
              <a:defRPr sz="2400">
                <a:solidFill>
                  <a:schemeClr val="tx1"/>
                </a:solidFill>
                <a:latin typeface="Rockwell" panose="02060603020205020403" pitchFamily="18" charset="0"/>
                <a:ea typeface="MS PGothic" pitchFamily="34" charset="-128"/>
              </a:defRPr>
            </a:lvl9pPr>
          </a:lstStyle>
          <a:p>
            <a:pPr marL="0" marR="0" lvl="0" indent="0" algn="ctr" defTabSz="457200" rtl="0" eaLnBrk="1" fontAlgn="base" latinLnBrk="0" hangingPunct="1">
              <a:lnSpc>
                <a:spcPct val="100000"/>
              </a:lnSpc>
              <a:spcBef>
                <a:spcPct val="0"/>
              </a:spcBef>
              <a:spcAft>
                <a:spcPct val="0"/>
              </a:spcAft>
              <a:buClrTx/>
              <a:buSzTx/>
              <a:buFontTx/>
              <a:buNone/>
              <a:tabLst/>
              <a:defRPr/>
            </a:pPr>
            <a:endParaRPr kumimoji="0" lang="en-US" altLang="en-US" sz="1800" b="0" i="0" u="none" strike="noStrike" kern="1200" cap="none" spc="0" normalizeH="0" baseline="0" noProof="0" smtClean="0">
              <a:ln>
                <a:noFill/>
              </a:ln>
              <a:solidFill>
                <a:srgbClr val="FFFFFF"/>
              </a:solidFill>
              <a:effectLst/>
              <a:uLnTx/>
              <a:uFillTx/>
              <a:latin typeface="Rockwell" panose="02060603020205020403" pitchFamily="18" charset="0"/>
              <a:ea typeface="MS PGothic" pitchFamily="34" charset="-128"/>
              <a:cs typeface="+mn-cs"/>
            </a:endParaRPr>
          </a:p>
        </p:txBody>
      </p:sp>
      <p:sp>
        <p:nvSpPr>
          <p:cNvPr id="10" name="TextBox 9"/>
          <p:cNvSpPr txBox="1">
            <a:spLocks noChangeArrowheads="1"/>
          </p:cNvSpPr>
          <p:nvPr/>
        </p:nvSpPr>
        <p:spPr bwMode="auto">
          <a:xfrm>
            <a:off x="425450" y="174625"/>
            <a:ext cx="412750" cy="831850"/>
          </a:xfrm>
          <a:prstGeom prst="rect">
            <a:avLst/>
          </a:prstGeom>
          <a:noFill/>
          <a:ln>
            <a:noFill/>
          </a:ln>
          <a:extLst/>
        </p:spPr>
        <p:txBody>
          <a:bodyPr lIns="0" tIns="0" rIns="0" bIns="0">
            <a:spAutoFit/>
          </a:bodyPr>
          <a:lstStyle>
            <a:lvl1pPr>
              <a:defRPr sz="2400">
                <a:solidFill>
                  <a:schemeClr val="tx1"/>
                </a:solidFill>
                <a:latin typeface="Rockwell" panose="02060603020205020403" pitchFamily="18" charset="0"/>
                <a:ea typeface="MS PGothic" pitchFamily="34" charset="-128"/>
              </a:defRPr>
            </a:lvl1pPr>
            <a:lvl2pPr marL="37931725" indent="-37474525">
              <a:defRPr sz="2400">
                <a:solidFill>
                  <a:schemeClr val="tx1"/>
                </a:solidFill>
                <a:latin typeface="Rockwell" panose="02060603020205020403" pitchFamily="18" charset="0"/>
                <a:ea typeface="MS PGothic" pitchFamily="34" charset="-128"/>
              </a:defRPr>
            </a:lvl2pPr>
            <a:lvl3pPr>
              <a:defRPr sz="2400">
                <a:solidFill>
                  <a:schemeClr val="tx1"/>
                </a:solidFill>
                <a:latin typeface="Rockwell" panose="02060603020205020403" pitchFamily="18" charset="0"/>
                <a:ea typeface="MS PGothic" pitchFamily="34" charset="-128"/>
              </a:defRPr>
            </a:lvl3pPr>
            <a:lvl4pPr>
              <a:defRPr sz="2400">
                <a:solidFill>
                  <a:schemeClr val="tx1"/>
                </a:solidFill>
                <a:latin typeface="Rockwell" panose="02060603020205020403" pitchFamily="18" charset="0"/>
                <a:ea typeface="MS PGothic" pitchFamily="34" charset="-128"/>
              </a:defRPr>
            </a:lvl4pPr>
            <a:lvl5pPr>
              <a:defRPr sz="2400">
                <a:solidFill>
                  <a:schemeClr val="tx1"/>
                </a:solidFill>
                <a:latin typeface="Rockwell" panose="02060603020205020403" pitchFamily="18" charset="0"/>
                <a:ea typeface="MS PGothic" pitchFamily="34" charset="-128"/>
              </a:defRPr>
            </a:lvl5pPr>
            <a:lvl6pPr marL="457200" eaLnBrk="0" fontAlgn="base" hangingPunct="0">
              <a:spcBef>
                <a:spcPct val="0"/>
              </a:spcBef>
              <a:spcAft>
                <a:spcPct val="0"/>
              </a:spcAft>
              <a:defRPr sz="2400">
                <a:solidFill>
                  <a:schemeClr val="tx1"/>
                </a:solidFill>
                <a:latin typeface="Rockwell" panose="02060603020205020403" pitchFamily="18" charset="0"/>
                <a:ea typeface="MS PGothic" pitchFamily="34" charset="-128"/>
              </a:defRPr>
            </a:lvl6pPr>
            <a:lvl7pPr marL="914400" eaLnBrk="0" fontAlgn="base" hangingPunct="0">
              <a:spcBef>
                <a:spcPct val="0"/>
              </a:spcBef>
              <a:spcAft>
                <a:spcPct val="0"/>
              </a:spcAft>
              <a:defRPr sz="2400">
                <a:solidFill>
                  <a:schemeClr val="tx1"/>
                </a:solidFill>
                <a:latin typeface="Rockwell" panose="02060603020205020403" pitchFamily="18" charset="0"/>
                <a:ea typeface="MS PGothic" pitchFamily="34" charset="-128"/>
              </a:defRPr>
            </a:lvl7pPr>
            <a:lvl8pPr marL="1371600" eaLnBrk="0" fontAlgn="base" hangingPunct="0">
              <a:spcBef>
                <a:spcPct val="0"/>
              </a:spcBef>
              <a:spcAft>
                <a:spcPct val="0"/>
              </a:spcAft>
              <a:defRPr sz="2400">
                <a:solidFill>
                  <a:schemeClr val="tx1"/>
                </a:solidFill>
                <a:latin typeface="Rockwell" panose="02060603020205020403" pitchFamily="18" charset="0"/>
                <a:ea typeface="MS PGothic" pitchFamily="34" charset="-128"/>
              </a:defRPr>
            </a:lvl8pPr>
            <a:lvl9pPr marL="1828800" eaLnBrk="0" fontAlgn="base" hangingPunct="0">
              <a:spcBef>
                <a:spcPct val="0"/>
              </a:spcBef>
              <a:spcAft>
                <a:spcPct val="0"/>
              </a:spcAft>
              <a:defRPr sz="2400">
                <a:solidFill>
                  <a:schemeClr val="tx1"/>
                </a:solidFill>
                <a:latin typeface="Rockwell" panose="02060603020205020403" pitchFamily="18" charset="0"/>
                <a:ea typeface="MS PGothic" pitchFamily="34"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defRPr/>
            </a:pPr>
            <a:r>
              <a:rPr kumimoji="0" lang="en-US" altLang="en-US" sz="5400" b="1" i="0" u="none" strike="noStrike" kern="1200" cap="none" spc="0" normalizeH="0" baseline="0" noProof="0" smtClean="0">
                <a:ln>
                  <a:noFill/>
                </a:ln>
                <a:solidFill>
                  <a:srgbClr val="A1C4E3"/>
                </a:solidFill>
                <a:effectLst/>
                <a:uLnTx/>
                <a:uFillTx/>
                <a:latin typeface="Rockwell" panose="02060603020205020403" pitchFamily="18" charset="0"/>
                <a:ea typeface="MS PGothic" pitchFamily="34" charset="-128"/>
                <a:cs typeface="+mn-cs"/>
              </a:rPr>
              <a:t>+</a:t>
            </a:r>
          </a:p>
        </p:txBody>
      </p:sp>
      <p:sp>
        <p:nvSpPr>
          <p:cNvPr id="2" name="Title 1"/>
          <p:cNvSpPr>
            <a:spLocks noGrp="1"/>
          </p:cNvSpPr>
          <p:nvPr>
            <p:ph type="ctrTitle"/>
          </p:nvPr>
        </p:nvSpPr>
        <p:spPr>
          <a:xfrm>
            <a:off x="4800600" y="4624668"/>
            <a:ext cx="4038600" cy="933450"/>
          </a:xfrm>
        </p:spPr>
        <p:txBody>
          <a:bodyPr>
            <a:normAutofit/>
          </a:bodyPr>
          <a:lstStyle>
            <a:lvl1pPr>
              <a:defRPr sz="2800"/>
            </a:lvl1pPr>
          </a:lstStyle>
          <a:p>
            <a:r>
              <a:rPr lang="en-US" smtClean="0"/>
              <a:t>Click to edit Master title style</a:t>
            </a:r>
            <a:endParaRPr/>
          </a:p>
        </p:txBody>
      </p:sp>
      <p:sp>
        <p:nvSpPr>
          <p:cNvPr id="3" name="Subtitle 2"/>
          <p:cNvSpPr>
            <a:spLocks noGrp="1"/>
          </p:cNvSpPr>
          <p:nvPr>
            <p:ph type="subTitle" idx="1"/>
          </p:nvPr>
        </p:nvSpPr>
        <p:spPr>
          <a:xfrm>
            <a:off x="4800600" y="5562599"/>
            <a:ext cx="4038600" cy="748553"/>
          </a:xfrm>
        </p:spPr>
        <p:txBody>
          <a:bodyPr>
            <a:normAutofit/>
          </a:bodyPr>
          <a:lstStyle>
            <a:lvl1pPr marL="0" indent="0" algn="l">
              <a:spcBef>
                <a:spcPts val="300"/>
              </a:spcBef>
              <a:buNone/>
              <a:defRPr sz="14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dirty="0"/>
          </a:p>
        </p:txBody>
      </p:sp>
      <p:sp>
        <p:nvSpPr>
          <p:cNvPr id="13" name="Picture Placeholder 12"/>
          <p:cNvSpPr>
            <a:spLocks noGrp="1"/>
          </p:cNvSpPr>
          <p:nvPr>
            <p:ph type="pic" sz="quarter" idx="12"/>
          </p:nvPr>
        </p:nvSpPr>
        <p:spPr>
          <a:xfrm>
            <a:off x="4624388" y="228600"/>
            <a:ext cx="2057400" cy="2039112"/>
          </a:xfrm>
        </p:spPr>
        <p:txBody>
          <a:bodyPr rtlCol="0">
            <a:normAutofit/>
          </a:bodyPr>
          <a:lstStyle>
            <a:lvl1pPr>
              <a:buNone/>
              <a:defRPr/>
            </a:lvl1pPr>
          </a:lstStyle>
          <a:p>
            <a:pPr lvl="0"/>
            <a:r>
              <a:rPr lang="en-US" noProof="0" smtClean="0"/>
              <a:t>Click icon to add picture</a:t>
            </a:r>
            <a:endParaRPr noProof="0"/>
          </a:p>
        </p:txBody>
      </p:sp>
      <p:sp>
        <p:nvSpPr>
          <p:cNvPr id="14" name="Picture Placeholder 12"/>
          <p:cNvSpPr>
            <a:spLocks noGrp="1"/>
          </p:cNvSpPr>
          <p:nvPr>
            <p:ph type="pic" sz="quarter" idx="13"/>
          </p:nvPr>
        </p:nvSpPr>
        <p:spPr>
          <a:xfrm>
            <a:off x="6802438" y="2377440"/>
            <a:ext cx="2057400" cy="2039112"/>
          </a:xfrm>
        </p:spPr>
        <p:txBody>
          <a:bodyPr rtlCol="0">
            <a:normAutofit/>
          </a:bodyPr>
          <a:lstStyle>
            <a:lvl1pPr>
              <a:buNone/>
              <a:defRPr/>
            </a:lvl1pPr>
          </a:lstStyle>
          <a:p>
            <a:pPr lvl="0"/>
            <a:r>
              <a:rPr lang="en-US" noProof="0" smtClean="0"/>
              <a:t>Click icon to add picture</a:t>
            </a:r>
            <a:endParaRPr noProof="0"/>
          </a:p>
        </p:txBody>
      </p:sp>
      <p:sp>
        <p:nvSpPr>
          <p:cNvPr id="16" name="Text Placeholder 3"/>
          <p:cNvSpPr>
            <a:spLocks noGrp="1"/>
          </p:cNvSpPr>
          <p:nvPr>
            <p:ph type="body" sz="half" idx="2"/>
          </p:nvPr>
        </p:nvSpPr>
        <p:spPr>
          <a:xfrm>
            <a:off x="857250" y="1779494"/>
            <a:ext cx="3086100" cy="2040905"/>
          </a:xfrm>
        </p:spPr>
        <p:txBody>
          <a:bodyPr lIns="45720" rIns="45720">
            <a:noAutofit/>
          </a:bodyPr>
          <a:lstStyle>
            <a:lvl1pPr marL="0" indent="0" algn="ctr">
              <a:spcBef>
                <a:spcPts val="600"/>
              </a:spcBef>
              <a:buNone/>
              <a:defRPr sz="4600">
                <a:solidFill>
                  <a:schemeClr val="bg1"/>
                </a:solidFill>
              </a:defRPr>
            </a:lvl1pPr>
            <a:lvl2pPr>
              <a:defRPr sz="1200"/>
            </a:lvl2pPr>
            <a:lvl3pPr>
              <a:defRPr sz="1000"/>
            </a:lvl3pPr>
            <a:lvl4pPr>
              <a:defRPr sz="900"/>
            </a:lvl4pPr>
            <a:lvl5pPr>
              <a:defRPr sz="900"/>
            </a:lvl5pPr>
          </a:lstStyle>
          <a:p>
            <a:pPr lvl="0"/>
            <a:r>
              <a:rPr lang="en-US" smtClean="0"/>
              <a:t>Edit Master text styles</a:t>
            </a:r>
          </a:p>
        </p:txBody>
      </p:sp>
      <p:sp>
        <p:nvSpPr>
          <p:cNvPr id="11" name="Date Placeholder 3"/>
          <p:cNvSpPr>
            <a:spLocks noGrp="1"/>
          </p:cNvSpPr>
          <p:nvPr>
            <p:ph type="dt" sz="half" idx="14"/>
          </p:nvPr>
        </p:nvSpPr>
        <p:spPr>
          <a:xfrm>
            <a:off x="4800600" y="6426200"/>
            <a:ext cx="1231900" cy="365125"/>
          </a:xfrm>
        </p:spPr>
        <p:txBody>
          <a:bodyPr/>
          <a:lstStyle>
            <a:lvl1pPr algn="l">
              <a:defRPr/>
            </a:lvl1pPr>
          </a:lstStyle>
          <a:p>
            <a:pPr marL="0" marR="0" lvl="0" indent="0" algn="l" defTabSz="457200" rtl="0" eaLnBrk="1" fontAlgn="base" latinLnBrk="0" hangingPunct="1">
              <a:lnSpc>
                <a:spcPct val="100000"/>
              </a:lnSpc>
              <a:spcBef>
                <a:spcPct val="0"/>
              </a:spcBef>
              <a:spcAft>
                <a:spcPct val="0"/>
              </a:spcAft>
              <a:buClrTx/>
              <a:buSzTx/>
              <a:buFontTx/>
              <a:buNone/>
              <a:tabLst/>
              <a:defRPr/>
            </a:pPr>
            <a:fld id="{66393140-D7B0-4DFA-A3B0-1AC8179646B0}" type="datetime1">
              <a:rPr kumimoji="0" lang="en-US" altLang="en-US" sz="1100" b="0" i="0" u="none" strike="noStrike" kern="1200" cap="none" spc="0" normalizeH="0" baseline="0" noProof="0">
                <a:ln>
                  <a:noFill/>
                </a:ln>
                <a:solidFill>
                  <a:srgbClr val="595959"/>
                </a:solidFill>
                <a:effectLst/>
                <a:uLnTx/>
                <a:uFillTx/>
                <a:latin typeface="Rockwell" panose="02060603020205020403" pitchFamily="18" charset="0"/>
                <a:ea typeface="MS PGothic" pitchFamily="34" charset="-128"/>
                <a:cs typeface="+mn-cs"/>
              </a:rPr>
              <a:pPr marL="0" marR="0" lvl="0" indent="0" algn="l" defTabSz="457200" rtl="0" eaLnBrk="1" fontAlgn="base" latinLnBrk="0" hangingPunct="1">
                <a:lnSpc>
                  <a:spcPct val="100000"/>
                </a:lnSpc>
                <a:spcBef>
                  <a:spcPct val="0"/>
                </a:spcBef>
                <a:spcAft>
                  <a:spcPct val="0"/>
                </a:spcAft>
                <a:buClrTx/>
                <a:buSzTx/>
                <a:buFontTx/>
                <a:buNone/>
                <a:tabLst/>
                <a:defRPr/>
              </a:pPr>
              <a:t>7/26/2018</a:t>
            </a:fld>
            <a:endParaRPr kumimoji="0" lang="en-US" altLang="en-US" sz="1100" b="0" i="0" u="none" strike="noStrike" kern="1200" cap="none" spc="0" normalizeH="0" baseline="0" noProof="0">
              <a:ln>
                <a:noFill/>
              </a:ln>
              <a:solidFill>
                <a:srgbClr val="595959"/>
              </a:solidFill>
              <a:effectLst/>
              <a:uLnTx/>
              <a:uFillTx/>
              <a:latin typeface="Rockwell" panose="02060603020205020403" pitchFamily="18" charset="0"/>
              <a:ea typeface="MS PGothic" pitchFamily="34" charset="-128"/>
              <a:cs typeface="+mn-cs"/>
            </a:endParaRPr>
          </a:p>
        </p:txBody>
      </p:sp>
      <p:sp>
        <p:nvSpPr>
          <p:cNvPr id="12" name="Footer Placeholder 4"/>
          <p:cNvSpPr>
            <a:spLocks noGrp="1"/>
          </p:cNvSpPr>
          <p:nvPr>
            <p:ph type="ftr" sz="quarter" idx="15"/>
          </p:nvPr>
        </p:nvSpPr>
        <p:spPr>
          <a:xfrm>
            <a:off x="6311900" y="6426200"/>
            <a:ext cx="2616200" cy="365125"/>
          </a:xfrm>
        </p:spPr>
        <p:txBody>
          <a:bodyPr/>
          <a:lstStyle>
            <a:lvl1pPr algn="r">
              <a:defRPr/>
            </a:lvl1pPr>
          </a:lstStyle>
          <a:p>
            <a:pPr marL="0" marR="0" lvl="0" indent="0" algn="r" defTabSz="457200" rtl="0" eaLnBrk="1" fontAlgn="base" latinLnBrk="0" hangingPunct="1">
              <a:lnSpc>
                <a:spcPct val="100000"/>
              </a:lnSpc>
              <a:spcBef>
                <a:spcPct val="0"/>
              </a:spcBef>
              <a:spcAft>
                <a:spcPct val="0"/>
              </a:spcAft>
              <a:buClrTx/>
              <a:buSzTx/>
              <a:buFontTx/>
              <a:buNone/>
              <a:tabLst/>
              <a:defRPr/>
            </a:pPr>
            <a:endParaRPr kumimoji="0" lang="en-US" altLang="en-US" sz="1100" b="0" i="0" u="none" strike="noStrike" kern="1200" cap="none" spc="0" normalizeH="0" baseline="0" noProof="0">
              <a:ln>
                <a:noFill/>
              </a:ln>
              <a:solidFill>
                <a:srgbClr val="595959"/>
              </a:solidFill>
              <a:effectLst/>
              <a:uLnTx/>
              <a:uFillTx/>
              <a:latin typeface="Rockwell" panose="02060603020205020403" pitchFamily="18" charset="0"/>
              <a:ea typeface="MS PGothic" pitchFamily="34" charset="-128"/>
              <a:cs typeface="+mn-cs"/>
            </a:endParaRPr>
          </a:p>
        </p:txBody>
      </p:sp>
    </p:spTree>
    <p:extLst>
      <p:ext uri="{BB962C8B-B14F-4D97-AF65-F5344CB8AC3E}">
        <p14:creationId xmlns:p14="http://schemas.microsoft.com/office/powerpoint/2010/main" val="329510151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4" name="Rectangle 3"/>
          <p:cNvSpPr/>
          <p:nvPr/>
        </p:nvSpPr>
        <p:spPr>
          <a:xfrm>
            <a:off x="658813" y="228600"/>
            <a:ext cx="8201025" cy="634523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sz="2400">
                <a:solidFill>
                  <a:schemeClr val="tx1"/>
                </a:solidFill>
                <a:latin typeface="Rockwell" panose="02060603020205020403" pitchFamily="18" charset="0"/>
                <a:ea typeface="MS PGothic" pitchFamily="34" charset="-128"/>
              </a:defRPr>
            </a:lvl1pPr>
            <a:lvl2pPr marL="37931725" indent="-37474525">
              <a:defRPr sz="2400">
                <a:solidFill>
                  <a:schemeClr val="tx1"/>
                </a:solidFill>
                <a:latin typeface="Rockwell" panose="02060603020205020403" pitchFamily="18" charset="0"/>
                <a:ea typeface="MS PGothic" pitchFamily="34" charset="-128"/>
              </a:defRPr>
            </a:lvl2pPr>
            <a:lvl3pPr>
              <a:defRPr sz="2400">
                <a:solidFill>
                  <a:schemeClr val="tx1"/>
                </a:solidFill>
                <a:latin typeface="Rockwell" panose="02060603020205020403" pitchFamily="18" charset="0"/>
                <a:ea typeface="MS PGothic" pitchFamily="34" charset="-128"/>
              </a:defRPr>
            </a:lvl3pPr>
            <a:lvl4pPr>
              <a:defRPr sz="2400">
                <a:solidFill>
                  <a:schemeClr val="tx1"/>
                </a:solidFill>
                <a:latin typeface="Rockwell" panose="02060603020205020403" pitchFamily="18" charset="0"/>
                <a:ea typeface="MS PGothic" pitchFamily="34" charset="-128"/>
              </a:defRPr>
            </a:lvl4pPr>
            <a:lvl5pPr>
              <a:defRPr sz="2400">
                <a:solidFill>
                  <a:schemeClr val="tx1"/>
                </a:solidFill>
                <a:latin typeface="Rockwell" panose="02060603020205020403" pitchFamily="18" charset="0"/>
                <a:ea typeface="MS PGothic" pitchFamily="34" charset="-128"/>
              </a:defRPr>
            </a:lvl5pPr>
            <a:lvl6pPr marL="457200" eaLnBrk="0" fontAlgn="base" hangingPunct="0">
              <a:spcBef>
                <a:spcPct val="0"/>
              </a:spcBef>
              <a:spcAft>
                <a:spcPct val="0"/>
              </a:spcAft>
              <a:defRPr sz="2400">
                <a:solidFill>
                  <a:schemeClr val="tx1"/>
                </a:solidFill>
                <a:latin typeface="Rockwell" panose="02060603020205020403" pitchFamily="18" charset="0"/>
                <a:ea typeface="MS PGothic" pitchFamily="34" charset="-128"/>
              </a:defRPr>
            </a:lvl6pPr>
            <a:lvl7pPr marL="914400" eaLnBrk="0" fontAlgn="base" hangingPunct="0">
              <a:spcBef>
                <a:spcPct val="0"/>
              </a:spcBef>
              <a:spcAft>
                <a:spcPct val="0"/>
              </a:spcAft>
              <a:defRPr sz="2400">
                <a:solidFill>
                  <a:schemeClr val="tx1"/>
                </a:solidFill>
                <a:latin typeface="Rockwell" panose="02060603020205020403" pitchFamily="18" charset="0"/>
                <a:ea typeface="MS PGothic" pitchFamily="34" charset="-128"/>
              </a:defRPr>
            </a:lvl7pPr>
            <a:lvl8pPr marL="1371600" eaLnBrk="0" fontAlgn="base" hangingPunct="0">
              <a:spcBef>
                <a:spcPct val="0"/>
              </a:spcBef>
              <a:spcAft>
                <a:spcPct val="0"/>
              </a:spcAft>
              <a:defRPr sz="2400">
                <a:solidFill>
                  <a:schemeClr val="tx1"/>
                </a:solidFill>
                <a:latin typeface="Rockwell" panose="02060603020205020403" pitchFamily="18" charset="0"/>
                <a:ea typeface="MS PGothic" pitchFamily="34" charset="-128"/>
              </a:defRPr>
            </a:lvl8pPr>
            <a:lvl9pPr marL="1828800" eaLnBrk="0" fontAlgn="base" hangingPunct="0">
              <a:spcBef>
                <a:spcPct val="0"/>
              </a:spcBef>
              <a:spcAft>
                <a:spcPct val="0"/>
              </a:spcAft>
              <a:defRPr sz="2400">
                <a:solidFill>
                  <a:schemeClr val="tx1"/>
                </a:solidFill>
                <a:latin typeface="Rockwell" panose="02060603020205020403" pitchFamily="18" charset="0"/>
                <a:ea typeface="MS PGothic" pitchFamily="34" charset="-128"/>
              </a:defRPr>
            </a:lvl9pPr>
          </a:lstStyle>
          <a:p>
            <a:pPr marL="0" marR="0" lvl="0" indent="0" algn="ctr" defTabSz="457200" rtl="0" eaLnBrk="1" fontAlgn="base" latinLnBrk="0" hangingPunct="1">
              <a:lnSpc>
                <a:spcPct val="100000"/>
              </a:lnSpc>
              <a:spcBef>
                <a:spcPct val="0"/>
              </a:spcBef>
              <a:spcAft>
                <a:spcPct val="0"/>
              </a:spcAft>
              <a:buClrTx/>
              <a:buSzTx/>
              <a:buFontTx/>
              <a:buNone/>
              <a:tabLst/>
              <a:defRPr/>
            </a:pPr>
            <a:endParaRPr kumimoji="0" lang="en-US" altLang="en-US" sz="1800" b="0" i="0" u="none" strike="noStrike" kern="1200" cap="none" spc="0" normalizeH="0" baseline="0" noProof="0" smtClean="0">
              <a:ln>
                <a:noFill/>
              </a:ln>
              <a:solidFill>
                <a:srgbClr val="FFFFFF"/>
              </a:solidFill>
              <a:effectLst/>
              <a:uLnTx/>
              <a:uFillTx/>
              <a:latin typeface="Rockwell" panose="02060603020205020403" pitchFamily="18" charset="0"/>
              <a:ea typeface="MS PGothic" pitchFamily="34" charset="-128"/>
              <a:cs typeface="+mn-cs"/>
            </a:endParaRPr>
          </a:p>
        </p:txBody>
      </p:sp>
      <p:sp>
        <p:nvSpPr>
          <p:cNvPr id="5" name="TextBox 4"/>
          <p:cNvSpPr txBox="1">
            <a:spLocks noChangeArrowheads="1"/>
          </p:cNvSpPr>
          <p:nvPr/>
        </p:nvSpPr>
        <p:spPr bwMode="auto">
          <a:xfrm>
            <a:off x="2003425" y="3111500"/>
            <a:ext cx="260350" cy="614363"/>
          </a:xfrm>
          <a:prstGeom prst="rect">
            <a:avLst/>
          </a:prstGeom>
          <a:noFill/>
          <a:ln>
            <a:noFill/>
          </a:ln>
          <a:extLst/>
        </p:spPr>
        <p:txBody>
          <a:bodyPr lIns="0" tIns="0" rIns="0" bIns="0">
            <a:spAutoFit/>
          </a:bodyPr>
          <a:lstStyle>
            <a:lvl1pPr>
              <a:defRPr sz="2400">
                <a:solidFill>
                  <a:schemeClr val="tx1"/>
                </a:solidFill>
                <a:latin typeface="Rockwell" panose="02060603020205020403" pitchFamily="18" charset="0"/>
                <a:ea typeface="MS PGothic" pitchFamily="34" charset="-128"/>
              </a:defRPr>
            </a:lvl1pPr>
            <a:lvl2pPr marL="37931725" indent="-37474525">
              <a:defRPr sz="2400">
                <a:solidFill>
                  <a:schemeClr val="tx1"/>
                </a:solidFill>
                <a:latin typeface="Rockwell" panose="02060603020205020403" pitchFamily="18" charset="0"/>
                <a:ea typeface="MS PGothic" pitchFamily="34" charset="-128"/>
              </a:defRPr>
            </a:lvl2pPr>
            <a:lvl3pPr>
              <a:defRPr sz="2400">
                <a:solidFill>
                  <a:schemeClr val="tx1"/>
                </a:solidFill>
                <a:latin typeface="Rockwell" panose="02060603020205020403" pitchFamily="18" charset="0"/>
                <a:ea typeface="MS PGothic" pitchFamily="34" charset="-128"/>
              </a:defRPr>
            </a:lvl3pPr>
            <a:lvl4pPr>
              <a:defRPr sz="2400">
                <a:solidFill>
                  <a:schemeClr val="tx1"/>
                </a:solidFill>
                <a:latin typeface="Rockwell" panose="02060603020205020403" pitchFamily="18" charset="0"/>
                <a:ea typeface="MS PGothic" pitchFamily="34" charset="-128"/>
              </a:defRPr>
            </a:lvl4pPr>
            <a:lvl5pPr>
              <a:defRPr sz="2400">
                <a:solidFill>
                  <a:schemeClr val="tx1"/>
                </a:solidFill>
                <a:latin typeface="Rockwell" panose="02060603020205020403" pitchFamily="18" charset="0"/>
                <a:ea typeface="MS PGothic" pitchFamily="34" charset="-128"/>
              </a:defRPr>
            </a:lvl5pPr>
            <a:lvl6pPr marL="457200" eaLnBrk="0" fontAlgn="base" hangingPunct="0">
              <a:spcBef>
                <a:spcPct val="0"/>
              </a:spcBef>
              <a:spcAft>
                <a:spcPct val="0"/>
              </a:spcAft>
              <a:defRPr sz="2400">
                <a:solidFill>
                  <a:schemeClr val="tx1"/>
                </a:solidFill>
                <a:latin typeface="Rockwell" panose="02060603020205020403" pitchFamily="18" charset="0"/>
                <a:ea typeface="MS PGothic" pitchFamily="34" charset="-128"/>
              </a:defRPr>
            </a:lvl6pPr>
            <a:lvl7pPr marL="914400" eaLnBrk="0" fontAlgn="base" hangingPunct="0">
              <a:spcBef>
                <a:spcPct val="0"/>
              </a:spcBef>
              <a:spcAft>
                <a:spcPct val="0"/>
              </a:spcAft>
              <a:defRPr sz="2400">
                <a:solidFill>
                  <a:schemeClr val="tx1"/>
                </a:solidFill>
                <a:latin typeface="Rockwell" panose="02060603020205020403" pitchFamily="18" charset="0"/>
                <a:ea typeface="MS PGothic" pitchFamily="34" charset="-128"/>
              </a:defRPr>
            </a:lvl7pPr>
            <a:lvl8pPr marL="1371600" eaLnBrk="0" fontAlgn="base" hangingPunct="0">
              <a:spcBef>
                <a:spcPct val="0"/>
              </a:spcBef>
              <a:spcAft>
                <a:spcPct val="0"/>
              </a:spcAft>
              <a:defRPr sz="2400">
                <a:solidFill>
                  <a:schemeClr val="tx1"/>
                </a:solidFill>
                <a:latin typeface="Rockwell" panose="02060603020205020403" pitchFamily="18" charset="0"/>
                <a:ea typeface="MS PGothic" pitchFamily="34" charset="-128"/>
              </a:defRPr>
            </a:lvl8pPr>
            <a:lvl9pPr marL="1828800" eaLnBrk="0" fontAlgn="base" hangingPunct="0">
              <a:spcBef>
                <a:spcPct val="0"/>
              </a:spcBef>
              <a:spcAft>
                <a:spcPct val="0"/>
              </a:spcAft>
              <a:defRPr sz="2400">
                <a:solidFill>
                  <a:schemeClr val="tx1"/>
                </a:solidFill>
                <a:latin typeface="Rockwell" panose="02060603020205020403" pitchFamily="18" charset="0"/>
                <a:ea typeface="MS PGothic" pitchFamily="34"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defRPr/>
            </a:pPr>
            <a:r>
              <a:rPr kumimoji="0" lang="en-US" altLang="en-US" sz="4000" b="1" i="0" u="none" strike="noStrike" kern="1200" cap="none" spc="0" normalizeH="0" baseline="0" noProof="0" smtClean="0">
                <a:ln>
                  <a:noFill/>
                </a:ln>
                <a:solidFill>
                  <a:srgbClr val="A1C4E3"/>
                </a:solidFill>
                <a:effectLst/>
                <a:uLnTx/>
                <a:uFillTx/>
                <a:latin typeface="Rockwell" panose="02060603020205020403" pitchFamily="18" charset="0"/>
                <a:ea typeface="MS PGothic" pitchFamily="34" charset="-128"/>
                <a:cs typeface="+mn-cs"/>
              </a:rPr>
              <a:t>+</a:t>
            </a:r>
          </a:p>
        </p:txBody>
      </p:sp>
      <p:sp>
        <p:nvSpPr>
          <p:cNvPr id="6" name="Rectangle 5"/>
          <p:cNvSpPr/>
          <p:nvPr/>
        </p:nvSpPr>
        <p:spPr>
          <a:xfrm>
            <a:off x="285750" y="228600"/>
            <a:ext cx="212725" cy="634523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sz="2400">
                <a:solidFill>
                  <a:schemeClr val="tx1"/>
                </a:solidFill>
                <a:latin typeface="Rockwell" panose="02060603020205020403" pitchFamily="18" charset="0"/>
                <a:ea typeface="MS PGothic" pitchFamily="34" charset="-128"/>
              </a:defRPr>
            </a:lvl1pPr>
            <a:lvl2pPr marL="37931725" indent="-37474525">
              <a:defRPr sz="2400">
                <a:solidFill>
                  <a:schemeClr val="tx1"/>
                </a:solidFill>
                <a:latin typeface="Rockwell" panose="02060603020205020403" pitchFamily="18" charset="0"/>
                <a:ea typeface="MS PGothic" pitchFamily="34" charset="-128"/>
              </a:defRPr>
            </a:lvl2pPr>
            <a:lvl3pPr>
              <a:defRPr sz="2400">
                <a:solidFill>
                  <a:schemeClr val="tx1"/>
                </a:solidFill>
                <a:latin typeface="Rockwell" panose="02060603020205020403" pitchFamily="18" charset="0"/>
                <a:ea typeface="MS PGothic" pitchFamily="34" charset="-128"/>
              </a:defRPr>
            </a:lvl3pPr>
            <a:lvl4pPr>
              <a:defRPr sz="2400">
                <a:solidFill>
                  <a:schemeClr val="tx1"/>
                </a:solidFill>
                <a:latin typeface="Rockwell" panose="02060603020205020403" pitchFamily="18" charset="0"/>
                <a:ea typeface="MS PGothic" pitchFamily="34" charset="-128"/>
              </a:defRPr>
            </a:lvl4pPr>
            <a:lvl5pPr>
              <a:defRPr sz="2400">
                <a:solidFill>
                  <a:schemeClr val="tx1"/>
                </a:solidFill>
                <a:latin typeface="Rockwell" panose="02060603020205020403" pitchFamily="18" charset="0"/>
                <a:ea typeface="MS PGothic" pitchFamily="34" charset="-128"/>
              </a:defRPr>
            </a:lvl5pPr>
            <a:lvl6pPr marL="457200" eaLnBrk="0" fontAlgn="base" hangingPunct="0">
              <a:spcBef>
                <a:spcPct val="0"/>
              </a:spcBef>
              <a:spcAft>
                <a:spcPct val="0"/>
              </a:spcAft>
              <a:defRPr sz="2400">
                <a:solidFill>
                  <a:schemeClr val="tx1"/>
                </a:solidFill>
                <a:latin typeface="Rockwell" panose="02060603020205020403" pitchFamily="18" charset="0"/>
                <a:ea typeface="MS PGothic" pitchFamily="34" charset="-128"/>
              </a:defRPr>
            </a:lvl6pPr>
            <a:lvl7pPr marL="914400" eaLnBrk="0" fontAlgn="base" hangingPunct="0">
              <a:spcBef>
                <a:spcPct val="0"/>
              </a:spcBef>
              <a:spcAft>
                <a:spcPct val="0"/>
              </a:spcAft>
              <a:defRPr sz="2400">
                <a:solidFill>
                  <a:schemeClr val="tx1"/>
                </a:solidFill>
                <a:latin typeface="Rockwell" panose="02060603020205020403" pitchFamily="18" charset="0"/>
                <a:ea typeface="MS PGothic" pitchFamily="34" charset="-128"/>
              </a:defRPr>
            </a:lvl7pPr>
            <a:lvl8pPr marL="1371600" eaLnBrk="0" fontAlgn="base" hangingPunct="0">
              <a:spcBef>
                <a:spcPct val="0"/>
              </a:spcBef>
              <a:spcAft>
                <a:spcPct val="0"/>
              </a:spcAft>
              <a:defRPr sz="2400">
                <a:solidFill>
                  <a:schemeClr val="tx1"/>
                </a:solidFill>
                <a:latin typeface="Rockwell" panose="02060603020205020403" pitchFamily="18" charset="0"/>
                <a:ea typeface="MS PGothic" pitchFamily="34" charset="-128"/>
              </a:defRPr>
            </a:lvl8pPr>
            <a:lvl9pPr marL="1828800" eaLnBrk="0" fontAlgn="base" hangingPunct="0">
              <a:spcBef>
                <a:spcPct val="0"/>
              </a:spcBef>
              <a:spcAft>
                <a:spcPct val="0"/>
              </a:spcAft>
              <a:defRPr sz="2400">
                <a:solidFill>
                  <a:schemeClr val="tx1"/>
                </a:solidFill>
                <a:latin typeface="Rockwell" panose="02060603020205020403" pitchFamily="18" charset="0"/>
                <a:ea typeface="MS PGothic" pitchFamily="34" charset="-128"/>
              </a:defRPr>
            </a:lvl9pPr>
          </a:lstStyle>
          <a:p>
            <a:pPr marL="0" marR="0" lvl="0" indent="0" algn="ctr" defTabSz="457200" rtl="0" eaLnBrk="1" fontAlgn="base" latinLnBrk="0" hangingPunct="1">
              <a:lnSpc>
                <a:spcPct val="100000"/>
              </a:lnSpc>
              <a:spcBef>
                <a:spcPct val="0"/>
              </a:spcBef>
              <a:spcAft>
                <a:spcPct val="0"/>
              </a:spcAft>
              <a:buClrTx/>
              <a:buSzTx/>
              <a:buFontTx/>
              <a:buNone/>
              <a:tabLst/>
              <a:defRPr/>
            </a:pPr>
            <a:endParaRPr kumimoji="0" lang="en-US" altLang="en-US" sz="1800" b="0" i="0" u="none" strike="noStrike" kern="1200" cap="none" spc="0" normalizeH="0" baseline="0" noProof="0" smtClean="0">
              <a:ln>
                <a:noFill/>
              </a:ln>
              <a:solidFill>
                <a:srgbClr val="FFFFFF"/>
              </a:solidFill>
              <a:effectLst/>
              <a:uLnTx/>
              <a:uFillTx/>
              <a:latin typeface="Rockwell" panose="02060603020205020403" pitchFamily="18" charset="0"/>
              <a:ea typeface="MS PGothic" pitchFamily="34" charset="-128"/>
              <a:cs typeface="+mn-cs"/>
            </a:endParaRPr>
          </a:p>
        </p:txBody>
      </p:sp>
      <p:sp>
        <p:nvSpPr>
          <p:cNvPr id="2" name="Title 1"/>
          <p:cNvSpPr>
            <a:spLocks noGrp="1"/>
          </p:cNvSpPr>
          <p:nvPr>
            <p:ph type="title"/>
          </p:nvPr>
        </p:nvSpPr>
        <p:spPr>
          <a:xfrm>
            <a:off x="2286000" y="3124200"/>
            <a:ext cx="5638800" cy="1362075"/>
          </a:xfrm>
        </p:spPr>
        <p:txBody>
          <a:bodyPr anchor="b">
            <a:normAutofit/>
          </a:bodyPr>
          <a:lstStyle>
            <a:lvl1pPr algn="l">
              <a:defRPr sz="3200" b="0" cap="none" baseline="0">
                <a:solidFill>
                  <a:schemeClr val="bg1"/>
                </a:solidFill>
              </a:defRPr>
            </a:lvl1pPr>
          </a:lstStyle>
          <a:p>
            <a:r>
              <a:rPr lang="en-US" smtClean="0"/>
              <a:t>Click to edit Master title style</a:t>
            </a:r>
            <a:endParaRPr/>
          </a:p>
        </p:txBody>
      </p:sp>
      <p:sp>
        <p:nvSpPr>
          <p:cNvPr id="3" name="Text Placeholder 2"/>
          <p:cNvSpPr>
            <a:spLocks noGrp="1"/>
          </p:cNvSpPr>
          <p:nvPr>
            <p:ph type="body" idx="1"/>
          </p:nvPr>
        </p:nvSpPr>
        <p:spPr>
          <a:xfrm>
            <a:off x="2286000" y="4495800"/>
            <a:ext cx="5638800" cy="1500187"/>
          </a:xfrm>
        </p:spPr>
        <p:txBody>
          <a:bodyPr>
            <a:normAutofit/>
          </a:bodyPr>
          <a:lstStyle>
            <a:lvl1pPr marL="0" indent="0">
              <a:spcBef>
                <a:spcPts val="300"/>
              </a:spcBef>
              <a:buNone/>
              <a:defRPr sz="1400" cap="none" baseline="0">
                <a:solidFill>
                  <a:schemeClr val="bg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7" name="Date Placeholder 3"/>
          <p:cNvSpPr>
            <a:spLocks noGrp="1"/>
          </p:cNvSpPr>
          <p:nvPr>
            <p:ph type="dt" sz="half" idx="10"/>
          </p:nvPr>
        </p:nvSpPr>
        <p:spPr>
          <a:xfrm>
            <a:off x="658813" y="6248400"/>
            <a:ext cx="1474787" cy="365125"/>
          </a:xfrm>
        </p:spPr>
        <p:txBody>
          <a:bodyPr/>
          <a:lstStyle>
            <a:lvl1pPr algn="l">
              <a:defRPr>
                <a:solidFill>
                  <a:schemeClr val="bg1"/>
                </a:solidFill>
              </a:defRPr>
            </a:lvl1pPr>
          </a:lstStyle>
          <a:p>
            <a:pPr marL="0" marR="0" lvl="0" indent="0" algn="l" defTabSz="457200" rtl="0" eaLnBrk="1" fontAlgn="base" latinLnBrk="0" hangingPunct="1">
              <a:lnSpc>
                <a:spcPct val="100000"/>
              </a:lnSpc>
              <a:spcBef>
                <a:spcPct val="0"/>
              </a:spcBef>
              <a:spcAft>
                <a:spcPct val="0"/>
              </a:spcAft>
              <a:buClrTx/>
              <a:buSzTx/>
              <a:buFontTx/>
              <a:buNone/>
              <a:tabLst/>
              <a:defRPr/>
            </a:pPr>
            <a:fld id="{D4DC3368-52E6-4B42-BB21-41748F2F5257}" type="datetime1">
              <a:rPr kumimoji="0" lang="en-US" altLang="en-US" sz="1100" b="0" i="0" u="none" strike="noStrike" kern="1200" cap="none" spc="0" normalizeH="0" baseline="0" noProof="0">
                <a:ln>
                  <a:noFill/>
                </a:ln>
                <a:solidFill>
                  <a:prstClr val="white"/>
                </a:solidFill>
                <a:effectLst/>
                <a:uLnTx/>
                <a:uFillTx/>
                <a:latin typeface="Rockwell" panose="02060603020205020403" pitchFamily="18" charset="0"/>
                <a:ea typeface="MS PGothic" pitchFamily="34" charset="-128"/>
                <a:cs typeface="+mn-cs"/>
              </a:rPr>
              <a:pPr marL="0" marR="0" lvl="0" indent="0" algn="l" defTabSz="457200" rtl="0" eaLnBrk="1" fontAlgn="base" latinLnBrk="0" hangingPunct="1">
                <a:lnSpc>
                  <a:spcPct val="100000"/>
                </a:lnSpc>
                <a:spcBef>
                  <a:spcPct val="0"/>
                </a:spcBef>
                <a:spcAft>
                  <a:spcPct val="0"/>
                </a:spcAft>
                <a:buClrTx/>
                <a:buSzTx/>
                <a:buFontTx/>
                <a:buNone/>
                <a:tabLst/>
                <a:defRPr/>
              </a:pPr>
              <a:t>7/26/2018</a:t>
            </a:fld>
            <a:endParaRPr kumimoji="0" lang="en-US" altLang="en-US" sz="1100" b="0" i="0" u="none" strike="noStrike" kern="1200" cap="none" spc="0" normalizeH="0" baseline="0" noProof="0">
              <a:ln>
                <a:noFill/>
              </a:ln>
              <a:solidFill>
                <a:prstClr val="white"/>
              </a:solidFill>
              <a:effectLst/>
              <a:uLnTx/>
              <a:uFillTx/>
              <a:latin typeface="Rockwell" panose="02060603020205020403" pitchFamily="18" charset="0"/>
              <a:ea typeface="MS PGothic" pitchFamily="34" charset="-128"/>
              <a:cs typeface="+mn-cs"/>
            </a:endParaRPr>
          </a:p>
        </p:txBody>
      </p:sp>
      <p:sp>
        <p:nvSpPr>
          <p:cNvPr id="8" name="Footer Placeholder 4"/>
          <p:cNvSpPr>
            <a:spLocks noGrp="1"/>
          </p:cNvSpPr>
          <p:nvPr>
            <p:ph type="ftr" sz="quarter" idx="11"/>
          </p:nvPr>
        </p:nvSpPr>
        <p:spPr>
          <a:xfrm>
            <a:off x="2286000" y="6248400"/>
            <a:ext cx="5638800" cy="365125"/>
          </a:xfrm>
        </p:spPr>
        <p:txBody>
          <a:bodyPr/>
          <a:lstStyle>
            <a:lvl1pPr>
              <a:defRPr>
                <a:solidFill>
                  <a:schemeClr val="bg1"/>
                </a:solidFill>
              </a:defRPr>
            </a:lvl1pPr>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US" altLang="en-US" sz="1100" b="0" i="0" u="none" strike="noStrike" kern="1200" cap="none" spc="0" normalizeH="0" baseline="0" noProof="0">
              <a:ln>
                <a:noFill/>
              </a:ln>
              <a:solidFill>
                <a:prstClr val="white"/>
              </a:solidFill>
              <a:effectLst/>
              <a:uLnTx/>
              <a:uFillTx/>
              <a:latin typeface="Rockwell" panose="02060603020205020403" pitchFamily="18" charset="0"/>
              <a:ea typeface="MS PGothic" pitchFamily="34" charset="-128"/>
              <a:cs typeface="+mn-cs"/>
            </a:endParaRPr>
          </a:p>
        </p:txBody>
      </p:sp>
      <p:sp>
        <p:nvSpPr>
          <p:cNvPr id="9" name="Slide Number Placeholder 5"/>
          <p:cNvSpPr>
            <a:spLocks noGrp="1"/>
          </p:cNvSpPr>
          <p:nvPr>
            <p:ph type="sldNum" sz="quarter" idx="12"/>
          </p:nvPr>
        </p:nvSpPr>
        <p:spPr>
          <a:xfrm>
            <a:off x="8305800" y="6248400"/>
            <a:ext cx="554038" cy="365125"/>
          </a:xfrm>
        </p:spPr>
        <p:txBody>
          <a:bodyPr/>
          <a:lstStyle>
            <a:lvl1pPr>
              <a:defRPr/>
            </a:lvl1pPr>
          </a:lstStyle>
          <a:p>
            <a:pPr marL="0" marR="0" lvl="0" indent="0" algn="r" defTabSz="457200" rtl="0" eaLnBrk="1" fontAlgn="base" latinLnBrk="0" hangingPunct="1">
              <a:lnSpc>
                <a:spcPct val="100000"/>
              </a:lnSpc>
              <a:spcBef>
                <a:spcPct val="0"/>
              </a:spcBef>
              <a:spcAft>
                <a:spcPct val="0"/>
              </a:spcAft>
              <a:buClrTx/>
              <a:buSzTx/>
              <a:buFontTx/>
              <a:buNone/>
              <a:tabLst/>
              <a:defRPr/>
            </a:pPr>
            <a:fld id="{851DCB34-DD88-40DC-A9BF-BAD2ADFAF5D4}" type="slidenum">
              <a:rPr kumimoji="0" lang="en-US" altLang="en-US" sz="1400" b="0" i="0" u="none" strike="noStrike" kern="1200" cap="none" spc="0" normalizeH="0" baseline="0" noProof="0">
                <a:ln>
                  <a:noFill/>
                </a:ln>
                <a:solidFill>
                  <a:prstClr val="white"/>
                </a:solidFill>
                <a:effectLst/>
                <a:uLnTx/>
                <a:uFillTx/>
                <a:latin typeface="Rockwell" panose="02060603020205020403" pitchFamily="18" charset="0"/>
                <a:ea typeface="MS PGothic" pitchFamily="34" charset="-128"/>
                <a:cs typeface="+mn-cs"/>
              </a:rPr>
              <a:pPr marL="0" marR="0" lvl="0" indent="0" algn="r" defTabSz="457200" rtl="0" eaLnBrk="1" fontAlgn="base" latinLnBrk="0" hangingPunct="1">
                <a:lnSpc>
                  <a:spcPct val="100000"/>
                </a:lnSpc>
                <a:spcBef>
                  <a:spcPct val="0"/>
                </a:spcBef>
                <a:spcAft>
                  <a:spcPct val="0"/>
                </a:spcAft>
                <a:buClrTx/>
                <a:buSzTx/>
                <a:buFontTx/>
                <a:buNone/>
                <a:tabLst/>
                <a:defRPr/>
              </a:pPr>
              <a:t>‹#›</a:t>
            </a:fld>
            <a:endParaRPr kumimoji="0" lang="en-US" altLang="en-US" sz="1400" b="0" i="0" u="none" strike="noStrike" kern="1200" cap="none" spc="0" normalizeH="0" baseline="0" noProof="0">
              <a:ln>
                <a:noFill/>
              </a:ln>
              <a:solidFill>
                <a:prstClr val="white"/>
              </a:solidFill>
              <a:effectLst/>
              <a:uLnTx/>
              <a:uFillTx/>
              <a:latin typeface="Rockwell" panose="02060603020205020403" pitchFamily="18" charset="0"/>
              <a:ea typeface="MS PGothic" pitchFamily="34" charset="-128"/>
              <a:cs typeface="+mn-cs"/>
            </a:endParaRPr>
          </a:p>
        </p:txBody>
      </p:sp>
    </p:spTree>
    <p:extLst>
      <p:ext uri="{BB962C8B-B14F-4D97-AF65-F5344CB8AC3E}">
        <p14:creationId xmlns:p14="http://schemas.microsoft.com/office/powerpoint/2010/main" val="319635805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Two Content">
    <p:spTree>
      <p:nvGrpSpPr>
        <p:cNvPr id="1" name=""/>
        <p:cNvGrpSpPr/>
        <p:nvPr/>
      </p:nvGrpSpPr>
      <p:grpSpPr>
        <a:xfrm>
          <a:off x="0" y="0"/>
          <a:ext cx="0" cy="0"/>
          <a:chOff x="0" y="0"/>
          <a:chExt cx="0" cy="0"/>
        </a:xfrm>
      </p:grpSpPr>
      <p:sp>
        <p:nvSpPr>
          <p:cNvPr id="5" name="Rectangle 4"/>
          <p:cNvSpPr/>
          <p:nvPr/>
        </p:nvSpPr>
        <p:spPr>
          <a:xfrm>
            <a:off x="8210550" y="282575"/>
            <a:ext cx="641350" cy="1600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sz="2400">
                <a:solidFill>
                  <a:schemeClr val="tx1"/>
                </a:solidFill>
                <a:latin typeface="Rockwell" panose="02060603020205020403" pitchFamily="18" charset="0"/>
                <a:ea typeface="MS PGothic" pitchFamily="34" charset="-128"/>
              </a:defRPr>
            </a:lvl1pPr>
            <a:lvl2pPr marL="37931725" indent="-37474525">
              <a:defRPr sz="2400">
                <a:solidFill>
                  <a:schemeClr val="tx1"/>
                </a:solidFill>
                <a:latin typeface="Rockwell" panose="02060603020205020403" pitchFamily="18" charset="0"/>
                <a:ea typeface="MS PGothic" pitchFamily="34" charset="-128"/>
              </a:defRPr>
            </a:lvl2pPr>
            <a:lvl3pPr>
              <a:defRPr sz="2400">
                <a:solidFill>
                  <a:schemeClr val="tx1"/>
                </a:solidFill>
                <a:latin typeface="Rockwell" panose="02060603020205020403" pitchFamily="18" charset="0"/>
                <a:ea typeface="MS PGothic" pitchFamily="34" charset="-128"/>
              </a:defRPr>
            </a:lvl3pPr>
            <a:lvl4pPr>
              <a:defRPr sz="2400">
                <a:solidFill>
                  <a:schemeClr val="tx1"/>
                </a:solidFill>
                <a:latin typeface="Rockwell" panose="02060603020205020403" pitchFamily="18" charset="0"/>
                <a:ea typeface="MS PGothic" pitchFamily="34" charset="-128"/>
              </a:defRPr>
            </a:lvl4pPr>
            <a:lvl5pPr>
              <a:defRPr sz="2400">
                <a:solidFill>
                  <a:schemeClr val="tx1"/>
                </a:solidFill>
                <a:latin typeface="Rockwell" panose="02060603020205020403" pitchFamily="18" charset="0"/>
                <a:ea typeface="MS PGothic" pitchFamily="34" charset="-128"/>
              </a:defRPr>
            </a:lvl5pPr>
            <a:lvl6pPr marL="457200" eaLnBrk="0" fontAlgn="base" hangingPunct="0">
              <a:spcBef>
                <a:spcPct val="0"/>
              </a:spcBef>
              <a:spcAft>
                <a:spcPct val="0"/>
              </a:spcAft>
              <a:defRPr sz="2400">
                <a:solidFill>
                  <a:schemeClr val="tx1"/>
                </a:solidFill>
                <a:latin typeface="Rockwell" panose="02060603020205020403" pitchFamily="18" charset="0"/>
                <a:ea typeface="MS PGothic" pitchFamily="34" charset="-128"/>
              </a:defRPr>
            </a:lvl6pPr>
            <a:lvl7pPr marL="914400" eaLnBrk="0" fontAlgn="base" hangingPunct="0">
              <a:spcBef>
                <a:spcPct val="0"/>
              </a:spcBef>
              <a:spcAft>
                <a:spcPct val="0"/>
              </a:spcAft>
              <a:defRPr sz="2400">
                <a:solidFill>
                  <a:schemeClr val="tx1"/>
                </a:solidFill>
                <a:latin typeface="Rockwell" panose="02060603020205020403" pitchFamily="18" charset="0"/>
                <a:ea typeface="MS PGothic" pitchFamily="34" charset="-128"/>
              </a:defRPr>
            </a:lvl7pPr>
            <a:lvl8pPr marL="1371600" eaLnBrk="0" fontAlgn="base" hangingPunct="0">
              <a:spcBef>
                <a:spcPct val="0"/>
              </a:spcBef>
              <a:spcAft>
                <a:spcPct val="0"/>
              </a:spcAft>
              <a:defRPr sz="2400">
                <a:solidFill>
                  <a:schemeClr val="tx1"/>
                </a:solidFill>
                <a:latin typeface="Rockwell" panose="02060603020205020403" pitchFamily="18" charset="0"/>
                <a:ea typeface="MS PGothic" pitchFamily="34" charset="-128"/>
              </a:defRPr>
            </a:lvl8pPr>
            <a:lvl9pPr marL="1828800" eaLnBrk="0" fontAlgn="base" hangingPunct="0">
              <a:spcBef>
                <a:spcPct val="0"/>
              </a:spcBef>
              <a:spcAft>
                <a:spcPct val="0"/>
              </a:spcAft>
              <a:defRPr sz="2400">
                <a:solidFill>
                  <a:schemeClr val="tx1"/>
                </a:solidFill>
                <a:latin typeface="Rockwell" panose="02060603020205020403" pitchFamily="18" charset="0"/>
                <a:ea typeface="MS PGothic" pitchFamily="34" charset="-128"/>
              </a:defRPr>
            </a:lvl9pPr>
          </a:lstStyle>
          <a:p>
            <a:pPr marL="0" marR="0" lvl="0" indent="0" algn="ctr" defTabSz="457200" rtl="0" eaLnBrk="1" fontAlgn="base" latinLnBrk="0" hangingPunct="1">
              <a:lnSpc>
                <a:spcPct val="100000"/>
              </a:lnSpc>
              <a:spcBef>
                <a:spcPct val="0"/>
              </a:spcBef>
              <a:spcAft>
                <a:spcPct val="0"/>
              </a:spcAft>
              <a:buClrTx/>
              <a:buSzTx/>
              <a:buFontTx/>
              <a:buNone/>
              <a:tabLst/>
              <a:defRPr/>
            </a:pPr>
            <a:endParaRPr kumimoji="0" lang="en-US" altLang="en-US" sz="1800" b="0" i="0" u="none" strike="noStrike" kern="1200" cap="none" spc="0" normalizeH="0" baseline="0" noProof="0" smtClean="0">
              <a:ln>
                <a:noFill/>
              </a:ln>
              <a:solidFill>
                <a:srgbClr val="FFFFFF"/>
              </a:solidFill>
              <a:effectLst/>
              <a:uLnTx/>
              <a:uFillTx/>
              <a:latin typeface="Rockwell" panose="02060603020205020403" pitchFamily="18" charset="0"/>
              <a:ea typeface="MS PGothic" pitchFamily="34" charset="-128"/>
              <a:cs typeface="+mn-cs"/>
            </a:endParaRPr>
          </a:p>
        </p:txBody>
      </p:sp>
      <p:sp>
        <p:nvSpPr>
          <p:cNvPr id="6" name="Rectangle 5"/>
          <p:cNvSpPr/>
          <p:nvPr/>
        </p:nvSpPr>
        <p:spPr>
          <a:xfrm>
            <a:off x="8067675" y="282575"/>
            <a:ext cx="92075" cy="16002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sz="2400">
                <a:solidFill>
                  <a:schemeClr val="tx1"/>
                </a:solidFill>
                <a:latin typeface="Rockwell" panose="02060603020205020403" pitchFamily="18" charset="0"/>
                <a:ea typeface="MS PGothic" pitchFamily="34" charset="-128"/>
              </a:defRPr>
            </a:lvl1pPr>
            <a:lvl2pPr marL="37931725" indent="-37474525">
              <a:defRPr sz="2400">
                <a:solidFill>
                  <a:schemeClr val="tx1"/>
                </a:solidFill>
                <a:latin typeface="Rockwell" panose="02060603020205020403" pitchFamily="18" charset="0"/>
                <a:ea typeface="MS PGothic" pitchFamily="34" charset="-128"/>
              </a:defRPr>
            </a:lvl2pPr>
            <a:lvl3pPr>
              <a:defRPr sz="2400">
                <a:solidFill>
                  <a:schemeClr val="tx1"/>
                </a:solidFill>
                <a:latin typeface="Rockwell" panose="02060603020205020403" pitchFamily="18" charset="0"/>
                <a:ea typeface="MS PGothic" pitchFamily="34" charset="-128"/>
              </a:defRPr>
            </a:lvl3pPr>
            <a:lvl4pPr>
              <a:defRPr sz="2400">
                <a:solidFill>
                  <a:schemeClr val="tx1"/>
                </a:solidFill>
                <a:latin typeface="Rockwell" panose="02060603020205020403" pitchFamily="18" charset="0"/>
                <a:ea typeface="MS PGothic" pitchFamily="34" charset="-128"/>
              </a:defRPr>
            </a:lvl4pPr>
            <a:lvl5pPr>
              <a:defRPr sz="2400">
                <a:solidFill>
                  <a:schemeClr val="tx1"/>
                </a:solidFill>
                <a:latin typeface="Rockwell" panose="02060603020205020403" pitchFamily="18" charset="0"/>
                <a:ea typeface="MS PGothic" pitchFamily="34" charset="-128"/>
              </a:defRPr>
            </a:lvl5pPr>
            <a:lvl6pPr marL="457200" eaLnBrk="0" fontAlgn="base" hangingPunct="0">
              <a:spcBef>
                <a:spcPct val="0"/>
              </a:spcBef>
              <a:spcAft>
                <a:spcPct val="0"/>
              </a:spcAft>
              <a:defRPr sz="2400">
                <a:solidFill>
                  <a:schemeClr val="tx1"/>
                </a:solidFill>
                <a:latin typeface="Rockwell" panose="02060603020205020403" pitchFamily="18" charset="0"/>
                <a:ea typeface="MS PGothic" pitchFamily="34" charset="-128"/>
              </a:defRPr>
            </a:lvl6pPr>
            <a:lvl7pPr marL="914400" eaLnBrk="0" fontAlgn="base" hangingPunct="0">
              <a:spcBef>
                <a:spcPct val="0"/>
              </a:spcBef>
              <a:spcAft>
                <a:spcPct val="0"/>
              </a:spcAft>
              <a:defRPr sz="2400">
                <a:solidFill>
                  <a:schemeClr val="tx1"/>
                </a:solidFill>
                <a:latin typeface="Rockwell" panose="02060603020205020403" pitchFamily="18" charset="0"/>
                <a:ea typeface="MS PGothic" pitchFamily="34" charset="-128"/>
              </a:defRPr>
            </a:lvl7pPr>
            <a:lvl8pPr marL="1371600" eaLnBrk="0" fontAlgn="base" hangingPunct="0">
              <a:spcBef>
                <a:spcPct val="0"/>
              </a:spcBef>
              <a:spcAft>
                <a:spcPct val="0"/>
              </a:spcAft>
              <a:defRPr sz="2400">
                <a:solidFill>
                  <a:schemeClr val="tx1"/>
                </a:solidFill>
                <a:latin typeface="Rockwell" panose="02060603020205020403" pitchFamily="18" charset="0"/>
                <a:ea typeface="MS PGothic" pitchFamily="34" charset="-128"/>
              </a:defRPr>
            </a:lvl8pPr>
            <a:lvl9pPr marL="1828800" eaLnBrk="0" fontAlgn="base" hangingPunct="0">
              <a:spcBef>
                <a:spcPct val="0"/>
              </a:spcBef>
              <a:spcAft>
                <a:spcPct val="0"/>
              </a:spcAft>
              <a:defRPr sz="2400">
                <a:solidFill>
                  <a:schemeClr val="tx1"/>
                </a:solidFill>
                <a:latin typeface="Rockwell" panose="02060603020205020403" pitchFamily="18" charset="0"/>
                <a:ea typeface="MS PGothic" pitchFamily="34" charset="-128"/>
              </a:defRPr>
            </a:lvl9pPr>
          </a:lstStyle>
          <a:p>
            <a:pPr marL="0" marR="0" lvl="0" indent="0" algn="ctr" defTabSz="457200" rtl="0" eaLnBrk="1" fontAlgn="base" latinLnBrk="0" hangingPunct="1">
              <a:lnSpc>
                <a:spcPct val="100000"/>
              </a:lnSpc>
              <a:spcBef>
                <a:spcPct val="0"/>
              </a:spcBef>
              <a:spcAft>
                <a:spcPct val="0"/>
              </a:spcAft>
              <a:buClrTx/>
              <a:buSzTx/>
              <a:buFontTx/>
              <a:buNone/>
              <a:tabLst/>
              <a:defRPr/>
            </a:pPr>
            <a:endParaRPr kumimoji="0" lang="en-US" altLang="en-US" sz="1800" b="0" i="0" u="none" strike="noStrike" kern="1200" cap="none" spc="0" normalizeH="0" baseline="0" noProof="0" smtClean="0">
              <a:ln>
                <a:noFill/>
              </a:ln>
              <a:solidFill>
                <a:srgbClr val="FFFFFF"/>
              </a:solidFill>
              <a:effectLst/>
              <a:uLnTx/>
              <a:uFillTx/>
              <a:latin typeface="Rockwell" panose="02060603020205020403" pitchFamily="18" charset="0"/>
              <a:ea typeface="MS PGothic" pitchFamily="34" charset="-128"/>
              <a:cs typeface="+mn-cs"/>
            </a:endParaRPr>
          </a:p>
        </p:txBody>
      </p:sp>
      <p:sp>
        <p:nvSpPr>
          <p:cNvPr id="7" name="TextBox 6"/>
          <p:cNvSpPr txBox="1">
            <a:spLocks noChangeArrowheads="1"/>
          </p:cNvSpPr>
          <p:nvPr/>
        </p:nvSpPr>
        <p:spPr bwMode="auto">
          <a:xfrm>
            <a:off x="223838" y="228600"/>
            <a:ext cx="260350" cy="554038"/>
          </a:xfrm>
          <a:prstGeom prst="rect">
            <a:avLst/>
          </a:prstGeom>
          <a:noFill/>
          <a:ln>
            <a:noFill/>
          </a:ln>
          <a:extLst/>
        </p:spPr>
        <p:txBody>
          <a:bodyPr lIns="0" tIns="0" rIns="0" bIns="0">
            <a:spAutoFit/>
          </a:bodyPr>
          <a:lstStyle>
            <a:lvl1pPr>
              <a:defRPr sz="2400">
                <a:solidFill>
                  <a:schemeClr val="tx1"/>
                </a:solidFill>
                <a:latin typeface="Rockwell" panose="02060603020205020403" pitchFamily="18" charset="0"/>
                <a:ea typeface="MS PGothic" pitchFamily="34" charset="-128"/>
              </a:defRPr>
            </a:lvl1pPr>
            <a:lvl2pPr marL="37931725" indent="-37474525">
              <a:defRPr sz="2400">
                <a:solidFill>
                  <a:schemeClr val="tx1"/>
                </a:solidFill>
                <a:latin typeface="Rockwell" panose="02060603020205020403" pitchFamily="18" charset="0"/>
                <a:ea typeface="MS PGothic" pitchFamily="34" charset="-128"/>
              </a:defRPr>
            </a:lvl2pPr>
            <a:lvl3pPr>
              <a:defRPr sz="2400">
                <a:solidFill>
                  <a:schemeClr val="tx1"/>
                </a:solidFill>
                <a:latin typeface="Rockwell" panose="02060603020205020403" pitchFamily="18" charset="0"/>
                <a:ea typeface="MS PGothic" pitchFamily="34" charset="-128"/>
              </a:defRPr>
            </a:lvl3pPr>
            <a:lvl4pPr>
              <a:defRPr sz="2400">
                <a:solidFill>
                  <a:schemeClr val="tx1"/>
                </a:solidFill>
                <a:latin typeface="Rockwell" panose="02060603020205020403" pitchFamily="18" charset="0"/>
                <a:ea typeface="MS PGothic" pitchFamily="34" charset="-128"/>
              </a:defRPr>
            </a:lvl4pPr>
            <a:lvl5pPr>
              <a:defRPr sz="2400">
                <a:solidFill>
                  <a:schemeClr val="tx1"/>
                </a:solidFill>
                <a:latin typeface="Rockwell" panose="02060603020205020403" pitchFamily="18" charset="0"/>
                <a:ea typeface="MS PGothic" pitchFamily="34" charset="-128"/>
              </a:defRPr>
            </a:lvl5pPr>
            <a:lvl6pPr marL="457200" eaLnBrk="0" fontAlgn="base" hangingPunct="0">
              <a:spcBef>
                <a:spcPct val="0"/>
              </a:spcBef>
              <a:spcAft>
                <a:spcPct val="0"/>
              </a:spcAft>
              <a:defRPr sz="2400">
                <a:solidFill>
                  <a:schemeClr val="tx1"/>
                </a:solidFill>
                <a:latin typeface="Rockwell" panose="02060603020205020403" pitchFamily="18" charset="0"/>
                <a:ea typeface="MS PGothic" pitchFamily="34" charset="-128"/>
              </a:defRPr>
            </a:lvl6pPr>
            <a:lvl7pPr marL="914400" eaLnBrk="0" fontAlgn="base" hangingPunct="0">
              <a:spcBef>
                <a:spcPct val="0"/>
              </a:spcBef>
              <a:spcAft>
                <a:spcPct val="0"/>
              </a:spcAft>
              <a:defRPr sz="2400">
                <a:solidFill>
                  <a:schemeClr val="tx1"/>
                </a:solidFill>
                <a:latin typeface="Rockwell" panose="02060603020205020403" pitchFamily="18" charset="0"/>
                <a:ea typeface="MS PGothic" pitchFamily="34" charset="-128"/>
              </a:defRPr>
            </a:lvl7pPr>
            <a:lvl8pPr marL="1371600" eaLnBrk="0" fontAlgn="base" hangingPunct="0">
              <a:spcBef>
                <a:spcPct val="0"/>
              </a:spcBef>
              <a:spcAft>
                <a:spcPct val="0"/>
              </a:spcAft>
              <a:defRPr sz="2400">
                <a:solidFill>
                  <a:schemeClr val="tx1"/>
                </a:solidFill>
                <a:latin typeface="Rockwell" panose="02060603020205020403" pitchFamily="18" charset="0"/>
                <a:ea typeface="MS PGothic" pitchFamily="34" charset="-128"/>
              </a:defRPr>
            </a:lvl8pPr>
            <a:lvl9pPr marL="1828800" eaLnBrk="0" fontAlgn="base" hangingPunct="0">
              <a:spcBef>
                <a:spcPct val="0"/>
              </a:spcBef>
              <a:spcAft>
                <a:spcPct val="0"/>
              </a:spcAft>
              <a:defRPr sz="2400">
                <a:solidFill>
                  <a:schemeClr val="tx1"/>
                </a:solidFill>
                <a:latin typeface="Rockwell" panose="02060603020205020403" pitchFamily="18" charset="0"/>
                <a:ea typeface="MS PGothic" pitchFamily="34"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defRPr/>
            </a:pPr>
            <a:r>
              <a:rPr kumimoji="0" lang="en-US" altLang="en-US" sz="3600" b="1" i="0" u="none" strike="noStrike" kern="1200" cap="none" spc="0" normalizeH="0" baseline="0" noProof="0" smtClean="0">
                <a:ln>
                  <a:noFill/>
                </a:ln>
                <a:solidFill>
                  <a:srgbClr val="A1C4E3"/>
                </a:solidFill>
                <a:effectLst/>
                <a:uLnTx/>
                <a:uFillTx/>
                <a:latin typeface="Rockwell" panose="02060603020205020403" pitchFamily="18" charset="0"/>
                <a:ea typeface="MS PGothic" pitchFamily="34" charset="-128"/>
                <a:cs typeface="+mn-cs"/>
              </a:rPr>
              <a:t>+</a:t>
            </a:r>
          </a:p>
        </p:txBody>
      </p:sp>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sz="half" idx="1"/>
          </p:nvPr>
        </p:nvSpPr>
        <p:spPr>
          <a:xfrm>
            <a:off x="498518" y="1985963"/>
            <a:ext cx="3657600" cy="414020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Content Placeholder 3"/>
          <p:cNvSpPr>
            <a:spLocks noGrp="1"/>
          </p:cNvSpPr>
          <p:nvPr>
            <p:ph sz="half" idx="2"/>
          </p:nvPr>
        </p:nvSpPr>
        <p:spPr>
          <a:xfrm>
            <a:off x="4399878" y="1985963"/>
            <a:ext cx="3657600" cy="414020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8" name="Date Placeholder 4"/>
          <p:cNvSpPr>
            <a:spLocks noGrp="1"/>
          </p:cNvSpPr>
          <p:nvPr>
            <p:ph type="dt" sz="half" idx="10"/>
          </p:nvPr>
        </p:nvSpPr>
        <p:spPr/>
        <p:txBody>
          <a:bodyPr/>
          <a:lstStyle>
            <a:lvl1pPr>
              <a:defRPr/>
            </a:lvl1pPr>
          </a:lstStyle>
          <a:p>
            <a:pPr marL="0" marR="0" lvl="0" indent="0" algn="r" defTabSz="457200" rtl="0" eaLnBrk="1" fontAlgn="base" latinLnBrk="0" hangingPunct="1">
              <a:lnSpc>
                <a:spcPct val="100000"/>
              </a:lnSpc>
              <a:spcBef>
                <a:spcPct val="0"/>
              </a:spcBef>
              <a:spcAft>
                <a:spcPct val="0"/>
              </a:spcAft>
              <a:buClrTx/>
              <a:buSzTx/>
              <a:buFontTx/>
              <a:buNone/>
              <a:tabLst/>
              <a:defRPr/>
            </a:pPr>
            <a:fld id="{D728B8F5-C239-426C-8548-CC226000FC1F}" type="datetime1">
              <a:rPr kumimoji="0" lang="en-US" altLang="en-US" sz="1100" b="0" i="0" u="none" strike="noStrike" kern="1200" cap="none" spc="0" normalizeH="0" baseline="0" noProof="0">
                <a:ln>
                  <a:noFill/>
                </a:ln>
                <a:solidFill>
                  <a:srgbClr val="595959"/>
                </a:solidFill>
                <a:effectLst/>
                <a:uLnTx/>
                <a:uFillTx/>
                <a:latin typeface="Rockwell" panose="02060603020205020403" pitchFamily="18" charset="0"/>
                <a:ea typeface="MS PGothic" pitchFamily="34" charset="-128"/>
                <a:cs typeface="+mn-cs"/>
              </a:rPr>
              <a:pPr marL="0" marR="0" lvl="0" indent="0" algn="r" defTabSz="457200" rtl="0" eaLnBrk="1" fontAlgn="base" latinLnBrk="0" hangingPunct="1">
                <a:lnSpc>
                  <a:spcPct val="100000"/>
                </a:lnSpc>
                <a:spcBef>
                  <a:spcPct val="0"/>
                </a:spcBef>
                <a:spcAft>
                  <a:spcPct val="0"/>
                </a:spcAft>
                <a:buClrTx/>
                <a:buSzTx/>
                <a:buFontTx/>
                <a:buNone/>
                <a:tabLst/>
                <a:defRPr/>
              </a:pPr>
              <a:t>7/26/2018</a:t>
            </a:fld>
            <a:endParaRPr kumimoji="0" lang="en-US" altLang="en-US" sz="1100" b="0" i="0" u="none" strike="noStrike" kern="1200" cap="none" spc="0" normalizeH="0" baseline="0" noProof="0">
              <a:ln>
                <a:noFill/>
              </a:ln>
              <a:solidFill>
                <a:srgbClr val="595959"/>
              </a:solidFill>
              <a:effectLst/>
              <a:uLnTx/>
              <a:uFillTx/>
              <a:latin typeface="Rockwell" panose="02060603020205020403" pitchFamily="18" charset="0"/>
              <a:ea typeface="MS PGothic" pitchFamily="34" charset="-128"/>
              <a:cs typeface="+mn-cs"/>
            </a:endParaRPr>
          </a:p>
        </p:txBody>
      </p:sp>
      <p:sp>
        <p:nvSpPr>
          <p:cNvPr id="9" name="Footer Placeholder 5"/>
          <p:cNvSpPr>
            <a:spLocks noGrp="1"/>
          </p:cNvSpPr>
          <p:nvPr>
            <p:ph type="ftr" sz="quarter" idx="11"/>
          </p:nvPr>
        </p:nvSpPr>
        <p:spPr/>
        <p:txBody>
          <a:bodyPr/>
          <a:lstStyle>
            <a:lvl1pPr>
              <a:defRPr/>
            </a:lvl1pPr>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US" altLang="en-US" sz="1100" b="0" i="0" u="none" strike="noStrike" kern="1200" cap="none" spc="0" normalizeH="0" baseline="0" noProof="0">
              <a:ln>
                <a:noFill/>
              </a:ln>
              <a:solidFill>
                <a:srgbClr val="595959"/>
              </a:solidFill>
              <a:effectLst/>
              <a:uLnTx/>
              <a:uFillTx/>
              <a:latin typeface="Rockwell" panose="02060603020205020403" pitchFamily="18" charset="0"/>
              <a:ea typeface="MS PGothic" pitchFamily="34" charset="-128"/>
              <a:cs typeface="+mn-cs"/>
            </a:endParaRPr>
          </a:p>
        </p:txBody>
      </p:sp>
      <p:sp>
        <p:nvSpPr>
          <p:cNvPr id="10" name="Slide Number Placeholder 6"/>
          <p:cNvSpPr>
            <a:spLocks noGrp="1"/>
          </p:cNvSpPr>
          <p:nvPr>
            <p:ph type="sldNum" sz="quarter" idx="12"/>
          </p:nvPr>
        </p:nvSpPr>
        <p:spPr/>
        <p:txBody>
          <a:bodyPr/>
          <a:lstStyle>
            <a:lvl1pPr>
              <a:defRPr/>
            </a:lvl1pPr>
          </a:lstStyle>
          <a:p>
            <a:pPr marL="0" marR="0" lvl="0" indent="0" algn="r" defTabSz="457200" rtl="0" eaLnBrk="1" fontAlgn="base" latinLnBrk="0" hangingPunct="1">
              <a:lnSpc>
                <a:spcPct val="100000"/>
              </a:lnSpc>
              <a:spcBef>
                <a:spcPct val="0"/>
              </a:spcBef>
              <a:spcAft>
                <a:spcPct val="0"/>
              </a:spcAft>
              <a:buClrTx/>
              <a:buSzTx/>
              <a:buFontTx/>
              <a:buNone/>
              <a:tabLst/>
              <a:defRPr/>
            </a:pPr>
            <a:fld id="{66649EEA-0D58-4838-A41E-54531197FA8B}" type="slidenum">
              <a:rPr kumimoji="0" lang="en-US" altLang="en-US" sz="1400" b="0" i="0" u="none" strike="noStrike" kern="1200" cap="none" spc="0" normalizeH="0" baseline="0" noProof="0">
                <a:ln>
                  <a:noFill/>
                </a:ln>
                <a:solidFill>
                  <a:prstClr val="white"/>
                </a:solidFill>
                <a:effectLst/>
                <a:uLnTx/>
                <a:uFillTx/>
                <a:latin typeface="Rockwell" panose="02060603020205020403" pitchFamily="18" charset="0"/>
                <a:ea typeface="MS PGothic" pitchFamily="34" charset="-128"/>
                <a:cs typeface="+mn-cs"/>
              </a:rPr>
              <a:pPr marL="0" marR="0" lvl="0" indent="0" algn="r" defTabSz="457200" rtl="0" eaLnBrk="1" fontAlgn="base" latinLnBrk="0" hangingPunct="1">
                <a:lnSpc>
                  <a:spcPct val="100000"/>
                </a:lnSpc>
                <a:spcBef>
                  <a:spcPct val="0"/>
                </a:spcBef>
                <a:spcAft>
                  <a:spcPct val="0"/>
                </a:spcAft>
                <a:buClrTx/>
                <a:buSzTx/>
                <a:buFontTx/>
                <a:buNone/>
                <a:tabLst/>
                <a:defRPr/>
              </a:pPr>
              <a:t>‹#›</a:t>
            </a:fld>
            <a:endParaRPr kumimoji="0" lang="en-US" altLang="en-US" sz="1400" b="0" i="0" u="none" strike="noStrike" kern="1200" cap="none" spc="0" normalizeH="0" baseline="0" noProof="0">
              <a:ln>
                <a:noFill/>
              </a:ln>
              <a:solidFill>
                <a:prstClr val="white"/>
              </a:solidFill>
              <a:effectLst/>
              <a:uLnTx/>
              <a:uFillTx/>
              <a:latin typeface="Rockwell" panose="02060603020205020403" pitchFamily="18" charset="0"/>
              <a:ea typeface="MS PGothic" pitchFamily="34" charset="-128"/>
              <a:cs typeface="+mn-cs"/>
            </a:endParaRPr>
          </a:p>
        </p:txBody>
      </p:sp>
    </p:spTree>
    <p:extLst>
      <p:ext uri="{BB962C8B-B14F-4D97-AF65-F5344CB8AC3E}">
        <p14:creationId xmlns:p14="http://schemas.microsoft.com/office/powerpoint/2010/main" val="61006756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7" name="Rectangle 6"/>
          <p:cNvSpPr/>
          <p:nvPr/>
        </p:nvSpPr>
        <p:spPr>
          <a:xfrm>
            <a:off x="8166100" y="282575"/>
            <a:ext cx="685800" cy="1600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sz="2400">
                <a:solidFill>
                  <a:schemeClr val="tx1"/>
                </a:solidFill>
                <a:latin typeface="Rockwell" panose="02060603020205020403" pitchFamily="18" charset="0"/>
                <a:ea typeface="MS PGothic" pitchFamily="34" charset="-128"/>
              </a:defRPr>
            </a:lvl1pPr>
            <a:lvl2pPr marL="37931725" indent="-37474525">
              <a:defRPr sz="2400">
                <a:solidFill>
                  <a:schemeClr val="tx1"/>
                </a:solidFill>
                <a:latin typeface="Rockwell" panose="02060603020205020403" pitchFamily="18" charset="0"/>
                <a:ea typeface="MS PGothic" pitchFamily="34" charset="-128"/>
              </a:defRPr>
            </a:lvl2pPr>
            <a:lvl3pPr>
              <a:defRPr sz="2400">
                <a:solidFill>
                  <a:schemeClr val="tx1"/>
                </a:solidFill>
                <a:latin typeface="Rockwell" panose="02060603020205020403" pitchFamily="18" charset="0"/>
                <a:ea typeface="MS PGothic" pitchFamily="34" charset="-128"/>
              </a:defRPr>
            </a:lvl3pPr>
            <a:lvl4pPr>
              <a:defRPr sz="2400">
                <a:solidFill>
                  <a:schemeClr val="tx1"/>
                </a:solidFill>
                <a:latin typeface="Rockwell" panose="02060603020205020403" pitchFamily="18" charset="0"/>
                <a:ea typeface="MS PGothic" pitchFamily="34" charset="-128"/>
              </a:defRPr>
            </a:lvl4pPr>
            <a:lvl5pPr>
              <a:defRPr sz="2400">
                <a:solidFill>
                  <a:schemeClr val="tx1"/>
                </a:solidFill>
                <a:latin typeface="Rockwell" panose="02060603020205020403" pitchFamily="18" charset="0"/>
                <a:ea typeface="MS PGothic" pitchFamily="34" charset="-128"/>
              </a:defRPr>
            </a:lvl5pPr>
            <a:lvl6pPr marL="457200" eaLnBrk="0" fontAlgn="base" hangingPunct="0">
              <a:spcBef>
                <a:spcPct val="0"/>
              </a:spcBef>
              <a:spcAft>
                <a:spcPct val="0"/>
              </a:spcAft>
              <a:defRPr sz="2400">
                <a:solidFill>
                  <a:schemeClr val="tx1"/>
                </a:solidFill>
                <a:latin typeface="Rockwell" panose="02060603020205020403" pitchFamily="18" charset="0"/>
                <a:ea typeface="MS PGothic" pitchFamily="34" charset="-128"/>
              </a:defRPr>
            </a:lvl6pPr>
            <a:lvl7pPr marL="914400" eaLnBrk="0" fontAlgn="base" hangingPunct="0">
              <a:spcBef>
                <a:spcPct val="0"/>
              </a:spcBef>
              <a:spcAft>
                <a:spcPct val="0"/>
              </a:spcAft>
              <a:defRPr sz="2400">
                <a:solidFill>
                  <a:schemeClr val="tx1"/>
                </a:solidFill>
                <a:latin typeface="Rockwell" panose="02060603020205020403" pitchFamily="18" charset="0"/>
                <a:ea typeface="MS PGothic" pitchFamily="34" charset="-128"/>
              </a:defRPr>
            </a:lvl7pPr>
            <a:lvl8pPr marL="1371600" eaLnBrk="0" fontAlgn="base" hangingPunct="0">
              <a:spcBef>
                <a:spcPct val="0"/>
              </a:spcBef>
              <a:spcAft>
                <a:spcPct val="0"/>
              </a:spcAft>
              <a:defRPr sz="2400">
                <a:solidFill>
                  <a:schemeClr val="tx1"/>
                </a:solidFill>
                <a:latin typeface="Rockwell" panose="02060603020205020403" pitchFamily="18" charset="0"/>
                <a:ea typeface="MS PGothic" pitchFamily="34" charset="-128"/>
              </a:defRPr>
            </a:lvl8pPr>
            <a:lvl9pPr marL="1828800" eaLnBrk="0" fontAlgn="base" hangingPunct="0">
              <a:spcBef>
                <a:spcPct val="0"/>
              </a:spcBef>
              <a:spcAft>
                <a:spcPct val="0"/>
              </a:spcAft>
              <a:defRPr sz="2400">
                <a:solidFill>
                  <a:schemeClr val="tx1"/>
                </a:solidFill>
                <a:latin typeface="Rockwell" panose="02060603020205020403" pitchFamily="18" charset="0"/>
                <a:ea typeface="MS PGothic" pitchFamily="34" charset="-128"/>
              </a:defRPr>
            </a:lvl9pPr>
          </a:lstStyle>
          <a:p>
            <a:pPr marL="0" marR="0" lvl="0" indent="0" algn="ctr" defTabSz="457200" rtl="0" eaLnBrk="1" fontAlgn="base" latinLnBrk="0" hangingPunct="1">
              <a:lnSpc>
                <a:spcPct val="100000"/>
              </a:lnSpc>
              <a:spcBef>
                <a:spcPct val="0"/>
              </a:spcBef>
              <a:spcAft>
                <a:spcPct val="0"/>
              </a:spcAft>
              <a:buClrTx/>
              <a:buSzTx/>
              <a:buFontTx/>
              <a:buNone/>
              <a:tabLst/>
              <a:defRPr/>
            </a:pPr>
            <a:endParaRPr kumimoji="0" lang="en-US" altLang="en-US" sz="1800" b="0" i="0" u="none" strike="noStrike" kern="1200" cap="none" spc="0" normalizeH="0" baseline="0" noProof="0" smtClean="0">
              <a:ln>
                <a:noFill/>
              </a:ln>
              <a:solidFill>
                <a:srgbClr val="FFFFFF"/>
              </a:solidFill>
              <a:effectLst/>
              <a:uLnTx/>
              <a:uFillTx/>
              <a:latin typeface="Rockwell" panose="02060603020205020403" pitchFamily="18" charset="0"/>
              <a:ea typeface="MS PGothic" pitchFamily="34" charset="-128"/>
              <a:cs typeface="+mn-cs"/>
            </a:endParaRPr>
          </a:p>
        </p:txBody>
      </p:sp>
      <p:sp>
        <p:nvSpPr>
          <p:cNvPr id="8" name="TextBox 7"/>
          <p:cNvSpPr txBox="1">
            <a:spLocks noChangeArrowheads="1"/>
          </p:cNvSpPr>
          <p:nvPr/>
        </p:nvSpPr>
        <p:spPr bwMode="auto">
          <a:xfrm>
            <a:off x="223838" y="228600"/>
            <a:ext cx="260350" cy="554038"/>
          </a:xfrm>
          <a:prstGeom prst="rect">
            <a:avLst/>
          </a:prstGeom>
          <a:noFill/>
          <a:ln>
            <a:noFill/>
          </a:ln>
          <a:extLst/>
        </p:spPr>
        <p:txBody>
          <a:bodyPr lIns="0" tIns="0" rIns="0" bIns="0">
            <a:spAutoFit/>
          </a:bodyPr>
          <a:lstStyle>
            <a:lvl1pPr>
              <a:defRPr sz="2400">
                <a:solidFill>
                  <a:schemeClr val="tx1"/>
                </a:solidFill>
                <a:latin typeface="Rockwell" panose="02060603020205020403" pitchFamily="18" charset="0"/>
                <a:ea typeface="MS PGothic" pitchFamily="34" charset="-128"/>
              </a:defRPr>
            </a:lvl1pPr>
            <a:lvl2pPr marL="37931725" indent="-37474525">
              <a:defRPr sz="2400">
                <a:solidFill>
                  <a:schemeClr val="tx1"/>
                </a:solidFill>
                <a:latin typeface="Rockwell" panose="02060603020205020403" pitchFamily="18" charset="0"/>
                <a:ea typeface="MS PGothic" pitchFamily="34" charset="-128"/>
              </a:defRPr>
            </a:lvl2pPr>
            <a:lvl3pPr>
              <a:defRPr sz="2400">
                <a:solidFill>
                  <a:schemeClr val="tx1"/>
                </a:solidFill>
                <a:latin typeface="Rockwell" panose="02060603020205020403" pitchFamily="18" charset="0"/>
                <a:ea typeface="MS PGothic" pitchFamily="34" charset="-128"/>
              </a:defRPr>
            </a:lvl3pPr>
            <a:lvl4pPr>
              <a:defRPr sz="2400">
                <a:solidFill>
                  <a:schemeClr val="tx1"/>
                </a:solidFill>
                <a:latin typeface="Rockwell" panose="02060603020205020403" pitchFamily="18" charset="0"/>
                <a:ea typeface="MS PGothic" pitchFamily="34" charset="-128"/>
              </a:defRPr>
            </a:lvl4pPr>
            <a:lvl5pPr>
              <a:defRPr sz="2400">
                <a:solidFill>
                  <a:schemeClr val="tx1"/>
                </a:solidFill>
                <a:latin typeface="Rockwell" panose="02060603020205020403" pitchFamily="18" charset="0"/>
                <a:ea typeface="MS PGothic" pitchFamily="34" charset="-128"/>
              </a:defRPr>
            </a:lvl5pPr>
            <a:lvl6pPr marL="457200" eaLnBrk="0" fontAlgn="base" hangingPunct="0">
              <a:spcBef>
                <a:spcPct val="0"/>
              </a:spcBef>
              <a:spcAft>
                <a:spcPct val="0"/>
              </a:spcAft>
              <a:defRPr sz="2400">
                <a:solidFill>
                  <a:schemeClr val="tx1"/>
                </a:solidFill>
                <a:latin typeface="Rockwell" panose="02060603020205020403" pitchFamily="18" charset="0"/>
                <a:ea typeface="MS PGothic" pitchFamily="34" charset="-128"/>
              </a:defRPr>
            </a:lvl6pPr>
            <a:lvl7pPr marL="914400" eaLnBrk="0" fontAlgn="base" hangingPunct="0">
              <a:spcBef>
                <a:spcPct val="0"/>
              </a:spcBef>
              <a:spcAft>
                <a:spcPct val="0"/>
              </a:spcAft>
              <a:defRPr sz="2400">
                <a:solidFill>
                  <a:schemeClr val="tx1"/>
                </a:solidFill>
                <a:latin typeface="Rockwell" panose="02060603020205020403" pitchFamily="18" charset="0"/>
                <a:ea typeface="MS PGothic" pitchFamily="34" charset="-128"/>
              </a:defRPr>
            </a:lvl7pPr>
            <a:lvl8pPr marL="1371600" eaLnBrk="0" fontAlgn="base" hangingPunct="0">
              <a:spcBef>
                <a:spcPct val="0"/>
              </a:spcBef>
              <a:spcAft>
                <a:spcPct val="0"/>
              </a:spcAft>
              <a:defRPr sz="2400">
                <a:solidFill>
                  <a:schemeClr val="tx1"/>
                </a:solidFill>
                <a:latin typeface="Rockwell" panose="02060603020205020403" pitchFamily="18" charset="0"/>
                <a:ea typeface="MS PGothic" pitchFamily="34" charset="-128"/>
              </a:defRPr>
            </a:lvl8pPr>
            <a:lvl9pPr marL="1828800" eaLnBrk="0" fontAlgn="base" hangingPunct="0">
              <a:spcBef>
                <a:spcPct val="0"/>
              </a:spcBef>
              <a:spcAft>
                <a:spcPct val="0"/>
              </a:spcAft>
              <a:defRPr sz="2400">
                <a:solidFill>
                  <a:schemeClr val="tx1"/>
                </a:solidFill>
                <a:latin typeface="Rockwell" panose="02060603020205020403" pitchFamily="18" charset="0"/>
                <a:ea typeface="MS PGothic" pitchFamily="34"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defRPr/>
            </a:pPr>
            <a:r>
              <a:rPr kumimoji="0" lang="en-US" altLang="en-US" sz="3600" b="1" i="0" u="none" strike="noStrike" kern="1200" cap="none" spc="0" normalizeH="0" baseline="0" noProof="0" smtClean="0">
                <a:ln>
                  <a:noFill/>
                </a:ln>
                <a:solidFill>
                  <a:srgbClr val="A1C4E3"/>
                </a:solidFill>
                <a:effectLst/>
                <a:uLnTx/>
                <a:uFillTx/>
                <a:latin typeface="Rockwell" panose="02060603020205020403" pitchFamily="18" charset="0"/>
                <a:ea typeface="MS PGothic" pitchFamily="34" charset="-128"/>
                <a:cs typeface="+mn-cs"/>
              </a:rPr>
              <a:t>+</a:t>
            </a:r>
          </a:p>
        </p:txBody>
      </p:sp>
      <p:sp>
        <p:nvSpPr>
          <p:cNvPr id="2" name="Title 1"/>
          <p:cNvSpPr>
            <a:spLocks noGrp="1"/>
          </p:cNvSpPr>
          <p:nvPr>
            <p:ph type="title"/>
          </p:nvPr>
        </p:nvSpPr>
        <p:spPr/>
        <p:txBody>
          <a:bodyPr/>
          <a:lstStyle>
            <a:lvl1pPr>
              <a:defRPr/>
            </a:lvl1pPr>
          </a:lstStyle>
          <a:p>
            <a:r>
              <a:rPr lang="en-US" smtClean="0"/>
              <a:t>Click to edit Master title style</a:t>
            </a:r>
            <a:endParaRPr/>
          </a:p>
        </p:txBody>
      </p:sp>
      <p:sp>
        <p:nvSpPr>
          <p:cNvPr id="4" name="Content Placeholder 3"/>
          <p:cNvSpPr>
            <a:spLocks noGrp="1"/>
          </p:cNvSpPr>
          <p:nvPr>
            <p:ph sz="half" idx="2"/>
          </p:nvPr>
        </p:nvSpPr>
        <p:spPr>
          <a:xfrm>
            <a:off x="497541" y="2447365"/>
            <a:ext cx="3657600" cy="3678797"/>
          </a:xfrm>
        </p:spPr>
        <p:txBody>
          <a:bodyPr>
            <a:normAutofit/>
          </a:bodyPr>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6" name="Content Placeholder 5"/>
          <p:cNvSpPr>
            <a:spLocks noGrp="1"/>
          </p:cNvSpPr>
          <p:nvPr>
            <p:ph sz="quarter" idx="4"/>
          </p:nvPr>
        </p:nvSpPr>
        <p:spPr>
          <a:xfrm>
            <a:off x="4399878" y="2447365"/>
            <a:ext cx="3657600" cy="3678797"/>
          </a:xfrm>
        </p:spPr>
        <p:txBody>
          <a:bodyPr>
            <a:normAutofit/>
          </a:bodyPr>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3" name="Text Placeholder 2"/>
          <p:cNvSpPr>
            <a:spLocks noGrp="1"/>
          </p:cNvSpPr>
          <p:nvPr>
            <p:ph type="body" idx="1"/>
          </p:nvPr>
        </p:nvSpPr>
        <p:spPr>
          <a:xfrm>
            <a:off x="497541" y="2070847"/>
            <a:ext cx="3657600" cy="322729"/>
          </a:xfrm>
          <a:prstGeom prst="rect">
            <a:avLst/>
          </a:prstGeom>
          <a:solidFill>
            <a:schemeClr val="accent3"/>
          </a:solidFill>
        </p:spPr>
        <p:txBody>
          <a:bodyPr tIns="0" bIns="0" anchor="ctr">
            <a:noAutofit/>
          </a:bodyPr>
          <a:lstStyle>
            <a:lvl1pPr marL="0" indent="0" algn="ctr">
              <a:spcBef>
                <a:spcPts val="0"/>
              </a:spcBef>
              <a:buNone/>
              <a:defRPr sz="1800" b="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5" name="Text Placeholder 4"/>
          <p:cNvSpPr>
            <a:spLocks noGrp="1"/>
          </p:cNvSpPr>
          <p:nvPr>
            <p:ph type="body" sz="quarter" idx="3"/>
          </p:nvPr>
        </p:nvSpPr>
        <p:spPr>
          <a:xfrm>
            <a:off x="4399878" y="2070847"/>
            <a:ext cx="3657600" cy="322729"/>
          </a:xfrm>
          <a:prstGeom prst="rect">
            <a:avLst/>
          </a:prstGeom>
          <a:solidFill>
            <a:schemeClr val="accent3">
              <a:lumMod val="60000"/>
              <a:lumOff val="40000"/>
            </a:schemeClr>
          </a:solidFill>
        </p:spPr>
        <p:txBody>
          <a:bodyPr tIns="0" bIns="0" anchor="ctr">
            <a:noAutofit/>
          </a:bodyPr>
          <a:lstStyle>
            <a:lvl1pPr marL="0" indent="0" algn="ctr">
              <a:spcBef>
                <a:spcPts val="0"/>
              </a:spcBef>
              <a:buNone/>
              <a:defRPr sz="1800" b="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9" name="Date Placeholder 6"/>
          <p:cNvSpPr>
            <a:spLocks noGrp="1"/>
          </p:cNvSpPr>
          <p:nvPr>
            <p:ph type="dt" sz="half" idx="10"/>
          </p:nvPr>
        </p:nvSpPr>
        <p:spPr/>
        <p:txBody>
          <a:bodyPr/>
          <a:lstStyle>
            <a:lvl1pPr>
              <a:defRPr/>
            </a:lvl1pPr>
          </a:lstStyle>
          <a:p>
            <a:pPr marL="0" marR="0" lvl="0" indent="0" algn="r" defTabSz="457200" rtl="0" eaLnBrk="1" fontAlgn="base" latinLnBrk="0" hangingPunct="1">
              <a:lnSpc>
                <a:spcPct val="100000"/>
              </a:lnSpc>
              <a:spcBef>
                <a:spcPct val="0"/>
              </a:spcBef>
              <a:spcAft>
                <a:spcPct val="0"/>
              </a:spcAft>
              <a:buClrTx/>
              <a:buSzTx/>
              <a:buFontTx/>
              <a:buNone/>
              <a:tabLst/>
              <a:defRPr/>
            </a:pPr>
            <a:fld id="{5B8C3F32-A7A2-4656-A26F-849036A1E341}" type="datetime1">
              <a:rPr kumimoji="0" lang="en-US" altLang="en-US" sz="1100" b="0" i="0" u="none" strike="noStrike" kern="1200" cap="none" spc="0" normalizeH="0" baseline="0" noProof="0">
                <a:ln>
                  <a:noFill/>
                </a:ln>
                <a:solidFill>
                  <a:srgbClr val="595959"/>
                </a:solidFill>
                <a:effectLst/>
                <a:uLnTx/>
                <a:uFillTx/>
                <a:latin typeface="Rockwell" panose="02060603020205020403" pitchFamily="18" charset="0"/>
                <a:ea typeface="MS PGothic" pitchFamily="34" charset="-128"/>
                <a:cs typeface="+mn-cs"/>
              </a:rPr>
              <a:pPr marL="0" marR="0" lvl="0" indent="0" algn="r" defTabSz="457200" rtl="0" eaLnBrk="1" fontAlgn="base" latinLnBrk="0" hangingPunct="1">
                <a:lnSpc>
                  <a:spcPct val="100000"/>
                </a:lnSpc>
                <a:spcBef>
                  <a:spcPct val="0"/>
                </a:spcBef>
                <a:spcAft>
                  <a:spcPct val="0"/>
                </a:spcAft>
                <a:buClrTx/>
                <a:buSzTx/>
                <a:buFontTx/>
                <a:buNone/>
                <a:tabLst/>
                <a:defRPr/>
              </a:pPr>
              <a:t>7/26/2018</a:t>
            </a:fld>
            <a:endParaRPr kumimoji="0" lang="en-US" altLang="en-US" sz="1100" b="0" i="0" u="none" strike="noStrike" kern="1200" cap="none" spc="0" normalizeH="0" baseline="0" noProof="0">
              <a:ln>
                <a:noFill/>
              </a:ln>
              <a:solidFill>
                <a:srgbClr val="595959"/>
              </a:solidFill>
              <a:effectLst/>
              <a:uLnTx/>
              <a:uFillTx/>
              <a:latin typeface="Rockwell" panose="02060603020205020403" pitchFamily="18" charset="0"/>
              <a:ea typeface="MS PGothic" pitchFamily="34" charset="-128"/>
              <a:cs typeface="+mn-cs"/>
            </a:endParaRPr>
          </a:p>
        </p:txBody>
      </p:sp>
      <p:sp>
        <p:nvSpPr>
          <p:cNvPr id="10" name="Footer Placeholder 7"/>
          <p:cNvSpPr>
            <a:spLocks noGrp="1"/>
          </p:cNvSpPr>
          <p:nvPr>
            <p:ph type="ftr" sz="quarter" idx="11"/>
          </p:nvPr>
        </p:nvSpPr>
        <p:spPr/>
        <p:txBody>
          <a:bodyPr/>
          <a:lstStyle>
            <a:lvl1pPr>
              <a:defRPr/>
            </a:lvl1pPr>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US" altLang="en-US" sz="1100" b="0" i="0" u="none" strike="noStrike" kern="1200" cap="none" spc="0" normalizeH="0" baseline="0" noProof="0">
              <a:ln>
                <a:noFill/>
              </a:ln>
              <a:solidFill>
                <a:srgbClr val="595959"/>
              </a:solidFill>
              <a:effectLst/>
              <a:uLnTx/>
              <a:uFillTx/>
              <a:latin typeface="Rockwell" panose="02060603020205020403" pitchFamily="18" charset="0"/>
              <a:ea typeface="MS PGothic" pitchFamily="34" charset="-128"/>
              <a:cs typeface="+mn-cs"/>
            </a:endParaRPr>
          </a:p>
        </p:txBody>
      </p:sp>
      <p:sp>
        <p:nvSpPr>
          <p:cNvPr id="11" name="Slide Number Placeholder 8"/>
          <p:cNvSpPr>
            <a:spLocks noGrp="1"/>
          </p:cNvSpPr>
          <p:nvPr>
            <p:ph type="sldNum" sz="quarter" idx="12"/>
          </p:nvPr>
        </p:nvSpPr>
        <p:spPr/>
        <p:txBody>
          <a:bodyPr/>
          <a:lstStyle>
            <a:lvl1pPr>
              <a:defRPr/>
            </a:lvl1pPr>
          </a:lstStyle>
          <a:p>
            <a:pPr marL="0" marR="0" lvl="0" indent="0" algn="r" defTabSz="457200" rtl="0" eaLnBrk="1" fontAlgn="base" latinLnBrk="0" hangingPunct="1">
              <a:lnSpc>
                <a:spcPct val="100000"/>
              </a:lnSpc>
              <a:spcBef>
                <a:spcPct val="0"/>
              </a:spcBef>
              <a:spcAft>
                <a:spcPct val="0"/>
              </a:spcAft>
              <a:buClrTx/>
              <a:buSzTx/>
              <a:buFontTx/>
              <a:buNone/>
              <a:tabLst/>
              <a:defRPr/>
            </a:pPr>
            <a:fld id="{BC39D346-B8B2-4DBC-85D2-551C58F44DF9}" type="slidenum">
              <a:rPr kumimoji="0" lang="en-US" altLang="en-US" sz="1400" b="0" i="0" u="none" strike="noStrike" kern="1200" cap="none" spc="0" normalizeH="0" baseline="0" noProof="0">
                <a:ln>
                  <a:noFill/>
                </a:ln>
                <a:solidFill>
                  <a:prstClr val="white"/>
                </a:solidFill>
                <a:effectLst/>
                <a:uLnTx/>
                <a:uFillTx/>
                <a:latin typeface="Rockwell" panose="02060603020205020403" pitchFamily="18" charset="0"/>
                <a:ea typeface="MS PGothic" pitchFamily="34" charset="-128"/>
                <a:cs typeface="+mn-cs"/>
              </a:rPr>
              <a:pPr marL="0" marR="0" lvl="0" indent="0" algn="r" defTabSz="457200" rtl="0" eaLnBrk="1" fontAlgn="base" latinLnBrk="0" hangingPunct="1">
                <a:lnSpc>
                  <a:spcPct val="100000"/>
                </a:lnSpc>
                <a:spcBef>
                  <a:spcPct val="0"/>
                </a:spcBef>
                <a:spcAft>
                  <a:spcPct val="0"/>
                </a:spcAft>
                <a:buClrTx/>
                <a:buSzTx/>
                <a:buFontTx/>
                <a:buNone/>
                <a:tabLst/>
                <a:defRPr/>
              </a:pPr>
              <a:t>‹#›</a:t>
            </a:fld>
            <a:endParaRPr kumimoji="0" lang="en-US" altLang="en-US" sz="1400" b="0" i="0" u="none" strike="noStrike" kern="1200" cap="none" spc="0" normalizeH="0" baseline="0" noProof="0">
              <a:ln>
                <a:noFill/>
              </a:ln>
              <a:solidFill>
                <a:prstClr val="white"/>
              </a:solidFill>
              <a:effectLst/>
              <a:uLnTx/>
              <a:uFillTx/>
              <a:latin typeface="Rockwell" panose="02060603020205020403" pitchFamily="18" charset="0"/>
              <a:ea typeface="MS PGothic" pitchFamily="34" charset="-128"/>
              <a:cs typeface="+mn-cs"/>
            </a:endParaRPr>
          </a:p>
        </p:txBody>
      </p:sp>
    </p:spTree>
    <p:extLst>
      <p:ext uri="{BB962C8B-B14F-4D97-AF65-F5344CB8AC3E}">
        <p14:creationId xmlns:p14="http://schemas.microsoft.com/office/powerpoint/2010/main" val="118496699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p:cSld name="2 Content, Top and Bottom">
    <p:spTree>
      <p:nvGrpSpPr>
        <p:cNvPr id="1" name=""/>
        <p:cNvGrpSpPr/>
        <p:nvPr/>
      </p:nvGrpSpPr>
      <p:grpSpPr>
        <a:xfrm>
          <a:off x="0" y="0"/>
          <a:ext cx="0" cy="0"/>
          <a:chOff x="0" y="0"/>
          <a:chExt cx="0" cy="0"/>
        </a:xfrm>
      </p:grpSpPr>
      <p:sp>
        <p:nvSpPr>
          <p:cNvPr id="5" name="TextBox 4"/>
          <p:cNvSpPr txBox="1">
            <a:spLocks noChangeArrowheads="1"/>
          </p:cNvSpPr>
          <p:nvPr/>
        </p:nvSpPr>
        <p:spPr bwMode="auto">
          <a:xfrm>
            <a:off x="223838" y="228600"/>
            <a:ext cx="260350" cy="554038"/>
          </a:xfrm>
          <a:prstGeom prst="rect">
            <a:avLst/>
          </a:prstGeom>
          <a:noFill/>
          <a:ln>
            <a:noFill/>
          </a:ln>
          <a:extLst/>
        </p:spPr>
        <p:txBody>
          <a:bodyPr lIns="0" tIns="0" rIns="0" bIns="0">
            <a:spAutoFit/>
          </a:bodyPr>
          <a:lstStyle>
            <a:lvl1pPr>
              <a:defRPr sz="2400">
                <a:solidFill>
                  <a:schemeClr val="tx1"/>
                </a:solidFill>
                <a:latin typeface="Rockwell" panose="02060603020205020403" pitchFamily="18" charset="0"/>
                <a:ea typeface="MS PGothic" pitchFamily="34" charset="-128"/>
              </a:defRPr>
            </a:lvl1pPr>
            <a:lvl2pPr marL="37931725" indent="-37474525">
              <a:defRPr sz="2400">
                <a:solidFill>
                  <a:schemeClr val="tx1"/>
                </a:solidFill>
                <a:latin typeface="Rockwell" panose="02060603020205020403" pitchFamily="18" charset="0"/>
                <a:ea typeface="MS PGothic" pitchFamily="34" charset="-128"/>
              </a:defRPr>
            </a:lvl2pPr>
            <a:lvl3pPr>
              <a:defRPr sz="2400">
                <a:solidFill>
                  <a:schemeClr val="tx1"/>
                </a:solidFill>
                <a:latin typeface="Rockwell" panose="02060603020205020403" pitchFamily="18" charset="0"/>
                <a:ea typeface="MS PGothic" pitchFamily="34" charset="-128"/>
              </a:defRPr>
            </a:lvl3pPr>
            <a:lvl4pPr>
              <a:defRPr sz="2400">
                <a:solidFill>
                  <a:schemeClr val="tx1"/>
                </a:solidFill>
                <a:latin typeface="Rockwell" panose="02060603020205020403" pitchFamily="18" charset="0"/>
                <a:ea typeface="MS PGothic" pitchFamily="34" charset="-128"/>
              </a:defRPr>
            </a:lvl4pPr>
            <a:lvl5pPr>
              <a:defRPr sz="2400">
                <a:solidFill>
                  <a:schemeClr val="tx1"/>
                </a:solidFill>
                <a:latin typeface="Rockwell" panose="02060603020205020403" pitchFamily="18" charset="0"/>
                <a:ea typeface="MS PGothic" pitchFamily="34" charset="-128"/>
              </a:defRPr>
            </a:lvl5pPr>
            <a:lvl6pPr marL="457200" eaLnBrk="0" fontAlgn="base" hangingPunct="0">
              <a:spcBef>
                <a:spcPct val="0"/>
              </a:spcBef>
              <a:spcAft>
                <a:spcPct val="0"/>
              </a:spcAft>
              <a:defRPr sz="2400">
                <a:solidFill>
                  <a:schemeClr val="tx1"/>
                </a:solidFill>
                <a:latin typeface="Rockwell" panose="02060603020205020403" pitchFamily="18" charset="0"/>
                <a:ea typeface="MS PGothic" pitchFamily="34" charset="-128"/>
              </a:defRPr>
            </a:lvl6pPr>
            <a:lvl7pPr marL="914400" eaLnBrk="0" fontAlgn="base" hangingPunct="0">
              <a:spcBef>
                <a:spcPct val="0"/>
              </a:spcBef>
              <a:spcAft>
                <a:spcPct val="0"/>
              </a:spcAft>
              <a:defRPr sz="2400">
                <a:solidFill>
                  <a:schemeClr val="tx1"/>
                </a:solidFill>
                <a:latin typeface="Rockwell" panose="02060603020205020403" pitchFamily="18" charset="0"/>
                <a:ea typeface="MS PGothic" pitchFamily="34" charset="-128"/>
              </a:defRPr>
            </a:lvl7pPr>
            <a:lvl8pPr marL="1371600" eaLnBrk="0" fontAlgn="base" hangingPunct="0">
              <a:spcBef>
                <a:spcPct val="0"/>
              </a:spcBef>
              <a:spcAft>
                <a:spcPct val="0"/>
              </a:spcAft>
              <a:defRPr sz="2400">
                <a:solidFill>
                  <a:schemeClr val="tx1"/>
                </a:solidFill>
                <a:latin typeface="Rockwell" panose="02060603020205020403" pitchFamily="18" charset="0"/>
                <a:ea typeface="MS PGothic" pitchFamily="34" charset="-128"/>
              </a:defRPr>
            </a:lvl8pPr>
            <a:lvl9pPr marL="1828800" eaLnBrk="0" fontAlgn="base" hangingPunct="0">
              <a:spcBef>
                <a:spcPct val="0"/>
              </a:spcBef>
              <a:spcAft>
                <a:spcPct val="0"/>
              </a:spcAft>
              <a:defRPr sz="2400">
                <a:solidFill>
                  <a:schemeClr val="tx1"/>
                </a:solidFill>
                <a:latin typeface="Rockwell" panose="02060603020205020403" pitchFamily="18" charset="0"/>
                <a:ea typeface="MS PGothic" pitchFamily="34"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defRPr/>
            </a:pPr>
            <a:r>
              <a:rPr kumimoji="0" lang="en-US" altLang="en-US" sz="3600" b="1" i="0" u="none" strike="noStrike" kern="1200" cap="none" spc="0" normalizeH="0" baseline="0" noProof="0" smtClean="0">
                <a:ln>
                  <a:noFill/>
                </a:ln>
                <a:solidFill>
                  <a:srgbClr val="A1C4E3"/>
                </a:solidFill>
                <a:effectLst/>
                <a:uLnTx/>
                <a:uFillTx/>
                <a:latin typeface="Rockwell" panose="02060603020205020403" pitchFamily="18" charset="0"/>
                <a:ea typeface="MS PGothic" pitchFamily="34" charset="-128"/>
                <a:cs typeface="+mn-cs"/>
              </a:rPr>
              <a:t>+</a:t>
            </a:r>
          </a:p>
        </p:txBody>
      </p:sp>
      <p:sp>
        <p:nvSpPr>
          <p:cNvPr id="6" name="Rectangle 5"/>
          <p:cNvSpPr/>
          <p:nvPr/>
        </p:nvSpPr>
        <p:spPr>
          <a:xfrm>
            <a:off x="8166100" y="282575"/>
            <a:ext cx="685800" cy="1600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sz="2400">
                <a:solidFill>
                  <a:schemeClr val="tx1"/>
                </a:solidFill>
                <a:latin typeface="Rockwell" panose="02060603020205020403" pitchFamily="18" charset="0"/>
                <a:ea typeface="MS PGothic" pitchFamily="34" charset="-128"/>
              </a:defRPr>
            </a:lvl1pPr>
            <a:lvl2pPr marL="37931725" indent="-37474525">
              <a:defRPr sz="2400">
                <a:solidFill>
                  <a:schemeClr val="tx1"/>
                </a:solidFill>
                <a:latin typeface="Rockwell" panose="02060603020205020403" pitchFamily="18" charset="0"/>
                <a:ea typeface="MS PGothic" pitchFamily="34" charset="-128"/>
              </a:defRPr>
            </a:lvl2pPr>
            <a:lvl3pPr>
              <a:defRPr sz="2400">
                <a:solidFill>
                  <a:schemeClr val="tx1"/>
                </a:solidFill>
                <a:latin typeface="Rockwell" panose="02060603020205020403" pitchFamily="18" charset="0"/>
                <a:ea typeface="MS PGothic" pitchFamily="34" charset="-128"/>
              </a:defRPr>
            </a:lvl3pPr>
            <a:lvl4pPr>
              <a:defRPr sz="2400">
                <a:solidFill>
                  <a:schemeClr val="tx1"/>
                </a:solidFill>
                <a:latin typeface="Rockwell" panose="02060603020205020403" pitchFamily="18" charset="0"/>
                <a:ea typeface="MS PGothic" pitchFamily="34" charset="-128"/>
              </a:defRPr>
            </a:lvl4pPr>
            <a:lvl5pPr>
              <a:defRPr sz="2400">
                <a:solidFill>
                  <a:schemeClr val="tx1"/>
                </a:solidFill>
                <a:latin typeface="Rockwell" panose="02060603020205020403" pitchFamily="18" charset="0"/>
                <a:ea typeface="MS PGothic" pitchFamily="34" charset="-128"/>
              </a:defRPr>
            </a:lvl5pPr>
            <a:lvl6pPr marL="457200" eaLnBrk="0" fontAlgn="base" hangingPunct="0">
              <a:spcBef>
                <a:spcPct val="0"/>
              </a:spcBef>
              <a:spcAft>
                <a:spcPct val="0"/>
              </a:spcAft>
              <a:defRPr sz="2400">
                <a:solidFill>
                  <a:schemeClr val="tx1"/>
                </a:solidFill>
                <a:latin typeface="Rockwell" panose="02060603020205020403" pitchFamily="18" charset="0"/>
                <a:ea typeface="MS PGothic" pitchFamily="34" charset="-128"/>
              </a:defRPr>
            </a:lvl6pPr>
            <a:lvl7pPr marL="914400" eaLnBrk="0" fontAlgn="base" hangingPunct="0">
              <a:spcBef>
                <a:spcPct val="0"/>
              </a:spcBef>
              <a:spcAft>
                <a:spcPct val="0"/>
              </a:spcAft>
              <a:defRPr sz="2400">
                <a:solidFill>
                  <a:schemeClr val="tx1"/>
                </a:solidFill>
                <a:latin typeface="Rockwell" panose="02060603020205020403" pitchFamily="18" charset="0"/>
                <a:ea typeface="MS PGothic" pitchFamily="34" charset="-128"/>
              </a:defRPr>
            </a:lvl7pPr>
            <a:lvl8pPr marL="1371600" eaLnBrk="0" fontAlgn="base" hangingPunct="0">
              <a:spcBef>
                <a:spcPct val="0"/>
              </a:spcBef>
              <a:spcAft>
                <a:spcPct val="0"/>
              </a:spcAft>
              <a:defRPr sz="2400">
                <a:solidFill>
                  <a:schemeClr val="tx1"/>
                </a:solidFill>
                <a:latin typeface="Rockwell" panose="02060603020205020403" pitchFamily="18" charset="0"/>
                <a:ea typeface="MS PGothic" pitchFamily="34" charset="-128"/>
              </a:defRPr>
            </a:lvl8pPr>
            <a:lvl9pPr marL="1828800" eaLnBrk="0" fontAlgn="base" hangingPunct="0">
              <a:spcBef>
                <a:spcPct val="0"/>
              </a:spcBef>
              <a:spcAft>
                <a:spcPct val="0"/>
              </a:spcAft>
              <a:defRPr sz="2400">
                <a:solidFill>
                  <a:schemeClr val="tx1"/>
                </a:solidFill>
                <a:latin typeface="Rockwell" panose="02060603020205020403" pitchFamily="18" charset="0"/>
                <a:ea typeface="MS PGothic" pitchFamily="34" charset="-128"/>
              </a:defRPr>
            </a:lvl9pPr>
          </a:lstStyle>
          <a:p>
            <a:pPr marL="0" marR="0" lvl="0" indent="0" algn="ctr" defTabSz="457200" rtl="0" eaLnBrk="1" fontAlgn="base" latinLnBrk="0" hangingPunct="1">
              <a:lnSpc>
                <a:spcPct val="100000"/>
              </a:lnSpc>
              <a:spcBef>
                <a:spcPct val="0"/>
              </a:spcBef>
              <a:spcAft>
                <a:spcPct val="0"/>
              </a:spcAft>
              <a:buClrTx/>
              <a:buSzTx/>
              <a:buFontTx/>
              <a:buNone/>
              <a:tabLst/>
              <a:defRPr/>
            </a:pPr>
            <a:endParaRPr kumimoji="0" lang="en-US" altLang="en-US" sz="1800" b="0" i="0" u="none" strike="noStrike" kern="1200" cap="none" spc="0" normalizeH="0" baseline="0" noProof="0" smtClean="0">
              <a:ln>
                <a:noFill/>
              </a:ln>
              <a:solidFill>
                <a:srgbClr val="FFFFFF"/>
              </a:solidFill>
              <a:effectLst/>
              <a:uLnTx/>
              <a:uFillTx/>
              <a:latin typeface="Rockwell" panose="02060603020205020403" pitchFamily="18" charset="0"/>
              <a:ea typeface="MS PGothic" pitchFamily="34" charset="-128"/>
              <a:cs typeface="+mn-cs"/>
            </a:endParaRPr>
          </a:p>
        </p:txBody>
      </p:sp>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sz="half" idx="1"/>
          </p:nvPr>
        </p:nvSpPr>
        <p:spPr>
          <a:xfrm>
            <a:off x="498517" y="1985963"/>
            <a:ext cx="7569157" cy="196596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13" name="Content Placeholder 2"/>
          <p:cNvSpPr>
            <a:spLocks noGrp="1"/>
          </p:cNvSpPr>
          <p:nvPr>
            <p:ph sz="half" idx="14"/>
          </p:nvPr>
        </p:nvSpPr>
        <p:spPr>
          <a:xfrm>
            <a:off x="498517" y="4164965"/>
            <a:ext cx="7569157" cy="196596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7" name="Date Placeholder 4"/>
          <p:cNvSpPr>
            <a:spLocks noGrp="1"/>
          </p:cNvSpPr>
          <p:nvPr>
            <p:ph type="dt" sz="half" idx="15"/>
          </p:nvPr>
        </p:nvSpPr>
        <p:spPr/>
        <p:txBody>
          <a:bodyPr/>
          <a:lstStyle>
            <a:lvl1pPr>
              <a:defRPr/>
            </a:lvl1pPr>
          </a:lstStyle>
          <a:p>
            <a:pPr marL="0" marR="0" lvl="0" indent="0" algn="r" defTabSz="457200" rtl="0" eaLnBrk="1" fontAlgn="base" latinLnBrk="0" hangingPunct="1">
              <a:lnSpc>
                <a:spcPct val="100000"/>
              </a:lnSpc>
              <a:spcBef>
                <a:spcPct val="0"/>
              </a:spcBef>
              <a:spcAft>
                <a:spcPct val="0"/>
              </a:spcAft>
              <a:buClrTx/>
              <a:buSzTx/>
              <a:buFontTx/>
              <a:buNone/>
              <a:tabLst/>
              <a:defRPr/>
            </a:pPr>
            <a:fld id="{932CE47D-A589-4686-98D6-56DB01142F5F}" type="datetime1">
              <a:rPr kumimoji="0" lang="en-US" altLang="en-US" sz="1100" b="0" i="0" u="none" strike="noStrike" kern="1200" cap="none" spc="0" normalizeH="0" baseline="0" noProof="0">
                <a:ln>
                  <a:noFill/>
                </a:ln>
                <a:solidFill>
                  <a:srgbClr val="595959"/>
                </a:solidFill>
                <a:effectLst/>
                <a:uLnTx/>
                <a:uFillTx/>
                <a:latin typeface="Rockwell" panose="02060603020205020403" pitchFamily="18" charset="0"/>
                <a:ea typeface="MS PGothic" pitchFamily="34" charset="-128"/>
                <a:cs typeface="+mn-cs"/>
              </a:rPr>
              <a:pPr marL="0" marR="0" lvl="0" indent="0" algn="r" defTabSz="457200" rtl="0" eaLnBrk="1" fontAlgn="base" latinLnBrk="0" hangingPunct="1">
                <a:lnSpc>
                  <a:spcPct val="100000"/>
                </a:lnSpc>
                <a:spcBef>
                  <a:spcPct val="0"/>
                </a:spcBef>
                <a:spcAft>
                  <a:spcPct val="0"/>
                </a:spcAft>
                <a:buClrTx/>
                <a:buSzTx/>
                <a:buFontTx/>
                <a:buNone/>
                <a:tabLst/>
                <a:defRPr/>
              </a:pPr>
              <a:t>7/26/2018</a:t>
            </a:fld>
            <a:endParaRPr kumimoji="0" lang="en-US" altLang="en-US" sz="1100" b="0" i="0" u="none" strike="noStrike" kern="1200" cap="none" spc="0" normalizeH="0" baseline="0" noProof="0">
              <a:ln>
                <a:noFill/>
              </a:ln>
              <a:solidFill>
                <a:srgbClr val="595959"/>
              </a:solidFill>
              <a:effectLst/>
              <a:uLnTx/>
              <a:uFillTx/>
              <a:latin typeface="Rockwell" panose="02060603020205020403" pitchFamily="18" charset="0"/>
              <a:ea typeface="MS PGothic" pitchFamily="34" charset="-128"/>
              <a:cs typeface="+mn-cs"/>
            </a:endParaRPr>
          </a:p>
        </p:txBody>
      </p:sp>
      <p:sp>
        <p:nvSpPr>
          <p:cNvPr id="8" name="Footer Placeholder 5"/>
          <p:cNvSpPr>
            <a:spLocks noGrp="1"/>
          </p:cNvSpPr>
          <p:nvPr>
            <p:ph type="ftr" sz="quarter" idx="16"/>
          </p:nvPr>
        </p:nvSpPr>
        <p:spPr/>
        <p:txBody>
          <a:bodyPr/>
          <a:lstStyle>
            <a:lvl1pPr>
              <a:defRPr/>
            </a:lvl1pPr>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US" altLang="en-US" sz="1100" b="0" i="0" u="none" strike="noStrike" kern="1200" cap="none" spc="0" normalizeH="0" baseline="0" noProof="0">
              <a:ln>
                <a:noFill/>
              </a:ln>
              <a:solidFill>
                <a:srgbClr val="595959"/>
              </a:solidFill>
              <a:effectLst/>
              <a:uLnTx/>
              <a:uFillTx/>
              <a:latin typeface="Rockwell" panose="02060603020205020403" pitchFamily="18" charset="0"/>
              <a:ea typeface="MS PGothic" pitchFamily="34" charset="-128"/>
              <a:cs typeface="+mn-cs"/>
            </a:endParaRPr>
          </a:p>
        </p:txBody>
      </p:sp>
      <p:sp>
        <p:nvSpPr>
          <p:cNvPr id="9" name="Slide Number Placeholder 6"/>
          <p:cNvSpPr>
            <a:spLocks noGrp="1"/>
          </p:cNvSpPr>
          <p:nvPr>
            <p:ph type="sldNum" sz="quarter" idx="17"/>
          </p:nvPr>
        </p:nvSpPr>
        <p:spPr/>
        <p:txBody>
          <a:bodyPr/>
          <a:lstStyle>
            <a:lvl1pPr>
              <a:defRPr/>
            </a:lvl1pPr>
          </a:lstStyle>
          <a:p>
            <a:pPr marL="0" marR="0" lvl="0" indent="0" algn="r" defTabSz="457200" rtl="0" eaLnBrk="1" fontAlgn="base" latinLnBrk="0" hangingPunct="1">
              <a:lnSpc>
                <a:spcPct val="100000"/>
              </a:lnSpc>
              <a:spcBef>
                <a:spcPct val="0"/>
              </a:spcBef>
              <a:spcAft>
                <a:spcPct val="0"/>
              </a:spcAft>
              <a:buClrTx/>
              <a:buSzTx/>
              <a:buFontTx/>
              <a:buNone/>
              <a:tabLst/>
              <a:defRPr/>
            </a:pPr>
            <a:fld id="{6853455D-5B1F-447C-A6D2-0DAFEDD3E289}" type="slidenum">
              <a:rPr kumimoji="0" lang="en-US" altLang="en-US" sz="1400" b="0" i="0" u="none" strike="noStrike" kern="1200" cap="none" spc="0" normalizeH="0" baseline="0" noProof="0">
                <a:ln>
                  <a:noFill/>
                </a:ln>
                <a:solidFill>
                  <a:prstClr val="white"/>
                </a:solidFill>
                <a:effectLst/>
                <a:uLnTx/>
                <a:uFillTx/>
                <a:latin typeface="Rockwell" panose="02060603020205020403" pitchFamily="18" charset="0"/>
                <a:ea typeface="MS PGothic" pitchFamily="34" charset="-128"/>
                <a:cs typeface="+mn-cs"/>
              </a:rPr>
              <a:pPr marL="0" marR="0" lvl="0" indent="0" algn="r" defTabSz="457200" rtl="0" eaLnBrk="1" fontAlgn="base" latinLnBrk="0" hangingPunct="1">
                <a:lnSpc>
                  <a:spcPct val="100000"/>
                </a:lnSpc>
                <a:spcBef>
                  <a:spcPct val="0"/>
                </a:spcBef>
                <a:spcAft>
                  <a:spcPct val="0"/>
                </a:spcAft>
                <a:buClrTx/>
                <a:buSzTx/>
                <a:buFontTx/>
                <a:buNone/>
                <a:tabLst/>
                <a:defRPr/>
              </a:pPr>
              <a:t>‹#›</a:t>
            </a:fld>
            <a:endParaRPr kumimoji="0" lang="en-US" altLang="en-US" sz="1400" b="0" i="0" u="none" strike="noStrike" kern="1200" cap="none" spc="0" normalizeH="0" baseline="0" noProof="0">
              <a:ln>
                <a:noFill/>
              </a:ln>
              <a:solidFill>
                <a:prstClr val="white"/>
              </a:solidFill>
              <a:effectLst/>
              <a:uLnTx/>
              <a:uFillTx/>
              <a:latin typeface="Rockwell" panose="02060603020205020403" pitchFamily="18" charset="0"/>
              <a:ea typeface="MS PGothic" pitchFamily="34" charset="-128"/>
              <a:cs typeface="+mn-cs"/>
            </a:endParaRPr>
          </a:p>
        </p:txBody>
      </p:sp>
    </p:spTree>
    <p:extLst>
      <p:ext uri="{BB962C8B-B14F-4D97-AF65-F5344CB8AC3E}">
        <p14:creationId xmlns:p14="http://schemas.microsoft.com/office/powerpoint/2010/main" val="218068634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p:cSld name="3 Content">
    <p:spTree>
      <p:nvGrpSpPr>
        <p:cNvPr id="1" name=""/>
        <p:cNvGrpSpPr/>
        <p:nvPr/>
      </p:nvGrpSpPr>
      <p:grpSpPr>
        <a:xfrm>
          <a:off x="0" y="0"/>
          <a:ext cx="0" cy="0"/>
          <a:chOff x="0" y="0"/>
          <a:chExt cx="0" cy="0"/>
        </a:xfrm>
      </p:grpSpPr>
      <p:sp>
        <p:nvSpPr>
          <p:cNvPr id="6" name="Rectangle 5"/>
          <p:cNvSpPr/>
          <p:nvPr/>
        </p:nvSpPr>
        <p:spPr>
          <a:xfrm>
            <a:off x="8166100" y="282575"/>
            <a:ext cx="685800" cy="1600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sz="2400">
                <a:solidFill>
                  <a:schemeClr val="tx1"/>
                </a:solidFill>
                <a:latin typeface="Rockwell" panose="02060603020205020403" pitchFamily="18" charset="0"/>
                <a:ea typeface="MS PGothic" pitchFamily="34" charset="-128"/>
              </a:defRPr>
            </a:lvl1pPr>
            <a:lvl2pPr marL="37931725" indent="-37474525">
              <a:defRPr sz="2400">
                <a:solidFill>
                  <a:schemeClr val="tx1"/>
                </a:solidFill>
                <a:latin typeface="Rockwell" panose="02060603020205020403" pitchFamily="18" charset="0"/>
                <a:ea typeface="MS PGothic" pitchFamily="34" charset="-128"/>
              </a:defRPr>
            </a:lvl2pPr>
            <a:lvl3pPr>
              <a:defRPr sz="2400">
                <a:solidFill>
                  <a:schemeClr val="tx1"/>
                </a:solidFill>
                <a:latin typeface="Rockwell" panose="02060603020205020403" pitchFamily="18" charset="0"/>
                <a:ea typeface="MS PGothic" pitchFamily="34" charset="-128"/>
              </a:defRPr>
            </a:lvl3pPr>
            <a:lvl4pPr>
              <a:defRPr sz="2400">
                <a:solidFill>
                  <a:schemeClr val="tx1"/>
                </a:solidFill>
                <a:latin typeface="Rockwell" panose="02060603020205020403" pitchFamily="18" charset="0"/>
                <a:ea typeface="MS PGothic" pitchFamily="34" charset="-128"/>
              </a:defRPr>
            </a:lvl4pPr>
            <a:lvl5pPr>
              <a:defRPr sz="2400">
                <a:solidFill>
                  <a:schemeClr val="tx1"/>
                </a:solidFill>
                <a:latin typeface="Rockwell" panose="02060603020205020403" pitchFamily="18" charset="0"/>
                <a:ea typeface="MS PGothic" pitchFamily="34" charset="-128"/>
              </a:defRPr>
            </a:lvl5pPr>
            <a:lvl6pPr marL="457200" eaLnBrk="0" fontAlgn="base" hangingPunct="0">
              <a:spcBef>
                <a:spcPct val="0"/>
              </a:spcBef>
              <a:spcAft>
                <a:spcPct val="0"/>
              </a:spcAft>
              <a:defRPr sz="2400">
                <a:solidFill>
                  <a:schemeClr val="tx1"/>
                </a:solidFill>
                <a:latin typeface="Rockwell" panose="02060603020205020403" pitchFamily="18" charset="0"/>
                <a:ea typeface="MS PGothic" pitchFamily="34" charset="-128"/>
              </a:defRPr>
            </a:lvl6pPr>
            <a:lvl7pPr marL="914400" eaLnBrk="0" fontAlgn="base" hangingPunct="0">
              <a:spcBef>
                <a:spcPct val="0"/>
              </a:spcBef>
              <a:spcAft>
                <a:spcPct val="0"/>
              </a:spcAft>
              <a:defRPr sz="2400">
                <a:solidFill>
                  <a:schemeClr val="tx1"/>
                </a:solidFill>
                <a:latin typeface="Rockwell" panose="02060603020205020403" pitchFamily="18" charset="0"/>
                <a:ea typeface="MS PGothic" pitchFamily="34" charset="-128"/>
              </a:defRPr>
            </a:lvl7pPr>
            <a:lvl8pPr marL="1371600" eaLnBrk="0" fontAlgn="base" hangingPunct="0">
              <a:spcBef>
                <a:spcPct val="0"/>
              </a:spcBef>
              <a:spcAft>
                <a:spcPct val="0"/>
              </a:spcAft>
              <a:defRPr sz="2400">
                <a:solidFill>
                  <a:schemeClr val="tx1"/>
                </a:solidFill>
                <a:latin typeface="Rockwell" panose="02060603020205020403" pitchFamily="18" charset="0"/>
                <a:ea typeface="MS PGothic" pitchFamily="34" charset="-128"/>
              </a:defRPr>
            </a:lvl8pPr>
            <a:lvl9pPr marL="1828800" eaLnBrk="0" fontAlgn="base" hangingPunct="0">
              <a:spcBef>
                <a:spcPct val="0"/>
              </a:spcBef>
              <a:spcAft>
                <a:spcPct val="0"/>
              </a:spcAft>
              <a:defRPr sz="2400">
                <a:solidFill>
                  <a:schemeClr val="tx1"/>
                </a:solidFill>
                <a:latin typeface="Rockwell" panose="02060603020205020403" pitchFamily="18" charset="0"/>
                <a:ea typeface="MS PGothic" pitchFamily="34" charset="-128"/>
              </a:defRPr>
            </a:lvl9pPr>
          </a:lstStyle>
          <a:p>
            <a:pPr marL="0" marR="0" lvl="0" indent="0" algn="ctr" defTabSz="457200" rtl="0" eaLnBrk="1" fontAlgn="base" latinLnBrk="0" hangingPunct="1">
              <a:lnSpc>
                <a:spcPct val="100000"/>
              </a:lnSpc>
              <a:spcBef>
                <a:spcPct val="0"/>
              </a:spcBef>
              <a:spcAft>
                <a:spcPct val="0"/>
              </a:spcAft>
              <a:buClrTx/>
              <a:buSzTx/>
              <a:buFontTx/>
              <a:buNone/>
              <a:tabLst/>
              <a:defRPr/>
            </a:pPr>
            <a:endParaRPr kumimoji="0" lang="en-US" altLang="en-US" sz="1800" b="0" i="0" u="none" strike="noStrike" kern="1200" cap="none" spc="0" normalizeH="0" baseline="0" noProof="0" smtClean="0">
              <a:ln>
                <a:noFill/>
              </a:ln>
              <a:solidFill>
                <a:srgbClr val="FFFFFF"/>
              </a:solidFill>
              <a:effectLst/>
              <a:uLnTx/>
              <a:uFillTx/>
              <a:latin typeface="Rockwell" panose="02060603020205020403" pitchFamily="18" charset="0"/>
              <a:ea typeface="MS PGothic" pitchFamily="34" charset="-128"/>
              <a:cs typeface="+mn-cs"/>
            </a:endParaRPr>
          </a:p>
        </p:txBody>
      </p:sp>
      <p:sp>
        <p:nvSpPr>
          <p:cNvPr id="7" name="TextBox 6"/>
          <p:cNvSpPr txBox="1">
            <a:spLocks noChangeArrowheads="1"/>
          </p:cNvSpPr>
          <p:nvPr/>
        </p:nvSpPr>
        <p:spPr bwMode="auto">
          <a:xfrm>
            <a:off x="223838" y="228600"/>
            <a:ext cx="260350" cy="554038"/>
          </a:xfrm>
          <a:prstGeom prst="rect">
            <a:avLst/>
          </a:prstGeom>
          <a:noFill/>
          <a:ln>
            <a:noFill/>
          </a:ln>
          <a:extLst/>
        </p:spPr>
        <p:txBody>
          <a:bodyPr lIns="0" tIns="0" rIns="0" bIns="0">
            <a:spAutoFit/>
          </a:bodyPr>
          <a:lstStyle>
            <a:lvl1pPr>
              <a:defRPr sz="2400">
                <a:solidFill>
                  <a:schemeClr val="tx1"/>
                </a:solidFill>
                <a:latin typeface="Rockwell" panose="02060603020205020403" pitchFamily="18" charset="0"/>
                <a:ea typeface="MS PGothic" pitchFamily="34" charset="-128"/>
              </a:defRPr>
            </a:lvl1pPr>
            <a:lvl2pPr marL="37931725" indent="-37474525">
              <a:defRPr sz="2400">
                <a:solidFill>
                  <a:schemeClr val="tx1"/>
                </a:solidFill>
                <a:latin typeface="Rockwell" panose="02060603020205020403" pitchFamily="18" charset="0"/>
                <a:ea typeface="MS PGothic" pitchFamily="34" charset="-128"/>
              </a:defRPr>
            </a:lvl2pPr>
            <a:lvl3pPr>
              <a:defRPr sz="2400">
                <a:solidFill>
                  <a:schemeClr val="tx1"/>
                </a:solidFill>
                <a:latin typeface="Rockwell" panose="02060603020205020403" pitchFamily="18" charset="0"/>
                <a:ea typeface="MS PGothic" pitchFamily="34" charset="-128"/>
              </a:defRPr>
            </a:lvl3pPr>
            <a:lvl4pPr>
              <a:defRPr sz="2400">
                <a:solidFill>
                  <a:schemeClr val="tx1"/>
                </a:solidFill>
                <a:latin typeface="Rockwell" panose="02060603020205020403" pitchFamily="18" charset="0"/>
                <a:ea typeface="MS PGothic" pitchFamily="34" charset="-128"/>
              </a:defRPr>
            </a:lvl4pPr>
            <a:lvl5pPr>
              <a:defRPr sz="2400">
                <a:solidFill>
                  <a:schemeClr val="tx1"/>
                </a:solidFill>
                <a:latin typeface="Rockwell" panose="02060603020205020403" pitchFamily="18" charset="0"/>
                <a:ea typeface="MS PGothic" pitchFamily="34" charset="-128"/>
              </a:defRPr>
            </a:lvl5pPr>
            <a:lvl6pPr marL="457200" eaLnBrk="0" fontAlgn="base" hangingPunct="0">
              <a:spcBef>
                <a:spcPct val="0"/>
              </a:spcBef>
              <a:spcAft>
                <a:spcPct val="0"/>
              </a:spcAft>
              <a:defRPr sz="2400">
                <a:solidFill>
                  <a:schemeClr val="tx1"/>
                </a:solidFill>
                <a:latin typeface="Rockwell" panose="02060603020205020403" pitchFamily="18" charset="0"/>
                <a:ea typeface="MS PGothic" pitchFamily="34" charset="-128"/>
              </a:defRPr>
            </a:lvl6pPr>
            <a:lvl7pPr marL="914400" eaLnBrk="0" fontAlgn="base" hangingPunct="0">
              <a:spcBef>
                <a:spcPct val="0"/>
              </a:spcBef>
              <a:spcAft>
                <a:spcPct val="0"/>
              </a:spcAft>
              <a:defRPr sz="2400">
                <a:solidFill>
                  <a:schemeClr val="tx1"/>
                </a:solidFill>
                <a:latin typeface="Rockwell" panose="02060603020205020403" pitchFamily="18" charset="0"/>
                <a:ea typeface="MS PGothic" pitchFamily="34" charset="-128"/>
              </a:defRPr>
            </a:lvl7pPr>
            <a:lvl8pPr marL="1371600" eaLnBrk="0" fontAlgn="base" hangingPunct="0">
              <a:spcBef>
                <a:spcPct val="0"/>
              </a:spcBef>
              <a:spcAft>
                <a:spcPct val="0"/>
              </a:spcAft>
              <a:defRPr sz="2400">
                <a:solidFill>
                  <a:schemeClr val="tx1"/>
                </a:solidFill>
                <a:latin typeface="Rockwell" panose="02060603020205020403" pitchFamily="18" charset="0"/>
                <a:ea typeface="MS PGothic" pitchFamily="34" charset="-128"/>
              </a:defRPr>
            </a:lvl8pPr>
            <a:lvl9pPr marL="1828800" eaLnBrk="0" fontAlgn="base" hangingPunct="0">
              <a:spcBef>
                <a:spcPct val="0"/>
              </a:spcBef>
              <a:spcAft>
                <a:spcPct val="0"/>
              </a:spcAft>
              <a:defRPr sz="2400">
                <a:solidFill>
                  <a:schemeClr val="tx1"/>
                </a:solidFill>
                <a:latin typeface="Rockwell" panose="02060603020205020403" pitchFamily="18" charset="0"/>
                <a:ea typeface="MS PGothic" pitchFamily="34"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defRPr/>
            </a:pPr>
            <a:r>
              <a:rPr kumimoji="0" lang="en-US" altLang="en-US" sz="3600" b="1" i="0" u="none" strike="noStrike" kern="1200" cap="none" spc="0" normalizeH="0" baseline="0" noProof="0" smtClean="0">
                <a:ln>
                  <a:noFill/>
                </a:ln>
                <a:solidFill>
                  <a:srgbClr val="A1C4E3"/>
                </a:solidFill>
                <a:effectLst/>
                <a:uLnTx/>
                <a:uFillTx/>
                <a:latin typeface="Rockwell" panose="02060603020205020403" pitchFamily="18" charset="0"/>
                <a:ea typeface="MS PGothic" pitchFamily="34" charset="-128"/>
                <a:cs typeface="+mn-cs"/>
              </a:rPr>
              <a:t>+</a:t>
            </a:r>
          </a:p>
        </p:txBody>
      </p:sp>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sz="half" idx="1"/>
          </p:nvPr>
        </p:nvSpPr>
        <p:spPr>
          <a:xfrm>
            <a:off x="4410075" y="1985963"/>
            <a:ext cx="3657600" cy="196596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11" name="Content Placeholder 2"/>
          <p:cNvSpPr>
            <a:spLocks noGrp="1"/>
          </p:cNvSpPr>
          <p:nvPr>
            <p:ph sz="half" idx="15"/>
          </p:nvPr>
        </p:nvSpPr>
        <p:spPr>
          <a:xfrm>
            <a:off x="498518" y="1985963"/>
            <a:ext cx="3657600" cy="414020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13" name="Content Placeholder 2"/>
          <p:cNvSpPr>
            <a:spLocks noGrp="1"/>
          </p:cNvSpPr>
          <p:nvPr>
            <p:ph sz="half" idx="16"/>
          </p:nvPr>
        </p:nvSpPr>
        <p:spPr>
          <a:xfrm>
            <a:off x="4410075" y="4169664"/>
            <a:ext cx="3657600" cy="196596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8" name="Date Placeholder 4"/>
          <p:cNvSpPr>
            <a:spLocks noGrp="1"/>
          </p:cNvSpPr>
          <p:nvPr>
            <p:ph type="dt" sz="half" idx="17"/>
          </p:nvPr>
        </p:nvSpPr>
        <p:spPr/>
        <p:txBody>
          <a:bodyPr/>
          <a:lstStyle>
            <a:lvl1pPr>
              <a:defRPr/>
            </a:lvl1pPr>
          </a:lstStyle>
          <a:p>
            <a:pPr marL="0" marR="0" lvl="0" indent="0" algn="r" defTabSz="457200" rtl="0" eaLnBrk="1" fontAlgn="base" latinLnBrk="0" hangingPunct="1">
              <a:lnSpc>
                <a:spcPct val="100000"/>
              </a:lnSpc>
              <a:spcBef>
                <a:spcPct val="0"/>
              </a:spcBef>
              <a:spcAft>
                <a:spcPct val="0"/>
              </a:spcAft>
              <a:buClrTx/>
              <a:buSzTx/>
              <a:buFontTx/>
              <a:buNone/>
              <a:tabLst/>
              <a:defRPr/>
            </a:pPr>
            <a:fld id="{A3E1B7AB-88BE-4D0D-97A4-4281CF8750CC}" type="datetime1">
              <a:rPr kumimoji="0" lang="en-US" altLang="en-US" sz="1100" b="0" i="0" u="none" strike="noStrike" kern="1200" cap="none" spc="0" normalizeH="0" baseline="0" noProof="0">
                <a:ln>
                  <a:noFill/>
                </a:ln>
                <a:solidFill>
                  <a:srgbClr val="595959"/>
                </a:solidFill>
                <a:effectLst/>
                <a:uLnTx/>
                <a:uFillTx/>
                <a:latin typeface="Rockwell" panose="02060603020205020403" pitchFamily="18" charset="0"/>
                <a:ea typeface="MS PGothic" pitchFamily="34" charset="-128"/>
                <a:cs typeface="+mn-cs"/>
              </a:rPr>
              <a:pPr marL="0" marR="0" lvl="0" indent="0" algn="r" defTabSz="457200" rtl="0" eaLnBrk="1" fontAlgn="base" latinLnBrk="0" hangingPunct="1">
                <a:lnSpc>
                  <a:spcPct val="100000"/>
                </a:lnSpc>
                <a:spcBef>
                  <a:spcPct val="0"/>
                </a:spcBef>
                <a:spcAft>
                  <a:spcPct val="0"/>
                </a:spcAft>
                <a:buClrTx/>
                <a:buSzTx/>
                <a:buFontTx/>
                <a:buNone/>
                <a:tabLst/>
                <a:defRPr/>
              </a:pPr>
              <a:t>7/26/2018</a:t>
            </a:fld>
            <a:endParaRPr kumimoji="0" lang="en-US" altLang="en-US" sz="1100" b="0" i="0" u="none" strike="noStrike" kern="1200" cap="none" spc="0" normalizeH="0" baseline="0" noProof="0">
              <a:ln>
                <a:noFill/>
              </a:ln>
              <a:solidFill>
                <a:srgbClr val="595959"/>
              </a:solidFill>
              <a:effectLst/>
              <a:uLnTx/>
              <a:uFillTx/>
              <a:latin typeface="Rockwell" panose="02060603020205020403" pitchFamily="18" charset="0"/>
              <a:ea typeface="MS PGothic" pitchFamily="34" charset="-128"/>
              <a:cs typeface="+mn-cs"/>
            </a:endParaRPr>
          </a:p>
        </p:txBody>
      </p:sp>
      <p:sp>
        <p:nvSpPr>
          <p:cNvPr id="9" name="Footer Placeholder 5"/>
          <p:cNvSpPr>
            <a:spLocks noGrp="1"/>
          </p:cNvSpPr>
          <p:nvPr>
            <p:ph type="ftr" sz="quarter" idx="18"/>
          </p:nvPr>
        </p:nvSpPr>
        <p:spPr/>
        <p:txBody>
          <a:bodyPr/>
          <a:lstStyle>
            <a:lvl1pPr>
              <a:defRPr/>
            </a:lvl1pPr>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US" altLang="en-US" sz="1100" b="0" i="0" u="none" strike="noStrike" kern="1200" cap="none" spc="0" normalizeH="0" baseline="0" noProof="0">
              <a:ln>
                <a:noFill/>
              </a:ln>
              <a:solidFill>
                <a:srgbClr val="595959"/>
              </a:solidFill>
              <a:effectLst/>
              <a:uLnTx/>
              <a:uFillTx/>
              <a:latin typeface="Rockwell" panose="02060603020205020403" pitchFamily="18" charset="0"/>
              <a:ea typeface="MS PGothic" pitchFamily="34" charset="-128"/>
              <a:cs typeface="+mn-cs"/>
            </a:endParaRPr>
          </a:p>
        </p:txBody>
      </p:sp>
      <p:sp>
        <p:nvSpPr>
          <p:cNvPr id="10" name="Slide Number Placeholder 6"/>
          <p:cNvSpPr>
            <a:spLocks noGrp="1"/>
          </p:cNvSpPr>
          <p:nvPr>
            <p:ph type="sldNum" sz="quarter" idx="19"/>
          </p:nvPr>
        </p:nvSpPr>
        <p:spPr/>
        <p:txBody>
          <a:bodyPr/>
          <a:lstStyle>
            <a:lvl1pPr>
              <a:defRPr/>
            </a:lvl1pPr>
          </a:lstStyle>
          <a:p>
            <a:pPr marL="0" marR="0" lvl="0" indent="0" algn="r" defTabSz="457200" rtl="0" eaLnBrk="1" fontAlgn="base" latinLnBrk="0" hangingPunct="1">
              <a:lnSpc>
                <a:spcPct val="100000"/>
              </a:lnSpc>
              <a:spcBef>
                <a:spcPct val="0"/>
              </a:spcBef>
              <a:spcAft>
                <a:spcPct val="0"/>
              </a:spcAft>
              <a:buClrTx/>
              <a:buSzTx/>
              <a:buFontTx/>
              <a:buNone/>
              <a:tabLst/>
              <a:defRPr/>
            </a:pPr>
            <a:fld id="{56A0D4C4-70C6-4550-A6CA-D708A28770F5}" type="slidenum">
              <a:rPr kumimoji="0" lang="en-US" altLang="en-US" sz="1400" b="0" i="0" u="none" strike="noStrike" kern="1200" cap="none" spc="0" normalizeH="0" baseline="0" noProof="0">
                <a:ln>
                  <a:noFill/>
                </a:ln>
                <a:solidFill>
                  <a:prstClr val="white"/>
                </a:solidFill>
                <a:effectLst/>
                <a:uLnTx/>
                <a:uFillTx/>
                <a:latin typeface="Rockwell" panose="02060603020205020403" pitchFamily="18" charset="0"/>
                <a:ea typeface="MS PGothic" pitchFamily="34" charset="-128"/>
                <a:cs typeface="+mn-cs"/>
              </a:rPr>
              <a:pPr marL="0" marR="0" lvl="0" indent="0" algn="r" defTabSz="457200" rtl="0" eaLnBrk="1" fontAlgn="base" latinLnBrk="0" hangingPunct="1">
                <a:lnSpc>
                  <a:spcPct val="100000"/>
                </a:lnSpc>
                <a:spcBef>
                  <a:spcPct val="0"/>
                </a:spcBef>
                <a:spcAft>
                  <a:spcPct val="0"/>
                </a:spcAft>
                <a:buClrTx/>
                <a:buSzTx/>
                <a:buFontTx/>
                <a:buNone/>
                <a:tabLst/>
                <a:defRPr/>
              </a:pPr>
              <a:t>‹#›</a:t>
            </a:fld>
            <a:endParaRPr kumimoji="0" lang="en-US" altLang="en-US" sz="1400" b="0" i="0" u="none" strike="noStrike" kern="1200" cap="none" spc="0" normalizeH="0" baseline="0" noProof="0">
              <a:ln>
                <a:noFill/>
              </a:ln>
              <a:solidFill>
                <a:prstClr val="white"/>
              </a:solidFill>
              <a:effectLst/>
              <a:uLnTx/>
              <a:uFillTx/>
              <a:latin typeface="Rockwell" panose="02060603020205020403" pitchFamily="18" charset="0"/>
              <a:ea typeface="MS PGothic" pitchFamily="34" charset="-128"/>
              <a:cs typeface="+mn-cs"/>
            </a:endParaRPr>
          </a:p>
        </p:txBody>
      </p:sp>
    </p:spTree>
    <p:extLst>
      <p:ext uri="{BB962C8B-B14F-4D97-AF65-F5344CB8AC3E}">
        <p14:creationId xmlns:p14="http://schemas.microsoft.com/office/powerpoint/2010/main" val="220961118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Title and Content, Alt.">
    <p:spTree>
      <p:nvGrpSpPr>
        <p:cNvPr id="1" name=""/>
        <p:cNvGrpSpPr/>
        <p:nvPr/>
      </p:nvGrpSpPr>
      <p:grpSpPr>
        <a:xfrm>
          <a:off x="0" y="0"/>
          <a:ext cx="0" cy="0"/>
          <a:chOff x="0" y="0"/>
          <a:chExt cx="0" cy="0"/>
        </a:xfrm>
      </p:grpSpPr>
      <p:sp>
        <p:nvSpPr>
          <p:cNvPr id="7" name="Rectangle 6"/>
          <p:cNvSpPr/>
          <p:nvPr/>
        </p:nvSpPr>
        <p:spPr>
          <a:xfrm>
            <a:off x="8166847" y="282574"/>
            <a:ext cx="685800" cy="1600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white"/>
              </a:solidFill>
              <a:effectLst/>
              <a:uLnTx/>
              <a:uFillTx/>
              <a:latin typeface="Rockwell"/>
              <a:ea typeface="+mn-ea"/>
              <a:cs typeface="+mn-cs"/>
            </a:endParaRPr>
          </a:p>
        </p:txBody>
      </p:sp>
      <p:sp>
        <p:nvSpPr>
          <p:cNvPr id="2" name="Title 1"/>
          <p:cNvSpPr>
            <a:spLocks noGrp="1"/>
          </p:cNvSpPr>
          <p:nvPr>
            <p:ph type="title"/>
          </p:nvPr>
        </p:nvSpPr>
        <p:spPr>
          <a:xfrm>
            <a:off x="498474" y="134471"/>
            <a:ext cx="7556313" cy="995082"/>
          </a:xfrm>
        </p:spPr>
        <p:txBody>
          <a:bodyPr anchor="b" anchorCtr="0"/>
          <a:lstStyle/>
          <a:p>
            <a:r>
              <a:rPr lang="en-US" smtClean="0"/>
              <a:t>Click to edit Master title style</a:t>
            </a:r>
            <a:endParaRPr/>
          </a:p>
        </p:txBody>
      </p:sp>
      <p:sp>
        <p:nvSpPr>
          <p:cNvPr id="3" name="Content Placeholder 2"/>
          <p:cNvSpPr>
            <a:spLocks noGrp="1"/>
          </p:cNvSpPr>
          <p:nvPr>
            <p:ph idx="1"/>
          </p:nvPr>
        </p:nvSpPr>
        <p:spPr/>
        <p:txBody>
          <a:bodyPr/>
          <a:lstStyle>
            <a:lvl5pPr>
              <a:defRPr/>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10"/>
          </p:nvPr>
        </p:nvSpPr>
        <p:spPr/>
        <p:txBody>
          <a:bodyPr/>
          <a:lstStyle/>
          <a:p>
            <a:fld id="{8E9718A7-2B15-C347-B708-4E85D52F4AA4}" type="datetimeFigureOut">
              <a:rPr lang="en-US" smtClean="0"/>
              <a:t>7/26/2018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5E84564-75FE-D847-AF71-AE7C252681ED}" type="slidenum">
              <a:rPr lang="en-US" smtClean="0"/>
              <a:t>‹#›</a:t>
            </a:fld>
            <a:endParaRPr lang="en-US"/>
          </a:p>
        </p:txBody>
      </p:sp>
      <p:sp>
        <p:nvSpPr>
          <p:cNvPr id="9" name="TextBox 8"/>
          <p:cNvSpPr txBox="1"/>
          <p:nvPr/>
        </p:nvSpPr>
        <p:spPr>
          <a:xfrm>
            <a:off x="223185" y="228600"/>
            <a:ext cx="260909" cy="553998"/>
          </a:xfrm>
          <a:prstGeom prst="rect">
            <a:avLst/>
          </a:prstGeom>
          <a:noFill/>
        </p:spPr>
        <p:txBody>
          <a:bodyPr wrap="square" lIns="0" tIns="0" rIns="0" bIns="0"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sz="3600" b="1" i="0" u="none" strike="noStrike" kern="1200" cap="none" spc="0" normalizeH="0" baseline="0" noProof="0">
                <a:ln>
                  <a:noFill/>
                </a:ln>
                <a:solidFill>
                  <a:srgbClr val="629DD1">
                    <a:lumMod val="60000"/>
                    <a:lumOff val="40000"/>
                  </a:srgbClr>
                </a:solidFill>
                <a:effectLst/>
                <a:uLnTx/>
                <a:uFillTx/>
                <a:latin typeface="Rockwell"/>
                <a:ea typeface="+mn-ea"/>
                <a:cs typeface="+mn-cs"/>
              </a:rPr>
              <a:t>+</a:t>
            </a:r>
          </a:p>
        </p:txBody>
      </p:sp>
      <p:sp>
        <p:nvSpPr>
          <p:cNvPr id="10" name="Text Placeholder 3"/>
          <p:cNvSpPr>
            <a:spLocks noGrp="1"/>
          </p:cNvSpPr>
          <p:nvPr>
            <p:ph type="body" sz="half" idx="2"/>
          </p:nvPr>
        </p:nvSpPr>
        <p:spPr>
          <a:xfrm>
            <a:off x="498518" y="1129553"/>
            <a:ext cx="7558960" cy="774700"/>
          </a:xfrm>
        </p:spPr>
        <p:txBody>
          <a:bodyPr vert="horz" lIns="91440" tIns="45720" rIns="91440" bIns="45720" rtlCol="0" anchor="t" anchorCtr="0">
            <a:noAutofit/>
          </a:bodyPr>
          <a:lstStyle>
            <a:lvl1pPr marL="0" indent="0">
              <a:buNone/>
              <a:defRPr kumimoji="0" sz="2400" b="0" i="0" u="none" strike="noStrike" kern="1200" cap="none" spc="0" normalizeH="0" baseline="0">
                <a:ln>
                  <a:noFill/>
                </a:ln>
                <a:solidFill>
                  <a:schemeClr val="accent3"/>
                </a:solidFill>
                <a:effectLst/>
                <a:uLnTx/>
                <a:uFillTx/>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marR="0" lvl="0" indent="0" algn="l" defTabSz="914400" rtl="0" eaLnBrk="1" fontAlgn="auto" latinLnBrk="0" hangingPunct="1">
              <a:lnSpc>
                <a:spcPct val="100000"/>
              </a:lnSpc>
              <a:spcBef>
                <a:spcPct val="0"/>
              </a:spcBef>
              <a:spcAft>
                <a:spcPts val="0"/>
              </a:spcAft>
              <a:buClrTx/>
              <a:buSzTx/>
              <a:buFontTx/>
              <a:buNone/>
              <a:tabLst/>
              <a:defRPr/>
            </a:pPr>
            <a:r>
              <a:rPr lang="en-US" smtClean="0"/>
              <a:t>Edit Master text styles</a:t>
            </a:r>
          </a:p>
        </p:txBody>
      </p:sp>
    </p:spTree>
    <p:extLst>
      <p:ext uri="{BB962C8B-B14F-4D97-AF65-F5344CB8AC3E}">
        <p14:creationId xmlns:p14="http://schemas.microsoft.com/office/powerpoint/2010/main" val="3343566259"/>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p:cSld name="4 Content">
    <p:spTree>
      <p:nvGrpSpPr>
        <p:cNvPr id="1" name=""/>
        <p:cNvGrpSpPr/>
        <p:nvPr/>
      </p:nvGrpSpPr>
      <p:grpSpPr>
        <a:xfrm>
          <a:off x="0" y="0"/>
          <a:ext cx="0" cy="0"/>
          <a:chOff x="0" y="0"/>
          <a:chExt cx="0" cy="0"/>
        </a:xfrm>
      </p:grpSpPr>
      <p:sp>
        <p:nvSpPr>
          <p:cNvPr id="7" name="Rectangle 6"/>
          <p:cNvSpPr/>
          <p:nvPr/>
        </p:nvSpPr>
        <p:spPr>
          <a:xfrm>
            <a:off x="8166100" y="282575"/>
            <a:ext cx="685800" cy="1600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sz="2400">
                <a:solidFill>
                  <a:schemeClr val="tx1"/>
                </a:solidFill>
                <a:latin typeface="Rockwell" panose="02060603020205020403" pitchFamily="18" charset="0"/>
                <a:ea typeface="MS PGothic" pitchFamily="34" charset="-128"/>
              </a:defRPr>
            </a:lvl1pPr>
            <a:lvl2pPr marL="37931725" indent="-37474525">
              <a:defRPr sz="2400">
                <a:solidFill>
                  <a:schemeClr val="tx1"/>
                </a:solidFill>
                <a:latin typeface="Rockwell" panose="02060603020205020403" pitchFamily="18" charset="0"/>
                <a:ea typeface="MS PGothic" pitchFamily="34" charset="-128"/>
              </a:defRPr>
            </a:lvl2pPr>
            <a:lvl3pPr>
              <a:defRPr sz="2400">
                <a:solidFill>
                  <a:schemeClr val="tx1"/>
                </a:solidFill>
                <a:latin typeface="Rockwell" panose="02060603020205020403" pitchFamily="18" charset="0"/>
                <a:ea typeface="MS PGothic" pitchFamily="34" charset="-128"/>
              </a:defRPr>
            </a:lvl3pPr>
            <a:lvl4pPr>
              <a:defRPr sz="2400">
                <a:solidFill>
                  <a:schemeClr val="tx1"/>
                </a:solidFill>
                <a:latin typeface="Rockwell" panose="02060603020205020403" pitchFamily="18" charset="0"/>
                <a:ea typeface="MS PGothic" pitchFamily="34" charset="-128"/>
              </a:defRPr>
            </a:lvl4pPr>
            <a:lvl5pPr>
              <a:defRPr sz="2400">
                <a:solidFill>
                  <a:schemeClr val="tx1"/>
                </a:solidFill>
                <a:latin typeface="Rockwell" panose="02060603020205020403" pitchFamily="18" charset="0"/>
                <a:ea typeface="MS PGothic" pitchFamily="34" charset="-128"/>
              </a:defRPr>
            </a:lvl5pPr>
            <a:lvl6pPr marL="457200" eaLnBrk="0" fontAlgn="base" hangingPunct="0">
              <a:spcBef>
                <a:spcPct val="0"/>
              </a:spcBef>
              <a:spcAft>
                <a:spcPct val="0"/>
              </a:spcAft>
              <a:defRPr sz="2400">
                <a:solidFill>
                  <a:schemeClr val="tx1"/>
                </a:solidFill>
                <a:latin typeface="Rockwell" panose="02060603020205020403" pitchFamily="18" charset="0"/>
                <a:ea typeface="MS PGothic" pitchFamily="34" charset="-128"/>
              </a:defRPr>
            </a:lvl6pPr>
            <a:lvl7pPr marL="914400" eaLnBrk="0" fontAlgn="base" hangingPunct="0">
              <a:spcBef>
                <a:spcPct val="0"/>
              </a:spcBef>
              <a:spcAft>
                <a:spcPct val="0"/>
              </a:spcAft>
              <a:defRPr sz="2400">
                <a:solidFill>
                  <a:schemeClr val="tx1"/>
                </a:solidFill>
                <a:latin typeface="Rockwell" panose="02060603020205020403" pitchFamily="18" charset="0"/>
                <a:ea typeface="MS PGothic" pitchFamily="34" charset="-128"/>
              </a:defRPr>
            </a:lvl7pPr>
            <a:lvl8pPr marL="1371600" eaLnBrk="0" fontAlgn="base" hangingPunct="0">
              <a:spcBef>
                <a:spcPct val="0"/>
              </a:spcBef>
              <a:spcAft>
                <a:spcPct val="0"/>
              </a:spcAft>
              <a:defRPr sz="2400">
                <a:solidFill>
                  <a:schemeClr val="tx1"/>
                </a:solidFill>
                <a:latin typeface="Rockwell" panose="02060603020205020403" pitchFamily="18" charset="0"/>
                <a:ea typeface="MS PGothic" pitchFamily="34" charset="-128"/>
              </a:defRPr>
            </a:lvl8pPr>
            <a:lvl9pPr marL="1828800" eaLnBrk="0" fontAlgn="base" hangingPunct="0">
              <a:spcBef>
                <a:spcPct val="0"/>
              </a:spcBef>
              <a:spcAft>
                <a:spcPct val="0"/>
              </a:spcAft>
              <a:defRPr sz="2400">
                <a:solidFill>
                  <a:schemeClr val="tx1"/>
                </a:solidFill>
                <a:latin typeface="Rockwell" panose="02060603020205020403" pitchFamily="18" charset="0"/>
                <a:ea typeface="MS PGothic" pitchFamily="34" charset="-128"/>
              </a:defRPr>
            </a:lvl9pPr>
          </a:lstStyle>
          <a:p>
            <a:pPr marL="0" marR="0" lvl="0" indent="0" algn="ctr" defTabSz="457200" rtl="0" eaLnBrk="1" fontAlgn="base" latinLnBrk="0" hangingPunct="1">
              <a:lnSpc>
                <a:spcPct val="100000"/>
              </a:lnSpc>
              <a:spcBef>
                <a:spcPct val="0"/>
              </a:spcBef>
              <a:spcAft>
                <a:spcPct val="0"/>
              </a:spcAft>
              <a:buClrTx/>
              <a:buSzTx/>
              <a:buFontTx/>
              <a:buNone/>
              <a:tabLst/>
              <a:defRPr/>
            </a:pPr>
            <a:endParaRPr kumimoji="0" lang="en-US" altLang="en-US" sz="1800" b="0" i="0" u="none" strike="noStrike" kern="1200" cap="none" spc="0" normalizeH="0" baseline="0" noProof="0" smtClean="0">
              <a:ln>
                <a:noFill/>
              </a:ln>
              <a:solidFill>
                <a:srgbClr val="FFFFFF"/>
              </a:solidFill>
              <a:effectLst/>
              <a:uLnTx/>
              <a:uFillTx/>
              <a:latin typeface="Rockwell" panose="02060603020205020403" pitchFamily="18" charset="0"/>
              <a:ea typeface="MS PGothic" pitchFamily="34" charset="-128"/>
              <a:cs typeface="+mn-cs"/>
            </a:endParaRPr>
          </a:p>
        </p:txBody>
      </p:sp>
      <p:sp>
        <p:nvSpPr>
          <p:cNvPr id="8" name="TextBox 7"/>
          <p:cNvSpPr txBox="1">
            <a:spLocks noChangeArrowheads="1"/>
          </p:cNvSpPr>
          <p:nvPr/>
        </p:nvSpPr>
        <p:spPr bwMode="auto">
          <a:xfrm>
            <a:off x="223838" y="228600"/>
            <a:ext cx="260350" cy="554038"/>
          </a:xfrm>
          <a:prstGeom prst="rect">
            <a:avLst/>
          </a:prstGeom>
          <a:noFill/>
          <a:ln>
            <a:noFill/>
          </a:ln>
          <a:extLst/>
        </p:spPr>
        <p:txBody>
          <a:bodyPr lIns="0" tIns="0" rIns="0" bIns="0">
            <a:spAutoFit/>
          </a:bodyPr>
          <a:lstStyle>
            <a:lvl1pPr>
              <a:defRPr sz="2400">
                <a:solidFill>
                  <a:schemeClr val="tx1"/>
                </a:solidFill>
                <a:latin typeface="Rockwell" panose="02060603020205020403" pitchFamily="18" charset="0"/>
                <a:ea typeface="MS PGothic" pitchFamily="34" charset="-128"/>
              </a:defRPr>
            </a:lvl1pPr>
            <a:lvl2pPr marL="37931725" indent="-37474525">
              <a:defRPr sz="2400">
                <a:solidFill>
                  <a:schemeClr val="tx1"/>
                </a:solidFill>
                <a:latin typeface="Rockwell" panose="02060603020205020403" pitchFamily="18" charset="0"/>
                <a:ea typeface="MS PGothic" pitchFamily="34" charset="-128"/>
              </a:defRPr>
            </a:lvl2pPr>
            <a:lvl3pPr>
              <a:defRPr sz="2400">
                <a:solidFill>
                  <a:schemeClr val="tx1"/>
                </a:solidFill>
                <a:latin typeface="Rockwell" panose="02060603020205020403" pitchFamily="18" charset="0"/>
                <a:ea typeface="MS PGothic" pitchFamily="34" charset="-128"/>
              </a:defRPr>
            </a:lvl3pPr>
            <a:lvl4pPr>
              <a:defRPr sz="2400">
                <a:solidFill>
                  <a:schemeClr val="tx1"/>
                </a:solidFill>
                <a:latin typeface="Rockwell" panose="02060603020205020403" pitchFamily="18" charset="0"/>
                <a:ea typeface="MS PGothic" pitchFamily="34" charset="-128"/>
              </a:defRPr>
            </a:lvl4pPr>
            <a:lvl5pPr>
              <a:defRPr sz="2400">
                <a:solidFill>
                  <a:schemeClr val="tx1"/>
                </a:solidFill>
                <a:latin typeface="Rockwell" panose="02060603020205020403" pitchFamily="18" charset="0"/>
                <a:ea typeface="MS PGothic" pitchFamily="34" charset="-128"/>
              </a:defRPr>
            </a:lvl5pPr>
            <a:lvl6pPr marL="457200" eaLnBrk="0" fontAlgn="base" hangingPunct="0">
              <a:spcBef>
                <a:spcPct val="0"/>
              </a:spcBef>
              <a:spcAft>
                <a:spcPct val="0"/>
              </a:spcAft>
              <a:defRPr sz="2400">
                <a:solidFill>
                  <a:schemeClr val="tx1"/>
                </a:solidFill>
                <a:latin typeface="Rockwell" panose="02060603020205020403" pitchFamily="18" charset="0"/>
                <a:ea typeface="MS PGothic" pitchFamily="34" charset="-128"/>
              </a:defRPr>
            </a:lvl6pPr>
            <a:lvl7pPr marL="914400" eaLnBrk="0" fontAlgn="base" hangingPunct="0">
              <a:spcBef>
                <a:spcPct val="0"/>
              </a:spcBef>
              <a:spcAft>
                <a:spcPct val="0"/>
              </a:spcAft>
              <a:defRPr sz="2400">
                <a:solidFill>
                  <a:schemeClr val="tx1"/>
                </a:solidFill>
                <a:latin typeface="Rockwell" panose="02060603020205020403" pitchFamily="18" charset="0"/>
                <a:ea typeface="MS PGothic" pitchFamily="34" charset="-128"/>
              </a:defRPr>
            </a:lvl7pPr>
            <a:lvl8pPr marL="1371600" eaLnBrk="0" fontAlgn="base" hangingPunct="0">
              <a:spcBef>
                <a:spcPct val="0"/>
              </a:spcBef>
              <a:spcAft>
                <a:spcPct val="0"/>
              </a:spcAft>
              <a:defRPr sz="2400">
                <a:solidFill>
                  <a:schemeClr val="tx1"/>
                </a:solidFill>
                <a:latin typeface="Rockwell" panose="02060603020205020403" pitchFamily="18" charset="0"/>
                <a:ea typeface="MS PGothic" pitchFamily="34" charset="-128"/>
              </a:defRPr>
            </a:lvl8pPr>
            <a:lvl9pPr marL="1828800" eaLnBrk="0" fontAlgn="base" hangingPunct="0">
              <a:spcBef>
                <a:spcPct val="0"/>
              </a:spcBef>
              <a:spcAft>
                <a:spcPct val="0"/>
              </a:spcAft>
              <a:defRPr sz="2400">
                <a:solidFill>
                  <a:schemeClr val="tx1"/>
                </a:solidFill>
                <a:latin typeface="Rockwell" panose="02060603020205020403" pitchFamily="18" charset="0"/>
                <a:ea typeface="MS PGothic" pitchFamily="34"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defRPr/>
            </a:pPr>
            <a:r>
              <a:rPr kumimoji="0" lang="en-US" altLang="en-US" sz="3600" b="1" i="0" u="none" strike="noStrike" kern="1200" cap="none" spc="0" normalizeH="0" baseline="0" noProof="0" smtClean="0">
                <a:ln>
                  <a:noFill/>
                </a:ln>
                <a:solidFill>
                  <a:srgbClr val="A1C4E3"/>
                </a:solidFill>
                <a:effectLst/>
                <a:uLnTx/>
                <a:uFillTx/>
                <a:latin typeface="Rockwell" panose="02060603020205020403" pitchFamily="18" charset="0"/>
                <a:ea typeface="MS PGothic" pitchFamily="34" charset="-128"/>
                <a:cs typeface="+mn-cs"/>
              </a:rPr>
              <a:t>+</a:t>
            </a:r>
          </a:p>
        </p:txBody>
      </p:sp>
      <p:sp>
        <p:nvSpPr>
          <p:cNvPr id="2" name="Title 1"/>
          <p:cNvSpPr>
            <a:spLocks noGrp="1"/>
          </p:cNvSpPr>
          <p:nvPr>
            <p:ph type="title"/>
          </p:nvPr>
        </p:nvSpPr>
        <p:spPr/>
        <p:txBody>
          <a:bodyPr/>
          <a:lstStyle/>
          <a:p>
            <a:r>
              <a:rPr lang="en-US" smtClean="0"/>
              <a:t>Click to edit Master title style</a:t>
            </a:r>
            <a:endParaRPr/>
          </a:p>
        </p:txBody>
      </p:sp>
      <p:sp>
        <p:nvSpPr>
          <p:cNvPr id="12" name="Content Placeholder 2"/>
          <p:cNvSpPr>
            <a:spLocks noGrp="1"/>
          </p:cNvSpPr>
          <p:nvPr>
            <p:ph sz="half" idx="17"/>
          </p:nvPr>
        </p:nvSpPr>
        <p:spPr>
          <a:xfrm>
            <a:off x="502920" y="1985963"/>
            <a:ext cx="3657413" cy="196596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14" name="Content Placeholder 2"/>
          <p:cNvSpPr>
            <a:spLocks noGrp="1"/>
          </p:cNvSpPr>
          <p:nvPr>
            <p:ph sz="half" idx="18"/>
          </p:nvPr>
        </p:nvSpPr>
        <p:spPr>
          <a:xfrm>
            <a:off x="502920" y="4164965"/>
            <a:ext cx="3657413" cy="196596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15" name="Content Placeholder 2"/>
          <p:cNvSpPr>
            <a:spLocks noGrp="1"/>
          </p:cNvSpPr>
          <p:nvPr>
            <p:ph sz="half" idx="1"/>
          </p:nvPr>
        </p:nvSpPr>
        <p:spPr>
          <a:xfrm>
            <a:off x="4410075" y="1985963"/>
            <a:ext cx="3657600" cy="196596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16" name="Content Placeholder 2"/>
          <p:cNvSpPr>
            <a:spLocks noGrp="1"/>
          </p:cNvSpPr>
          <p:nvPr>
            <p:ph sz="half" idx="16"/>
          </p:nvPr>
        </p:nvSpPr>
        <p:spPr>
          <a:xfrm>
            <a:off x="4410075" y="4169664"/>
            <a:ext cx="3657600" cy="196596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9" name="Date Placeholder 4"/>
          <p:cNvSpPr>
            <a:spLocks noGrp="1"/>
          </p:cNvSpPr>
          <p:nvPr>
            <p:ph type="dt" sz="half" idx="19"/>
          </p:nvPr>
        </p:nvSpPr>
        <p:spPr/>
        <p:txBody>
          <a:bodyPr/>
          <a:lstStyle>
            <a:lvl1pPr>
              <a:defRPr/>
            </a:lvl1pPr>
          </a:lstStyle>
          <a:p>
            <a:pPr marL="0" marR="0" lvl="0" indent="0" algn="r" defTabSz="457200" rtl="0" eaLnBrk="1" fontAlgn="base" latinLnBrk="0" hangingPunct="1">
              <a:lnSpc>
                <a:spcPct val="100000"/>
              </a:lnSpc>
              <a:spcBef>
                <a:spcPct val="0"/>
              </a:spcBef>
              <a:spcAft>
                <a:spcPct val="0"/>
              </a:spcAft>
              <a:buClrTx/>
              <a:buSzTx/>
              <a:buFontTx/>
              <a:buNone/>
              <a:tabLst/>
              <a:defRPr/>
            </a:pPr>
            <a:fld id="{6320E114-A4F6-449C-BF1E-88EC8EFE6050}" type="datetime1">
              <a:rPr kumimoji="0" lang="en-US" altLang="en-US" sz="1100" b="0" i="0" u="none" strike="noStrike" kern="1200" cap="none" spc="0" normalizeH="0" baseline="0" noProof="0">
                <a:ln>
                  <a:noFill/>
                </a:ln>
                <a:solidFill>
                  <a:srgbClr val="595959"/>
                </a:solidFill>
                <a:effectLst/>
                <a:uLnTx/>
                <a:uFillTx/>
                <a:latin typeface="Rockwell" panose="02060603020205020403" pitchFamily="18" charset="0"/>
                <a:ea typeface="MS PGothic" pitchFamily="34" charset="-128"/>
                <a:cs typeface="+mn-cs"/>
              </a:rPr>
              <a:pPr marL="0" marR="0" lvl="0" indent="0" algn="r" defTabSz="457200" rtl="0" eaLnBrk="1" fontAlgn="base" latinLnBrk="0" hangingPunct="1">
                <a:lnSpc>
                  <a:spcPct val="100000"/>
                </a:lnSpc>
                <a:spcBef>
                  <a:spcPct val="0"/>
                </a:spcBef>
                <a:spcAft>
                  <a:spcPct val="0"/>
                </a:spcAft>
                <a:buClrTx/>
                <a:buSzTx/>
                <a:buFontTx/>
                <a:buNone/>
                <a:tabLst/>
                <a:defRPr/>
              </a:pPr>
              <a:t>7/26/2018</a:t>
            </a:fld>
            <a:endParaRPr kumimoji="0" lang="en-US" altLang="en-US" sz="1100" b="0" i="0" u="none" strike="noStrike" kern="1200" cap="none" spc="0" normalizeH="0" baseline="0" noProof="0">
              <a:ln>
                <a:noFill/>
              </a:ln>
              <a:solidFill>
                <a:srgbClr val="595959"/>
              </a:solidFill>
              <a:effectLst/>
              <a:uLnTx/>
              <a:uFillTx/>
              <a:latin typeface="Rockwell" panose="02060603020205020403" pitchFamily="18" charset="0"/>
              <a:ea typeface="MS PGothic" pitchFamily="34" charset="-128"/>
              <a:cs typeface="+mn-cs"/>
            </a:endParaRPr>
          </a:p>
        </p:txBody>
      </p:sp>
      <p:sp>
        <p:nvSpPr>
          <p:cNvPr id="10" name="Footer Placeholder 5"/>
          <p:cNvSpPr>
            <a:spLocks noGrp="1"/>
          </p:cNvSpPr>
          <p:nvPr>
            <p:ph type="ftr" sz="quarter" idx="20"/>
          </p:nvPr>
        </p:nvSpPr>
        <p:spPr/>
        <p:txBody>
          <a:bodyPr/>
          <a:lstStyle>
            <a:lvl1pPr>
              <a:defRPr/>
            </a:lvl1pPr>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US" altLang="en-US" sz="1100" b="0" i="0" u="none" strike="noStrike" kern="1200" cap="none" spc="0" normalizeH="0" baseline="0" noProof="0">
              <a:ln>
                <a:noFill/>
              </a:ln>
              <a:solidFill>
                <a:srgbClr val="595959"/>
              </a:solidFill>
              <a:effectLst/>
              <a:uLnTx/>
              <a:uFillTx/>
              <a:latin typeface="Rockwell" panose="02060603020205020403" pitchFamily="18" charset="0"/>
              <a:ea typeface="MS PGothic" pitchFamily="34" charset="-128"/>
              <a:cs typeface="+mn-cs"/>
            </a:endParaRPr>
          </a:p>
        </p:txBody>
      </p:sp>
      <p:sp>
        <p:nvSpPr>
          <p:cNvPr id="11" name="Slide Number Placeholder 6"/>
          <p:cNvSpPr>
            <a:spLocks noGrp="1"/>
          </p:cNvSpPr>
          <p:nvPr>
            <p:ph type="sldNum" sz="quarter" idx="21"/>
          </p:nvPr>
        </p:nvSpPr>
        <p:spPr/>
        <p:txBody>
          <a:bodyPr/>
          <a:lstStyle>
            <a:lvl1pPr>
              <a:defRPr/>
            </a:lvl1pPr>
          </a:lstStyle>
          <a:p>
            <a:pPr marL="0" marR="0" lvl="0" indent="0" algn="r" defTabSz="457200" rtl="0" eaLnBrk="1" fontAlgn="base" latinLnBrk="0" hangingPunct="1">
              <a:lnSpc>
                <a:spcPct val="100000"/>
              </a:lnSpc>
              <a:spcBef>
                <a:spcPct val="0"/>
              </a:spcBef>
              <a:spcAft>
                <a:spcPct val="0"/>
              </a:spcAft>
              <a:buClrTx/>
              <a:buSzTx/>
              <a:buFontTx/>
              <a:buNone/>
              <a:tabLst/>
              <a:defRPr/>
            </a:pPr>
            <a:fld id="{8DC4944A-E3AA-4CB9-9BEF-52C7B1F919A5}" type="slidenum">
              <a:rPr kumimoji="0" lang="en-US" altLang="en-US" sz="1400" b="0" i="0" u="none" strike="noStrike" kern="1200" cap="none" spc="0" normalizeH="0" baseline="0" noProof="0">
                <a:ln>
                  <a:noFill/>
                </a:ln>
                <a:solidFill>
                  <a:prstClr val="white"/>
                </a:solidFill>
                <a:effectLst/>
                <a:uLnTx/>
                <a:uFillTx/>
                <a:latin typeface="Rockwell" panose="02060603020205020403" pitchFamily="18" charset="0"/>
                <a:ea typeface="MS PGothic" pitchFamily="34" charset="-128"/>
                <a:cs typeface="+mn-cs"/>
              </a:rPr>
              <a:pPr marL="0" marR="0" lvl="0" indent="0" algn="r" defTabSz="457200" rtl="0" eaLnBrk="1" fontAlgn="base" latinLnBrk="0" hangingPunct="1">
                <a:lnSpc>
                  <a:spcPct val="100000"/>
                </a:lnSpc>
                <a:spcBef>
                  <a:spcPct val="0"/>
                </a:spcBef>
                <a:spcAft>
                  <a:spcPct val="0"/>
                </a:spcAft>
                <a:buClrTx/>
                <a:buSzTx/>
                <a:buFontTx/>
                <a:buNone/>
                <a:tabLst/>
                <a:defRPr/>
              </a:pPr>
              <a:t>‹#›</a:t>
            </a:fld>
            <a:endParaRPr kumimoji="0" lang="en-US" altLang="en-US" sz="1400" b="0" i="0" u="none" strike="noStrike" kern="1200" cap="none" spc="0" normalizeH="0" baseline="0" noProof="0">
              <a:ln>
                <a:noFill/>
              </a:ln>
              <a:solidFill>
                <a:prstClr val="white"/>
              </a:solidFill>
              <a:effectLst/>
              <a:uLnTx/>
              <a:uFillTx/>
              <a:latin typeface="Rockwell" panose="02060603020205020403" pitchFamily="18" charset="0"/>
              <a:ea typeface="MS PGothic" pitchFamily="34" charset="-128"/>
              <a:cs typeface="+mn-cs"/>
            </a:endParaRPr>
          </a:p>
        </p:txBody>
      </p:sp>
    </p:spTree>
    <p:extLst>
      <p:ext uri="{BB962C8B-B14F-4D97-AF65-F5344CB8AC3E}">
        <p14:creationId xmlns:p14="http://schemas.microsoft.com/office/powerpoint/2010/main" val="1041338202"/>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3" name="Rectangle 2"/>
          <p:cNvSpPr/>
          <p:nvPr/>
        </p:nvSpPr>
        <p:spPr>
          <a:xfrm>
            <a:off x="8166100" y="282575"/>
            <a:ext cx="685800" cy="1600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sz="2400">
                <a:solidFill>
                  <a:schemeClr val="tx1"/>
                </a:solidFill>
                <a:latin typeface="Rockwell" panose="02060603020205020403" pitchFamily="18" charset="0"/>
                <a:ea typeface="MS PGothic" pitchFamily="34" charset="-128"/>
              </a:defRPr>
            </a:lvl1pPr>
            <a:lvl2pPr marL="37931725" indent="-37474525">
              <a:defRPr sz="2400">
                <a:solidFill>
                  <a:schemeClr val="tx1"/>
                </a:solidFill>
                <a:latin typeface="Rockwell" panose="02060603020205020403" pitchFamily="18" charset="0"/>
                <a:ea typeface="MS PGothic" pitchFamily="34" charset="-128"/>
              </a:defRPr>
            </a:lvl2pPr>
            <a:lvl3pPr>
              <a:defRPr sz="2400">
                <a:solidFill>
                  <a:schemeClr val="tx1"/>
                </a:solidFill>
                <a:latin typeface="Rockwell" panose="02060603020205020403" pitchFamily="18" charset="0"/>
                <a:ea typeface="MS PGothic" pitchFamily="34" charset="-128"/>
              </a:defRPr>
            </a:lvl3pPr>
            <a:lvl4pPr>
              <a:defRPr sz="2400">
                <a:solidFill>
                  <a:schemeClr val="tx1"/>
                </a:solidFill>
                <a:latin typeface="Rockwell" panose="02060603020205020403" pitchFamily="18" charset="0"/>
                <a:ea typeface="MS PGothic" pitchFamily="34" charset="-128"/>
              </a:defRPr>
            </a:lvl4pPr>
            <a:lvl5pPr>
              <a:defRPr sz="2400">
                <a:solidFill>
                  <a:schemeClr val="tx1"/>
                </a:solidFill>
                <a:latin typeface="Rockwell" panose="02060603020205020403" pitchFamily="18" charset="0"/>
                <a:ea typeface="MS PGothic" pitchFamily="34" charset="-128"/>
              </a:defRPr>
            </a:lvl5pPr>
            <a:lvl6pPr marL="457200" eaLnBrk="0" fontAlgn="base" hangingPunct="0">
              <a:spcBef>
                <a:spcPct val="0"/>
              </a:spcBef>
              <a:spcAft>
                <a:spcPct val="0"/>
              </a:spcAft>
              <a:defRPr sz="2400">
                <a:solidFill>
                  <a:schemeClr val="tx1"/>
                </a:solidFill>
                <a:latin typeface="Rockwell" panose="02060603020205020403" pitchFamily="18" charset="0"/>
                <a:ea typeface="MS PGothic" pitchFamily="34" charset="-128"/>
              </a:defRPr>
            </a:lvl6pPr>
            <a:lvl7pPr marL="914400" eaLnBrk="0" fontAlgn="base" hangingPunct="0">
              <a:spcBef>
                <a:spcPct val="0"/>
              </a:spcBef>
              <a:spcAft>
                <a:spcPct val="0"/>
              </a:spcAft>
              <a:defRPr sz="2400">
                <a:solidFill>
                  <a:schemeClr val="tx1"/>
                </a:solidFill>
                <a:latin typeface="Rockwell" panose="02060603020205020403" pitchFamily="18" charset="0"/>
                <a:ea typeface="MS PGothic" pitchFamily="34" charset="-128"/>
              </a:defRPr>
            </a:lvl7pPr>
            <a:lvl8pPr marL="1371600" eaLnBrk="0" fontAlgn="base" hangingPunct="0">
              <a:spcBef>
                <a:spcPct val="0"/>
              </a:spcBef>
              <a:spcAft>
                <a:spcPct val="0"/>
              </a:spcAft>
              <a:defRPr sz="2400">
                <a:solidFill>
                  <a:schemeClr val="tx1"/>
                </a:solidFill>
                <a:latin typeface="Rockwell" panose="02060603020205020403" pitchFamily="18" charset="0"/>
                <a:ea typeface="MS PGothic" pitchFamily="34" charset="-128"/>
              </a:defRPr>
            </a:lvl8pPr>
            <a:lvl9pPr marL="1828800" eaLnBrk="0" fontAlgn="base" hangingPunct="0">
              <a:spcBef>
                <a:spcPct val="0"/>
              </a:spcBef>
              <a:spcAft>
                <a:spcPct val="0"/>
              </a:spcAft>
              <a:defRPr sz="2400">
                <a:solidFill>
                  <a:schemeClr val="tx1"/>
                </a:solidFill>
                <a:latin typeface="Rockwell" panose="02060603020205020403" pitchFamily="18" charset="0"/>
                <a:ea typeface="MS PGothic" pitchFamily="34" charset="-128"/>
              </a:defRPr>
            </a:lvl9pPr>
          </a:lstStyle>
          <a:p>
            <a:pPr marL="0" marR="0" lvl="0" indent="0" algn="ctr" defTabSz="457200" rtl="0" eaLnBrk="1" fontAlgn="base" latinLnBrk="0" hangingPunct="1">
              <a:lnSpc>
                <a:spcPct val="100000"/>
              </a:lnSpc>
              <a:spcBef>
                <a:spcPct val="0"/>
              </a:spcBef>
              <a:spcAft>
                <a:spcPct val="0"/>
              </a:spcAft>
              <a:buClrTx/>
              <a:buSzTx/>
              <a:buFontTx/>
              <a:buNone/>
              <a:tabLst/>
              <a:defRPr/>
            </a:pPr>
            <a:endParaRPr kumimoji="0" lang="en-US" altLang="en-US" sz="1800" b="0" i="0" u="none" strike="noStrike" kern="1200" cap="none" spc="0" normalizeH="0" baseline="0" noProof="0" smtClean="0">
              <a:ln>
                <a:noFill/>
              </a:ln>
              <a:solidFill>
                <a:srgbClr val="FFFFFF"/>
              </a:solidFill>
              <a:effectLst/>
              <a:uLnTx/>
              <a:uFillTx/>
              <a:latin typeface="Rockwell" panose="02060603020205020403" pitchFamily="18" charset="0"/>
              <a:ea typeface="MS PGothic" pitchFamily="34" charset="-128"/>
              <a:cs typeface="+mn-cs"/>
            </a:endParaRPr>
          </a:p>
        </p:txBody>
      </p:sp>
      <p:sp>
        <p:nvSpPr>
          <p:cNvPr id="4" name="TextBox 3"/>
          <p:cNvSpPr txBox="1">
            <a:spLocks noChangeArrowheads="1"/>
          </p:cNvSpPr>
          <p:nvPr/>
        </p:nvSpPr>
        <p:spPr bwMode="auto">
          <a:xfrm>
            <a:off x="223838" y="228600"/>
            <a:ext cx="260350" cy="554038"/>
          </a:xfrm>
          <a:prstGeom prst="rect">
            <a:avLst/>
          </a:prstGeom>
          <a:noFill/>
          <a:ln>
            <a:noFill/>
          </a:ln>
          <a:extLst/>
        </p:spPr>
        <p:txBody>
          <a:bodyPr lIns="0" tIns="0" rIns="0" bIns="0">
            <a:spAutoFit/>
          </a:bodyPr>
          <a:lstStyle>
            <a:lvl1pPr>
              <a:defRPr sz="2400">
                <a:solidFill>
                  <a:schemeClr val="tx1"/>
                </a:solidFill>
                <a:latin typeface="Rockwell" panose="02060603020205020403" pitchFamily="18" charset="0"/>
                <a:ea typeface="MS PGothic" pitchFamily="34" charset="-128"/>
              </a:defRPr>
            </a:lvl1pPr>
            <a:lvl2pPr marL="37931725" indent="-37474525">
              <a:defRPr sz="2400">
                <a:solidFill>
                  <a:schemeClr val="tx1"/>
                </a:solidFill>
                <a:latin typeface="Rockwell" panose="02060603020205020403" pitchFamily="18" charset="0"/>
                <a:ea typeface="MS PGothic" pitchFamily="34" charset="-128"/>
              </a:defRPr>
            </a:lvl2pPr>
            <a:lvl3pPr>
              <a:defRPr sz="2400">
                <a:solidFill>
                  <a:schemeClr val="tx1"/>
                </a:solidFill>
                <a:latin typeface="Rockwell" panose="02060603020205020403" pitchFamily="18" charset="0"/>
                <a:ea typeface="MS PGothic" pitchFamily="34" charset="-128"/>
              </a:defRPr>
            </a:lvl3pPr>
            <a:lvl4pPr>
              <a:defRPr sz="2400">
                <a:solidFill>
                  <a:schemeClr val="tx1"/>
                </a:solidFill>
                <a:latin typeface="Rockwell" panose="02060603020205020403" pitchFamily="18" charset="0"/>
                <a:ea typeface="MS PGothic" pitchFamily="34" charset="-128"/>
              </a:defRPr>
            </a:lvl4pPr>
            <a:lvl5pPr>
              <a:defRPr sz="2400">
                <a:solidFill>
                  <a:schemeClr val="tx1"/>
                </a:solidFill>
                <a:latin typeface="Rockwell" panose="02060603020205020403" pitchFamily="18" charset="0"/>
                <a:ea typeface="MS PGothic" pitchFamily="34" charset="-128"/>
              </a:defRPr>
            </a:lvl5pPr>
            <a:lvl6pPr marL="457200" eaLnBrk="0" fontAlgn="base" hangingPunct="0">
              <a:spcBef>
                <a:spcPct val="0"/>
              </a:spcBef>
              <a:spcAft>
                <a:spcPct val="0"/>
              </a:spcAft>
              <a:defRPr sz="2400">
                <a:solidFill>
                  <a:schemeClr val="tx1"/>
                </a:solidFill>
                <a:latin typeface="Rockwell" panose="02060603020205020403" pitchFamily="18" charset="0"/>
                <a:ea typeface="MS PGothic" pitchFamily="34" charset="-128"/>
              </a:defRPr>
            </a:lvl6pPr>
            <a:lvl7pPr marL="914400" eaLnBrk="0" fontAlgn="base" hangingPunct="0">
              <a:spcBef>
                <a:spcPct val="0"/>
              </a:spcBef>
              <a:spcAft>
                <a:spcPct val="0"/>
              </a:spcAft>
              <a:defRPr sz="2400">
                <a:solidFill>
                  <a:schemeClr val="tx1"/>
                </a:solidFill>
                <a:latin typeface="Rockwell" panose="02060603020205020403" pitchFamily="18" charset="0"/>
                <a:ea typeface="MS PGothic" pitchFamily="34" charset="-128"/>
              </a:defRPr>
            </a:lvl7pPr>
            <a:lvl8pPr marL="1371600" eaLnBrk="0" fontAlgn="base" hangingPunct="0">
              <a:spcBef>
                <a:spcPct val="0"/>
              </a:spcBef>
              <a:spcAft>
                <a:spcPct val="0"/>
              </a:spcAft>
              <a:defRPr sz="2400">
                <a:solidFill>
                  <a:schemeClr val="tx1"/>
                </a:solidFill>
                <a:latin typeface="Rockwell" panose="02060603020205020403" pitchFamily="18" charset="0"/>
                <a:ea typeface="MS PGothic" pitchFamily="34" charset="-128"/>
              </a:defRPr>
            </a:lvl8pPr>
            <a:lvl9pPr marL="1828800" eaLnBrk="0" fontAlgn="base" hangingPunct="0">
              <a:spcBef>
                <a:spcPct val="0"/>
              </a:spcBef>
              <a:spcAft>
                <a:spcPct val="0"/>
              </a:spcAft>
              <a:defRPr sz="2400">
                <a:solidFill>
                  <a:schemeClr val="tx1"/>
                </a:solidFill>
                <a:latin typeface="Rockwell" panose="02060603020205020403" pitchFamily="18" charset="0"/>
                <a:ea typeface="MS PGothic" pitchFamily="34"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defRPr/>
            </a:pPr>
            <a:r>
              <a:rPr kumimoji="0" lang="en-US" altLang="en-US" sz="3600" b="1" i="0" u="none" strike="noStrike" kern="1200" cap="none" spc="0" normalizeH="0" baseline="0" noProof="0" smtClean="0">
                <a:ln>
                  <a:noFill/>
                </a:ln>
                <a:solidFill>
                  <a:srgbClr val="A1C4E3"/>
                </a:solidFill>
                <a:effectLst/>
                <a:uLnTx/>
                <a:uFillTx/>
                <a:latin typeface="Rockwell" panose="02060603020205020403" pitchFamily="18" charset="0"/>
                <a:ea typeface="MS PGothic" pitchFamily="34" charset="-128"/>
                <a:cs typeface="+mn-cs"/>
              </a:rPr>
              <a:t>+</a:t>
            </a:r>
          </a:p>
        </p:txBody>
      </p:sp>
      <p:sp>
        <p:nvSpPr>
          <p:cNvPr id="2" name="Title 1"/>
          <p:cNvSpPr>
            <a:spLocks noGrp="1"/>
          </p:cNvSpPr>
          <p:nvPr>
            <p:ph type="title"/>
          </p:nvPr>
        </p:nvSpPr>
        <p:spPr/>
        <p:txBody>
          <a:bodyPr/>
          <a:lstStyle/>
          <a:p>
            <a:r>
              <a:rPr lang="en-US" smtClean="0"/>
              <a:t>Click to edit Master title style</a:t>
            </a:r>
            <a:endParaRPr/>
          </a:p>
        </p:txBody>
      </p:sp>
      <p:sp>
        <p:nvSpPr>
          <p:cNvPr id="5" name="Date Placeholder 2"/>
          <p:cNvSpPr>
            <a:spLocks noGrp="1"/>
          </p:cNvSpPr>
          <p:nvPr>
            <p:ph type="dt" sz="half" idx="10"/>
          </p:nvPr>
        </p:nvSpPr>
        <p:spPr/>
        <p:txBody>
          <a:bodyPr/>
          <a:lstStyle>
            <a:lvl1pPr>
              <a:defRPr/>
            </a:lvl1pPr>
          </a:lstStyle>
          <a:p>
            <a:pPr marL="0" marR="0" lvl="0" indent="0" algn="r" defTabSz="457200" rtl="0" eaLnBrk="1" fontAlgn="base" latinLnBrk="0" hangingPunct="1">
              <a:lnSpc>
                <a:spcPct val="100000"/>
              </a:lnSpc>
              <a:spcBef>
                <a:spcPct val="0"/>
              </a:spcBef>
              <a:spcAft>
                <a:spcPct val="0"/>
              </a:spcAft>
              <a:buClrTx/>
              <a:buSzTx/>
              <a:buFontTx/>
              <a:buNone/>
              <a:tabLst/>
              <a:defRPr/>
            </a:pPr>
            <a:fld id="{3450C549-D094-4B5A-A175-089E37813625}" type="datetime1">
              <a:rPr kumimoji="0" lang="en-US" altLang="en-US" sz="1100" b="0" i="0" u="none" strike="noStrike" kern="1200" cap="none" spc="0" normalizeH="0" baseline="0" noProof="0">
                <a:ln>
                  <a:noFill/>
                </a:ln>
                <a:solidFill>
                  <a:srgbClr val="595959"/>
                </a:solidFill>
                <a:effectLst/>
                <a:uLnTx/>
                <a:uFillTx/>
                <a:latin typeface="Rockwell" panose="02060603020205020403" pitchFamily="18" charset="0"/>
                <a:ea typeface="MS PGothic" pitchFamily="34" charset="-128"/>
                <a:cs typeface="+mn-cs"/>
              </a:rPr>
              <a:pPr marL="0" marR="0" lvl="0" indent="0" algn="r" defTabSz="457200" rtl="0" eaLnBrk="1" fontAlgn="base" latinLnBrk="0" hangingPunct="1">
                <a:lnSpc>
                  <a:spcPct val="100000"/>
                </a:lnSpc>
                <a:spcBef>
                  <a:spcPct val="0"/>
                </a:spcBef>
                <a:spcAft>
                  <a:spcPct val="0"/>
                </a:spcAft>
                <a:buClrTx/>
                <a:buSzTx/>
                <a:buFontTx/>
                <a:buNone/>
                <a:tabLst/>
                <a:defRPr/>
              </a:pPr>
              <a:t>7/26/2018</a:t>
            </a:fld>
            <a:endParaRPr kumimoji="0" lang="en-US" altLang="en-US" sz="1100" b="0" i="0" u="none" strike="noStrike" kern="1200" cap="none" spc="0" normalizeH="0" baseline="0" noProof="0">
              <a:ln>
                <a:noFill/>
              </a:ln>
              <a:solidFill>
                <a:srgbClr val="595959"/>
              </a:solidFill>
              <a:effectLst/>
              <a:uLnTx/>
              <a:uFillTx/>
              <a:latin typeface="Rockwell" panose="02060603020205020403" pitchFamily="18" charset="0"/>
              <a:ea typeface="MS PGothic" pitchFamily="34" charset="-128"/>
              <a:cs typeface="+mn-cs"/>
            </a:endParaRPr>
          </a:p>
        </p:txBody>
      </p:sp>
      <p:sp>
        <p:nvSpPr>
          <p:cNvPr id="6" name="Footer Placeholder 3"/>
          <p:cNvSpPr>
            <a:spLocks noGrp="1"/>
          </p:cNvSpPr>
          <p:nvPr>
            <p:ph type="ftr" sz="quarter" idx="11"/>
          </p:nvPr>
        </p:nvSpPr>
        <p:spPr/>
        <p:txBody>
          <a:bodyPr/>
          <a:lstStyle>
            <a:lvl1pPr>
              <a:defRPr/>
            </a:lvl1pPr>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US" altLang="en-US" sz="1100" b="0" i="0" u="none" strike="noStrike" kern="1200" cap="none" spc="0" normalizeH="0" baseline="0" noProof="0">
              <a:ln>
                <a:noFill/>
              </a:ln>
              <a:solidFill>
                <a:srgbClr val="595959"/>
              </a:solidFill>
              <a:effectLst/>
              <a:uLnTx/>
              <a:uFillTx/>
              <a:latin typeface="Rockwell" panose="02060603020205020403" pitchFamily="18" charset="0"/>
              <a:ea typeface="MS PGothic" pitchFamily="34" charset="-128"/>
              <a:cs typeface="+mn-cs"/>
            </a:endParaRPr>
          </a:p>
        </p:txBody>
      </p:sp>
      <p:sp>
        <p:nvSpPr>
          <p:cNvPr id="7" name="Slide Number Placeholder 4"/>
          <p:cNvSpPr>
            <a:spLocks noGrp="1"/>
          </p:cNvSpPr>
          <p:nvPr>
            <p:ph type="sldNum" sz="quarter" idx="12"/>
          </p:nvPr>
        </p:nvSpPr>
        <p:spPr/>
        <p:txBody>
          <a:bodyPr/>
          <a:lstStyle>
            <a:lvl1pPr>
              <a:defRPr/>
            </a:lvl1pPr>
          </a:lstStyle>
          <a:p>
            <a:pPr marL="0" marR="0" lvl="0" indent="0" algn="r" defTabSz="457200" rtl="0" eaLnBrk="1" fontAlgn="base" latinLnBrk="0" hangingPunct="1">
              <a:lnSpc>
                <a:spcPct val="100000"/>
              </a:lnSpc>
              <a:spcBef>
                <a:spcPct val="0"/>
              </a:spcBef>
              <a:spcAft>
                <a:spcPct val="0"/>
              </a:spcAft>
              <a:buClrTx/>
              <a:buSzTx/>
              <a:buFontTx/>
              <a:buNone/>
              <a:tabLst/>
              <a:defRPr/>
            </a:pPr>
            <a:fld id="{FDBC35FB-745F-421B-B2EE-5CFACDBE9FBA}" type="slidenum">
              <a:rPr kumimoji="0" lang="en-US" altLang="en-US" sz="1400" b="0" i="0" u="none" strike="noStrike" kern="1200" cap="none" spc="0" normalizeH="0" baseline="0" noProof="0">
                <a:ln>
                  <a:noFill/>
                </a:ln>
                <a:solidFill>
                  <a:prstClr val="white"/>
                </a:solidFill>
                <a:effectLst/>
                <a:uLnTx/>
                <a:uFillTx/>
                <a:latin typeface="Rockwell" panose="02060603020205020403" pitchFamily="18" charset="0"/>
                <a:ea typeface="MS PGothic" pitchFamily="34" charset="-128"/>
                <a:cs typeface="+mn-cs"/>
              </a:rPr>
              <a:pPr marL="0" marR="0" lvl="0" indent="0" algn="r" defTabSz="457200" rtl="0" eaLnBrk="1" fontAlgn="base" latinLnBrk="0" hangingPunct="1">
                <a:lnSpc>
                  <a:spcPct val="100000"/>
                </a:lnSpc>
                <a:spcBef>
                  <a:spcPct val="0"/>
                </a:spcBef>
                <a:spcAft>
                  <a:spcPct val="0"/>
                </a:spcAft>
                <a:buClrTx/>
                <a:buSzTx/>
                <a:buFontTx/>
                <a:buNone/>
                <a:tabLst/>
                <a:defRPr/>
              </a:pPr>
              <a:t>‹#›</a:t>
            </a:fld>
            <a:endParaRPr kumimoji="0" lang="en-US" altLang="en-US" sz="1400" b="0" i="0" u="none" strike="noStrike" kern="1200" cap="none" spc="0" normalizeH="0" baseline="0" noProof="0">
              <a:ln>
                <a:noFill/>
              </a:ln>
              <a:solidFill>
                <a:prstClr val="white"/>
              </a:solidFill>
              <a:effectLst/>
              <a:uLnTx/>
              <a:uFillTx/>
              <a:latin typeface="Rockwell" panose="02060603020205020403" pitchFamily="18" charset="0"/>
              <a:ea typeface="MS PGothic" pitchFamily="34" charset="-128"/>
              <a:cs typeface="+mn-cs"/>
            </a:endParaRPr>
          </a:p>
        </p:txBody>
      </p:sp>
    </p:spTree>
    <p:extLst>
      <p:ext uri="{BB962C8B-B14F-4D97-AF65-F5344CB8AC3E}">
        <p14:creationId xmlns:p14="http://schemas.microsoft.com/office/powerpoint/2010/main" val="2957960735"/>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p:cSld name="Blank">
    <p:spTree>
      <p:nvGrpSpPr>
        <p:cNvPr id="1" name=""/>
        <p:cNvGrpSpPr/>
        <p:nvPr/>
      </p:nvGrpSpPr>
      <p:grpSpPr>
        <a:xfrm>
          <a:off x="0" y="0"/>
          <a:ext cx="0" cy="0"/>
          <a:chOff x="0" y="0"/>
          <a:chExt cx="0" cy="0"/>
        </a:xfrm>
      </p:grpSpPr>
      <p:sp>
        <p:nvSpPr>
          <p:cNvPr id="2" name="Rectangle 1"/>
          <p:cNvSpPr/>
          <p:nvPr/>
        </p:nvSpPr>
        <p:spPr>
          <a:xfrm>
            <a:off x="8166100" y="282575"/>
            <a:ext cx="685800" cy="30162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sz="2400">
                <a:solidFill>
                  <a:schemeClr val="tx1"/>
                </a:solidFill>
                <a:latin typeface="Rockwell" panose="02060603020205020403" pitchFamily="18" charset="0"/>
                <a:ea typeface="MS PGothic" pitchFamily="34" charset="-128"/>
              </a:defRPr>
            </a:lvl1pPr>
            <a:lvl2pPr marL="37931725" indent="-37474525">
              <a:defRPr sz="2400">
                <a:solidFill>
                  <a:schemeClr val="tx1"/>
                </a:solidFill>
                <a:latin typeface="Rockwell" panose="02060603020205020403" pitchFamily="18" charset="0"/>
                <a:ea typeface="MS PGothic" pitchFamily="34" charset="-128"/>
              </a:defRPr>
            </a:lvl2pPr>
            <a:lvl3pPr>
              <a:defRPr sz="2400">
                <a:solidFill>
                  <a:schemeClr val="tx1"/>
                </a:solidFill>
                <a:latin typeface="Rockwell" panose="02060603020205020403" pitchFamily="18" charset="0"/>
                <a:ea typeface="MS PGothic" pitchFamily="34" charset="-128"/>
              </a:defRPr>
            </a:lvl3pPr>
            <a:lvl4pPr>
              <a:defRPr sz="2400">
                <a:solidFill>
                  <a:schemeClr val="tx1"/>
                </a:solidFill>
                <a:latin typeface="Rockwell" panose="02060603020205020403" pitchFamily="18" charset="0"/>
                <a:ea typeface="MS PGothic" pitchFamily="34" charset="-128"/>
              </a:defRPr>
            </a:lvl4pPr>
            <a:lvl5pPr>
              <a:defRPr sz="2400">
                <a:solidFill>
                  <a:schemeClr val="tx1"/>
                </a:solidFill>
                <a:latin typeface="Rockwell" panose="02060603020205020403" pitchFamily="18" charset="0"/>
                <a:ea typeface="MS PGothic" pitchFamily="34" charset="-128"/>
              </a:defRPr>
            </a:lvl5pPr>
            <a:lvl6pPr marL="457200" eaLnBrk="0" fontAlgn="base" hangingPunct="0">
              <a:spcBef>
                <a:spcPct val="0"/>
              </a:spcBef>
              <a:spcAft>
                <a:spcPct val="0"/>
              </a:spcAft>
              <a:defRPr sz="2400">
                <a:solidFill>
                  <a:schemeClr val="tx1"/>
                </a:solidFill>
                <a:latin typeface="Rockwell" panose="02060603020205020403" pitchFamily="18" charset="0"/>
                <a:ea typeface="MS PGothic" pitchFamily="34" charset="-128"/>
              </a:defRPr>
            </a:lvl6pPr>
            <a:lvl7pPr marL="914400" eaLnBrk="0" fontAlgn="base" hangingPunct="0">
              <a:spcBef>
                <a:spcPct val="0"/>
              </a:spcBef>
              <a:spcAft>
                <a:spcPct val="0"/>
              </a:spcAft>
              <a:defRPr sz="2400">
                <a:solidFill>
                  <a:schemeClr val="tx1"/>
                </a:solidFill>
                <a:latin typeface="Rockwell" panose="02060603020205020403" pitchFamily="18" charset="0"/>
                <a:ea typeface="MS PGothic" pitchFamily="34" charset="-128"/>
              </a:defRPr>
            </a:lvl7pPr>
            <a:lvl8pPr marL="1371600" eaLnBrk="0" fontAlgn="base" hangingPunct="0">
              <a:spcBef>
                <a:spcPct val="0"/>
              </a:spcBef>
              <a:spcAft>
                <a:spcPct val="0"/>
              </a:spcAft>
              <a:defRPr sz="2400">
                <a:solidFill>
                  <a:schemeClr val="tx1"/>
                </a:solidFill>
                <a:latin typeface="Rockwell" panose="02060603020205020403" pitchFamily="18" charset="0"/>
                <a:ea typeface="MS PGothic" pitchFamily="34" charset="-128"/>
              </a:defRPr>
            </a:lvl8pPr>
            <a:lvl9pPr marL="1828800" eaLnBrk="0" fontAlgn="base" hangingPunct="0">
              <a:spcBef>
                <a:spcPct val="0"/>
              </a:spcBef>
              <a:spcAft>
                <a:spcPct val="0"/>
              </a:spcAft>
              <a:defRPr sz="2400">
                <a:solidFill>
                  <a:schemeClr val="tx1"/>
                </a:solidFill>
                <a:latin typeface="Rockwell" panose="02060603020205020403" pitchFamily="18" charset="0"/>
                <a:ea typeface="MS PGothic" pitchFamily="34" charset="-128"/>
              </a:defRPr>
            </a:lvl9pPr>
          </a:lstStyle>
          <a:p>
            <a:pPr marL="0" marR="0" lvl="0" indent="0" algn="ctr" defTabSz="457200" rtl="0" eaLnBrk="1" fontAlgn="base" latinLnBrk="0" hangingPunct="1">
              <a:lnSpc>
                <a:spcPct val="100000"/>
              </a:lnSpc>
              <a:spcBef>
                <a:spcPct val="0"/>
              </a:spcBef>
              <a:spcAft>
                <a:spcPct val="0"/>
              </a:spcAft>
              <a:buClrTx/>
              <a:buSzTx/>
              <a:buFontTx/>
              <a:buNone/>
              <a:tabLst/>
              <a:defRPr/>
            </a:pPr>
            <a:endParaRPr kumimoji="0" lang="en-US" altLang="en-US" sz="1800" b="0" i="0" u="none" strike="noStrike" kern="1200" cap="none" spc="0" normalizeH="0" baseline="0" noProof="0" smtClean="0">
              <a:ln>
                <a:noFill/>
              </a:ln>
              <a:solidFill>
                <a:srgbClr val="FFFFFF"/>
              </a:solidFill>
              <a:effectLst/>
              <a:uLnTx/>
              <a:uFillTx/>
              <a:latin typeface="Rockwell" panose="02060603020205020403" pitchFamily="18" charset="0"/>
              <a:ea typeface="MS PGothic" pitchFamily="34" charset="-128"/>
              <a:cs typeface="+mn-cs"/>
            </a:endParaRPr>
          </a:p>
        </p:txBody>
      </p:sp>
      <p:sp>
        <p:nvSpPr>
          <p:cNvPr id="3" name="Date Placeholder 1"/>
          <p:cNvSpPr>
            <a:spLocks noGrp="1"/>
          </p:cNvSpPr>
          <p:nvPr>
            <p:ph type="dt" sz="half" idx="10"/>
          </p:nvPr>
        </p:nvSpPr>
        <p:spPr/>
        <p:txBody>
          <a:bodyPr/>
          <a:lstStyle>
            <a:lvl1pPr>
              <a:defRPr/>
            </a:lvl1pPr>
          </a:lstStyle>
          <a:p>
            <a:pPr marL="0" marR="0" lvl="0" indent="0" algn="r" defTabSz="457200" rtl="0" eaLnBrk="1" fontAlgn="base" latinLnBrk="0" hangingPunct="1">
              <a:lnSpc>
                <a:spcPct val="100000"/>
              </a:lnSpc>
              <a:spcBef>
                <a:spcPct val="0"/>
              </a:spcBef>
              <a:spcAft>
                <a:spcPct val="0"/>
              </a:spcAft>
              <a:buClrTx/>
              <a:buSzTx/>
              <a:buFontTx/>
              <a:buNone/>
              <a:tabLst/>
              <a:defRPr/>
            </a:pPr>
            <a:fld id="{8323E14C-3361-4C43-9003-C4FDE87005C2}" type="datetime1">
              <a:rPr kumimoji="0" lang="en-US" altLang="en-US" sz="1100" b="0" i="0" u="none" strike="noStrike" kern="1200" cap="none" spc="0" normalizeH="0" baseline="0" noProof="0">
                <a:ln>
                  <a:noFill/>
                </a:ln>
                <a:solidFill>
                  <a:srgbClr val="595959"/>
                </a:solidFill>
                <a:effectLst/>
                <a:uLnTx/>
                <a:uFillTx/>
                <a:latin typeface="Rockwell" panose="02060603020205020403" pitchFamily="18" charset="0"/>
                <a:ea typeface="MS PGothic" pitchFamily="34" charset="-128"/>
                <a:cs typeface="+mn-cs"/>
              </a:rPr>
              <a:pPr marL="0" marR="0" lvl="0" indent="0" algn="r" defTabSz="457200" rtl="0" eaLnBrk="1" fontAlgn="base" latinLnBrk="0" hangingPunct="1">
                <a:lnSpc>
                  <a:spcPct val="100000"/>
                </a:lnSpc>
                <a:spcBef>
                  <a:spcPct val="0"/>
                </a:spcBef>
                <a:spcAft>
                  <a:spcPct val="0"/>
                </a:spcAft>
                <a:buClrTx/>
                <a:buSzTx/>
                <a:buFontTx/>
                <a:buNone/>
                <a:tabLst/>
                <a:defRPr/>
              </a:pPr>
              <a:t>7/26/2018</a:t>
            </a:fld>
            <a:endParaRPr kumimoji="0" lang="en-US" altLang="en-US" sz="1100" b="0" i="0" u="none" strike="noStrike" kern="1200" cap="none" spc="0" normalizeH="0" baseline="0" noProof="0">
              <a:ln>
                <a:noFill/>
              </a:ln>
              <a:solidFill>
                <a:srgbClr val="595959"/>
              </a:solidFill>
              <a:effectLst/>
              <a:uLnTx/>
              <a:uFillTx/>
              <a:latin typeface="Rockwell" panose="02060603020205020403" pitchFamily="18" charset="0"/>
              <a:ea typeface="MS PGothic" pitchFamily="34" charset="-128"/>
              <a:cs typeface="+mn-cs"/>
            </a:endParaRPr>
          </a:p>
        </p:txBody>
      </p:sp>
      <p:sp>
        <p:nvSpPr>
          <p:cNvPr id="4" name="Footer Placeholder 2"/>
          <p:cNvSpPr>
            <a:spLocks noGrp="1"/>
          </p:cNvSpPr>
          <p:nvPr>
            <p:ph type="ftr" sz="quarter" idx="11"/>
          </p:nvPr>
        </p:nvSpPr>
        <p:spPr/>
        <p:txBody>
          <a:bodyPr/>
          <a:lstStyle>
            <a:lvl1pPr>
              <a:defRPr/>
            </a:lvl1pPr>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US" altLang="en-US" sz="1100" b="0" i="0" u="none" strike="noStrike" kern="1200" cap="none" spc="0" normalizeH="0" baseline="0" noProof="0">
              <a:ln>
                <a:noFill/>
              </a:ln>
              <a:solidFill>
                <a:srgbClr val="595959"/>
              </a:solidFill>
              <a:effectLst/>
              <a:uLnTx/>
              <a:uFillTx/>
              <a:latin typeface="Rockwell" panose="02060603020205020403" pitchFamily="18" charset="0"/>
              <a:ea typeface="MS PGothic" pitchFamily="34" charset="-128"/>
              <a:cs typeface="+mn-cs"/>
            </a:endParaRPr>
          </a:p>
        </p:txBody>
      </p:sp>
      <p:sp>
        <p:nvSpPr>
          <p:cNvPr id="5" name="Slide Number Placeholder 3"/>
          <p:cNvSpPr>
            <a:spLocks noGrp="1"/>
          </p:cNvSpPr>
          <p:nvPr>
            <p:ph type="sldNum" sz="quarter" idx="12"/>
          </p:nvPr>
        </p:nvSpPr>
        <p:spPr/>
        <p:txBody>
          <a:bodyPr/>
          <a:lstStyle>
            <a:lvl1pPr>
              <a:defRPr/>
            </a:lvl1pPr>
          </a:lstStyle>
          <a:p>
            <a:pPr marL="0" marR="0" lvl="0" indent="0" algn="r" defTabSz="457200" rtl="0" eaLnBrk="1" fontAlgn="base" latinLnBrk="0" hangingPunct="1">
              <a:lnSpc>
                <a:spcPct val="100000"/>
              </a:lnSpc>
              <a:spcBef>
                <a:spcPct val="0"/>
              </a:spcBef>
              <a:spcAft>
                <a:spcPct val="0"/>
              </a:spcAft>
              <a:buClrTx/>
              <a:buSzTx/>
              <a:buFontTx/>
              <a:buNone/>
              <a:tabLst/>
              <a:defRPr/>
            </a:pPr>
            <a:fld id="{B652F2B6-1A2A-42CD-84D3-F9357A90DAC4}" type="slidenum">
              <a:rPr kumimoji="0" lang="en-US" altLang="en-US" sz="1400" b="0" i="0" u="none" strike="noStrike" kern="1200" cap="none" spc="0" normalizeH="0" baseline="0" noProof="0">
                <a:ln>
                  <a:noFill/>
                </a:ln>
                <a:solidFill>
                  <a:prstClr val="white"/>
                </a:solidFill>
                <a:effectLst/>
                <a:uLnTx/>
                <a:uFillTx/>
                <a:latin typeface="Rockwell" panose="02060603020205020403" pitchFamily="18" charset="0"/>
                <a:ea typeface="MS PGothic" pitchFamily="34" charset="-128"/>
                <a:cs typeface="+mn-cs"/>
              </a:rPr>
              <a:pPr marL="0" marR="0" lvl="0" indent="0" algn="r" defTabSz="457200" rtl="0" eaLnBrk="1" fontAlgn="base" latinLnBrk="0" hangingPunct="1">
                <a:lnSpc>
                  <a:spcPct val="100000"/>
                </a:lnSpc>
                <a:spcBef>
                  <a:spcPct val="0"/>
                </a:spcBef>
                <a:spcAft>
                  <a:spcPct val="0"/>
                </a:spcAft>
                <a:buClrTx/>
                <a:buSzTx/>
                <a:buFontTx/>
                <a:buNone/>
                <a:tabLst/>
                <a:defRPr/>
              </a:pPr>
              <a:t>‹#›</a:t>
            </a:fld>
            <a:endParaRPr kumimoji="0" lang="en-US" altLang="en-US" sz="1400" b="0" i="0" u="none" strike="noStrike" kern="1200" cap="none" spc="0" normalizeH="0" baseline="0" noProof="0">
              <a:ln>
                <a:noFill/>
              </a:ln>
              <a:solidFill>
                <a:prstClr val="white"/>
              </a:solidFill>
              <a:effectLst/>
              <a:uLnTx/>
              <a:uFillTx/>
              <a:latin typeface="Rockwell" panose="02060603020205020403" pitchFamily="18" charset="0"/>
              <a:ea typeface="MS PGothic" pitchFamily="34" charset="-128"/>
              <a:cs typeface="+mn-cs"/>
            </a:endParaRPr>
          </a:p>
        </p:txBody>
      </p:sp>
    </p:spTree>
    <p:extLst>
      <p:ext uri="{BB962C8B-B14F-4D97-AF65-F5344CB8AC3E}">
        <p14:creationId xmlns:p14="http://schemas.microsoft.com/office/powerpoint/2010/main" val="2404152074"/>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5" name="Rectangle 4"/>
          <p:cNvSpPr/>
          <p:nvPr/>
        </p:nvSpPr>
        <p:spPr>
          <a:xfrm>
            <a:off x="282575" y="228600"/>
            <a:ext cx="3451225" cy="634523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sz="2400">
                <a:solidFill>
                  <a:schemeClr val="tx1"/>
                </a:solidFill>
                <a:latin typeface="Rockwell" panose="02060603020205020403" pitchFamily="18" charset="0"/>
                <a:ea typeface="MS PGothic" pitchFamily="34" charset="-128"/>
              </a:defRPr>
            </a:lvl1pPr>
            <a:lvl2pPr marL="37931725" indent="-37474525">
              <a:defRPr sz="2400">
                <a:solidFill>
                  <a:schemeClr val="tx1"/>
                </a:solidFill>
                <a:latin typeface="Rockwell" panose="02060603020205020403" pitchFamily="18" charset="0"/>
                <a:ea typeface="MS PGothic" pitchFamily="34" charset="-128"/>
              </a:defRPr>
            </a:lvl2pPr>
            <a:lvl3pPr>
              <a:defRPr sz="2400">
                <a:solidFill>
                  <a:schemeClr val="tx1"/>
                </a:solidFill>
                <a:latin typeface="Rockwell" panose="02060603020205020403" pitchFamily="18" charset="0"/>
                <a:ea typeface="MS PGothic" pitchFamily="34" charset="-128"/>
              </a:defRPr>
            </a:lvl3pPr>
            <a:lvl4pPr>
              <a:defRPr sz="2400">
                <a:solidFill>
                  <a:schemeClr val="tx1"/>
                </a:solidFill>
                <a:latin typeface="Rockwell" panose="02060603020205020403" pitchFamily="18" charset="0"/>
                <a:ea typeface="MS PGothic" pitchFamily="34" charset="-128"/>
              </a:defRPr>
            </a:lvl4pPr>
            <a:lvl5pPr>
              <a:defRPr sz="2400">
                <a:solidFill>
                  <a:schemeClr val="tx1"/>
                </a:solidFill>
                <a:latin typeface="Rockwell" panose="02060603020205020403" pitchFamily="18" charset="0"/>
                <a:ea typeface="MS PGothic" pitchFamily="34" charset="-128"/>
              </a:defRPr>
            </a:lvl5pPr>
            <a:lvl6pPr marL="457200" eaLnBrk="0" fontAlgn="base" hangingPunct="0">
              <a:spcBef>
                <a:spcPct val="0"/>
              </a:spcBef>
              <a:spcAft>
                <a:spcPct val="0"/>
              </a:spcAft>
              <a:defRPr sz="2400">
                <a:solidFill>
                  <a:schemeClr val="tx1"/>
                </a:solidFill>
                <a:latin typeface="Rockwell" panose="02060603020205020403" pitchFamily="18" charset="0"/>
                <a:ea typeface="MS PGothic" pitchFamily="34" charset="-128"/>
              </a:defRPr>
            </a:lvl6pPr>
            <a:lvl7pPr marL="914400" eaLnBrk="0" fontAlgn="base" hangingPunct="0">
              <a:spcBef>
                <a:spcPct val="0"/>
              </a:spcBef>
              <a:spcAft>
                <a:spcPct val="0"/>
              </a:spcAft>
              <a:defRPr sz="2400">
                <a:solidFill>
                  <a:schemeClr val="tx1"/>
                </a:solidFill>
                <a:latin typeface="Rockwell" panose="02060603020205020403" pitchFamily="18" charset="0"/>
                <a:ea typeface="MS PGothic" pitchFamily="34" charset="-128"/>
              </a:defRPr>
            </a:lvl7pPr>
            <a:lvl8pPr marL="1371600" eaLnBrk="0" fontAlgn="base" hangingPunct="0">
              <a:spcBef>
                <a:spcPct val="0"/>
              </a:spcBef>
              <a:spcAft>
                <a:spcPct val="0"/>
              </a:spcAft>
              <a:defRPr sz="2400">
                <a:solidFill>
                  <a:schemeClr val="tx1"/>
                </a:solidFill>
                <a:latin typeface="Rockwell" panose="02060603020205020403" pitchFamily="18" charset="0"/>
                <a:ea typeface="MS PGothic" pitchFamily="34" charset="-128"/>
              </a:defRPr>
            </a:lvl8pPr>
            <a:lvl9pPr marL="1828800" eaLnBrk="0" fontAlgn="base" hangingPunct="0">
              <a:spcBef>
                <a:spcPct val="0"/>
              </a:spcBef>
              <a:spcAft>
                <a:spcPct val="0"/>
              </a:spcAft>
              <a:defRPr sz="2400">
                <a:solidFill>
                  <a:schemeClr val="tx1"/>
                </a:solidFill>
                <a:latin typeface="Rockwell" panose="02060603020205020403" pitchFamily="18" charset="0"/>
                <a:ea typeface="MS PGothic" pitchFamily="34" charset="-128"/>
              </a:defRPr>
            </a:lvl9pPr>
          </a:lstStyle>
          <a:p>
            <a:pPr marL="0" marR="0" lvl="0" indent="0" algn="ctr" defTabSz="457200" rtl="0" eaLnBrk="1" fontAlgn="base" latinLnBrk="0" hangingPunct="1">
              <a:lnSpc>
                <a:spcPct val="100000"/>
              </a:lnSpc>
              <a:spcBef>
                <a:spcPct val="0"/>
              </a:spcBef>
              <a:spcAft>
                <a:spcPct val="0"/>
              </a:spcAft>
              <a:buClrTx/>
              <a:buSzTx/>
              <a:buFontTx/>
              <a:buNone/>
              <a:tabLst/>
              <a:defRPr/>
            </a:pPr>
            <a:endParaRPr kumimoji="0" lang="en-US" altLang="en-US" sz="1800" b="0" i="0" u="none" strike="noStrike" kern="1200" cap="none" spc="0" normalizeH="0" baseline="0" noProof="0" smtClean="0">
              <a:ln>
                <a:noFill/>
              </a:ln>
              <a:solidFill>
                <a:srgbClr val="FFFFFF"/>
              </a:solidFill>
              <a:effectLst/>
              <a:uLnTx/>
              <a:uFillTx/>
              <a:latin typeface="Rockwell" panose="02060603020205020403" pitchFamily="18" charset="0"/>
              <a:ea typeface="MS PGothic" pitchFamily="34" charset="-128"/>
              <a:cs typeface="+mn-cs"/>
            </a:endParaRPr>
          </a:p>
        </p:txBody>
      </p:sp>
      <p:sp>
        <p:nvSpPr>
          <p:cNvPr id="6" name="TextBox 5"/>
          <p:cNvSpPr txBox="1">
            <a:spLocks noChangeArrowheads="1"/>
          </p:cNvSpPr>
          <p:nvPr/>
        </p:nvSpPr>
        <p:spPr bwMode="auto">
          <a:xfrm>
            <a:off x="425450" y="174625"/>
            <a:ext cx="412750" cy="831850"/>
          </a:xfrm>
          <a:prstGeom prst="rect">
            <a:avLst/>
          </a:prstGeom>
          <a:noFill/>
          <a:ln>
            <a:noFill/>
          </a:ln>
          <a:extLst/>
        </p:spPr>
        <p:txBody>
          <a:bodyPr lIns="0" tIns="0" rIns="0" bIns="0">
            <a:spAutoFit/>
          </a:bodyPr>
          <a:lstStyle>
            <a:lvl1pPr>
              <a:defRPr sz="2400">
                <a:solidFill>
                  <a:schemeClr val="tx1"/>
                </a:solidFill>
                <a:latin typeface="Rockwell" panose="02060603020205020403" pitchFamily="18" charset="0"/>
                <a:ea typeface="MS PGothic" pitchFamily="34" charset="-128"/>
              </a:defRPr>
            </a:lvl1pPr>
            <a:lvl2pPr marL="37931725" indent="-37474525">
              <a:defRPr sz="2400">
                <a:solidFill>
                  <a:schemeClr val="tx1"/>
                </a:solidFill>
                <a:latin typeface="Rockwell" panose="02060603020205020403" pitchFamily="18" charset="0"/>
                <a:ea typeface="MS PGothic" pitchFamily="34" charset="-128"/>
              </a:defRPr>
            </a:lvl2pPr>
            <a:lvl3pPr>
              <a:defRPr sz="2400">
                <a:solidFill>
                  <a:schemeClr val="tx1"/>
                </a:solidFill>
                <a:latin typeface="Rockwell" panose="02060603020205020403" pitchFamily="18" charset="0"/>
                <a:ea typeface="MS PGothic" pitchFamily="34" charset="-128"/>
              </a:defRPr>
            </a:lvl3pPr>
            <a:lvl4pPr>
              <a:defRPr sz="2400">
                <a:solidFill>
                  <a:schemeClr val="tx1"/>
                </a:solidFill>
                <a:latin typeface="Rockwell" panose="02060603020205020403" pitchFamily="18" charset="0"/>
                <a:ea typeface="MS PGothic" pitchFamily="34" charset="-128"/>
              </a:defRPr>
            </a:lvl4pPr>
            <a:lvl5pPr>
              <a:defRPr sz="2400">
                <a:solidFill>
                  <a:schemeClr val="tx1"/>
                </a:solidFill>
                <a:latin typeface="Rockwell" panose="02060603020205020403" pitchFamily="18" charset="0"/>
                <a:ea typeface="MS PGothic" pitchFamily="34" charset="-128"/>
              </a:defRPr>
            </a:lvl5pPr>
            <a:lvl6pPr marL="457200" eaLnBrk="0" fontAlgn="base" hangingPunct="0">
              <a:spcBef>
                <a:spcPct val="0"/>
              </a:spcBef>
              <a:spcAft>
                <a:spcPct val="0"/>
              </a:spcAft>
              <a:defRPr sz="2400">
                <a:solidFill>
                  <a:schemeClr val="tx1"/>
                </a:solidFill>
                <a:latin typeface="Rockwell" panose="02060603020205020403" pitchFamily="18" charset="0"/>
                <a:ea typeface="MS PGothic" pitchFamily="34" charset="-128"/>
              </a:defRPr>
            </a:lvl6pPr>
            <a:lvl7pPr marL="914400" eaLnBrk="0" fontAlgn="base" hangingPunct="0">
              <a:spcBef>
                <a:spcPct val="0"/>
              </a:spcBef>
              <a:spcAft>
                <a:spcPct val="0"/>
              </a:spcAft>
              <a:defRPr sz="2400">
                <a:solidFill>
                  <a:schemeClr val="tx1"/>
                </a:solidFill>
                <a:latin typeface="Rockwell" panose="02060603020205020403" pitchFamily="18" charset="0"/>
                <a:ea typeface="MS PGothic" pitchFamily="34" charset="-128"/>
              </a:defRPr>
            </a:lvl7pPr>
            <a:lvl8pPr marL="1371600" eaLnBrk="0" fontAlgn="base" hangingPunct="0">
              <a:spcBef>
                <a:spcPct val="0"/>
              </a:spcBef>
              <a:spcAft>
                <a:spcPct val="0"/>
              </a:spcAft>
              <a:defRPr sz="2400">
                <a:solidFill>
                  <a:schemeClr val="tx1"/>
                </a:solidFill>
                <a:latin typeface="Rockwell" panose="02060603020205020403" pitchFamily="18" charset="0"/>
                <a:ea typeface="MS PGothic" pitchFamily="34" charset="-128"/>
              </a:defRPr>
            </a:lvl8pPr>
            <a:lvl9pPr marL="1828800" eaLnBrk="0" fontAlgn="base" hangingPunct="0">
              <a:spcBef>
                <a:spcPct val="0"/>
              </a:spcBef>
              <a:spcAft>
                <a:spcPct val="0"/>
              </a:spcAft>
              <a:defRPr sz="2400">
                <a:solidFill>
                  <a:schemeClr val="tx1"/>
                </a:solidFill>
                <a:latin typeface="Rockwell" panose="02060603020205020403" pitchFamily="18" charset="0"/>
                <a:ea typeface="MS PGothic" pitchFamily="34"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defRPr/>
            </a:pPr>
            <a:r>
              <a:rPr kumimoji="0" lang="en-US" altLang="en-US" sz="5400" b="1" i="0" u="none" strike="noStrike" kern="1200" cap="none" spc="0" normalizeH="0" baseline="0" noProof="0" smtClean="0">
                <a:ln>
                  <a:noFill/>
                </a:ln>
                <a:solidFill>
                  <a:srgbClr val="A1C4E3"/>
                </a:solidFill>
                <a:effectLst/>
                <a:uLnTx/>
                <a:uFillTx/>
                <a:latin typeface="Rockwell" panose="02060603020205020403" pitchFamily="18" charset="0"/>
                <a:ea typeface="MS PGothic" pitchFamily="34" charset="-128"/>
                <a:cs typeface="+mn-cs"/>
              </a:rPr>
              <a:t>+</a:t>
            </a:r>
          </a:p>
        </p:txBody>
      </p:sp>
      <p:sp>
        <p:nvSpPr>
          <p:cNvPr id="2" name="Title 1"/>
          <p:cNvSpPr>
            <a:spLocks noGrp="1"/>
          </p:cNvSpPr>
          <p:nvPr>
            <p:ph type="title"/>
          </p:nvPr>
        </p:nvSpPr>
        <p:spPr>
          <a:xfrm>
            <a:off x="380555" y="2571750"/>
            <a:ext cx="3255264" cy="1162050"/>
          </a:xfrm>
        </p:spPr>
        <p:txBody>
          <a:bodyPr anchor="b">
            <a:normAutofit/>
          </a:bodyPr>
          <a:lstStyle>
            <a:lvl1pPr algn="l">
              <a:defRPr sz="2600" b="0">
                <a:solidFill>
                  <a:schemeClr val="bg1"/>
                </a:solidFill>
              </a:defRPr>
            </a:lvl1pPr>
          </a:lstStyle>
          <a:p>
            <a:r>
              <a:rPr lang="en-US" smtClean="0"/>
              <a:t>Click to edit Master title style</a:t>
            </a:r>
            <a:endParaRPr dirty="0"/>
          </a:p>
        </p:txBody>
      </p:sp>
      <p:sp>
        <p:nvSpPr>
          <p:cNvPr id="3" name="Content Placeholder 2"/>
          <p:cNvSpPr>
            <a:spLocks noGrp="1"/>
          </p:cNvSpPr>
          <p:nvPr>
            <p:ph idx="1"/>
          </p:nvPr>
        </p:nvSpPr>
        <p:spPr>
          <a:xfrm>
            <a:off x="4168775" y="273050"/>
            <a:ext cx="4597399" cy="5853113"/>
          </a:xfrm>
        </p:spPr>
        <p:txBody>
          <a:bodyPr>
            <a:normAutofit/>
          </a:bodyPr>
          <a:lstStyle>
            <a:lvl1pPr>
              <a:defRPr sz="1800"/>
            </a:lvl1pPr>
            <a:lvl2pPr>
              <a:defRPr sz="1800"/>
            </a:lvl2pPr>
            <a:lvl3pPr>
              <a:defRPr sz="1800"/>
            </a:lvl3pPr>
            <a:lvl4pPr>
              <a:defRPr sz="1800"/>
            </a:lvl4pPr>
            <a:lvl5pPr>
              <a:defRPr sz="18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Text Placeholder 3"/>
          <p:cNvSpPr>
            <a:spLocks noGrp="1"/>
          </p:cNvSpPr>
          <p:nvPr>
            <p:ph type="body" sz="half" idx="2"/>
          </p:nvPr>
        </p:nvSpPr>
        <p:spPr>
          <a:xfrm>
            <a:off x="381093" y="3733800"/>
            <a:ext cx="3255264" cy="2392363"/>
          </a:xfrm>
        </p:spPr>
        <p:txBody>
          <a:bodyPr/>
          <a:lstStyle>
            <a:lvl1pPr marL="0" indent="0">
              <a:spcBef>
                <a:spcPts val="600"/>
              </a:spcBef>
              <a:buNone/>
              <a:defRPr sz="1400">
                <a:solidFill>
                  <a:schemeClr val="bg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7" name="Date Placeholder 4"/>
          <p:cNvSpPr>
            <a:spLocks noGrp="1"/>
          </p:cNvSpPr>
          <p:nvPr>
            <p:ph type="dt" sz="half" idx="10"/>
          </p:nvPr>
        </p:nvSpPr>
        <p:spPr>
          <a:xfrm>
            <a:off x="7391400" y="6423025"/>
            <a:ext cx="1536700" cy="365125"/>
          </a:xfrm>
        </p:spPr>
        <p:txBody>
          <a:bodyPr/>
          <a:lstStyle>
            <a:lvl1pPr>
              <a:defRPr/>
            </a:lvl1pPr>
          </a:lstStyle>
          <a:p>
            <a:pPr marL="0" marR="0" lvl="0" indent="0" algn="r" defTabSz="457200" rtl="0" eaLnBrk="1" fontAlgn="base" latinLnBrk="0" hangingPunct="1">
              <a:lnSpc>
                <a:spcPct val="100000"/>
              </a:lnSpc>
              <a:spcBef>
                <a:spcPct val="0"/>
              </a:spcBef>
              <a:spcAft>
                <a:spcPct val="0"/>
              </a:spcAft>
              <a:buClrTx/>
              <a:buSzTx/>
              <a:buFontTx/>
              <a:buNone/>
              <a:tabLst/>
              <a:defRPr/>
            </a:pPr>
            <a:fld id="{0592E3CB-D6E0-418F-B7EF-5C54730FB549}" type="datetime1">
              <a:rPr kumimoji="0" lang="en-US" altLang="en-US" sz="1100" b="0" i="0" u="none" strike="noStrike" kern="1200" cap="none" spc="0" normalizeH="0" baseline="0" noProof="0">
                <a:ln>
                  <a:noFill/>
                </a:ln>
                <a:solidFill>
                  <a:srgbClr val="595959"/>
                </a:solidFill>
                <a:effectLst/>
                <a:uLnTx/>
                <a:uFillTx/>
                <a:latin typeface="Rockwell" panose="02060603020205020403" pitchFamily="18" charset="0"/>
                <a:ea typeface="MS PGothic" pitchFamily="34" charset="-128"/>
                <a:cs typeface="+mn-cs"/>
              </a:rPr>
              <a:pPr marL="0" marR="0" lvl="0" indent="0" algn="r" defTabSz="457200" rtl="0" eaLnBrk="1" fontAlgn="base" latinLnBrk="0" hangingPunct="1">
                <a:lnSpc>
                  <a:spcPct val="100000"/>
                </a:lnSpc>
                <a:spcBef>
                  <a:spcPct val="0"/>
                </a:spcBef>
                <a:spcAft>
                  <a:spcPct val="0"/>
                </a:spcAft>
                <a:buClrTx/>
                <a:buSzTx/>
                <a:buFontTx/>
                <a:buNone/>
                <a:tabLst/>
                <a:defRPr/>
              </a:pPr>
              <a:t>7/26/2018</a:t>
            </a:fld>
            <a:endParaRPr kumimoji="0" lang="en-US" altLang="en-US" sz="1100" b="0" i="0" u="none" strike="noStrike" kern="1200" cap="none" spc="0" normalizeH="0" baseline="0" noProof="0">
              <a:ln>
                <a:noFill/>
              </a:ln>
              <a:solidFill>
                <a:srgbClr val="595959"/>
              </a:solidFill>
              <a:effectLst/>
              <a:uLnTx/>
              <a:uFillTx/>
              <a:latin typeface="Rockwell" panose="02060603020205020403" pitchFamily="18" charset="0"/>
              <a:ea typeface="MS PGothic" pitchFamily="34" charset="-128"/>
              <a:cs typeface="+mn-cs"/>
            </a:endParaRPr>
          </a:p>
        </p:txBody>
      </p:sp>
      <p:sp>
        <p:nvSpPr>
          <p:cNvPr id="8" name="Footer Placeholder 5"/>
          <p:cNvSpPr>
            <a:spLocks noGrp="1"/>
          </p:cNvSpPr>
          <p:nvPr>
            <p:ph type="ftr" sz="quarter" idx="11"/>
          </p:nvPr>
        </p:nvSpPr>
        <p:spPr>
          <a:xfrm>
            <a:off x="3859213" y="6423025"/>
            <a:ext cx="3316287" cy="365125"/>
          </a:xfrm>
        </p:spPr>
        <p:txBody>
          <a:bodyPr/>
          <a:lstStyle>
            <a:lvl1pPr>
              <a:defRPr/>
            </a:lvl1pPr>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US" altLang="en-US" sz="1100" b="0" i="0" u="none" strike="noStrike" kern="1200" cap="none" spc="0" normalizeH="0" baseline="0" noProof="0">
              <a:ln>
                <a:noFill/>
              </a:ln>
              <a:solidFill>
                <a:srgbClr val="595959"/>
              </a:solidFill>
              <a:effectLst/>
              <a:uLnTx/>
              <a:uFillTx/>
              <a:latin typeface="Rockwell" panose="02060603020205020403" pitchFamily="18" charset="0"/>
              <a:ea typeface="MS PGothic" pitchFamily="34" charset="-128"/>
              <a:cs typeface="+mn-cs"/>
            </a:endParaRPr>
          </a:p>
        </p:txBody>
      </p:sp>
    </p:spTree>
    <p:extLst>
      <p:ext uri="{BB962C8B-B14F-4D97-AF65-F5344CB8AC3E}">
        <p14:creationId xmlns:p14="http://schemas.microsoft.com/office/powerpoint/2010/main" val="3387661744"/>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5" name="Rectangle 4"/>
          <p:cNvSpPr/>
          <p:nvPr/>
        </p:nvSpPr>
        <p:spPr>
          <a:xfrm>
            <a:off x="8166100" y="282575"/>
            <a:ext cx="685800" cy="30162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sz="2400">
                <a:solidFill>
                  <a:schemeClr val="tx1"/>
                </a:solidFill>
                <a:latin typeface="Rockwell" panose="02060603020205020403" pitchFamily="18" charset="0"/>
                <a:ea typeface="MS PGothic" pitchFamily="34" charset="-128"/>
              </a:defRPr>
            </a:lvl1pPr>
            <a:lvl2pPr marL="37931725" indent="-37474525">
              <a:defRPr sz="2400">
                <a:solidFill>
                  <a:schemeClr val="tx1"/>
                </a:solidFill>
                <a:latin typeface="Rockwell" panose="02060603020205020403" pitchFamily="18" charset="0"/>
                <a:ea typeface="MS PGothic" pitchFamily="34" charset="-128"/>
              </a:defRPr>
            </a:lvl2pPr>
            <a:lvl3pPr>
              <a:defRPr sz="2400">
                <a:solidFill>
                  <a:schemeClr val="tx1"/>
                </a:solidFill>
                <a:latin typeface="Rockwell" panose="02060603020205020403" pitchFamily="18" charset="0"/>
                <a:ea typeface="MS PGothic" pitchFamily="34" charset="-128"/>
              </a:defRPr>
            </a:lvl3pPr>
            <a:lvl4pPr>
              <a:defRPr sz="2400">
                <a:solidFill>
                  <a:schemeClr val="tx1"/>
                </a:solidFill>
                <a:latin typeface="Rockwell" panose="02060603020205020403" pitchFamily="18" charset="0"/>
                <a:ea typeface="MS PGothic" pitchFamily="34" charset="-128"/>
              </a:defRPr>
            </a:lvl4pPr>
            <a:lvl5pPr>
              <a:defRPr sz="2400">
                <a:solidFill>
                  <a:schemeClr val="tx1"/>
                </a:solidFill>
                <a:latin typeface="Rockwell" panose="02060603020205020403" pitchFamily="18" charset="0"/>
                <a:ea typeface="MS PGothic" pitchFamily="34" charset="-128"/>
              </a:defRPr>
            </a:lvl5pPr>
            <a:lvl6pPr marL="457200" eaLnBrk="0" fontAlgn="base" hangingPunct="0">
              <a:spcBef>
                <a:spcPct val="0"/>
              </a:spcBef>
              <a:spcAft>
                <a:spcPct val="0"/>
              </a:spcAft>
              <a:defRPr sz="2400">
                <a:solidFill>
                  <a:schemeClr val="tx1"/>
                </a:solidFill>
                <a:latin typeface="Rockwell" panose="02060603020205020403" pitchFamily="18" charset="0"/>
                <a:ea typeface="MS PGothic" pitchFamily="34" charset="-128"/>
              </a:defRPr>
            </a:lvl6pPr>
            <a:lvl7pPr marL="914400" eaLnBrk="0" fontAlgn="base" hangingPunct="0">
              <a:spcBef>
                <a:spcPct val="0"/>
              </a:spcBef>
              <a:spcAft>
                <a:spcPct val="0"/>
              </a:spcAft>
              <a:defRPr sz="2400">
                <a:solidFill>
                  <a:schemeClr val="tx1"/>
                </a:solidFill>
                <a:latin typeface="Rockwell" panose="02060603020205020403" pitchFamily="18" charset="0"/>
                <a:ea typeface="MS PGothic" pitchFamily="34" charset="-128"/>
              </a:defRPr>
            </a:lvl7pPr>
            <a:lvl8pPr marL="1371600" eaLnBrk="0" fontAlgn="base" hangingPunct="0">
              <a:spcBef>
                <a:spcPct val="0"/>
              </a:spcBef>
              <a:spcAft>
                <a:spcPct val="0"/>
              </a:spcAft>
              <a:defRPr sz="2400">
                <a:solidFill>
                  <a:schemeClr val="tx1"/>
                </a:solidFill>
                <a:latin typeface="Rockwell" panose="02060603020205020403" pitchFamily="18" charset="0"/>
                <a:ea typeface="MS PGothic" pitchFamily="34" charset="-128"/>
              </a:defRPr>
            </a:lvl8pPr>
            <a:lvl9pPr marL="1828800" eaLnBrk="0" fontAlgn="base" hangingPunct="0">
              <a:spcBef>
                <a:spcPct val="0"/>
              </a:spcBef>
              <a:spcAft>
                <a:spcPct val="0"/>
              </a:spcAft>
              <a:defRPr sz="2400">
                <a:solidFill>
                  <a:schemeClr val="tx1"/>
                </a:solidFill>
                <a:latin typeface="Rockwell" panose="02060603020205020403" pitchFamily="18" charset="0"/>
                <a:ea typeface="MS PGothic" pitchFamily="34" charset="-128"/>
              </a:defRPr>
            </a:lvl9pPr>
          </a:lstStyle>
          <a:p>
            <a:pPr marL="0" marR="0" lvl="0" indent="0" algn="ctr" defTabSz="457200" rtl="0" eaLnBrk="1" fontAlgn="base" latinLnBrk="0" hangingPunct="1">
              <a:lnSpc>
                <a:spcPct val="100000"/>
              </a:lnSpc>
              <a:spcBef>
                <a:spcPct val="0"/>
              </a:spcBef>
              <a:spcAft>
                <a:spcPct val="0"/>
              </a:spcAft>
              <a:buClrTx/>
              <a:buSzTx/>
              <a:buFontTx/>
              <a:buNone/>
              <a:tabLst/>
              <a:defRPr/>
            </a:pPr>
            <a:endParaRPr kumimoji="0" lang="en-US" altLang="en-US" sz="1800" b="0" i="0" u="none" strike="noStrike" kern="1200" cap="none" spc="0" normalizeH="0" baseline="0" noProof="0" smtClean="0">
              <a:ln>
                <a:noFill/>
              </a:ln>
              <a:solidFill>
                <a:srgbClr val="FFFFFF"/>
              </a:solidFill>
              <a:effectLst/>
              <a:uLnTx/>
              <a:uFillTx/>
              <a:latin typeface="Rockwell" panose="02060603020205020403" pitchFamily="18" charset="0"/>
              <a:ea typeface="MS PGothic" pitchFamily="34" charset="-128"/>
              <a:cs typeface="+mn-cs"/>
            </a:endParaRPr>
          </a:p>
        </p:txBody>
      </p:sp>
      <p:sp>
        <p:nvSpPr>
          <p:cNvPr id="6" name="TextBox 5"/>
          <p:cNvSpPr txBox="1">
            <a:spLocks noChangeArrowheads="1"/>
          </p:cNvSpPr>
          <p:nvPr/>
        </p:nvSpPr>
        <p:spPr bwMode="auto">
          <a:xfrm>
            <a:off x="3989388" y="3370263"/>
            <a:ext cx="220662" cy="369887"/>
          </a:xfrm>
          <a:prstGeom prst="rect">
            <a:avLst/>
          </a:prstGeom>
          <a:noFill/>
          <a:ln>
            <a:noFill/>
          </a:ln>
          <a:extLst/>
        </p:spPr>
        <p:txBody>
          <a:bodyPr lIns="0" tIns="0" rIns="0" bIns="0">
            <a:spAutoFit/>
          </a:bodyPr>
          <a:lstStyle>
            <a:lvl1pPr>
              <a:defRPr sz="2400">
                <a:solidFill>
                  <a:schemeClr val="tx1"/>
                </a:solidFill>
                <a:latin typeface="Rockwell" panose="02060603020205020403" pitchFamily="18" charset="0"/>
                <a:ea typeface="MS PGothic" pitchFamily="34" charset="-128"/>
              </a:defRPr>
            </a:lvl1pPr>
            <a:lvl2pPr marL="37931725" indent="-37474525">
              <a:defRPr sz="2400">
                <a:solidFill>
                  <a:schemeClr val="tx1"/>
                </a:solidFill>
                <a:latin typeface="Rockwell" panose="02060603020205020403" pitchFamily="18" charset="0"/>
                <a:ea typeface="MS PGothic" pitchFamily="34" charset="-128"/>
              </a:defRPr>
            </a:lvl2pPr>
            <a:lvl3pPr>
              <a:defRPr sz="2400">
                <a:solidFill>
                  <a:schemeClr val="tx1"/>
                </a:solidFill>
                <a:latin typeface="Rockwell" panose="02060603020205020403" pitchFamily="18" charset="0"/>
                <a:ea typeface="MS PGothic" pitchFamily="34" charset="-128"/>
              </a:defRPr>
            </a:lvl3pPr>
            <a:lvl4pPr>
              <a:defRPr sz="2400">
                <a:solidFill>
                  <a:schemeClr val="tx1"/>
                </a:solidFill>
                <a:latin typeface="Rockwell" panose="02060603020205020403" pitchFamily="18" charset="0"/>
                <a:ea typeface="MS PGothic" pitchFamily="34" charset="-128"/>
              </a:defRPr>
            </a:lvl4pPr>
            <a:lvl5pPr>
              <a:defRPr sz="2400">
                <a:solidFill>
                  <a:schemeClr val="tx1"/>
                </a:solidFill>
                <a:latin typeface="Rockwell" panose="02060603020205020403" pitchFamily="18" charset="0"/>
                <a:ea typeface="MS PGothic" pitchFamily="34" charset="-128"/>
              </a:defRPr>
            </a:lvl5pPr>
            <a:lvl6pPr marL="457200" eaLnBrk="0" fontAlgn="base" hangingPunct="0">
              <a:spcBef>
                <a:spcPct val="0"/>
              </a:spcBef>
              <a:spcAft>
                <a:spcPct val="0"/>
              </a:spcAft>
              <a:defRPr sz="2400">
                <a:solidFill>
                  <a:schemeClr val="tx1"/>
                </a:solidFill>
                <a:latin typeface="Rockwell" panose="02060603020205020403" pitchFamily="18" charset="0"/>
                <a:ea typeface="MS PGothic" pitchFamily="34" charset="-128"/>
              </a:defRPr>
            </a:lvl6pPr>
            <a:lvl7pPr marL="914400" eaLnBrk="0" fontAlgn="base" hangingPunct="0">
              <a:spcBef>
                <a:spcPct val="0"/>
              </a:spcBef>
              <a:spcAft>
                <a:spcPct val="0"/>
              </a:spcAft>
              <a:defRPr sz="2400">
                <a:solidFill>
                  <a:schemeClr val="tx1"/>
                </a:solidFill>
                <a:latin typeface="Rockwell" panose="02060603020205020403" pitchFamily="18" charset="0"/>
                <a:ea typeface="MS PGothic" pitchFamily="34" charset="-128"/>
              </a:defRPr>
            </a:lvl7pPr>
            <a:lvl8pPr marL="1371600" eaLnBrk="0" fontAlgn="base" hangingPunct="0">
              <a:spcBef>
                <a:spcPct val="0"/>
              </a:spcBef>
              <a:spcAft>
                <a:spcPct val="0"/>
              </a:spcAft>
              <a:defRPr sz="2400">
                <a:solidFill>
                  <a:schemeClr val="tx1"/>
                </a:solidFill>
                <a:latin typeface="Rockwell" panose="02060603020205020403" pitchFamily="18" charset="0"/>
                <a:ea typeface="MS PGothic" pitchFamily="34" charset="-128"/>
              </a:defRPr>
            </a:lvl8pPr>
            <a:lvl9pPr marL="1828800" eaLnBrk="0" fontAlgn="base" hangingPunct="0">
              <a:spcBef>
                <a:spcPct val="0"/>
              </a:spcBef>
              <a:spcAft>
                <a:spcPct val="0"/>
              </a:spcAft>
              <a:defRPr sz="2400">
                <a:solidFill>
                  <a:schemeClr val="tx1"/>
                </a:solidFill>
                <a:latin typeface="Rockwell" panose="02060603020205020403" pitchFamily="18" charset="0"/>
                <a:ea typeface="MS PGothic" pitchFamily="34"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defRPr/>
            </a:pPr>
            <a:r>
              <a:rPr kumimoji="0" lang="en-US" altLang="en-US" sz="2400" b="1" i="0" u="none" strike="noStrike" kern="1200" cap="none" spc="0" normalizeH="0" baseline="0" noProof="0" smtClean="0">
                <a:ln>
                  <a:noFill/>
                </a:ln>
                <a:solidFill>
                  <a:srgbClr val="A1C4E3"/>
                </a:solidFill>
                <a:effectLst/>
                <a:uLnTx/>
                <a:uFillTx/>
                <a:latin typeface="Rockwell" panose="02060603020205020403" pitchFamily="18" charset="0"/>
                <a:ea typeface="MS PGothic" pitchFamily="34" charset="-128"/>
                <a:cs typeface="+mn-cs"/>
              </a:rPr>
              <a:t>+ </a:t>
            </a:r>
          </a:p>
        </p:txBody>
      </p:sp>
      <p:sp>
        <p:nvSpPr>
          <p:cNvPr id="2" name="Title 1"/>
          <p:cNvSpPr>
            <a:spLocks noGrp="1"/>
          </p:cNvSpPr>
          <p:nvPr>
            <p:ph type="title"/>
          </p:nvPr>
        </p:nvSpPr>
        <p:spPr>
          <a:xfrm>
            <a:off x="4169404" y="3124200"/>
            <a:ext cx="3898272" cy="871538"/>
          </a:xfrm>
        </p:spPr>
        <p:txBody>
          <a:bodyPr anchor="b">
            <a:normAutofit/>
          </a:bodyPr>
          <a:lstStyle>
            <a:lvl1pPr algn="l">
              <a:defRPr sz="2600" b="0"/>
            </a:lvl1pPr>
          </a:lstStyle>
          <a:p>
            <a:r>
              <a:rPr lang="en-US" smtClean="0"/>
              <a:t>Click to edit Master title style</a:t>
            </a:r>
            <a:endParaRPr/>
          </a:p>
        </p:txBody>
      </p:sp>
      <p:sp>
        <p:nvSpPr>
          <p:cNvPr id="3" name="Picture Placeholder 2"/>
          <p:cNvSpPr>
            <a:spLocks noGrp="1"/>
          </p:cNvSpPr>
          <p:nvPr>
            <p:ph type="pic" idx="1"/>
          </p:nvPr>
        </p:nvSpPr>
        <p:spPr>
          <a:xfrm>
            <a:off x="277906" y="228600"/>
            <a:ext cx="3460658" cy="6345238"/>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noProof="0"/>
          </a:p>
        </p:txBody>
      </p:sp>
      <p:sp>
        <p:nvSpPr>
          <p:cNvPr id="4" name="Text Placeholder 3"/>
          <p:cNvSpPr>
            <a:spLocks noGrp="1"/>
          </p:cNvSpPr>
          <p:nvPr>
            <p:ph type="body" sz="half" idx="2"/>
          </p:nvPr>
        </p:nvSpPr>
        <p:spPr>
          <a:xfrm>
            <a:off x="4169404" y="3995737"/>
            <a:ext cx="3898272" cy="2147888"/>
          </a:xfrm>
        </p:spPr>
        <p:txBody>
          <a:bodyPr/>
          <a:lstStyle>
            <a:lvl1pPr marL="0" indent="0">
              <a:spcBef>
                <a:spcPts val="600"/>
              </a:spcBef>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7" name="Date Placeholder 4"/>
          <p:cNvSpPr>
            <a:spLocks noGrp="1"/>
          </p:cNvSpPr>
          <p:nvPr>
            <p:ph type="dt" sz="half" idx="10"/>
          </p:nvPr>
        </p:nvSpPr>
        <p:spPr>
          <a:xfrm>
            <a:off x="7391400" y="6423025"/>
            <a:ext cx="1536700" cy="365125"/>
          </a:xfrm>
        </p:spPr>
        <p:txBody>
          <a:bodyPr/>
          <a:lstStyle>
            <a:lvl1pPr>
              <a:defRPr/>
            </a:lvl1pPr>
          </a:lstStyle>
          <a:p>
            <a:pPr marL="0" marR="0" lvl="0" indent="0" algn="r" defTabSz="457200" rtl="0" eaLnBrk="1" fontAlgn="base" latinLnBrk="0" hangingPunct="1">
              <a:lnSpc>
                <a:spcPct val="100000"/>
              </a:lnSpc>
              <a:spcBef>
                <a:spcPct val="0"/>
              </a:spcBef>
              <a:spcAft>
                <a:spcPct val="0"/>
              </a:spcAft>
              <a:buClrTx/>
              <a:buSzTx/>
              <a:buFontTx/>
              <a:buNone/>
              <a:tabLst/>
              <a:defRPr/>
            </a:pPr>
            <a:fld id="{C3414A4A-39FB-48A2-BC4B-261BB87143FC}" type="datetime1">
              <a:rPr kumimoji="0" lang="en-US" altLang="en-US" sz="1100" b="0" i="0" u="none" strike="noStrike" kern="1200" cap="none" spc="0" normalizeH="0" baseline="0" noProof="0">
                <a:ln>
                  <a:noFill/>
                </a:ln>
                <a:solidFill>
                  <a:srgbClr val="595959"/>
                </a:solidFill>
                <a:effectLst/>
                <a:uLnTx/>
                <a:uFillTx/>
                <a:latin typeface="Rockwell" panose="02060603020205020403" pitchFamily="18" charset="0"/>
                <a:ea typeface="MS PGothic" pitchFamily="34" charset="-128"/>
                <a:cs typeface="+mn-cs"/>
              </a:rPr>
              <a:pPr marL="0" marR="0" lvl="0" indent="0" algn="r" defTabSz="457200" rtl="0" eaLnBrk="1" fontAlgn="base" latinLnBrk="0" hangingPunct="1">
                <a:lnSpc>
                  <a:spcPct val="100000"/>
                </a:lnSpc>
                <a:spcBef>
                  <a:spcPct val="0"/>
                </a:spcBef>
                <a:spcAft>
                  <a:spcPct val="0"/>
                </a:spcAft>
                <a:buClrTx/>
                <a:buSzTx/>
                <a:buFontTx/>
                <a:buNone/>
                <a:tabLst/>
                <a:defRPr/>
              </a:pPr>
              <a:t>7/26/2018</a:t>
            </a:fld>
            <a:endParaRPr kumimoji="0" lang="en-US" altLang="en-US" sz="1100" b="0" i="0" u="none" strike="noStrike" kern="1200" cap="none" spc="0" normalizeH="0" baseline="0" noProof="0">
              <a:ln>
                <a:noFill/>
              </a:ln>
              <a:solidFill>
                <a:srgbClr val="595959"/>
              </a:solidFill>
              <a:effectLst/>
              <a:uLnTx/>
              <a:uFillTx/>
              <a:latin typeface="Rockwell" panose="02060603020205020403" pitchFamily="18" charset="0"/>
              <a:ea typeface="MS PGothic" pitchFamily="34" charset="-128"/>
              <a:cs typeface="+mn-cs"/>
            </a:endParaRPr>
          </a:p>
        </p:txBody>
      </p:sp>
      <p:sp>
        <p:nvSpPr>
          <p:cNvPr id="8" name="Footer Placeholder 5"/>
          <p:cNvSpPr>
            <a:spLocks noGrp="1"/>
          </p:cNvSpPr>
          <p:nvPr>
            <p:ph type="ftr" sz="quarter" idx="11"/>
          </p:nvPr>
        </p:nvSpPr>
        <p:spPr>
          <a:xfrm>
            <a:off x="4191000" y="6423025"/>
            <a:ext cx="3005138" cy="365125"/>
          </a:xfrm>
        </p:spPr>
        <p:txBody>
          <a:bodyPr/>
          <a:lstStyle>
            <a:lvl1pPr>
              <a:defRPr/>
            </a:lvl1pPr>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US" altLang="en-US" sz="1100" b="0" i="0" u="none" strike="noStrike" kern="1200" cap="none" spc="0" normalizeH="0" baseline="0" noProof="0">
              <a:ln>
                <a:noFill/>
              </a:ln>
              <a:solidFill>
                <a:srgbClr val="595959"/>
              </a:solidFill>
              <a:effectLst/>
              <a:uLnTx/>
              <a:uFillTx/>
              <a:latin typeface="Rockwell" panose="02060603020205020403" pitchFamily="18" charset="0"/>
              <a:ea typeface="MS PGothic" pitchFamily="34" charset="-128"/>
              <a:cs typeface="+mn-cs"/>
            </a:endParaRPr>
          </a:p>
        </p:txBody>
      </p:sp>
      <p:sp>
        <p:nvSpPr>
          <p:cNvPr id="9" name="Slide Number Placeholder 6"/>
          <p:cNvSpPr>
            <a:spLocks noGrp="1"/>
          </p:cNvSpPr>
          <p:nvPr>
            <p:ph type="sldNum" sz="quarter" idx="12"/>
          </p:nvPr>
        </p:nvSpPr>
        <p:spPr/>
        <p:txBody>
          <a:bodyPr/>
          <a:lstStyle>
            <a:lvl1pPr>
              <a:defRPr/>
            </a:lvl1pPr>
          </a:lstStyle>
          <a:p>
            <a:pPr marL="0" marR="0" lvl="0" indent="0" algn="r" defTabSz="457200" rtl="0" eaLnBrk="1" fontAlgn="base" latinLnBrk="0" hangingPunct="1">
              <a:lnSpc>
                <a:spcPct val="100000"/>
              </a:lnSpc>
              <a:spcBef>
                <a:spcPct val="0"/>
              </a:spcBef>
              <a:spcAft>
                <a:spcPct val="0"/>
              </a:spcAft>
              <a:buClrTx/>
              <a:buSzTx/>
              <a:buFontTx/>
              <a:buNone/>
              <a:tabLst/>
              <a:defRPr/>
            </a:pPr>
            <a:fld id="{3DE8F47D-EEB4-485B-ABAE-BBD526A81923}" type="slidenum">
              <a:rPr kumimoji="0" lang="en-US" altLang="en-US" sz="1400" b="0" i="0" u="none" strike="noStrike" kern="1200" cap="none" spc="0" normalizeH="0" baseline="0" noProof="0">
                <a:ln>
                  <a:noFill/>
                </a:ln>
                <a:solidFill>
                  <a:prstClr val="white"/>
                </a:solidFill>
                <a:effectLst/>
                <a:uLnTx/>
                <a:uFillTx/>
                <a:latin typeface="Rockwell" panose="02060603020205020403" pitchFamily="18" charset="0"/>
                <a:ea typeface="MS PGothic" pitchFamily="34" charset="-128"/>
                <a:cs typeface="+mn-cs"/>
              </a:rPr>
              <a:pPr marL="0" marR="0" lvl="0" indent="0" algn="r" defTabSz="457200" rtl="0" eaLnBrk="1" fontAlgn="base" latinLnBrk="0" hangingPunct="1">
                <a:lnSpc>
                  <a:spcPct val="100000"/>
                </a:lnSpc>
                <a:spcBef>
                  <a:spcPct val="0"/>
                </a:spcBef>
                <a:spcAft>
                  <a:spcPct val="0"/>
                </a:spcAft>
                <a:buClrTx/>
                <a:buSzTx/>
                <a:buFontTx/>
                <a:buNone/>
                <a:tabLst/>
                <a:defRPr/>
              </a:pPr>
              <a:t>‹#›</a:t>
            </a:fld>
            <a:endParaRPr kumimoji="0" lang="en-US" altLang="en-US" sz="1400" b="0" i="0" u="none" strike="noStrike" kern="1200" cap="none" spc="0" normalizeH="0" baseline="0" noProof="0">
              <a:ln>
                <a:noFill/>
              </a:ln>
              <a:solidFill>
                <a:prstClr val="white"/>
              </a:solidFill>
              <a:effectLst/>
              <a:uLnTx/>
              <a:uFillTx/>
              <a:latin typeface="Rockwell" panose="02060603020205020403" pitchFamily="18" charset="0"/>
              <a:ea typeface="MS PGothic" pitchFamily="34" charset="-128"/>
              <a:cs typeface="+mn-cs"/>
            </a:endParaRPr>
          </a:p>
        </p:txBody>
      </p:sp>
    </p:spTree>
    <p:extLst>
      <p:ext uri="{BB962C8B-B14F-4D97-AF65-F5344CB8AC3E}">
        <p14:creationId xmlns:p14="http://schemas.microsoft.com/office/powerpoint/2010/main" val="162445566"/>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picTx" preserve="1">
  <p:cSld name="Picture above Caption">
    <p:spTree>
      <p:nvGrpSpPr>
        <p:cNvPr id="1" name=""/>
        <p:cNvGrpSpPr/>
        <p:nvPr/>
      </p:nvGrpSpPr>
      <p:grpSpPr>
        <a:xfrm>
          <a:off x="0" y="0"/>
          <a:ext cx="0" cy="0"/>
          <a:chOff x="0" y="0"/>
          <a:chExt cx="0" cy="0"/>
        </a:xfrm>
      </p:grpSpPr>
      <p:sp>
        <p:nvSpPr>
          <p:cNvPr id="5" name="Rectangle 4"/>
          <p:cNvSpPr/>
          <p:nvPr/>
        </p:nvSpPr>
        <p:spPr>
          <a:xfrm>
            <a:off x="6802438" y="228600"/>
            <a:ext cx="2057400" cy="203835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sz="2400">
                <a:solidFill>
                  <a:schemeClr val="tx1"/>
                </a:solidFill>
                <a:latin typeface="Rockwell" panose="02060603020205020403" pitchFamily="18" charset="0"/>
                <a:ea typeface="MS PGothic" pitchFamily="34" charset="-128"/>
              </a:defRPr>
            </a:lvl1pPr>
            <a:lvl2pPr marL="37931725" indent="-37474525">
              <a:defRPr sz="2400">
                <a:solidFill>
                  <a:schemeClr val="tx1"/>
                </a:solidFill>
                <a:latin typeface="Rockwell" panose="02060603020205020403" pitchFamily="18" charset="0"/>
                <a:ea typeface="MS PGothic" pitchFamily="34" charset="-128"/>
              </a:defRPr>
            </a:lvl2pPr>
            <a:lvl3pPr>
              <a:defRPr sz="2400">
                <a:solidFill>
                  <a:schemeClr val="tx1"/>
                </a:solidFill>
                <a:latin typeface="Rockwell" panose="02060603020205020403" pitchFamily="18" charset="0"/>
                <a:ea typeface="MS PGothic" pitchFamily="34" charset="-128"/>
              </a:defRPr>
            </a:lvl3pPr>
            <a:lvl4pPr>
              <a:defRPr sz="2400">
                <a:solidFill>
                  <a:schemeClr val="tx1"/>
                </a:solidFill>
                <a:latin typeface="Rockwell" panose="02060603020205020403" pitchFamily="18" charset="0"/>
                <a:ea typeface="MS PGothic" pitchFamily="34" charset="-128"/>
              </a:defRPr>
            </a:lvl4pPr>
            <a:lvl5pPr>
              <a:defRPr sz="2400">
                <a:solidFill>
                  <a:schemeClr val="tx1"/>
                </a:solidFill>
                <a:latin typeface="Rockwell" panose="02060603020205020403" pitchFamily="18" charset="0"/>
                <a:ea typeface="MS PGothic" pitchFamily="34" charset="-128"/>
              </a:defRPr>
            </a:lvl5pPr>
            <a:lvl6pPr marL="457200" eaLnBrk="0" fontAlgn="base" hangingPunct="0">
              <a:spcBef>
                <a:spcPct val="0"/>
              </a:spcBef>
              <a:spcAft>
                <a:spcPct val="0"/>
              </a:spcAft>
              <a:defRPr sz="2400">
                <a:solidFill>
                  <a:schemeClr val="tx1"/>
                </a:solidFill>
                <a:latin typeface="Rockwell" panose="02060603020205020403" pitchFamily="18" charset="0"/>
                <a:ea typeface="MS PGothic" pitchFamily="34" charset="-128"/>
              </a:defRPr>
            </a:lvl6pPr>
            <a:lvl7pPr marL="914400" eaLnBrk="0" fontAlgn="base" hangingPunct="0">
              <a:spcBef>
                <a:spcPct val="0"/>
              </a:spcBef>
              <a:spcAft>
                <a:spcPct val="0"/>
              </a:spcAft>
              <a:defRPr sz="2400">
                <a:solidFill>
                  <a:schemeClr val="tx1"/>
                </a:solidFill>
                <a:latin typeface="Rockwell" panose="02060603020205020403" pitchFamily="18" charset="0"/>
                <a:ea typeface="MS PGothic" pitchFamily="34" charset="-128"/>
              </a:defRPr>
            </a:lvl7pPr>
            <a:lvl8pPr marL="1371600" eaLnBrk="0" fontAlgn="base" hangingPunct="0">
              <a:spcBef>
                <a:spcPct val="0"/>
              </a:spcBef>
              <a:spcAft>
                <a:spcPct val="0"/>
              </a:spcAft>
              <a:defRPr sz="2400">
                <a:solidFill>
                  <a:schemeClr val="tx1"/>
                </a:solidFill>
                <a:latin typeface="Rockwell" panose="02060603020205020403" pitchFamily="18" charset="0"/>
                <a:ea typeface="MS PGothic" pitchFamily="34" charset="-128"/>
              </a:defRPr>
            </a:lvl8pPr>
            <a:lvl9pPr marL="1828800" eaLnBrk="0" fontAlgn="base" hangingPunct="0">
              <a:spcBef>
                <a:spcPct val="0"/>
              </a:spcBef>
              <a:spcAft>
                <a:spcPct val="0"/>
              </a:spcAft>
              <a:defRPr sz="2400">
                <a:solidFill>
                  <a:schemeClr val="tx1"/>
                </a:solidFill>
                <a:latin typeface="Rockwell" panose="02060603020205020403" pitchFamily="18" charset="0"/>
                <a:ea typeface="MS PGothic" pitchFamily="34" charset="-128"/>
              </a:defRPr>
            </a:lvl9pPr>
          </a:lstStyle>
          <a:p>
            <a:pPr marL="0" marR="0" lvl="0" indent="0" algn="ctr" defTabSz="457200" rtl="0" eaLnBrk="1" fontAlgn="base" latinLnBrk="0" hangingPunct="1">
              <a:lnSpc>
                <a:spcPct val="100000"/>
              </a:lnSpc>
              <a:spcBef>
                <a:spcPct val="0"/>
              </a:spcBef>
              <a:spcAft>
                <a:spcPct val="0"/>
              </a:spcAft>
              <a:buClrTx/>
              <a:buSzTx/>
              <a:buFontTx/>
              <a:buNone/>
              <a:tabLst/>
              <a:defRPr/>
            </a:pPr>
            <a:endParaRPr kumimoji="0" lang="en-US" altLang="en-US" sz="1800" b="0" i="0" u="none" strike="noStrike" kern="1200" cap="none" spc="0" normalizeH="0" baseline="0" noProof="0" smtClean="0">
              <a:ln>
                <a:noFill/>
              </a:ln>
              <a:solidFill>
                <a:srgbClr val="FFFFFF"/>
              </a:solidFill>
              <a:effectLst/>
              <a:uLnTx/>
              <a:uFillTx/>
              <a:latin typeface="Rockwell" panose="02060603020205020403" pitchFamily="18" charset="0"/>
              <a:ea typeface="MS PGothic" pitchFamily="34" charset="-128"/>
              <a:cs typeface="+mn-cs"/>
            </a:endParaRPr>
          </a:p>
        </p:txBody>
      </p:sp>
      <p:sp>
        <p:nvSpPr>
          <p:cNvPr id="6" name="Rectangle 5"/>
          <p:cNvSpPr/>
          <p:nvPr/>
        </p:nvSpPr>
        <p:spPr>
          <a:xfrm>
            <a:off x="6802438" y="2378075"/>
            <a:ext cx="2057400" cy="203835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sz="2400">
                <a:solidFill>
                  <a:schemeClr val="tx1"/>
                </a:solidFill>
                <a:latin typeface="Rockwell" panose="02060603020205020403" pitchFamily="18" charset="0"/>
                <a:ea typeface="MS PGothic" pitchFamily="34" charset="-128"/>
              </a:defRPr>
            </a:lvl1pPr>
            <a:lvl2pPr marL="37931725" indent="-37474525">
              <a:defRPr sz="2400">
                <a:solidFill>
                  <a:schemeClr val="tx1"/>
                </a:solidFill>
                <a:latin typeface="Rockwell" panose="02060603020205020403" pitchFamily="18" charset="0"/>
                <a:ea typeface="MS PGothic" pitchFamily="34" charset="-128"/>
              </a:defRPr>
            </a:lvl2pPr>
            <a:lvl3pPr>
              <a:defRPr sz="2400">
                <a:solidFill>
                  <a:schemeClr val="tx1"/>
                </a:solidFill>
                <a:latin typeface="Rockwell" panose="02060603020205020403" pitchFamily="18" charset="0"/>
                <a:ea typeface="MS PGothic" pitchFamily="34" charset="-128"/>
              </a:defRPr>
            </a:lvl3pPr>
            <a:lvl4pPr>
              <a:defRPr sz="2400">
                <a:solidFill>
                  <a:schemeClr val="tx1"/>
                </a:solidFill>
                <a:latin typeface="Rockwell" panose="02060603020205020403" pitchFamily="18" charset="0"/>
                <a:ea typeface="MS PGothic" pitchFamily="34" charset="-128"/>
              </a:defRPr>
            </a:lvl4pPr>
            <a:lvl5pPr>
              <a:defRPr sz="2400">
                <a:solidFill>
                  <a:schemeClr val="tx1"/>
                </a:solidFill>
                <a:latin typeface="Rockwell" panose="02060603020205020403" pitchFamily="18" charset="0"/>
                <a:ea typeface="MS PGothic" pitchFamily="34" charset="-128"/>
              </a:defRPr>
            </a:lvl5pPr>
            <a:lvl6pPr marL="457200" eaLnBrk="0" fontAlgn="base" hangingPunct="0">
              <a:spcBef>
                <a:spcPct val="0"/>
              </a:spcBef>
              <a:spcAft>
                <a:spcPct val="0"/>
              </a:spcAft>
              <a:defRPr sz="2400">
                <a:solidFill>
                  <a:schemeClr val="tx1"/>
                </a:solidFill>
                <a:latin typeface="Rockwell" panose="02060603020205020403" pitchFamily="18" charset="0"/>
                <a:ea typeface="MS PGothic" pitchFamily="34" charset="-128"/>
              </a:defRPr>
            </a:lvl6pPr>
            <a:lvl7pPr marL="914400" eaLnBrk="0" fontAlgn="base" hangingPunct="0">
              <a:spcBef>
                <a:spcPct val="0"/>
              </a:spcBef>
              <a:spcAft>
                <a:spcPct val="0"/>
              </a:spcAft>
              <a:defRPr sz="2400">
                <a:solidFill>
                  <a:schemeClr val="tx1"/>
                </a:solidFill>
                <a:latin typeface="Rockwell" panose="02060603020205020403" pitchFamily="18" charset="0"/>
                <a:ea typeface="MS PGothic" pitchFamily="34" charset="-128"/>
              </a:defRPr>
            </a:lvl7pPr>
            <a:lvl8pPr marL="1371600" eaLnBrk="0" fontAlgn="base" hangingPunct="0">
              <a:spcBef>
                <a:spcPct val="0"/>
              </a:spcBef>
              <a:spcAft>
                <a:spcPct val="0"/>
              </a:spcAft>
              <a:defRPr sz="2400">
                <a:solidFill>
                  <a:schemeClr val="tx1"/>
                </a:solidFill>
                <a:latin typeface="Rockwell" panose="02060603020205020403" pitchFamily="18" charset="0"/>
                <a:ea typeface="MS PGothic" pitchFamily="34" charset="-128"/>
              </a:defRPr>
            </a:lvl8pPr>
            <a:lvl9pPr marL="1828800" eaLnBrk="0" fontAlgn="base" hangingPunct="0">
              <a:spcBef>
                <a:spcPct val="0"/>
              </a:spcBef>
              <a:spcAft>
                <a:spcPct val="0"/>
              </a:spcAft>
              <a:defRPr sz="2400">
                <a:solidFill>
                  <a:schemeClr val="tx1"/>
                </a:solidFill>
                <a:latin typeface="Rockwell" panose="02060603020205020403" pitchFamily="18" charset="0"/>
                <a:ea typeface="MS PGothic" pitchFamily="34" charset="-128"/>
              </a:defRPr>
            </a:lvl9pPr>
          </a:lstStyle>
          <a:p>
            <a:pPr marL="0" marR="0" lvl="0" indent="0" algn="ctr" defTabSz="457200" rtl="0" eaLnBrk="1" fontAlgn="base" latinLnBrk="0" hangingPunct="1">
              <a:lnSpc>
                <a:spcPct val="100000"/>
              </a:lnSpc>
              <a:spcBef>
                <a:spcPct val="0"/>
              </a:spcBef>
              <a:spcAft>
                <a:spcPct val="0"/>
              </a:spcAft>
              <a:buClrTx/>
              <a:buSzTx/>
              <a:buFontTx/>
              <a:buNone/>
              <a:tabLst/>
              <a:defRPr/>
            </a:pPr>
            <a:endParaRPr kumimoji="0" lang="en-US" altLang="en-US" sz="1800" b="0" i="0" u="none" strike="noStrike" kern="1200" cap="none" spc="0" normalizeH="0" baseline="0" noProof="0" smtClean="0">
              <a:ln>
                <a:noFill/>
              </a:ln>
              <a:solidFill>
                <a:srgbClr val="FFFFFF"/>
              </a:solidFill>
              <a:effectLst/>
              <a:uLnTx/>
              <a:uFillTx/>
              <a:latin typeface="Rockwell" panose="02060603020205020403" pitchFamily="18" charset="0"/>
              <a:ea typeface="MS PGothic" pitchFamily="34" charset="-128"/>
              <a:cs typeface="+mn-cs"/>
            </a:endParaRPr>
          </a:p>
        </p:txBody>
      </p:sp>
      <p:sp>
        <p:nvSpPr>
          <p:cNvPr id="7" name="TextBox 6"/>
          <p:cNvSpPr txBox="1">
            <a:spLocks noChangeArrowheads="1"/>
          </p:cNvSpPr>
          <p:nvPr/>
        </p:nvSpPr>
        <p:spPr bwMode="auto">
          <a:xfrm>
            <a:off x="327025" y="4632325"/>
            <a:ext cx="220663" cy="369888"/>
          </a:xfrm>
          <a:prstGeom prst="rect">
            <a:avLst/>
          </a:prstGeom>
          <a:noFill/>
          <a:ln>
            <a:noFill/>
          </a:ln>
          <a:extLst/>
        </p:spPr>
        <p:txBody>
          <a:bodyPr lIns="0" tIns="0" rIns="0" bIns="0">
            <a:spAutoFit/>
          </a:bodyPr>
          <a:lstStyle>
            <a:lvl1pPr>
              <a:defRPr sz="2400">
                <a:solidFill>
                  <a:schemeClr val="tx1"/>
                </a:solidFill>
                <a:latin typeface="Rockwell" panose="02060603020205020403" pitchFamily="18" charset="0"/>
                <a:ea typeface="MS PGothic" pitchFamily="34" charset="-128"/>
              </a:defRPr>
            </a:lvl1pPr>
            <a:lvl2pPr marL="37931725" indent="-37474525">
              <a:defRPr sz="2400">
                <a:solidFill>
                  <a:schemeClr val="tx1"/>
                </a:solidFill>
                <a:latin typeface="Rockwell" panose="02060603020205020403" pitchFamily="18" charset="0"/>
                <a:ea typeface="MS PGothic" pitchFamily="34" charset="-128"/>
              </a:defRPr>
            </a:lvl2pPr>
            <a:lvl3pPr>
              <a:defRPr sz="2400">
                <a:solidFill>
                  <a:schemeClr val="tx1"/>
                </a:solidFill>
                <a:latin typeface="Rockwell" panose="02060603020205020403" pitchFamily="18" charset="0"/>
                <a:ea typeface="MS PGothic" pitchFamily="34" charset="-128"/>
              </a:defRPr>
            </a:lvl3pPr>
            <a:lvl4pPr>
              <a:defRPr sz="2400">
                <a:solidFill>
                  <a:schemeClr val="tx1"/>
                </a:solidFill>
                <a:latin typeface="Rockwell" panose="02060603020205020403" pitchFamily="18" charset="0"/>
                <a:ea typeface="MS PGothic" pitchFamily="34" charset="-128"/>
              </a:defRPr>
            </a:lvl4pPr>
            <a:lvl5pPr>
              <a:defRPr sz="2400">
                <a:solidFill>
                  <a:schemeClr val="tx1"/>
                </a:solidFill>
                <a:latin typeface="Rockwell" panose="02060603020205020403" pitchFamily="18" charset="0"/>
                <a:ea typeface="MS PGothic" pitchFamily="34" charset="-128"/>
              </a:defRPr>
            </a:lvl5pPr>
            <a:lvl6pPr marL="457200" eaLnBrk="0" fontAlgn="base" hangingPunct="0">
              <a:spcBef>
                <a:spcPct val="0"/>
              </a:spcBef>
              <a:spcAft>
                <a:spcPct val="0"/>
              </a:spcAft>
              <a:defRPr sz="2400">
                <a:solidFill>
                  <a:schemeClr val="tx1"/>
                </a:solidFill>
                <a:latin typeface="Rockwell" panose="02060603020205020403" pitchFamily="18" charset="0"/>
                <a:ea typeface="MS PGothic" pitchFamily="34" charset="-128"/>
              </a:defRPr>
            </a:lvl6pPr>
            <a:lvl7pPr marL="914400" eaLnBrk="0" fontAlgn="base" hangingPunct="0">
              <a:spcBef>
                <a:spcPct val="0"/>
              </a:spcBef>
              <a:spcAft>
                <a:spcPct val="0"/>
              </a:spcAft>
              <a:defRPr sz="2400">
                <a:solidFill>
                  <a:schemeClr val="tx1"/>
                </a:solidFill>
                <a:latin typeface="Rockwell" panose="02060603020205020403" pitchFamily="18" charset="0"/>
                <a:ea typeface="MS PGothic" pitchFamily="34" charset="-128"/>
              </a:defRPr>
            </a:lvl7pPr>
            <a:lvl8pPr marL="1371600" eaLnBrk="0" fontAlgn="base" hangingPunct="0">
              <a:spcBef>
                <a:spcPct val="0"/>
              </a:spcBef>
              <a:spcAft>
                <a:spcPct val="0"/>
              </a:spcAft>
              <a:defRPr sz="2400">
                <a:solidFill>
                  <a:schemeClr val="tx1"/>
                </a:solidFill>
                <a:latin typeface="Rockwell" panose="02060603020205020403" pitchFamily="18" charset="0"/>
                <a:ea typeface="MS PGothic" pitchFamily="34" charset="-128"/>
              </a:defRPr>
            </a:lvl8pPr>
            <a:lvl9pPr marL="1828800" eaLnBrk="0" fontAlgn="base" hangingPunct="0">
              <a:spcBef>
                <a:spcPct val="0"/>
              </a:spcBef>
              <a:spcAft>
                <a:spcPct val="0"/>
              </a:spcAft>
              <a:defRPr sz="2400">
                <a:solidFill>
                  <a:schemeClr val="tx1"/>
                </a:solidFill>
                <a:latin typeface="Rockwell" panose="02060603020205020403" pitchFamily="18" charset="0"/>
                <a:ea typeface="MS PGothic" pitchFamily="34"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defRPr/>
            </a:pPr>
            <a:r>
              <a:rPr kumimoji="0" lang="en-US" altLang="en-US" sz="2400" b="1" i="0" u="none" strike="noStrike" kern="1200" cap="none" spc="0" normalizeH="0" baseline="0" noProof="0" smtClean="0">
                <a:ln>
                  <a:noFill/>
                </a:ln>
                <a:solidFill>
                  <a:srgbClr val="A1C4E3"/>
                </a:solidFill>
                <a:effectLst/>
                <a:uLnTx/>
                <a:uFillTx/>
                <a:latin typeface="Rockwell" panose="02060603020205020403" pitchFamily="18" charset="0"/>
                <a:ea typeface="MS PGothic" pitchFamily="34" charset="-128"/>
                <a:cs typeface="+mn-cs"/>
              </a:rPr>
              <a:t>+ </a:t>
            </a:r>
          </a:p>
        </p:txBody>
      </p:sp>
      <p:sp>
        <p:nvSpPr>
          <p:cNvPr id="2" name="Title 1"/>
          <p:cNvSpPr>
            <a:spLocks noGrp="1"/>
          </p:cNvSpPr>
          <p:nvPr>
            <p:ph type="title"/>
          </p:nvPr>
        </p:nvSpPr>
        <p:spPr>
          <a:xfrm>
            <a:off x="506505" y="4424082"/>
            <a:ext cx="6191157" cy="833718"/>
          </a:xfrm>
        </p:spPr>
        <p:txBody>
          <a:bodyPr anchor="b">
            <a:normAutofit/>
          </a:bodyPr>
          <a:lstStyle>
            <a:lvl1pPr algn="l">
              <a:defRPr sz="2600" b="0"/>
            </a:lvl1pPr>
          </a:lstStyle>
          <a:p>
            <a:r>
              <a:rPr lang="en-US" smtClean="0"/>
              <a:t>Click to edit Master title style</a:t>
            </a:r>
            <a:endParaRPr/>
          </a:p>
        </p:txBody>
      </p:sp>
      <p:sp>
        <p:nvSpPr>
          <p:cNvPr id="3" name="Picture Placeholder 2"/>
          <p:cNvSpPr>
            <a:spLocks noGrp="1"/>
          </p:cNvSpPr>
          <p:nvPr>
            <p:ph type="pic" idx="1"/>
          </p:nvPr>
        </p:nvSpPr>
        <p:spPr>
          <a:xfrm>
            <a:off x="277905" y="228600"/>
            <a:ext cx="6378389" cy="4187952"/>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noProof="0"/>
          </a:p>
        </p:txBody>
      </p:sp>
      <p:sp>
        <p:nvSpPr>
          <p:cNvPr id="4" name="Text Placeholder 3"/>
          <p:cNvSpPr>
            <a:spLocks noGrp="1"/>
          </p:cNvSpPr>
          <p:nvPr>
            <p:ph type="body" sz="half" idx="2"/>
          </p:nvPr>
        </p:nvSpPr>
        <p:spPr>
          <a:xfrm>
            <a:off x="506505" y="5257799"/>
            <a:ext cx="6191157" cy="885825"/>
          </a:xfrm>
        </p:spPr>
        <p:txBody>
          <a:bodyPr/>
          <a:lstStyle>
            <a:lvl1pPr marL="0" indent="0">
              <a:spcBef>
                <a:spcPts val="300"/>
              </a:spcBef>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8" name="Date Placeholder 4"/>
          <p:cNvSpPr>
            <a:spLocks noGrp="1"/>
          </p:cNvSpPr>
          <p:nvPr>
            <p:ph type="dt" sz="half" idx="10"/>
          </p:nvPr>
        </p:nvSpPr>
        <p:spPr/>
        <p:txBody>
          <a:bodyPr/>
          <a:lstStyle>
            <a:lvl1pPr>
              <a:defRPr/>
            </a:lvl1pPr>
          </a:lstStyle>
          <a:p>
            <a:pPr marL="0" marR="0" lvl="0" indent="0" algn="r" defTabSz="457200" rtl="0" eaLnBrk="1" fontAlgn="base" latinLnBrk="0" hangingPunct="1">
              <a:lnSpc>
                <a:spcPct val="100000"/>
              </a:lnSpc>
              <a:spcBef>
                <a:spcPct val="0"/>
              </a:spcBef>
              <a:spcAft>
                <a:spcPct val="0"/>
              </a:spcAft>
              <a:buClrTx/>
              <a:buSzTx/>
              <a:buFontTx/>
              <a:buNone/>
              <a:tabLst/>
              <a:defRPr/>
            </a:pPr>
            <a:fld id="{1403CB98-7CA0-4679-B432-72188FA05309}" type="datetime1">
              <a:rPr kumimoji="0" lang="en-US" altLang="en-US" sz="1100" b="0" i="0" u="none" strike="noStrike" kern="1200" cap="none" spc="0" normalizeH="0" baseline="0" noProof="0">
                <a:ln>
                  <a:noFill/>
                </a:ln>
                <a:solidFill>
                  <a:srgbClr val="595959"/>
                </a:solidFill>
                <a:effectLst/>
                <a:uLnTx/>
                <a:uFillTx/>
                <a:latin typeface="Rockwell" panose="02060603020205020403" pitchFamily="18" charset="0"/>
                <a:ea typeface="MS PGothic" pitchFamily="34" charset="-128"/>
                <a:cs typeface="+mn-cs"/>
              </a:rPr>
              <a:pPr marL="0" marR="0" lvl="0" indent="0" algn="r" defTabSz="457200" rtl="0" eaLnBrk="1" fontAlgn="base" latinLnBrk="0" hangingPunct="1">
                <a:lnSpc>
                  <a:spcPct val="100000"/>
                </a:lnSpc>
                <a:spcBef>
                  <a:spcPct val="0"/>
                </a:spcBef>
                <a:spcAft>
                  <a:spcPct val="0"/>
                </a:spcAft>
                <a:buClrTx/>
                <a:buSzTx/>
                <a:buFontTx/>
                <a:buNone/>
                <a:tabLst/>
                <a:defRPr/>
              </a:pPr>
              <a:t>7/26/2018</a:t>
            </a:fld>
            <a:endParaRPr kumimoji="0" lang="en-US" altLang="en-US" sz="1100" b="0" i="0" u="none" strike="noStrike" kern="1200" cap="none" spc="0" normalizeH="0" baseline="0" noProof="0">
              <a:ln>
                <a:noFill/>
              </a:ln>
              <a:solidFill>
                <a:srgbClr val="595959"/>
              </a:solidFill>
              <a:effectLst/>
              <a:uLnTx/>
              <a:uFillTx/>
              <a:latin typeface="Rockwell" panose="02060603020205020403" pitchFamily="18" charset="0"/>
              <a:ea typeface="MS PGothic" pitchFamily="34" charset="-128"/>
              <a:cs typeface="+mn-cs"/>
            </a:endParaRPr>
          </a:p>
        </p:txBody>
      </p:sp>
      <p:sp>
        <p:nvSpPr>
          <p:cNvPr id="9" name="Footer Placeholder 5"/>
          <p:cNvSpPr>
            <a:spLocks noGrp="1"/>
          </p:cNvSpPr>
          <p:nvPr>
            <p:ph type="ftr" sz="quarter" idx="11"/>
          </p:nvPr>
        </p:nvSpPr>
        <p:spPr/>
        <p:txBody>
          <a:bodyPr/>
          <a:lstStyle>
            <a:lvl1pPr>
              <a:defRPr/>
            </a:lvl1pPr>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US" altLang="en-US" sz="1100" b="0" i="0" u="none" strike="noStrike" kern="1200" cap="none" spc="0" normalizeH="0" baseline="0" noProof="0">
              <a:ln>
                <a:noFill/>
              </a:ln>
              <a:solidFill>
                <a:srgbClr val="595959"/>
              </a:solidFill>
              <a:effectLst/>
              <a:uLnTx/>
              <a:uFillTx/>
              <a:latin typeface="Rockwell" panose="02060603020205020403" pitchFamily="18" charset="0"/>
              <a:ea typeface="MS PGothic" pitchFamily="34" charset="-128"/>
              <a:cs typeface="+mn-cs"/>
            </a:endParaRPr>
          </a:p>
        </p:txBody>
      </p:sp>
      <p:sp>
        <p:nvSpPr>
          <p:cNvPr id="10" name="Slide Number Placeholder 6"/>
          <p:cNvSpPr>
            <a:spLocks noGrp="1"/>
          </p:cNvSpPr>
          <p:nvPr>
            <p:ph type="sldNum" sz="quarter" idx="12"/>
          </p:nvPr>
        </p:nvSpPr>
        <p:spPr/>
        <p:txBody>
          <a:bodyPr/>
          <a:lstStyle>
            <a:lvl1pPr>
              <a:defRPr/>
            </a:lvl1pPr>
          </a:lstStyle>
          <a:p>
            <a:pPr marL="0" marR="0" lvl="0" indent="0" algn="r" defTabSz="457200" rtl="0" eaLnBrk="1" fontAlgn="base" latinLnBrk="0" hangingPunct="1">
              <a:lnSpc>
                <a:spcPct val="100000"/>
              </a:lnSpc>
              <a:spcBef>
                <a:spcPct val="0"/>
              </a:spcBef>
              <a:spcAft>
                <a:spcPct val="0"/>
              </a:spcAft>
              <a:buClrTx/>
              <a:buSzTx/>
              <a:buFontTx/>
              <a:buNone/>
              <a:tabLst/>
              <a:defRPr/>
            </a:pPr>
            <a:fld id="{DDE547D2-47B5-49BE-89AF-C37F8120C367}" type="slidenum">
              <a:rPr kumimoji="0" lang="en-US" altLang="en-US" sz="1400" b="0" i="0" u="none" strike="noStrike" kern="1200" cap="none" spc="0" normalizeH="0" baseline="0" noProof="0">
                <a:ln>
                  <a:noFill/>
                </a:ln>
                <a:solidFill>
                  <a:prstClr val="white"/>
                </a:solidFill>
                <a:effectLst/>
                <a:uLnTx/>
                <a:uFillTx/>
                <a:latin typeface="Rockwell" panose="02060603020205020403" pitchFamily="18" charset="0"/>
                <a:ea typeface="MS PGothic" pitchFamily="34" charset="-128"/>
                <a:cs typeface="+mn-cs"/>
              </a:rPr>
              <a:pPr marL="0" marR="0" lvl="0" indent="0" algn="r" defTabSz="457200" rtl="0" eaLnBrk="1" fontAlgn="base" latinLnBrk="0" hangingPunct="1">
                <a:lnSpc>
                  <a:spcPct val="100000"/>
                </a:lnSpc>
                <a:spcBef>
                  <a:spcPct val="0"/>
                </a:spcBef>
                <a:spcAft>
                  <a:spcPct val="0"/>
                </a:spcAft>
                <a:buClrTx/>
                <a:buSzTx/>
                <a:buFontTx/>
                <a:buNone/>
                <a:tabLst/>
                <a:defRPr/>
              </a:pPr>
              <a:t>‹#›</a:t>
            </a:fld>
            <a:endParaRPr kumimoji="0" lang="en-US" altLang="en-US" sz="1400" b="0" i="0" u="none" strike="noStrike" kern="1200" cap="none" spc="0" normalizeH="0" baseline="0" noProof="0">
              <a:ln>
                <a:noFill/>
              </a:ln>
              <a:solidFill>
                <a:prstClr val="white"/>
              </a:solidFill>
              <a:effectLst/>
              <a:uLnTx/>
              <a:uFillTx/>
              <a:latin typeface="Rockwell" panose="02060603020205020403" pitchFamily="18" charset="0"/>
              <a:ea typeface="MS PGothic" pitchFamily="34" charset="-128"/>
              <a:cs typeface="+mn-cs"/>
            </a:endParaRPr>
          </a:p>
        </p:txBody>
      </p:sp>
    </p:spTree>
    <p:extLst>
      <p:ext uri="{BB962C8B-B14F-4D97-AF65-F5344CB8AC3E}">
        <p14:creationId xmlns:p14="http://schemas.microsoft.com/office/powerpoint/2010/main" val="3930966910"/>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p:cSld name="2 Pictures with Caption">
    <p:spTree>
      <p:nvGrpSpPr>
        <p:cNvPr id="1" name=""/>
        <p:cNvGrpSpPr/>
        <p:nvPr/>
      </p:nvGrpSpPr>
      <p:grpSpPr>
        <a:xfrm>
          <a:off x="0" y="0"/>
          <a:ext cx="0" cy="0"/>
          <a:chOff x="0" y="0"/>
          <a:chExt cx="0" cy="0"/>
        </a:xfrm>
      </p:grpSpPr>
      <p:sp>
        <p:nvSpPr>
          <p:cNvPr id="6" name="Rectangle 5"/>
          <p:cNvSpPr/>
          <p:nvPr/>
        </p:nvSpPr>
        <p:spPr>
          <a:xfrm>
            <a:off x="282575" y="228600"/>
            <a:ext cx="6386513" cy="634523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sz="2400">
                <a:solidFill>
                  <a:schemeClr val="tx1"/>
                </a:solidFill>
                <a:latin typeface="Rockwell" panose="02060603020205020403" pitchFamily="18" charset="0"/>
                <a:ea typeface="MS PGothic" pitchFamily="34" charset="-128"/>
              </a:defRPr>
            </a:lvl1pPr>
            <a:lvl2pPr marL="37931725" indent="-37474525">
              <a:defRPr sz="2400">
                <a:solidFill>
                  <a:schemeClr val="tx1"/>
                </a:solidFill>
                <a:latin typeface="Rockwell" panose="02060603020205020403" pitchFamily="18" charset="0"/>
                <a:ea typeface="MS PGothic" pitchFamily="34" charset="-128"/>
              </a:defRPr>
            </a:lvl2pPr>
            <a:lvl3pPr>
              <a:defRPr sz="2400">
                <a:solidFill>
                  <a:schemeClr val="tx1"/>
                </a:solidFill>
                <a:latin typeface="Rockwell" panose="02060603020205020403" pitchFamily="18" charset="0"/>
                <a:ea typeface="MS PGothic" pitchFamily="34" charset="-128"/>
              </a:defRPr>
            </a:lvl3pPr>
            <a:lvl4pPr>
              <a:defRPr sz="2400">
                <a:solidFill>
                  <a:schemeClr val="tx1"/>
                </a:solidFill>
                <a:latin typeface="Rockwell" panose="02060603020205020403" pitchFamily="18" charset="0"/>
                <a:ea typeface="MS PGothic" pitchFamily="34" charset="-128"/>
              </a:defRPr>
            </a:lvl4pPr>
            <a:lvl5pPr>
              <a:defRPr sz="2400">
                <a:solidFill>
                  <a:schemeClr val="tx1"/>
                </a:solidFill>
                <a:latin typeface="Rockwell" panose="02060603020205020403" pitchFamily="18" charset="0"/>
                <a:ea typeface="MS PGothic" pitchFamily="34" charset="-128"/>
              </a:defRPr>
            </a:lvl5pPr>
            <a:lvl6pPr marL="457200" eaLnBrk="0" fontAlgn="base" hangingPunct="0">
              <a:spcBef>
                <a:spcPct val="0"/>
              </a:spcBef>
              <a:spcAft>
                <a:spcPct val="0"/>
              </a:spcAft>
              <a:defRPr sz="2400">
                <a:solidFill>
                  <a:schemeClr val="tx1"/>
                </a:solidFill>
                <a:latin typeface="Rockwell" panose="02060603020205020403" pitchFamily="18" charset="0"/>
                <a:ea typeface="MS PGothic" pitchFamily="34" charset="-128"/>
              </a:defRPr>
            </a:lvl6pPr>
            <a:lvl7pPr marL="914400" eaLnBrk="0" fontAlgn="base" hangingPunct="0">
              <a:spcBef>
                <a:spcPct val="0"/>
              </a:spcBef>
              <a:spcAft>
                <a:spcPct val="0"/>
              </a:spcAft>
              <a:defRPr sz="2400">
                <a:solidFill>
                  <a:schemeClr val="tx1"/>
                </a:solidFill>
                <a:latin typeface="Rockwell" panose="02060603020205020403" pitchFamily="18" charset="0"/>
                <a:ea typeface="MS PGothic" pitchFamily="34" charset="-128"/>
              </a:defRPr>
            </a:lvl7pPr>
            <a:lvl8pPr marL="1371600" eaLnBrk="0" fontAlgn="base" hangingPunct="0">
              <a:spcBef>
                <a:spcPct val="0"/>
              </a:spcBef>
              <a:spcAft>
                <a:spcPct val="0"/>
              </a:spcAft>
              <a:defRPr sz="2400">
                <a:solidFill>
                  <a:schemeClr val="tx1"/>
                </a:solidFill>
                <a:latin typeface="Rockwell" panose="02060603020205020403" pitchFamily="18" charset="0"/>
                <a:ea typeface="MS PGothic" pitchFamily="34" charset="-128"/>
              </a:defRPr>
            </a:lvl8pPr>
            <a:lvl9pPr marL="1828800" eaLnBrk="0" fontAlgn="base" hangingPunct="0">
              <a:spcBef>
                <a:spcPct val="0"/>
              </a:spcBef>
              <a:spcAft>
                <a:spcPct val="0"/>
              </a:spcAft>
              <a:defRPr sz="2400">
                <a:solidFill>
                  <a:schemeClr val="tx1"/>
                </a:solidFill>
                <a:latin typeface="Rockwell" panose="02060603020205020403" pitchFamily="18" charset="0"/>
                <a:ea typeface="MS PGothic" pitchFamily="34" charset="-128"/>
              </a:defRPr>
            </a:lvl9pPr>
          </a:lstStyle>
          <a:p>
            <a:pPr marL="0" marR="0" lvl="0" indent="0" algn="ctr" defTabSz="457200" rtl="0" eaLnBrk="1" fontAlgn="base" latinLnBrk="0" hangingPunct="1">
              <a:lnSpc>
                <a:spcPct val="100000"/>
              </a:lnSpc>
              <a:spcBef>
                <a:spcPct val="0"/>
              </a:spcBef>
              <a:spcAft>
                <a:spcPct val="0"/>
              </a:spcAft>
              <a:buClrTx/>
              <a:buSzTx/>
              <a:buFontTx/>
              <a:buNone/>
              <a:tabLst/>
              <a:defRPr/>
            </a:pPr>
            <a:endParaRPr kumimoji="0" lang="en-US" altLang="en-US" sz="1800" b="0" i="0" u="none" strike="noStrike" kern="1200" cap="none" spc="0" normalizeH="0" baseline="0" noProof="0" smtClean="0">
              <a:ln>
                <a:noFill/>
              </a:ln>
              <a:solidFill>
                <a:srgbClr val="FFFFFF"/>
              </a:solidFill>
              <a:effectLst/>
              <a:uLnTx/>
              <a:uFillTx/>
              <a:latin typeface="Rockwell" panose="02060603020205020403" pitchFamily="18" charset="0"/>
              <a:ea typeface="MS PGothic" pitchFamily="34" charset="-128"/>
              <a:cs typeface="+mn-cs"/>
            </a:endParaRPr>
          </a:p>
        </p:txBody>
      </p:sp>
      <p:sp>
        <p:nvSpPr>
          <p:cNvPr id="7" name="TextBox 6"/>
          <p:cNvSpPr txBox="1">
            <a:spLocks noChangeArrowheads="1"/>
          </p:cNvSpPr>
          <p:nvPr/>
        </p:nvSpPr>
        <p:spPr bwMode="auto">
          <a:xfrm>
            <a:off x="425450" y="174625"/>
            <a:ext cx="412750" cy="831850"/>
          </a:xfrm>
          <a:prstGeom prst="rect">
            <a:avLst/>
          </a:prstGeom>
          <a:noFill/>
          <a:ln>
            <a:noFill/>
          </a:ln>
          <a:extLst/>
        </p:spPr>
        <p:txBody>
          <a:bodyPr lIns="0" tIns="0" rIns="0" bIns="0">
            <a:spAutoFit/>
          </a:bodyPr>
          <a:lstStyle>
            <a:lvl1pPr>
              <a:defRPr sz="2400">
                <a:solidFill>
                  <a:schemeClr val="tx1"/>
                </a:solidFill>
                <a:latin typeface="Rockwell" panose="02060603020205020403" pitchFamily="18" charset="0"/>
                <a:ea typeface="MS PGothic" pitchFamily="34" charset="-128"/>
              </a:defRPr>
            </a:lvl1pPr>
            <a:lvl2pPr marL="37931725" indent="-37474525">
              <a:defRPr sz="2400">
                <a:solidFill>
                  <a:schemeClr val="tx1"/>
                </a:solidFill>
                <a:latin typeface="Rockwell" panose="02060603020205020403" pitchFamily="18" charset="0"/>
                <a:ea typeface="MS PGothic" pitchFamily="34" charset="-128"/>
              </a:defRPr>
            </a:lvl2pPr>
            <a:lvl3pPr>
              <a:defRPr sz="2400">
                <a:solidFill>
                  <a:schemeClr val="tx1"/>
                </a:solidFill>
                <a:latin typeface="Rockwell" panose="02060603020205020403" pitchFamily="18" charset="0"/>
                <a:ea typeface="MS PGothic" pitchFamily="34" charset="-128"/>
              </a:defRPr>
            </a:lvl3pPr>
            <a:lvl4pPr>
              <a:defRPr sz="2400">
                <a:solidFill>
                  <a:schemeClr val="tx1"/>
                </a:solidFill>
                <a:latin typeface="Rockwell" panose="02060603020205020403" pitchFamily="18" charset="0"/>
                <a:ea typeface="MS PGothic" pitchFamily="34" charset="-128"/>
              </a:defRPr>
            </a:lvl4pPr>
            <a:lvl5pPr>
              <a:defRPr sz="2400">
                <a:solidFill>
                  <a:schemeClr val="tx1"/>
                </a:solidFill>
                <a:latin typeface="Rockwell" panose="02060603020205020403" pitchFamily="18" charset="0"/>
                <a:ea typeface="MS PGothic" pitchFamily="34" charset="-128"/>
              </a:defRPr>
            </a:lvl5pPr>
            <a:lvl6pPr marL="457200" eaLnBrk="0" fontAlgn="base" hangingPunct="0">
              <a:spcBef>
                <a:spcPct val="0"/>
              </a:spcBef>
              <a:spcAft>
                <a:spcPct val="0"/>
              </a:spcAft>
              <a:defRPr sz="2400">
                <a:solidFill>
                  <a:schemeClr val="tx1"/>
                </a:solidFill>
                <a:latin typeface="Rockwell" panose="02060603020205020403" pitchFamily="18" charset="0"/>
                <a:ea typeface="MS PGothic" pitchFamily="34" charset="-128"/>
              </a:defRPr>
            </a:lvl6pPr>
            <a:lvl7pPr marL="914400" eaLnBrk="0" fontAlgn="base" hangingPunct="0">
              <a:spcBef>
                <a:spcPct val="0"/>
              </a:spcBef>
              <a:spcAft>
                <a:spcPct val="0"/>
              </a:spcAft>
              <a:defRPr sz="2400">
                <a:solidFill>
                  <a:schemeClr val="tx1"/>
                </a:solidFill>
                <a:latin typeface="Rockwell" panose="02060603020205020403" pitchFamily="18" charset="0"/>
                <a:ea typeface="MS PGothic" pitchFamily="34" charset="-128"/>
              </a:defRPr>
            </a:lvl7pPr>
            <a:lvl8pPr marL="1371600" eaLnBrk="0" fontAlgn="base" hangingPunct="0">
              <a:spcBef>
                <a:spcPct val="0"/>
              </a:spcBef>
              <a:spcAft>
                <a:spcPct val="0"/>
              </a:spcAft>
              <a:defRPr sz="2400">
                <a:solidFill>
                  <a:schemeClr val="tx1"/>
                </a:solidFill>
                <a:latin typeface="Rockwell" panose="02060603020205020403" pitchFamily="18" charset="0"/>
                <a:ea typeface="MS PGothic" pitchFamily="34" charset="-128"/>
              </a:defRPr>
            </a:lvl8pPr>
            <a:lvl9pPr marL="1828800" eaLnBrk="0" fontAlgn="base" hangingPunct="0">
              <a:spcBef>
                <a:spcPct val="0"/>
              </a:spcBef>
              <a:spcAft>
                <a:spcPct val="0"/>
              </a:spcAft>
              <a:defRPr sz="2400">
                <a:solidFill>
                  <a:schemeClr val="tx1"/>
                </a:solidFill>
                <a:latin typeface="Rockwell" panose="02060603020205020403" pitchFamily="18" charset="0"/>
                <a:ea typeface="MS PGothic" pitchFamily="34"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defRPr/>
            </a:pPr>
            <a:r>
              <a:rPr kumimoji="0" lang="en-US" altLang="en-US" sz="5400" b="1" i="0" u="none" strike="noStrike" kern="1200" cap="none" spc="0" normalizeH="0" baseline="0" noProof="0" smtClean="0">
                <a:ln>
                  <a:noFill/>
                </a:ln>
                <a:solidFill>
                  <a:srgbClr val="A1C4E3"/>
                </a:solidFill>
                <a:effectLst/>
                <a:uLnTx/>
                <a:uFillTx/>
                <a:latin typeface="Rockwell" panose="02060603020205020403" pitchFamily="18" charset="0"/>
                <a:ea typeface="MS PGothic" pitchFamily="34" charset="-128"/>
                <a:cs typeface="+mn-cs"/>
              </a:rPr>
              <a:t>+</a:t>
            </a:r>
          </a:p>
        </p:txBody>
      </p:sp>
      <p:sp>
        <p:nvSpPr>
          <p:cNvPr id="8" name="Rectangle 7"/>
          <p:cNvSpPr/>
          <p:nvPr/>
        </p:nvSpPr>
        <p:spPr>
          <a:xfrm>
            <a:off x="6802438" y="228600"/>
            <a:ext cx="2057400" cy="203835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sz="2400">
                <a:solidFill>
                  <a:schemeClr val="tx1"/>
                </a:solidFill>
                <a:latin typeface="Rockwell" panose="02060603020205020403" pitchFamily="18" charset="0"/>
                <a:ea typeface="MS PGothic" pitchFamily="34" charset="-128"/>
              </a:defRPr>
            </a:lvl1pPr>
            <a:lvl2pPr marL="37931725" indent="-37474525">
              <a:defRPr sz="2400">
                <a:solidFill>
                  <a:schemeClr val="tx1"/>
                </a:solidFill>
                <a:latin typeface="Rockwell" panose="02060603020205020403" pitchFamily="18" charset="0"/>
                <a:ea typeface="MS PGothic" pitchFamily="34" charset="-128"/>
              </a:defRPr>
            </a:lvl2pPr>
            <a:lvl3pPr>
              <a:defRPr sz="2400">
                <a:solidFill>
                  <a:schemeClr val="tx1"/>
                </a:solidFill>
                <a:latin typeface="Rockwell" panose="02060603020205020403" pitchFamily="18" charset="0"/>
                <a:ea typeface="MS PGothic" pitchFamily="34" charset="-128"/>
              </a:defRPr>
            </a:lvl3pPr>
            <a:lvl4pPr>
              <a:defRPr sz="2400">
                <a:solidFill>
                  <a:schemeClr val="tx1"/>
                </a:solidFill>
                <a:latin typeface="Rockwell" panose="02060603020205020403" pitchFamily="18" charset="0"/>
                <a:ea typeface="MS PGothic" pitchFamily="34" charset="-128"/>
              </a:defRPr>
            </a:lvl4pPr>
            <a:lvl5pPr>
              <a:defRPr sz="2400">
                <a:solidFill>
                  <a:schemeClr val="tx1"/>
                </a:solidFill>
                <a:latin typeface="Rockwell" panose="02060603020205020403" pitchFamily="18" charset="0"/>
                <a:ea typeface="MS PGothic" pitchFamily="34" charset="-128"/>
              </a:defRPr>
            </a:lvl5pPr>
            <a:lvl6pPr marL="457200" eaLnBrk="0" fontAlgn="base" hangingPunct="0">
              <a:spcBef>
                <a:spcPct val="0"/>
              </a:spcBef>
              <a:spcAft>
                <a:spcPct val="0"/>
              </a:spcAft>
              <a:defRPr sz="2400">
                <a:solidFill>
                  <a:schemeClr val="tx1"/>
                </a:solidFill>
                <a:latin typeface="Rockwell" panose="02060603020205020403" pitchFamily="18" charset="0"/>
                <a:ea typeface="MS PGothic" pitchFamily="34" charset="-128"/>
              </a:defRPr>
            </a:lvl6pPr>
            <a:lvl7pPr marL="914400" eaLnBrk="0" fontAlgn="base" hangingPunct="0">
              <a:spcBef>
                <a:spcPct val="0"/>
              </a:spcBef>
              <a:spcAft>
                <a:spcPct val="0"/>
              </a:spcAft>
              <a:defRPr sz="2400">
                <a:solidFill>
                  <a:schemeClr val="tx1"/>
                </a:solidFill>
                <a:latin typeface="Rockwell" panose="02060603020205020403" pitchFamily="18" charset="0"/>
                <a:ea typeface="MS PGothic" pitchFamily="34" charset="-128"/>
              </a:defRPr>
            </a:lvl7pPr>
            <a:lvl8pPr marL="1371600" eaLnBrk="0" fontAlgn="base" hangingPunct="0">
              <a:spcBef>
                <a:spcPct val="0"/>
              </a:spcBef>
              <a:spcAft>
                <a:spcPct val="0"/>
              </a:spcAft>
              <a:defRPr sz="2400">
                <a:solidFill>
                  <a:schemeClr val="tx1"/>
                </a:solidFill>
                <a:latin typeface="Rockwell" panose="02060603020205020403" pitchFamily="18" charset="0"/>
                <a:ea typeface="MS PGothic" pitchFamily="34" charset="-128"/>
              </a:defRPr>
            </a:lvl8pPr>
            <a:lvl9pPr marL="1828800" eaLnBrk="0" fontAlgn="base" hangingPunct="0">
              <a:spcBef>
                <a:spcPct val="0"/>
              </a:spcBef>
              <a:spcAft>
                <a:spcPct val="0"/>
              </a:spcAft>
              <a:defRPr sz="2400">
                <a:solidFill>
                  <a:schemeClr val="tx1"/>
                </a:solidFill>
                <a:latin typeface="Rockwell" panose="02060603020205020403" pitchFamily="18" charset="0"/>
                <a:ea typeface="MS PGothic" pitchFamily="34" charset="-128"/>
              </a:defRPr>
            </a:lvl9pPr>
          </a:lstStyle>
          <a:p>
            <a:pPr marL="0" marR="0" lvl="0" indent="0" algn="ctr" defTabSz="457200" rtl="0" eaLnBrk="1" fontAlgn="base" latinLnBrk="0" hangingPunct="1">
              <a:lnSpc>
                <a:spcPct val="100000"/>
              </a:lnSpc>
              <a:spcBef>
                <a:spcPct val="0"/>
              </a:spcBef>
              <a:spcAft>
                <a:spcPct val="0"/>
              </a:spcAft>
              <a:buClrTx/>
              <a:buSzTx/>
              <a:buFontTx/>
              <a:buNone/>
              <a:tabLst/>
              <a:defRPr/>
            </a:pPr>
            <a:endParaRPr kumimoji="0" lang="en-US" altLang="en-US" sz="1800" b="0" i="0" u="none" strike="noStrike" kern="1200" cap="none" spc="0" normalizeH="0" baseline="0" noProof="0" smtClean="0">
              <a:ln>
                <a:noFill/>
              </a:ln>
              <a:solidFill>
                <a:srgbClr val="FFFFFF"/>
              </a:solidFill>
              <a:effectLst/>
              <a:uLnTx/>
              <a:uFillTx/>
              <a:latin typeface="Rockwell" panose="02060603020205020403" pitchFamily="18" charset="0"/>
              <a:ea typeface="MS PGothic" pitchFamily="34" charset="-128"/>
              <a:cs typeface="+mn-cs"/>
            </a:endParaRPr>
          </a:p>
        </p:txBody>
      </p:sp>
      <p:sp>
        <p:nvSpPr>
          <p:cNvPr id="2" name="Title 1"/>
          <p:cNvSpPr>
            <a:spLocks noGrp="1"/>
          </p:cNvSpPr>
          <p:nvPr>
            <p:ph type="title"/>
          </p:nvPr>
        </p:nvSpPr>
        <p:spPr>
          <a:xfrm>
            <a:off x="380554" y="2571750"/>
            <a:ext cx="6181611" cy="1162050"/>
          </a:xfrm>
        </p:spPr>
        <p:txBody>
          <a:bodyPr anchor="b">
            <a:normAutofit/>
          </a:bodyPr>
          <a:lstStyle>
            <a:lvl1pPr algn="l">
              <a:defRPr sz="2600" b="0">
                <a:solidFill>
                  <a:schemeClr val="bg1"/>
                </a:solidFill>
              </a:defRPr>
            </a:lvl1pPr>
          </a:lstStyle>
          <a:p>
            <a:r>
              <a:rPr lang="en-US" smtClean="0"/>
              <a:t>Click to edit Master title style</a:t>
            </a:r>
            <a:endParaRPr/>
          </a:p>
        </p:txBody>
      </p:sp>
      <p:sp>
        <p:nvSpPr>
          <p:cNvPr id="4" name="Text Placeholder 3"/>
          <p:cNvSpPr>
            <a:spLocks noGrp="1"/>
          </p:cNvSpPr>
          <p:nvPr>
            <p:ph type="body" sz="half" idx="2"/>
          </p:nvPr>
        </p:nvSpPr>
        <p:spPr>
          <a:xfrm>
            <a:off x="381094" y="3733800"/>
            <a:ext cx="6179566" cy="2392363"/>
          </a:xfrm>
        </p:spPr>
        <p:txBody>
          <a:bodyPr/>
          <a:lstStyle>
            <a:lvl1pPr marL="0" indent="0">
              <a:spcBef>
                <a:spcPts val="600"/>
              </a:spcBef>
              <a:buNone/>
              <a:defRPr sz="1400">
                <a:solidFill>
                  <a:schemeClr val="bg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12" name="Picture Placeholder 12"/>
          <p:cNvSpPr>
            <a:spLocks noGrp="1"/>
          </p:cNvSpPr>
          <p:nvPr>
            <p:ph type="pic" sz="quarter" idx="13"/>
          </p:nvPr>
        </p:nvSpPr>
        <p:spPr>
          <a:xfrm>
            <a:off x="6802438" y="2374940"/>
            <a:ext cx="2057400" cy="2039112"/>
          </a:xfrm>
        </p:spPr>
        <p:txBody>
          <a:bodyPr rtlCol="0">
            <a:normAutofit/>
          </a:bodyPr>
          <a:lstStyle>
            <a:lvl1pPr>
              <a:buNone/>
              <a:defRPr/>
            </a:lvl1pPr>
          </a:lstStyle>
          <a:p>
            <a:pPr lvl="0"/>
            <a:r>
              <a:rPr lang="en-US" noProof="0" smtClean="0"/>
              <a:t>Click icon to add picture</a:t>
            </a:r>
            <a:endParaRPr noProof="0"/>
          </a:p>
        </p:txBody>
      </p:sp>
      <p:sp>
        <p:nvSpPr>
          <p:cNvPr id="13" name="Picture Placeholder 12"/>
          <p:cNvSpPr>
            <a:spLocks noGrp="1"/>
          </p:cNvSpPr>
          <p:nvPr>
            <p:ph type="pic" sz="quarter" idx="14"/>
          </p:nvPr>
        </p:nvSpPr>
        <p:spPr>
          <a:xfrm>
            <a:off x="6802438" y="4535424"/>
            <a:ext cx="2057400" cy="2039112"/>
          </a:xfrm>
        </p:spPr>
        <p:txBody>
          <a:bodyPr rtlCol="0">
            <a:normAutofit/>
          </a:bodyPr>
          <a:lstStyle>
            <a:lvl1pPr>
              <a:buNone/>
              <a:defRPr/>
            </a:lvl1pPr>
          </a:lstStyle>
          <a:p>
            <a:pPr lvl="0"/>
            <a:r>
              <a:rPr lang="en-US" noProof="0" smtClean="0"/>
              <a:t>Click icon to add picture</a:t>
            </a:r>
            <a:endParaRPr noProof="0"/>
          </a:p>
        </p:txBody>
      </p:sp>
      <p:sp>
        <p:nvSpPr>
          <p:cNvPr id="9" name="Date Placeholder 4"/>
          <p:cNvSpPr>
            <a:spLocks noGrp="1"/>
          </p:cNvSpPr>
          <p:nvPr>
            <p:ph type="dt" sz="half" idx="15"/>
          </p:nvPr>
        </p:nvSpPr>
        <p:spPr>
          <a:xfrm>
            <a:off x="5211763" y="6235700"/>
            <a:ext cx="1349375" cy="365125"/>
          </a:xfrm>
        </p:spPr>
        <p:txBody>
          <a:bodyPr/>
          <a:lstStyle>
            <a:lvl1pPr>
              <a:defRPr>
                <a:solidFill>
                  <a:schemeClr val="bg1"/>
                </a:solidFill>
              </a:defRPr>
            </a:lvl1pPr>
          </a:lstStyle>
          <a:p>
            <a:pPr marL="0" marR="0" lvl="0" indent="0" algn="r" defTabSz="457200" rtl="0" eaLnBrk="1" fontAlgn="base" latinLnBrk="0" hangingPunct="1">
              <a:lnSpc>
                <a:spcPct val="100000"/>
              </a:lnSpc>
              <a:spcBef>
                <a:spcPct val="0"/>
              </a:spcBef>
              <a:spcAft>
                <a:spcPct val="0"/>
              </a:spcAft>
              <a:buClrTx/>
              <a:buSzTx/>
              <a:buFontTx/>
              <a:buNone/>
              <a:tabLst/>
              <a:defRPr/>
            </a:pPr>
            <a:fld id="{02A574E4-C2FA-4C0B-954E-9645CA008E0F}" type="datetime1">
              <a:rPr kumimoji="0" lang="en-US" altLang="en-US" sz="1100" b="0" i="0" u="none" strike="noStrike" kern="1200" cap="none" spc="0" normalizeH="0" baseline="0" noProof="0">
                <a:ln>
                  <a:noFill/>
                </a:ln>
                <a:solidFill>
                  <a:prstClr val="white"/>
                </a:solidFill>
                <a:effectLst/>
                <a:uLnTx/>
                <a:uFillTx/>
                <a:latin typeface="Rockwell" panose="02060603020205020403" pitchFamily="18" charset="0"/>
                <a:ea typeface="MS PGothic" pitchFamily="34" charset="-128"/>
                <a:cs typeface="+mn-cs"/>
              </a:rPr>
              <a:pPr marL="0" marR="0" lvl="0" indent="0" algn="r" defTabSz="457200" rtl="0" eaLnBrk="1" fontAlgn="base" latinLnBrk="0" hangingPunct="1">
                <a:lnSpc>
                  <a:spcPct val="100000"/>
                </a:lnSpc>
                <a:spcBef>
                  <a:spcPct val="0"/>
                </a:spcBef>
                <a:spcAft>
                  <a:spcPct val="0"/>
                </a:spcAft>
                <a:buClrTx/>
                <a:buSzTx/>
                <a:buFontTx/>
                <a:buNone/>
                <a:tabLst/>
                <a:defRPr/>
              </a:pPr>
              <a:t>7/26/2018</a:t>
            </a:fld>
            <a:endParaRPr kumimoji="0" lang="en-US" altLang="en-US" sz="1100" b="0" i="0" u="none" strike="noStrike" kern="1200" cap="none" spc="0" normalizeH="0" baseline="0" noProof="0">
              <a:ln>
                <a:noFill/>
              </a:ln>
              <a:solidFill>
                <a:prstClr val="white"/>
              </a:solidFill>
              <a:effectLst/>
              <a:uLnTx/>
              <a:uFillTx/>
              <a:latin typeface="Rockwell" panose="02060603020205020403" pitchFamily="18" charset="0"/>
              <a:ea typeface="MS PGothic" pitchFamily="34" charset="-128"/>
              <a:cs typeface="+mn-cs"/>
            </a:endParaRPr>
          </a:p>
        </p:txBody>
      </p:sp>
      <p:sp>
        <p:nvSpPr>
          <p:cNvPr id="10" name="Footer Placeholder 5"/>
          <p:cNvSpPr>
            <a:spLocks noGrp="1"/>
          </p:cNvSpPr>
          <p:nvPr>
            <p:ph type="ftr" sz="quarter" idx="16"/>
          </p:nvPr>
        </p:nvSpPr>
        <p:spPr>
          <a:xfrm>
            <a:off x="381000" y="6235700"/>
            <a:ext cx="4648200" cy="365125"/>
          </a:xfrm>
        </p:spPr>
        <p:txBody>
          <a:bodyPr/>
          <a:lstStyle>
            <a:lvl1pPr>
              <a:defRPr>
                <a:solidFill>
                  <a:schemeClr val="bg1"/>
                </a:solidFill>
              </a:defRPr>
            </a:lvl1pPr>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US" altLang="en-US" sz="1100" b="0" i="0" u="none" strike="noStrike" kern="1200" cap="none" spc="0" normalizeH="0" baseline="0" noProof="0">
              <a:ln>
                <a:noFill/>
              </a:ln>
              <a:solidFill>
                <a:prstClr val="white"/>
              </a:solidFill>
              <a:effectLst/>
              <a:uLnTx/>
              <a:uFillTx/>
              <a:latin typeface="Rockwell" panose="02060603020205020403" pitchFamily="18" charset="0"/>
              <a:ea typeface="MS PGothic" pitchFamily="34" charset="-128"/>
              <a:cs typeface="+mn-cs"/>
            </a:endParaRPr>
          </a:p>
        </p:txBody>
      </p:sp>
      <p:sp>
        <p:nvSpPr>
          <p:cNvPr id="11" name="Slide Number Placeholder 6"/>
          <p:cNvSpPr>
            <a:spLocks noGrp="1"/>
          </p:cNvSpPr>
          <p:nvPr>
            <p:ph type="sldNum" sz="quarter" idx="17"/>
          </p:nvPr>
        </p:nvSpPr>
        <p:spPr/>
        <p:txBody>
          <a:bodyPr/>
          <a:lstStyle>
            <a:lvl1pPr>
              <a:defRPr/>
            </a:lvl1pPr>
          </a:lstStyle>
          <a:p>
            <a:pPr marL="0" marR="0" lvl="0" indent="0" algn="r" defTabSz="457200" rtl="0" eaLnBrk="1" fontAlgn="base" latinLnBrk="0" hangingPunct="1">
              <a:lnSpc>
                <a:spcPct val="100000"/>
              </a:lnSpc>
              <a:spcBef>
                <a:spcPct val="0"/>
              </a:spcBef>
              <a:spcAft>
                <a:spcPct val="0"/>
              </a:spcAft>
              <a:buClrTx/>
              <a:buSzTx/>
              <a:buFontTx/>
              <a:buNone/>
              <a:tabLst/>
              <a:defRPr/>
            </a:pPr>
            <a:fld id="{2D9E2213-4592-49F2-B178-B51AFD5E87BC}" type="slidenum">
              <a:rPr kumimoji="0" lang="en-US" altLang="en-US" sz="1400" b="0" i="0" u="none" strike="noStrike" kern="1200" cap="none" spc="0" normalizeH="0" baseline="0" noProof="0">
                <a:ln>
                  <a:noFill/>
                </a:ln>
                <a:solidFill>
                  <a:prstClr val="white"/>
                </a:solidFill>
                <a:effectLst/>
                <a:uLnTx/>
                <a:uFillTx/>
                <a:latin typeface="Rockwell" panose="02060603020205020403" pitchFamily="18" charset="0"/>
                <a:ea typeface="MS PGothic" pitchFamily="34" charset="-128"/>
                <a:cs typeface="+mn-cs"/>
              </a:rPr>
              <a:pPr marL="0" marR="0" lvl="0" indent="0" algn="r" defTabSz="457200" rtl="0" eaLnBrk="1" fontAlgn="base" latinLnBrk="0" hangingPunct="1">
                <a:lnSpc>
                  <a:spcPct val="100000"/>
                </a:lnSpc>
                <a:spcBef>
                  <a:spcPct val="0"/>
                </a:spcBef>
                <a:spcAft>
                  <a:spcPct val="0"/>
                </a:spcAft>
                <a:buClrTx/>
                <a:buSzTx/>
                <a:buFontTx/>
                <a:buNone/>
                <a:tabLst/>
                <a:defRPr/>
              </a:pPr>
              <a:t>‹#›</a:t>
            </a:fld>
            <a:endParaRPr kumimoji="0" lang="en-US" altLang="en-US" sz="1400" b="0" i="0" u="none" strike="noStrike" kern="1200" cap="none" spc="0" normalizeH="0" baseline="0" noProof="0">
              <a:ln>
                <a:noFill/>
              </a:ln>
              <a:solidFill>
                <a:prstClr val="white"/>
              </a:solidFill>
              <a:effectLst/>
              <a:uLnTx/>
              <a:uFillTx/>
              <a:latin typeface="Rockwell" panose="02060603020205020403" pitchFamily="18" charset="0"/>
              <a:ea typeface="MS PGothic" pitchFamily="34" charset="-128"/>
              <a:cs typeface="+mn-cs"/>
            </a:endParaRPr>
          </a:p>
        </p:txBody>
      </p:sp>
    </p:spTree>
    <p:extLst>
      <p:ext uri="{BB962C8B-B14F-4D97-AF65-F5344CB8AC3E}">
        <p14:creationId xmlns:p14="http://schemas.microsoft.com/office/powerpoint/2010/main" val="2009803796"/>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p:cSld name="3 Pictures with Caption">
    <p:spTree>
      <p:nvGrpSpPr>
        <p:cNvPr id="1" name=""/>
        <p:cNvGrpSpPr/>
        <p:nvPr/>
      </p:nvGrpSpPr>
      <p:grpSpPr>
        <a:xfrm>
          <a:off x="0" y="0"/>
          <a:ext cx="0" cy="0"/>
          <a:chOff x="0" y="0"/>
          <a:chExt cx="0" cy="0"/>
        </a:xfrm>
      </p:grpSpPr>
      <p:sp>
        <p:nvSpPr>
          <p:cNvPr id="7" name="Rectangle 6"/>
          <p:cNvSpPr/>
          <p:nvPr/>
        </p:nvSpPr>
        <p:spPr>
          <a:xfrm>
            <a:off x="282575" y="228600"/>
            <a:ext cx="4235450" cy="634523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sz="2400">
                <a:solidFill>
                  <a:schemeClr val="tx1"/>
                </a:solidFill>
                <a:latin typeface="Rockwell" panose="02060603020205020403" pitchFamily="18" charset="0"/>
                <a:ea typeface="MS PGothic" pitchFamily="34" charset="-128"/>
              </a:defRPr>
            </a:lvl1pPr>
            <a:lvl2pPr marL="37931725" indent="-37474525">
              <a:defRPr sz="2400">
                <a:solidFill>
                  <a:schemeClr val="tx1"/>
                </a:solidFill>
                <a:latin typeface="Rockwell" panose="02060603020205020403" pitchFamily="18" charset="0"/>
                <a:ea typeface="MS PGothic" pitchFamily="34" charset="-128"/>
              </a:defRPr>
            </a:lvl2pPr>
            <a:lvl3pPr>
              <a:defRPr sz="2400">
                <a:solidFill>
                  <a:schemeClr val="tx1"/>
                </a:solidFill>
                <a:latin typeface="Rockwell" panose="02060603020205020403" pitchFamily="18" charset="0"/>
                <a:ea typeface="MS PGothic" pitchFamily="34" charset="-128"/>
              </a:defRPr>
            </a:lvl3pPr>
            <a:lvl4pPr>
              <a:defRPr sz="2400">
                <a:solidFill>
                  <a:schemeClr val="tx1"/>
                </a:solidFill>
                <a:latin typeface="Rockwell" panose="02060603020205020403" pitchFamily="18" charset="0"/>
                <a:ea typeface="MS PGothic" pitchFamily="34" charset="-128"/>
              </a:defRPr>
            </a:lvl4pPr>
            <a:lvl5pPr>
              <a:defRPr sz="2400">
                <a:solidFill>
                  <a:schemeClr val="tx1"/>
                </a:solidFill>
                <a:latin typeface="Rockwell" panose="02060603020205020403" pitchFamily="18" charset="0"/>
                <a:ea typeface="MS PGothic" pitchFamily="34" charset="-128"/>
              </a:defRPr>
            </a:lvl5pPr>
            <a:lvl6pPr marL="457200" eaLnBrk="0" fontAlgn="base" hangingPunct="0">
              <a:spcBef>
                <a:spcPct val="0"/>
              </a:spcBef>
              <a:spcAft>
                <a:spcPct val="0"/>
              </a:spcAft>
              <a:defRPr sz="2400">
                <a:solidFill>
                  <a:schemeClr val="tx1"/>
                </a:solidFill>
                <a:latin typeface="Rockwell" panose="02060603020205020403" pitchFamily="18" charset="0"/>
                <a:ea typeface="MS PGothic" pitchFamily="34" charset="-128"/>
              </a:defRPr>
            </a:lvl6pPr>
            <a:lvl7pPr marL="914400" eaLnBrk="0" fontAlgn="base" hangingPunct="0">
              <a:spcBef>
                <a:spcPct val="0"/>
              </a:spcBef>
              <a:spcAft>
                <a:spcPct val="0"/>
              </a:spcAft>
              <a:defRPr sz="2400">
                <a:solidFill>
                  <a:schemeClr val="tx1"/>
                </a:solidFill>
                <a:latin typeface="Rockwell" panose="02060603020205020403" pitchFamily="18" charset="0"/>
                <a:ea typeface="MS PGothic" pitchFamily="34" charset="-128"/>
              </a:defRPr>
            </a:lvl7pPr>
            <a:lvl8pPr marL="1371600" eaLnBrk="0" fontAlgn="base" hangingPunct="0">
              <a:spcBef>
                <a:spcPct val="0"/>
              </a:spcBef>
              <a:spcAft>
                <a:spcPct val="0"/>
              </a:spcAft>
              <a:defRPr sz="2400">
                <a:solidFill>
                  <a:schemeClr val="tx1"/>
                </a:solidFill>
                <a:latin typeface="Rockwell" panose="02060603020205020403" pitchFamily="18" charset="0"/>
                <a:ea typeface="MS PGothic" pitchFamily="34" charset="-128"/>
              </a:defRPr>
            </a:lvl8pPr>
            <a:lvl9pPr marL="1828800" eaLnBrk="0" fontAlgn="base" hangingPunct="0">
              <a:spcBef>
                <a:spcPct val="0"/>
              </a:spcBef>
              <a:spcAft>
                <a:spcPct val="0"/>
              </a:spcAft>
              <a:defRPr sz="2400">
                <a:solidFill>
                  <a:schemeClr val="tx1"/>
                </a:solidFill>
                <a:latin typeface="Rockwell" panose="02060603020205020403" pitchFamily="18" charset="0"/>
                <a:ea typeface="MS PGothic" pitchFamily="34" charset="-128"/>
              </a:defRPr>
            </a:lvl9pPr>
          </a:lstStyle>
          <a:p>
            <a:pPr marL="0" marR="0" lvl="0" indent="0" algn="ctr" defTabSz="457200" rtl="0" eaLnBrk="1" fontAlgn="base" latinLnBrk="0" hangingPunct="1">
              <a:lnSpc>
                <a:spcPct val="100000"/>
              </a:lnSpc>
              <a:spcBef>
                <a:spcPct val="0"/>
              </a:spcBef>
              <a:spcAft>
                <a:spcPct val="0"/>
              </a:spcAft>
              <a:buClrTx/>
              <a:buSzTx/>
              <a:buFontTx/>
              <a:buNone/>
              <a:tabLst/>
              <a:defRPr/>
            </a:pPr>
            <a:endParaRPr kumimoji="0" lang="en-US" altLang="en-US" sz="1800" b="0" i="0" u="none" strike="noStrike" kern="1200" cap="none" spc="0" normalizeH="0" baseline="0" noProof="0" smtClean="0">
              <a:ln>
                <a:noFill/>
              </a:ln>
              <a:solidFill>
                <a:srgbClr val="FFFFFF"/>
              </a:solidFill>
              <a:effectLst/>
              <a:uLnTx/>
              <a:uFillTx/>
              <a:latin typeface="Rockwell" panose="02060603020205020403" pitchFamily="18" charset="0"/>
              <a:ea typeface="MS PGothic" pitchFamily="34" charset="-128"/>
              <a:cs typeface="+mn-cs"/>
            </a:endParaRPr>
          </a:p>
        </p:txBody>
      </p:sp>
      <p:sp>
        <p:nvSpPr>
          <p:cNvPr id="8" name="TextBox 7"/>
          <p:cNvSpPr txBox="1">
            <a:spLocks noChangeArrowheads="1"/>
          </p:cNvSpPr>
          <p:nvPr/>
        </p:nvSpPr>
        <p:spPr bwMode="auto">
          <a:xfrm>
            <a:off x="425450" y="174625"/>
            <a:ext cx="412750" cy="831850"/>
          </a:xfrm>
          <a:prstGeom prst="rect">
            <a:avLst/>
          </a:prstGeom>
          <a:noFill/>
          <a:ln>
            <a:noFill/>
          </a:ln>
          <a:extLst/>
        </p:spPr>
        <p:txBody>
          <a:bodyPr lIns="0" tIns="0" rIns="0" bIns="0">
            <a:spAutoFit/>
          </a:bodyPr>
          <a:lstStyle>
            <a:lvl1pPr>
              <a:defRPr sz="2400">
                <a:solidFill>
                  <a:schemeClr val="tx1"/>
                </a:solidFill>
                <a:latin typeface="Rockwell" panose="02060603020205020403" pitchFamily="18" charset="0"/>
                <a:ea typeface="MS PGothic" pitchFamily="34" charset="-128"/>
              </a:defRPr>
            </a:lvl1pPr>
            <a:lvl2pPr marL="37931725" indent="-37474525">
              <a:defRPr sz="2400">
                <a:solidFill>
                  <a:schemeClr val="tx1"/>
                </a:solidFill>
                <a:latin typeface="Rockwell" panose="02060603020205020403" pitchFamily="18" charset="0"/>
                <a:ea typeface="MS PGothic" pitchFamily="34" charset="-128"/>
              </a:defRPr>
            </a:lvl2pPr>
            <a:lvl3pPr>
              <a:defRPr sz="2400">
                <a:solidFill>
                  <a:schemeClr val="tx1"/>
                </a:solidFill>
                <a:latin typeface="Rockwell" panose="02060603020205020403" pitchFamily="18" charset="0"/>
                <a:ea typeface="MS PGothic" pitchFamily="34" charset="-128"/>
              </a:defRPr>
            </a:lvl3pPr>
            <a:lvl4pPr>
              <a:defRPr sz="2400">
                <a:solidFill>
                  <a:schemeClr val="tx1"/>
                </a:solidFill>
                <a:latin typeface="Rockwell" panose="02060603020205020403" pitchFamily="18" charset="0"/>
                <a:ea typeface="MS PGothic" pitchFamily="34" charset="-128"/>
              </a:defRPr>
            </a:lvl4pPr>
            <a:lvl5pPr>
              <a:defRPr sz="2400">
                <a:solidFill>
                  <a:schemeClr val="tx1"/>
                </a:solidFill>
                <a:latin typeface="Rockwell" panose="02060603020205020403" pitchFamily="18" charset="0"/>
                <a:ea typeface="MS PGothic" pitchFamily="34" charset="-128"/>
              </a:defRPr>
            </a:lvl5pPr>
            <a:lvl6pPr marL="457200" eaLnBrk="0" fontAlgn="base" hangingPunct="0">
              <a:spcBef>
                <a:spcPct val="0"/>
              </a:spcBef>
              <a:spcAft>
                <a:spcPct val="0"/>
              </a:spcAft>
              <a:defRPr sz="2400">
                <a:solidFill>
                  <a:schemeClr val="tx1"/>
                </a:solidFill>
                <a:latin typeface="Rockwell" panose="02060603020205020403" pitchFamily="18" charset="0"/>
                <a:ea typeface="MS PGothic" pitchFamily="34" charset="-128"/>
              </a:defRPr>
            </a:lvl6pPr>
            <a:lvl7pPr marL="914400" eaLnBrk="0" fontAlgn="base" hangingPunct="0">
              <a:spcBef>
                <a:spcPct val="0"/>
              </a:spcBef>
              <a:spcAft>
                <a:spcPct val="0"/>
              </a:spcAft>
              <a:defRPr sz="2400">
                <a:solidFill>
                  <a:schemeClr val="tx1"/>
                </a:solidFill>
                <a:latin typeface="Rockwell" panose="02060603020205020403" pitchFamily="18" charset="0"/>
                <a:ea typeface="MS PGothic" pitchFamily="34" charset="-128"/>
              </a:defRPr>
            </a:lvl7pPr>
            <a:lvl8pPr marL="1371600" eaLnBrk="0" fontAlgn="base" hangingPunct="0">
              <a:spcBef>
                <a:spcPct val="0"/>
              </a:spcBef>
              <a:spcAft>
                <a:spcPct val="0"/>
              </a:spcAft>
              <a:defRPr sz="2400">
                <a:solidFill>
                  <a:schemeClr val="tx1"/>
                </a:solidFill>
                <a:latin typeface="Rockwell" panose="02060603020205020403" pitchFamily="18" charset="0"/>
                <a:ea typeface="MS PGothic" pitchFamily="34" charset="-128"/>
              </a:defRPr>
            </a:lvl8pPr>
            <a:lvl9pPr marL="1828800" eaLnBrk="0" fontAlgn="base" hangingPunct="0">
              <a:spcBef>
                <a:spcPct val="0"/>
              </a:spcBef>
              <a:spcAft>
                <a:spcPct val="0"/>
              </a:spcAft>
              <a:defRPr sz="2400">
                <a:solidFill>
                  <a:schemeClr val="tx1"/>
                </a:solidFill>
                <a:latin typeface="Rockwell" panose="02060603020205020403" pitchFamily="18" charset="0"/>
                <a:ea typeface="MS PGothic" pitchFamily="34"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defRPr/>
            </a:pPr>
            <a:r>
              <a:rPr kumimoji="0" lang="en-US" altLang="en-US" sz="5400" b="1" i="0" u="none" strike="noStrike" kern="1200" cap="none" spc="0" normalizeH="0" baseline="0" noProof="0" smtClean="0">
                <a:ln>
                  <a:noFill/>
                </a:ln>
                <a:solidFill>
                  <a:srgbClr val="A1C4E3"/>
                </a:solidFill>
                <a:effectLst/>
                <a:uLnTx/>
                <a:uFillTx/>
                <a:latin typeface="Rockwell" panose="02060603020205020403" pitchFamily="18" charset="0"/>
                <a:ea typeface="MS PGothic" pitchFamily="34" charset="-128"/>
                <a:cs typeface="+mn-cs"/>
              </a:rPr>
              <a:t>+</a:t>
            </a:r>
          </a:p>
        </p:txBody>
      </p:sp>
      <p:sp>
        <p:nvSpPr>
          <p:cNvPr id="9" name="Rectangle 8"/>
          <p:cNvSpPr/>
          <p:nvPr/>
        </p:nvSpPr>
        <p:spPr>
          <a:xfrm>
            <a:off x="6802438" y="228600"/>
            <a:ext cx="2057400" cy="203835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sz="2400">
                <a:solidFill>
                  <a:schemeClr val="tx1"/>
                </a:solidFill>
                <a:latin typeface="Rockwell" panose="02060603020205020403" pitchFamily="18" charset="0"/>
                <a:ea typeface="MS PGothic" pitchFamily="34" charset="-128"/>
              </a:defRPr>
            </a:lvl1pPr>
            <a:lvl2pPr marL="37931725" indent="-37474525">
              <a:defRPr sz="2400">
                <a:solidFill>
                  <a:schemeClr val="tx1"/>
                </a:solidFill>
                <a:latin typeface="Rockwell" panose="02060603020205020403" pitchFamily="18" charset="0"/>
                <a:ea typeface="MS PGothic" pitchFamily="34" charset="-128"/>
              </a:defRPr>
            </a:lvl2pPr>
            <a:lvl3pPr>
              <a:defRPr sz="2400">
                <a:solidFill>
                  <a:schemeClr val="tx1"/>
                </a:solidFill>
                <a:latin typeface="Rockwell" panose="02060603020205020403" pitchFamily="18" charset="0"/>
                <a:ea typeface="MS PGothic" pitchFamily="34" charset="-128"/>
              </a:defRPr>
            </a:lvl3pPr>
            <a:lvl4pPr>
              <a:defRPr sz="2400">
                <a:solidFill>
                  <a:schemeClr val="tx1"/>
                </a:solidFill>
                <a:latin typeface="Rockwell" panose="02060603020205020403" pitchFamily="18" charset="0"/>
                <a:ea typeface="MS PGothic" pitchFamily="34" charset="-128"/>
              </a:defRPr>
            </a:lvl4pPr>
            <a:lvl5pPr>
              <a:defRPr sz="2400">
                <a:solidFill>
                  <a:schemeClr val="tx1"/>
                </a:solidFill>
                <a:latin typeface="Rockwell" panose="02060603020205020403" pitchFamily="18" charset="0"/>
                <a:ea typeface="MS PGothic" pitchFamily="34" charset="-128"/>
              </a:defRPr>
            </a:lvl5pPr>
            <a:lvl6pPr marL="457200" eaLnBrk="0" fontAlgn="base" hangingPunct="0">
              <a:spcBef>
                <a:spcPct val="0"/>
              </a:spcBef>
              <a:spcAft>
                <a:spcPct val="0"/>
              </a:spcAft>
              <a:defRPr sz="2400">
                <a:solidFill>
                  <a:schemeClr val="tx1"/>
                </a:solidFill>
                <a:latin typeface="Rockwell" panose="02060603020205020403" pitchFamily="18" charset="0"/>
                <a:ea typeface="MS PGothic" pitchFamily="34" charset="-128"/>
              </a:defRPr>
            </a:lvl6pPr>
            <a:lvl7pPr marL="914400" eaLnBrk="0" fontAlgn="base" hangingPunct="0">
              <a:spcBef>
                <a:spcPct val="0"/>
              </a:spcBef>
              <a:spcAft>
                <a:spcPct val="0"/>
              </a:spcAft>
              <a:defRPr sz="2400">
                <a:solidFill>
                  <a:schemeClr val="tx1"/>
                </a:solidFill>
                <a:latin typeface="Rockwell" panose="02060603020205020403" pitchFamily="18" charset="0"/>
                <a:ea typeface="MS PGothic" pitchFamily="34" charset="-128"/>
              </a:defRPr>
            </a:lvl7pPr>
            <a:lvl8pPr marL="1371600" eaLnBrk="0" fontAlgn="base" hangingPunct="0">
              <a:spcBef>
                <a:spcPct val="0"/>
              </a:spcBef>
              <a:spcAft>
                <a:spcPct val="0"/>
              </a:spcAft>
              <a:defRPr sz="2400">
                <a:solidFill>
                  <a:schemeClr val="tx1"/>
                </a:solidFill>
                <a:latin typeface="Rockwell" panose="02060603020205020403" pitchFamily="18" charset="0"/>
                <a:ea typeface="MS PGothic" pitchFamily="34" charset="-128"/>
              </a:defRPr>
            </a:lvl8pPr>
            <a:lvl9pPr marL="1828800" eaLnBrk="0" fontAlgn="base" hangingPunct="0">
              <a:spcBef>
                <a:spcPct val="0"/>
              </a:spcBef>
              <a:spcAft>
                <a:spcPct val="0"/>
              </a:spcAft>
              <a:defRPr sz="2400">
                <a:solidFill>
                  <a:schemeClr val="tx1"/>
                </a:solidFill>
                <a:latin typeface="Rockwell" panose="02060603020205020403" pitchFamily="18" charset="0"/>
                <a:ea typeface="MS PGothic" pitchFamily="34" charset="-128"/>
              </a:defRPr>
            </a:lvl9pPr>
          </a:lstStyle>
          <a:p>
            <a:pPr marL="0" marR="0" lvl="0" indent="0" algn="ctr" defTabSz="457200" rtl="0" eaLnBrk="1" fontAlgn="base" latinLnBrk="0" hangingPunct="1">
              <a:lnSpc>
                <a:spcPct val="100000"/>
              </a:lnSpc>
              <a:spcBef>
                <a:spcPct val="0"/>
              </a:spcBef>
              <a:spcAft>
                <a:spcPct val="0"/>
              </a:spcAft>
              <a:buClrTx/>
              <a:buSzTx/>
              <a:buFontTx/>
              <a:buNone/>
              <a:tabLst/>
              <a:defRPr/>
            </a:pPr>
            <a:endParaRPr kumimoji="0" lang="en-US" altLang="en-US" sz="1800" b="0" i="0" u="none" strike="noStrike" kern="1200" cap="none" spc="0" normalizeH="0" baseline="0" noProof="0" smtClean="0">
              <a:ln>
                <a:noFill/>
              </a:ln>
              <a:solidFill>
                <a:srgbClr val="FFFFFF"/>
              </a:solidFill>
              <a:effectLst/>
              <a:uLnTx/>
              <a:uFillTx/>
              <a:latin typeface="Rockwell" panose="02060603020205020403" pitchFamily="18" charset="0"/>
              <a:ea typeface="MS PGothic" pitchFamily="34" charset="-128"/>
              <a:cs typeface="+mn-cs"/>
            </a:endParaRPr>
          </a:p>
        </p:txBody>
      </p:sp>
      <p:sp>
        <p:nvSpPr>
          <p:cNvPr id="10" name="Rectangle 9"/>
          <p:cNvSpPr/>
          <p:nvPr/>
        </p:nvSpPr>
        <p:spPr>
          <a:xfrm>
            <a:off x="4624388" y="4535488"/>
            <a:ext cx="2057400" cy="203835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sz="2400">
                <a:solidFill>
                  <a:schemeClr val="tx1"/>
                </a:solidFill>
                <a:latin typeface="Rockwell" panose="02060603020205020403" pitchFamily="18" charset="0"/>
                <a:ea typeface="MS PGothic" pitchFamily="34" charset="-128"/>
              </a:defRPr>
            </a:lvl1pPr>
            <a:lvl2pPr marL="37931725" indent="-37474525">
              <a:defRPr sz="2400">
                <a:solidFill>
                  <a:schemeClr val="tx1"/>
                </a:solidFill>
                <a:latin typeface="Rockwell" panose="02060603020205020403" pitchFamily="18" charset="0"/>
                <a:ea typeface="MS PGothic" pitchFamily="34" charset="-128"/>
              </a:defRPr>
            </a:lvl2pPr>
            <a:lvl3pPr>
              <a:defRPr sz="2400">
                <a:solidFill>
                  <a:schemeClr val="tx1"/>
                </a:solidFill>
                <a:latin typeface="Rockwell" panose="02060603020205020403" pitchFamily="18" charset="0"/>
                <a:ea typeface="MS PGothic" pitchFamily="34" charset="-128"/>
              </a:defRPr>
            </a:lvl3pPr>
            <a:lvl4pPr>
              <a:defRPr sz="2400">
                <a:solidFill>
                  <a:schemeClr val="tx1"/>
                </a:solidFill>
                <a:latin typeface="Rockwell" panose="02060603020205020403" pitchFamily="18" charset="0"/>
                <a:ea typeface="MS PGothic" pitchFamily="34" charset="-128"/>
              </a:defRPr>
            </a:lvl4pPr>
            <a:lvl5pPr>
              <a:defRPr sz="2400">
                <a:solidFill>
                  <a:schemeClr val="tx1"/>
                </a:solidFill>
                <a:latin typeface="Rockwell" panose="02060603020205020403" pitchFamily="18" charset="0"/>
                <a:ea typeface="MS PGothic" pitchFamily="34" charset="-128"/>
              </a:defRPr>
            </a:lvl5pPr>
            <a:lvl6pPr marL="457200" eaLnBrk="0" fontAlgn="base" hangingPunct="0">
              <a:spcBef>
                <a:spcPct val="0"/>
              </a:spcBef>
              <a:spcAft>
                <a:spcPct val="0"/>
              </a:spcAft>
              <a:defRPr sz="2400">
                <a:solidFill>
                  <a:schemeClr val="tx1"/>
                </a:solidFill>
                <a:latin typeface="Rockwell" panose="02060603020205020403" pitchFamily="18" charset="0"/>
                <a:ea typeface="MS PGothic" pitchFamily="34" charset="-128"/>
              </a:defRPr>
            </a:lvl6pPr>
            <a:lvl7pPr marL="914400" eaLnBrk="0" fontAlgn="base" hangingPunct="0">
              <a:spcBef>
                <a:spcPct val="0"/>
              </a:spcBef>
              <a:spcAft>
                <a:spcPct val="0"/>
              </a:spcAft>
              <a:defRPr sz="2400">
                <a:solidFill>
                  <a:schemeClr val="tx1"/>
                </a:solidFill>
                <a:latin typeface="Rockwell" panose="02060603020205020403" pitchFamily="18" charset="0"/>
                <a:ea typeface="MS PGothic" pitchFamily="34" charset="-128"/>
              </a:defRPr>
            </a:lvl7pPr>
            <a:lvl8pPr marL="1371600" eaLnBrk="0" fontAlgn="base" hangingPunct="0">
              <a:spcBef>
                <a:spcPct val="0"/>
              </a:spcBef>
              <a:spcAft>
                <a:spcPct val="0"/>
              </a:spcAft>
              <a:defRPr sz="2400">
                <a:solidFill>
                  <a:schemeClr val="tx1"/>
                </a:solidFill>
                <a:latin typeface="Rockwell" panose="02060603020205020403" pitchFamily="18" charset="0"/>
                <a:ea typeface="MS PGothic" pitchFamily="34" charset="-128"/>
              </a:defRPr>
            </a:lvl8pPr>
            <a:lvl9pPr marL="1828800" eaLnBrk="0" fontAlgn="base" hangingPunct="0">
              <a:spcBef>
                <a:spcPct val="0"/>
              </a:spcBef>
              <a:spcAft>
                <a:spcPct val="0"/>
              </a:spcAft>
              <a:defRPr sz="2400">
                <a:solidFill>
                  <a:schemeClr val="tx1"/>
                </a:solidFill>
                <a:latin typeface="Rockwell" panose="02060603020205020403" pitchFamily="18" charset="0"/>
                <a:ea typeface="MS PGothic" pitchFamily="34" charset="-128"/>
              </a:defRPr>
            </a:lvl9pPr>
          </a:lstStyle>
          <a:p>
            <a:pPr marL="0" marR="0" lvl="0" indent="0" algn="ctr" defTabSz="457200" rtl="0" eaLnBrk="1" fontAlgn="base" latinLnBrk="0" hangingPunct="1">
              <a:lnSpc>
                <a:spcPct val="100000"/>
              </a:lnSpc>
              <a:spcBef>
                <a:spcPct val="0"/>
              </a:spcBef>
              <a:spcAft>
                <a:spcPct val="0"/>
              </a:spcAft>
              <a:buClrTx/>
              <a:buSzTx/>
              <a:buFontTx/>
              <a:buNone/>
              <a:tabLst/>
              <a:defRPr/>
            </a:pPr>
            <a:endParaRPr kumimoji="0" lang="en-US" altLang="en-US" sz="1800" b="0" i="0" u="none" strike="noStrike" kern="1200" cap="none" spc="0" normalizeH="0" baseline="0" noProof="0" smtClean="0">
              <a:ln>
                <a:noFill/>
              </a:ln>
              <a:solidFill>
                <a:srgbClr val="FFFFFF"/>
              </a:solidFill>
              <a:effectLst/>
              <a:uLnTx/>
              <a:uFillTx/>
              <a:latin typeface="Rockwell" panose="02060603020205020403" pitchFamily="18" charset="0"/>
              <a:ea typeface="MS PGothic" pitchFamily="34" charset="-128"/>
              <a:cs typeface="+mn-cs"/>
            </a:endParaRPr>
          </a:p>
        </p:txBody>
      </p:sp>
      <p:sp>
        <p:nvSpPr>
          <p:cNvPr id="2" name="Title 1"/>
          <p:cNvSpPr>
            <a:spLocks noGrp="1"/>
          </p:cNvSpPr>
          <p:nvPr>
            <p:ph type="title"/>
          </p:nvPr>
        </p:nvSpPr>
        <p:spPr>
          <a:xfrm>
            <a:off x="380554" y="2571750"/>
            <a:ext cx="4016633" cy="1162050"/>
          </a:xfrm>
        </p:spPr>
        <p:txBody>
          <a:bodyPr anchor="b">
            <a:normAutofit/>
          </a:bodyPr>
          <a:lstStyle>
            <a:lvl1pPr algn="l">
              <a:defRPr sz="2600" b="0">
                <a:solidFill>
                  <a:schemeClr val="bg1"/>
                </a:solidFill>
              </a:defRPr>
            </a:lvl1pPr>
          </a:lstStyle>
          <a:p>
            <a:r>
              <a:rPr lang="en-US" smtClean="0"/>
              <a:t>Click to edit Master title style</a:t>
            </a:r>
            <a:endParaRPr/>
          </a:p>
        </p:txBody>
      </p:sp>
      <p:sp>
        <p:nvSpPr>
          <p:cNvPr id="4" name="Text Placeholder 3"/>
          <p:cNvSpPr>
            <a:spLocks noGrp="1"/>
          </p:cNvSpPr>
          <p:nvPr>
            <p:ph type="body" sz="half" idx="2"/>
          </p:nvPr>
        </p:nvSpPr>
        <p:spPr>
          <a:xfrm>
            <a:off x="381094" y="3733800"/>
            <a:ext cx="4015304" cy="2392363"/>
          </a:xfrm>
        </p:spPr>
        <p:txBody>
          <a:bodyPr/>
          <a:lstStyle>
            <a:lvl1pPr marL="0" indent="0">
              <a:spcBef>
                <a:spcPts val="600"/>
              </a:spcBef>
              <a:buNone/>
              <a:defRPr sz="1400">
                <a:solidFill>
                  <a:schemeClr val="bg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12" name="Picture Placeholder 12"/>
          <p:cNvSpPr>
            <a:spLocks noGrp="1"/>
          </p:cNvSpPr>
          <p:nvPr>
            <p:ph type="pic" sz="quarter" idx="13"/>
          </p:nvPr>
        </p:nvSpPr>
        <p:spPr>
          <a:xfrm>
            <a:off x="4624388" y="228600"/>
            <a:ext cx="2057400" cy="2039112"/>
          </a:xfrm>
        </p:spPr>
        <p:txBody>
          <a:bodyPr rtlCol="0">
            <a:normAutofit/>
          </a:bodyPr>
          <a:lstStyle>
            <a:lvl1pPr>
              <a:buNone/>
              <a:defRPr/>
            </a:lvl1pPr>
          </a:lstStyle>
          <a:p>
            <a:pPr lvl="0"/>
            <a:r>
              <a:rPr lang="en-US" noProof="0" smtClean="0"/>
              <a:t>Click icon to add picture</a:t>
            </a:r>
            <a:endParaRPr noProof="0"/>
          </a:p>
        </p:txBody>
      </p:sp>
      <p:sp>
        <p:nvSpPr>
          <p:cNvPr id="13" name="Picture Placeholder 12"/>
          <p:cNvSpPr>
            <a:spLocks noGrp="1"/>
          </p:cNvSpPr>
          <p:nvPr>
            <p:ph type="pic" sz="quarter" idx="14"/>
          </p:nvPr>
        </p:nvSpPr>
        <p:spPr>
          <a:xfrm>
            <a:off x="4624388" y="2381663"/>
            <a:ext cx="2057400" cy="2039112"/>
          </a:xfrm>
        </p:spPr>
        <p:txBody>
          <a:bodyPr rtlCol="0">
            <a:normAutofit/>
          </a:bodyPr>
          <a:lstStyle>
            <a:lvl1pPr>
              <a:buNone/>
              <a:defRPr/>
            </a:lvl1pPr>
          </a:lstStyle>
          <a:p>
            <a:pPr lvl="0"/>
            <a:r>
              <a:rPr lang="en-US" noProof="0" smtClean="0"/>
              <a:t>Click icon to add picture</a:t>
            </a:r>
            <a:endParaRPr noProof="0"/>
          </a:p>
        </p:txBody>
      </p:sp>
      <p:sp>
        <p:nvSpPr>
          <p:cNvPr id="14" name="Picture Placeholder 12"/>
          <p:cNvSpPr>
            <a:spLocks noGrp="1"/>
          </p:cNvSpPr>
          <p:nvPr>
            <p:ph type="pic" sz="quarter" idx="15"/>
          </p:nvPr>
        </p:nvSpPr>
        <p:spPr>
          <a:xfrm>
            <a:off x="6803136" y="2381662"/>
            <a:ext cx="2057400" cy="4187952"/>
          </a:xfrm>
        </p:spPr>
        <p:txBody>
          <a:bodyPr rtlCol="0">
            <a:normAutofit/>
          </a:bodyPr>
          <a:lstStyle>
            <a:lvl1pPr>
              <a:buNone/>
              <a:defRPr/>
            </a:lvl1pPr>
          </a:lstStyle>
          <a:p>
            <a:pPr lvl="0"/>
            <a:r>
              <a:rPr lang="en-US" noProof="0" smtClean="0"/>
              <a:t>Click icon to add picture</a:t>
            </a:r>
            <a:endParaRPr noProof="0"/>
          </a:p>
        </p:txBody>
      </p:sp>
      <p:sp>
        <p:nvSpPr>
          <p:cNvPr id="11" name="Date Placeholder 4"/>
          <p:cNvSpPr>
            <a:spLocks noGrp="1"/>
          </p:cNvSpPr>
          <p:nvPr>
            <p:ph type="dt" sz="half" idx="16"/>
          </p:nvPr>
        </p:nvSpPr>
        <p:spPr>
          <a:xfrm>
            <a:off x="3048000" y="6235700"/>
            <a:ext cx="1347788" cy="365125"/>
          </a:xfrm>
        </p:spPr>
        <p:txBody>
          <a:bodyPr/>
          <a:lstStyle>
            <a:lvl1pPr>
              <a:defRPr>
                <a:solidFill>
                  <a:schemeClr val="bg1"/>
                </a:solidFill>
              </a:defRPr>
            </a:lvl1pPr>
          </a:lstStyle>
          <a:p>
            <a:pPr marL="0" marR="0" lvl="0" indent="0" algn="r" defTabSz="457200" rtl="0" eaLnBrk="1" fontAlgn="base" latinLnBrk="0" hangingPunct="1">
              <a:lnSpc>
                <a:spcPct val="100000"/>
              </a:lnSpc>
              <a:spcBef>
                <a:spcPct val="0"/>
              </a:spcBef>
              <a:spcAft>
                <a:spcPct val="0"/>
              </a:spcAft>
              <a:buClrTx/>
              <a:buSzTx/>
              <a:buFontTx/>
              <a:buNone/>
              <a:tabLst/>
              <a:defRPr/>
            </a:pPr>
            <a:fld id="{A6DA2518-A7D1-4BBF-AE40-6F05CA13DC84}" type="datetime1">
              <a:rPr kumimoji="0" lang="en-US" altLang="en-US" sz="1100" b="0" i="0" u="none" strike="noStrike" kern="1200" cap="none" spc="0" normalizeH="0" baseline="0" noProof="0">
                <a:ln>
                  <a:noFill/>
                </a:ln>
                <a:solidFill>
                  <a:prstClr val="white"/>
                </a:solidFill>
                <a:effectLst/>
                <a:uLnTx/>
                <a:uFillTx/>
                <a:latin typeface="Rockwell" panose="02060603020205020403" pitchFamily="18" charset="0"/>
                <a:ea typeface="MS PGothic" pitchFamily="34" charset="-128"/>
                <a:cs typeface="+mn-cs"/>
              </a:rPr>
              <a:pPr marL="0" marR="0" lvl="0" indent="0" algn="r" defTabSz="457200" rtl="0" eaLnBrk="1" fontAlgn="base" latinLnBrk="0" hangingPunct="1">
                <a:lnSpc>
                  <a:spcPct val="100000"/>
                </a:lnSpc>
                <a:spcBef>
                  <a:spcPct val="0"/>
                </a:spcBef>
                <a:spcAft>
                  <a:spcPct val="0"/>
                </a:spcAft>
                <a:buClrTx/>
                <a:buSzTx/>
                <a:buFontTx/>
                <a:buNone/>
                <a:tabLst/>
                <a:defRPr/>
              </a:pPr>
              <a:t>7/26/2018</a:t>
            </a:fld>
            <a:endParaRPr kumimoji="0" lang="en-US" altLang="en-US" sz="1100" b="0" i="0" u="none" strike="noStrike" kern="1200" cap="none" spc="0" normalizeH="0" baseline="0" noProof="0">
              <a:ln>
                <a:noFill/>
              </a:ln>
              <a:solidFill>
                <a:prstClr val="white"/>
              </a:solidFill>
              <a:effectLst/>
              <a:uLnTx/>
              <a:uFillTx/>
              <a:latin typeface="Rockwell" panose="02060603020205020403" pitchFamily="18" charset="0"/>
              <a:ea typeface="MS PGothic" pitchFamily="34" charset="-128"/>
              <a:cs typeface="+mn-cs"/>
            </a:endParaRPr>
          </a:p>
        </p:txBody>
      </p:sp>
      <p:sp>
        <p:nvSpPr>
          <p:cNvPr id="15" name="Footer Placeholder 5"/>
          <p:cNvSpPr>
            <a:spLocks noGrp="1"/>
          </p:cNvSpPr>
          <p:nvPr>
            <p:ph type="ftr" sz="quarter" idx="17"/>
          </p:nvPr>
        </p:nvSpPr>
        <p:spPr>
          <a:xfrm>
            <a:off x="381000" y="6235700"/>
            <a:ext cx="2590800" cy="365125"/>
          </a:xfrm>
        </p:spPr>
        <p:txBody>
          <a:bodyPr/>
          <a:lstStyle>
            <a:lvl1pPr>
              <a:defRPr>
                <a:solidFill>
                  <a:schemeClr val="bg1"/>
                </a:solidFill>
              </a:defRPr>
            </a:lvl1pPr>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US" altLang="en-US" sz="1100" b="0" i="0" u="none" strike="noStrike" kern="1200" cap="none" spc="0" normalizeH="0" baseline="0" noProof="0">
              <a:ln>
                <a:noFill/>
              </a:ln>
              <a:solidFill>
                <a:prstClr val="white"/>
              </a:solidFill>
              <a:effectLst/>
              <a:uLnTx/>
              <a:uFillTx/>
              <a:latin typeface="Rockwell" panose="02060603020205020403" pitchFamily="18" charset="0"/>
              <a:ea typeface="MS PGothic" pitchFamily="34" charset="-128"/>
              <a:cs typeface="+mn-cs"/>
            </a:endParaRPr>
          </a:p>
        </p:txBody>
      </p:sp>
      <p:sp>
        <p:nvSpPr>
          <p:cNvPr id="16" name="Slide Number Placeholder 6"/>
          <p:cNvSpPr>
            <a:spLocks noGrp="1"/>
          </p:cNvSpPr>
          <p:nvPr>
            <p:ph type="sldNum" sz="quarter" idx="18"/>
          </p:nvPr>
        </p:nvSpPr>
        <p:spPr/>
        <p:txBody>
          <a:bodyPr/>
          <a:lstStyle>
            <a:lvl1pPr>
              <a:defRPr/>
            </a:lvl1pPr>
          </a:lstStyle>
          <a:p>
            <a:pPr marL="0" marR="0" lvl="0" indent="0" algn="r" defTabSz="457200" rtl="0" eaLnBrk="1" fontAlgn="base" latinLnBrk="0" hangingPunct="1">
              <a:lnSpc>
                <a:spcPct val="100000"/>
              </a:lnSpc>
              <a:spcBef>
                <a:spcPct val="0"/>
              </a:spcBef>
              <a:spcAft>
                <a:spcPct val="0"/>
              </a:spcAft>
              <a:buClrTx/>
              <a:buSzTx/>
              <a:buFontTx/>
              <a:buNone/>
              <a:tabLst/>
              <a:defRPr/>
            </a:pPr>
            <a:fld id="{FA59492E-E49C-4E5A-8CC4-518318B14295}" type="slidenum">
              <a:rPr kumimoji="0" lang="en-US" altLang="en-US" sz="1400" b="0" i="0" u="none" strike="noStrike" kern="1200" cap="none" spc="0" normalizeH="0" baseline="0" noProof="0">
                <a:ln>
                  <a:noFill/>
                </a:ln>
                <a:solidFill>
                  <a:prstClr val="white"/>
                </a:solidFill>
                <a:effectLst/>
                <a:uLnTx/>
                <a:uFillTx/>
                <a:latin typeface="Rockwell" panose="02060603020205020403" pitchFamily="18" charset="0"/>
                <a:ea typeface="MS PGothic" pitchFamily="34" charset="-128"/>
                <a:cs typeface="+mn-cs"/>
              </a:rPr>
              <a:pPr marL="0" marR="0" lvl="0" indent="0" algn="r" defTabSz="457200" rtl="0" eaLnBrk="1" fontAlgn="base" latinLnBrk="0" hangingPunct="1">
                <a:lnSpc>
                  <a:spcPct val="100000"/>
                </a:lnSpc>
                <a:spcBef>
                  <a:spcPct val="0"/>
                </a:spcBef>
                <a:spcAft>
                  <a:spcPct val="0"/>
                </a:spcAft>
                <a:buClrTx/>
                <a:buSzTx/>
                <a:buFontTx/>
                <a:buNone/>
                <a:tabLst/>
                <a:defRPr/>
              </a:pPr>
              <a:t>‹#›</a:t>
            </a:fld>
            <a:endParaRPr kumimoji="0" lang="en-US" altLang="en-US" sz="1400" b="0" i="0" u="none" strike="noStrike" kern="1200" cap="none" spc="0" normalizeH="0" baseline="0" noProof="0">
              <a:ln>
                <a:noFill/>
              </a:ln>
              <a:solidFill>
                <a:prstClr val="white"/>
              </a:solidFill>
              <a:effectLst/>
              <a:uLnTx/>
              <a:uFillTx/>
              <a:latin typeface="Rockwell" panose="02060603020205020403" pitchFamily="18" charset="0"/>
              <a:ea typeface="MS PGothic" pitchFamily="34" charset="-128"/>
              <a:cs typeface="+mn-cs"/>
            </a:endParaRPr>
          </a:p>
        </p:txBody>
      </p:sp>
    </p:spTree>
    <p:extLst>
      <p:ext uri="{BB962C8B-B14F-4D97-AF65-F5344CB8AC3E}">
        <p14:creationId xmlns:p14="http://schemas.microsoft.com/office/powerpoint/2010/main" val="348754717"/>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p:cSld name="3 Pictures with Caption, Alt.">
    <p:spTree>
      <p:nvGrpSpPr>
        <p:cNvPr id="1" name=""/>
        <p:cNvGrpSpPr/>
        <p:nvPr/>
      </p:nvGrpSpPr>
      <p:grpSpPr>
        <a:xfrm>
          <a:off x="0" y="0"/>
          <a:ext cx="0" cy="0"/>
          <a:chOff x="0" y="0"/>
          <a:chExt cx="0" cy="0"/>
        </a:xfrm>
      </p:grpSpPr>
      <p:sp>
        <p:nvSpPr>
          <p:cNvPr id="7" name="Rectangle 6"/>
          <p:cNvSpPr/>
          <p:nvPr/>
        </p:nvSpPr>
        <p:spPr>
          <a:xfrm>
            <a:off x="8166100" y="282575"/>
            <a:ext cx="685800" cy="30162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sz="2400">
                <a:solidFill>
                  <a:schemeClr val="tx1"/>
                </a:solidFill>
                <a:latin typeface="Rockwell" panose="02060603020205020403" pitchFamily="18" charset="0"/>
                <a:ea typeface="MS PGothic" pitchFamily="34" charset="-128"/>
              </a:defRPr>
            </a:lvl1pPr>
            <a:lvl2pPr marL="37931725" indent="-37474525">
              <a:defRPr sz="2400">
                <a:solidFill>
                  <a:schemeClr val="tx1"/>
                </a:solidFill>
                <a:latin typeface="Rockwell" panose="02060603020205020403" pitchFamily="18" charset="0"/>
                <a:ea typeface="MS PGothic" pitchFamily="34" charset="-128"/>
              </a:defRPr>
            </a:lvl2pPr>
            <a:lvl3pPr>
              <a:defRPr sz="2400">
                <a:solidFill>
                  <a:schemeClr val="tx1"/>
                </a:solidFill>
                <a:latin typeface="Rockwell" panose="02060603020205020403" pitchFamily="18" charset="0"/>
                <a:ea typeface="MS PGothic" pitchFamily="34" charset="-128"/>
              </a:defRPr>
            </a:lvl3pPr>
            <a:lvl4pPr>
              <a:defRPr sz="2400">
                <a:solidFill>
                  <a:schemeClr val="tx1"/>
                </a:solidFill>
                <a:latin typeface="Rockwell" panose="02060603020205020403" pitchFamily="18" charset="0"/>
                <a:ea typeface="MS PGothic" pitchFamily="34" charset="-128"/>
              </a:defRPr>
            </a:lvl4pPr>
            <a:lvl5pPr>
              <a:defRPr sz="2400">
                <a:solidFill>
                  <a:schemeClr val="tx1"/>
                </a:solidFill>
                <a:latin typeface="Rockwell" panose="02060603020205020403" pitchFamily="18" charset="0"/>
                <a:ea typeface="MS PGothic" pitchFamily="34" charset="-128"/>
              </a:defRPr>
            </a:lvl5pPr>
            <a:lvl6pPr marL="457200" eaLnBrk="0" fontAlgn="base" hangingPunct="0">
              <a:spcBef>
                <a:spcPct val="0"/>
              </a:spcBef>
              <a:spcAft>
                <a:spcPct val="0"/>
              </a:spcAft>
              <a:defRPr sz="2400">
                <a:solidFill>
                  <a:schemeClr val="tx1"/>
                </a:solidFill>
                <a:latin typeface="Rockwell" panose="02060603020205020403" pitchFamily="18" charset="0"/>
                <a:ea typeface="MS PGothic" pitchFamily="34" charset="-128"/>
              </a:defRPr>
            </a:lvl6pPr>
            <a:lvl7pPr marL="914400" eaLnBrk="0" fontAlgn="base" hangingPunct="0">
              <a:spcBef>
                <a:spcPct val="0"/>
              </a:spcBef>
              <a:spcAft>
                <a:spcPct val="0"/>
              </a:spcAft>
              <a:defRPr sz="2400">
                <a:solidFill>
                  <a:schemeClr val="tx1"/>
                </a:solidFill>
                <a:latin typeface="Rockwell" panose="02060603020205020403" pitchFamily="18" charset="0"/>
                <a:ea typeface="MS PGothic" pitchFamily="34" charset="-128"/>
              </a:defRPr>
            </a:lvl7pPr>
            <a:lvl8pPr marL="1371600" eaLnBrk="0" fontAlgn="base" hangingPunct="0">
              <a:spcBef>
                <a:spcPct val="0"/>
              </a:spcBef>
              <a:spcAft>
                <a:spcPct val="0"/>
              </a:spcAft>
              <a:defRPr sz="2400">
                <a:solidFill>
                  <a:schemeClr val="tx1"/>
                </a:solidFill>
                <a:latin typeface="Rockwell" panose="02060603020205020403" pitchFamily="18" charset="0"/>
                <a:ea typeface="MS PGothic" pitchFamily="34" charset="-128"/>
              </a:defRPr>
            </a:lvl8pPr>
            <a:lvl9pPr marL="1828800" eaLnBrk="0" fontAlgn="base" hangingPunct="0">
              <a:spcBef>
                <a:spcPct val="0"/>
              </a:spcBef>
              <a:spcAft>
                <a:spcPct val="0"/>
              </a:spcAft>
              <a:defRPr sz="2400">
                <a:solidFill>
                  <a:schemeClr val="tx1"/>
                </a:solidFill>
                <a:latin typeface="Rockwell" panose="02060603020205020403" pitchFamily="18" charset="0"/>
                <a:ea typeface="MS PGothic" pitchFamily="34" charset="-128"/>
              </a:defRPr>
            </a:lvl9pPr>
          </a:lstStyle>
          <a:p>
            <a:pPr marL="0" marR="0" lvl="0" indent="0" algn="ctr" defTabSz="457200" rtl="0" eaLnBrk="1" fontAlgn="base" latinLnBrk="0" hangingPunct="1">
              <a:lnSpc>
                <a:spcPct val="100000"/>
              </a:lnSpc>
              <a:spcBef>
                <a:spcPct val="0"/>
              </a:spcBef>
              <a:spcAft>
                <a:spcPct val="0"/>
              </a:spcAft>
              <a:buClrTx/>
              <a:buSzTx/>
              <a:buFontTx/>
              <a:buNone/>
              <a:tabLst/>
              <a:defRPr/>
            </a:pPr>
            <a:endParaRPr kumimoji="0" lang="en-US" altLang="en-US" sz="1800" b="0" i="0" u="none" strike="noStrike" kern="1200" cap="none" spc="0" normalizeH="0" baseline="0" noProof="0" smtClean="0">
              <a:ln>
                <a:noFill/>
              </a:ln>
              <a:solidFill>
                <a:srgbClr val="FFFFFF"/>
              </a:solidFill>
              <a:effectLst/>
              <a:uLnTx/>
              <a:uFillTx/>
              <a:latin typeface="Rockwell" panose="02060603020205020403" pitchFamily="18" charset="0"/>
              <a:ea typeface="MS PGothic" pitchFamily="34" charset="-128"/>
              <a:cs typeface="+mn-cs"/>
            </a:endParaRPr>
          </a:p>
        </p:txBody>
      </p:sp>
      <p:sp>
        <p:nvSpPr>
          <p:cNvPr id="8" name="TextBox 7"/>
          <p:cNvSpPr txBox="1">
            <a:spLocks noChangeArrowheads="1"/>
          </p:cNvSpPr>
          <p:nvPr/>
        </p:nvSpPr>
        <p:spPr bwMode="auto">
          <a:xfrm>
            <a:off x="4749800" y="3370263"/>
            <a:ext cx="220663" cy="369887"/>
          </a:xfrm>
          <a:prstGeom prst="rect">
            <a:avLst/>
          </a:prstGeom>
          <a:noFill/>
          <a:ln>
            <a:noFill/>
          </a:ln>
          <a:extLst/>
        </p:spPr>
        <p:txBody>
          <a:bodyPr lIns="0" tIns="0" rIns="0" bIns="0">
            <a:spAutoFit/>
          </a:bodyPr>
          <a:lstStyle>
            <a:lvl1pPr>
              <a:defRPr sz="2400">
                <a:solidFill>
                  <a:schemeClr val="tx1"/>
                </a:solidFill>
                <a:latin typeface="Rockwell" panose="02060603020205020403" pitchFamily="18" charset="0"/>
                <a:ea typeface="MS PGothic" pitchFamily="34" charset="-128"/>
              </a:defRPr>
            </a:lvl1pPr>
            <a:lvl2pPr marL="37931725" indent="-37474525">
              <a:defRPr sz="2400">
                <a:solidFill>
                  <a:schemeClr val="tx1"/>
                </a:solidFill>
                <a:latin typeface="Rockwell" panose="02060603020205020403" pitchFamily="18" charset="0"/>
                <a:ea typeface="MS PGothic" pitchFamily="34" charset="-128"/>
              </a:defRPr>
            </a:lvl2pPr>
            <a:lvl3pPr>
              <a:defRPr sz="2400">
                <a:solidFill>
                  <a:schemeClr val="tx1"/>
                </a:solidFill>
                <a:latin typeface="Rockwell" panose="02060603020205020403" pitchFamily="18" charset="0"/>
                <a:ea typeface="MS PGothic" pitchFamily="34" charset="-128"/>
              </a:defRPr>
            </a:lvl3pPr>
            <a:lvl4pPr>
              <a:defRPr sz="2400">
                <a:solidFill>
                  <a:schemeClr val="tx1"/>
                </a:solidFill>
                <a:latin typeface="Rockwell" panose="02060603020205020403" pitchFamily="18" charset="0"/>
                <a:ea typeface="MS PGothic" pitchFamily="34" charset="-128"/>
              </a:defRPr>
            </a:lvl4pPr>
            <a:lvl5pPr>
              <a:defRPr sz="2400">
                <a:solidFill>
                  <a:schemeClr val="tx1"/>
                </a:solidFill>
                <a:latin typeface="Rockwell" panose="02060603020205020403" pitchFamily="18" charset="0"/>
                <a:ea typeface="MS PGothic" pitchFamily="34" charset="-128"/>
              </a:defRPr>
            </a:lvl5pPr>
            <a:lvl6pPr marL="457200" eaLnBrk="0" fontAlgn="base" hangingPunct="0">
              <a:spcBef>
                <a:spcPct val="0"/>
              </a:spcBef>
              <a:spcAft>
                <a:spcPct val="0"/>
              </a:spcAft>
              <a:defRPr sz="2400">
                <a:solidFill>
                  <a:schemeClr val="tx1"/>
                </a:solidFill>
                <a:latin typeface="Rockwell" panose="02060603020205020403" pitchFamily="18" charset="0"/>
                <a:ea typeface="MS PGothic" pitchFamily="34" charset="-128"/>
              </a:defRPr>
            </a:lvl6pPr>
            <a:lvl7pPr marL="914400" eaLnBrk="0" fontAlgn="base" hangingPunct="0">
              <a:spcBef>
                <a:spcPct val="0"/>
              </a:spcBef>
              <a:spcAft>
                <a:spcPct val="0"/>
              </a:spcAft>
              <a:defRPr sz="2400">
                <a:solidFill>
                  <a:schemeClr val="tx1"/>
                </a:solidFill>
                <a:latin typeface="Rockwell" panose="02060603020205020403" pitchFamily="18" charset="0"/>
                <a:ea typeface="MS PGothic" pitchFamily="34" charset="-128"/>
              </a:defRPr>
            </a:lvl7pPr>
            <a:lvl8pPr marL="1371600" eaLnBrk="0" fontAlgn="base" hangingPunct="0">
              <a:spcBef>
                <a:spcPct val="0"/>
              </a:spcBef>
              <a:spcAft>
                <a:spcPct val="0"/>
              </a:spcAft>
              <a:defRPr sz="2400">
                <a:solidFill>
                  <a:schemeClr val="tx1"/>
                </a:solidFill>
                <a:latin typeface="Rockwell" panose="02060603020205020403" pitchFamily="18" charset="0"/>
                <a:ea typeface="MS PGothic" pitchFamily="34" charset="-128"/>
              </a:defRPr>
            </a:lvl8pPr>
            <a:lvl9pPr marL="1828800" eaLnBrk="0" fontAlgn="base" hangingPunct="0">
              <a:spcBef>
                <a:spcPct val="0"/>
              </a:spcBef>
              <a:spcAft>
                <a:spcPct val="0"/>
              </a:spcAft>
              <a:defRPr sz="2400">
                <a:solidFill>
                  <a:schemeClr val="tx1"/>
                </a:solidFill>
                <a:latin typeface="Rockwell" panose="02060603020205020403" pitchFamily="18" charset="0"/>
                <a:ea typeface="MS PGothic" pitchFamily="34"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defRPr/>
            </a:pPr>
            <a:r>
              <a:rPr kumimoji="0" lang="en-US" altLang="en-US" sz="2400" b="1" i="0" u="none" strike="noStrike" kern="1200" cap="none" spc="0" normalizeH="0" baseline="0" noProof="0" smtClean="0">
                <a:ln>
                  <a:noFill/>
                </a:ln>
                <a:solidFill>
                  <a:srgbClr val="A1C4E3"/>
                </a:solidFill>
                <a:effectLst/>
                <a:uLnTx/>
                <a:uFillTx/>
                <a:latin typeface="Rockwell" panose="02060603020205020403" pitchFamily="18" charset="0"/>
                <a:ea typeface="MS PGothic" pitchFamily="34" charset="-128"/>
                <a:cs typeface="+mn-cs"/>
              </a:rPr>
              <a:t>+ </a:t>
            </a:r>
          </a:p>
        </p:txBody>
      </p:sp>
      <p:sp>
        <p:nvSpPr>
          <p:cNvPr id="2" name="Title 1"/>
          <p:cNvSpPr>
            <a:spLocks noGrp="1"/>
          </p:cNvSpPr>
          <p:nvPr>
            <p:ph type="title"/>
          </p:nvPr>
        </p:nvSpPr>
        <p:spPr>
          <a:xfrm>
            <a:off x="4953000" y="3124200"/>
            <a:ext cx="3108960" cy="871538"/>
          </a:xfrm>
        </p:spPr>
        <p:txBody>
          <a:bodyPr anchor="b">
            <a:normAutofit/>
          </a:bodyPr>
          <a:lstStyle>
            <a:lvl1pPr algn="l">
              <a:defRPr sz="2600" b="0"/>
            </a:lvl1pPr>
          </a:lstStyle>
          <a:p>
            <a:r>
              <a:rPr lang="en-US" smtClean="0"/>
              <a:t>Click to edit Master title style</a:t>
            </a:r>
            <a:endParaRPr/>
          </a:p>
        </p:txBody>
      </p:sp>
      <p:sp>
        <p:nvSpPr>
          <p:cNvPr id="3" name="Picture Placeholder 2"/>
          <p:cNvSpPr>
            <a:spLocks noGrp="1"/>
          </p:cNvSpPr>
          <p:nvPr>
            <p:ph type="pic" idx="1"/>
          </p:nvPr>
        </p:nvSpPr>
        <p:spPr>
          <a:xfrm>
            <a:off x="277905" y="2365248"/>
            <a:ext cx="4240119" cy="4187952"/>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noProof="0"/>
          </a:p>
        </p:txBody>
      </p:sp>
      <p:sp>
        <p:nvSpPr>
          <p:cNvPr id="4" name="Text Placeholder 3"/>
          <p:cNvSpPr>
            <a:spLocks noGrp="1"/>
          </p:cNvSpPr>
          <p:nvPr>
            <p:ph type="body" sz="half" idx="2"/>
          </p:nvPr>
        </p:nvSpPr>
        <p:spPr>
          <a:xfrm>
            <a:off x="4953000" y="3995737"/>
            <a:ext cx="3108960" cy="2147888"/>
          </a:xfrm>
        </p:spPr>
        <p:txBody>
          <a:bodyPr/>
          <a:lstStyle>
            <a:lvl1pPr marL="0" indent="0">
              <a:spcBef>
                <a:spcPts val="600"/>
              </a:spcBef>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14" name="Picture Placeholder 12"/>
          <p:cNvSpPr>
            <a:spLocks noGrp="1"/>
          </p:cNvSpPr>
          <p:nvPr>
            <p:ph type="pic" sz="quarter" idx="13"/>
          </p:nvPr>
        </p:nvSpPr>
        <p:spPr>
          <a:xfrm>
            <a:off x="277905" y="228600"/>
            <a:ext cx="2057400" cy="2039112"/>
          </a:xfrm>
        </p:spPr>
        <p:txBody>
          <a:bodyPr rtlCol="0">
            <a:normAutofit/>
          </a:bodyPr>
          <a:lstStyle>
            <a:lvl1pPr>
              <a:buNone/>
              <a:defRPr/>
            </a:lvl1pPr>
          </a:lstStyle>
          <a:p>
            <a:pPr lvl="0"/>
            <a:r>
              <a:rPr lang="en-US" noProof="0" smtClean="0"/>
              <a:t>Click icon to add picture</a:t>
            </a:r>
            <a:endParaRPr noProof="0"/>
          </a:p>
        </p:txBody>
      </p:sp>
      <p:sp>
        <p:nvSpPr>
          <p:cNvPr id="15" name="Picture Placeholder 12"/>
          <p:cNvSpPr>
            <a:spLocks noGrp="1"/>
          </p:cNvSpPr>
          <p:nvPr>
            <p:ph type="pic" sz="quarter" idx="14"/>
          </p:nvPr>
        </p:nvSpPr>
        <p:spPr>
          <a:xfrm>
            <a:off x="2460625" y="228600"/>
            <a:ext cx="2057400" cy="2039112"/>
          </a:xfrm>
        </p:spPr>
        <p:txBody>
          <a:bodyPr rtlCol="0">
            <a:normAutofit/>
          </a:bodyPr>
          <a:lstStyle>
            <a:lvl1pPr>
              <a:buNone/>
              <a:defRPr/>
            </a:lvl1pPr>
          </a:lstStyle>
          <a:p>
            <a:pPr lvl="0"/>
            <a:r>
              <a:rPr lang="en-US" noProof="0" smtClean="0"/>
              <a:t>Click icon to add picture</a:t>
            </a:r>
            <a:endParaRPr noProof="0"/>
          </a:p>
        </p:txBody>
      </p:sp>
      <p:sp>
        <p:nvSpPr>
          <p:cNvPr id="9" name="Date Placeholder 4"/>
          <p:cNvSpPr>
            <a:spLocks noGrp="1"/>
          </p:cNvSpPr>
          <p:nvPr>
            <p:ph type="dt" sz="half" idx="15"/>
          </p:nvPr>
        </p:nvSpPr>
        <p:spPr>
          <a:xfrm>
            <a:off x="7391400" y="6423025"/>
            <a:ext cx="1536700" cy="365125"/>
          </a:xfrm>
        </p:spPr>
        <p:txBody>
          <a:bodyPr/>
          <a:lstStyle>
            <a:lvl1pPr>
              <a:defRPr/>
            </a:lvl1pPr>
          </a:lstStyle>
          <a:p>
            <a:pPr marL="0" marR="0" lvl="0" indent="0" algn="r" defTabSz="457200" rtl="0" eaLnBrk="1" fontAlgn="base" latinLnBrk="0" hangingPunct="1">
              <a:lnSpc>
                <a:spcPct val="100000"/>
              </a:lnSpc>
              <a:spcBef>
                <a:spcPct val="0"/>
              </a:spcBef>
              <a:spcAft>
                <a:spcPct val="0"/>
              </a:spcAft>
              <a:buClrTx/>
              <a:buSzTx/>
              <a:buFontTx/>
              <a:buNone/>
              <a:tabLst/>
              <a:defRPr/>
            </a:pPr>
            <a:fld id="{090FCD63-F4C9-4D63-8E6F-D3E62E22CB69}" type="datetime1">
              <a:rPr kumimoji="0" lang="en-US" altLang="en-US" sz="1100" b="0" i="0" u="none" strike="noStrike" kern="1200" cap="none" spc="0" normalizeH="0" baseline="0" noProof="0">
                <a:ln>
                  <a:noFill/>
                </a:ln>
                <a:solidFill>
                  <a:srgbClr val="595959"/>
                </a:solidFill>
                <a:effectLst/>
                <a:uLnTx/>
                <a:uFillTx/>
                <a:latin typeface="Rockwell" panose="02060603020205020403" pitchFamily="18" charset="0"/>
                <a:ea typeface="MS PGothic" pitchFamily="34" charset="-128"/>
                <a:cs typeface="+mn-cs"/>
              </a:rPr>
              <a:pPr marL="0" marR="0" lvl="0" indent="0" algn="r" defTabSz="457200" rtl="0" eaLnBrk="1" fontAlgn="base" latinLnBrk="0" hangingPunct="1">
                <a:lnSpc>
                  <a:spcPct val="100000"/>
                </a:lnSpc>
                <a:spcBef>
                  <a:spcPct val="0"/>
                </a:spcBef>
                <a:spcAft>
                  <a:spcPct val="0"/>
                </a:spcAft>
                <a:buClrTx/>
                <a:buSzTx/>
                <a:buFontTx/>
                <a:buNone/>
                <a:tabLst/>
                <a:defRPr/>
              </a:pPr>
              <a:t>7/26/2018</a:t>
            </a:fld>
            <a:endParaRPr kumimoji="0" lang="en-US" altLang="en-US" sz="1100" b="0" i="0" u="none" strike="noStrike" kern="1200" cap="none" spc="0" normalizeH="0" baseline="0" noProof="0">
              <a:ln>
                <a:noFill/>
              </a:ln>
              <a:solidFill>
                <a:srgbClr val="595959"/>
              </a:solidFill>
              <a:effectLst/>
              <a:uLnTx/>
              <a:uFillTx/>
              <a:latin typeface="Rockwell" panose="02060603020205020403" pitchFamily="18" charset="0"/>
              <a:ea typeface="MS PGothic" pitchFamily="34" charset="-128"/>
              <a:cs typeface="+mn-cs"/>
            </a:endParaRPr>
          </a:p>
        </p:txBody>
      </p:sp>
      <p:sp>
        <p:nvSpPr>
          <p:cNvPr id="10" name="Footer Placeholder 5"/>
          <p:cNvSpPr>
            <a:spLocks noGrp="1"/>
          </p:cNvSpPr>
          <p:nvPr>
            <p:ph type="ftr" sz="quarter" idx="16"/>
          </p:nvPr>
        </p:nvSpPr>
        <p:spPr>
          <a:xfrm>
            <a:off x="4191000" y="6423025"/>
            <a:ext cx="3005138" cy="365125"/>
          </a:xfrm>
        </p:spPr>
        <p:txBody>
          <a:bodyPr/>
          <a:lstStyle>
            <a:lvl1pPr>
              <a:defRPr/>
            </a:lvl1pPr>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US" altLang="en-US" sz="1100" b="0" i="0" u="none" strike="noStrike" kern="1200" cap="none" spc="0" normalizeH="0" baseline="0" noProof="0">
              <a:ln>
                <a:noFill/>
              </a:ln>
              <a:solidFill>
                <a:srgbClr val="595959"/>
              </a:solidFill>
              <a:effectLst/>
              <a:uLnTx/>
              <a:uFillTx/>
              <a:latin typeface="Rockwell" panose="02060603020205020403" pitchFamily="18" charset="0"/>
              <a:ea typeface="MS PGothic" pitchFamily="34" charset="-128"/>
              <a:cs typeface="+mn-cs"/>
            </a:endParaRPr>
          </a:p>
        </p:txBody>
      </p:sp>
      <p:sp>
        <p:nvSpPr>
          <p:cNvPr id="11" name="Slide Number Placeholder 6"/>
          <p:cNvSpPr>
            <a:spLocks noGrp="1"/>
          </p:cNvSpPr>
          <p:nvPr>
            <p:ph type="sldNum" sz="quarter" idx="17"/>
          </p:nvPr>
        </p:nvSpPr>
        <p:spPr/>
        <p:txBody>
          <a:bodyPr/>
          <a:lstStyle>
            <a:lvl1pPr>
              <a:defRPr/>
            </a:lvl1pPr>
          </a:lstStyle>
          <a:p>
            <a:pPr marL="0" marR="0" lvl="0" indent="0" algn="r" defTabSz="457200" rtl="0" eaLnBrk="1" fontAlgn="base" latinLnBrk="0" hangingPunct="1">
              <a:lnSpc>
                <a:spcPct val="100000"/>
              </a:lnSpc>
              <a:spcBef>
                <a:spcPct val="0"/>
              </a:spcBef>
              <a:spcAft>
                <a:spcPct val="0"/>
              </a:spcAft>
              <a:buClrTx/>
              <a:buSzTx/>
              <a:buFontTx/>
              <a:buNone/>
              <a:tabLst/>
              <a:defRPr/>
            </a:pPr>
            <a:fld id="{271033AD-4F1B-4966-BD01-09A37E55B92C}" type="slidenum">
              <a:rPr kumimoji="0" lang="en-US" altLang="en-US" sz="1400" b="0" i="0" u="none" strike="noStrike" kern="1200" cap="none" spc="0" normalizeH="0" baseline="0" noProof="0">
                <a:ln>
                  <a:noFill/>
                </a:ln>
                <a:solidFill>
                  <a:prstClr val="white"/>
                </a:solidFill>
                <a:effectLst/>
                <a:uLnTx/>
                <a:uFillTx/>
                <a:latin typeface="Rockwell" panose="02060603020205020403" pitchFamily="18" charset="0"/>
                <a:ea typeface="MS PGothic" pitchFamily="34" charset="-128"/>
                <a:cs typeface="+mn-cs"/>
              </a:rPr>
              <a:pPr marL="0" marR="0" lvl="0" indent="0" algn="r" defTabSz="457200" rtl="0" eaLnBrk="1" fontAlgn="base" latinLnBrk="0" hangingPunct="1">
                <a:lnSpc>
                  <a:spcPct val="100000"/>
                </a:lnSpc>
                <a:spcBef>
                  <a:spcPct val="0"/>
                </a:spcBef>
                <a:spcAft>
                  <a:spcPct val="0"/>
                </a:spcAft>
                <a:buClrTx/>
                <a:buSzTx/>
                <a:buFontTx/>
                <a:buNone/>
                <a:tabLst/>
                <a:defRPr/>
              </a:pPr>
              <a:t>‹#›</a:t>
            </a:fld>
            <a:endParaRPr kumimoji="0" lang="en-US" altLang="en-US" sz="1400" b="0" i="0" u="none" strike="noStrike" kern="1200" cap="none" spc="0" normalizeH="0" baseline="0" noProof="0">
              <a:ln>
                <a:noFill/>
              </a:ln>
              <a:solidFill>
                <a:prstClr val="white"/>
              </a:solidFill>
              <a:effectLst/>
              <a:uLnTx/>
              <a:uFillTx/>
              <a:latin typeface="Rockwell" panose="02060603020205020403" pitchFamily="18" charset="0"/>
              <a:ea typeface="MS PGothic" pitchFamily="34" charset="-128"/>
              <a:cs typeface="+mn-cs"/>
            </a:endParaRPr>
          </a:p>
        </p:txBody>
      </p:sp>
    </p:spTree>
    <p:extLst>
      <p:ext uri="{BB962C8B-B14F-4D97-AF65-F5344CB8AC3E}">
        <p14:creationId xmlns:p14="http://schemas.microsoft.com/office/powerpoint/2010/main" val="4204382008"/>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p:cSld name="Title and Vertical Text">
    <p:spTree>
      <p:nvGrpSpPr>
        <p:cNvPr id="1" name=""/>
        <p:cNvGrpSpPr/>
        <p:nvPr/>
      </p:nvGrpSpPr>
      <p:grpSpPr>
        <a:xfrm>
          <a:off x="0" y="0"/>
          <a:ext cx="0" cy="0"/>
          <a:chOff x="0" y="0"/>
          <a:chExt cx="0" cy="0"/>
        </a:xfrm>
      </p:grpSpPr>
      <p:sp>
        <p:nvSpPr>
          <p:cNvPr id="4" name="Rectangle 3"/>
          <p:cNvSpPr/>
          <p:nvPr/>
        </p:nvSpPr>
        <p:spPr>
          <a:xfrm>
            <a:off x="8166100" y="282575"/>
            <a:ext cx="685800" cy="1600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sz="2400">
                <a:solidFill>
                  <a:schemeClr val="tx1"/>
                </a:solidFill>
                <a:latin typeface="Rockwell" panose="02060603020205020403" pitchFamily="18" charset="0"/>
                <a:ea typeface="MS PGothic" pitchFamily="34" charset="-128"/>
              </a:defRPr>
            </a:lvl1pPr>
            <a:lvl2pPr marL="37931725" indent="-37474525">
              <a:defRPr sz="2400">
                <a:solidFill>
                  <a:schemeClr val="tx1"/>
                </a:solidFill>
                <a:latin typeface="Rockwell" panose="02060603020205020403" pitchFamily="18" charset="0"/>
                <a:ea typeface="MS PGothic" pitchFamily="34" charset="-128"/>
              </a:defRPr>
            </a:lvl2pPr>
            <a:lvl3pPr>
              <a:defRPr sz="2400">
                <a:solidFill>
                  <a:schemeClr val="tx1"/>
                </a:solidFill>
                <a:latin typeface="Rockwell" panose="02060603020205020403" pitchFamily="18" charset="0"/>
                <a:ea typeface="MS PGothic" pitchFamily="34" charset="-128"/>
              </a:defRPr>
            </a:lvl3pPr>
            <a:lvl4pPr>
              <a:defRPr sz="2400">
                <a:solidFill>
                  <a:schemeClr val="tx1"/>
                </a:solidFill>
                <a:latin typeface="Rockwell" panose="02060603020205020403" pitchFamily="18" charset="0"/>
                <a:ea typeface="MS PGothic" pitchFamily="34" charset="-128"/>
              </a:defRPr>
            </a:lvl4pPr>
            <a:lvl5pPr>
              <a:defRPr sz="2400">
                <a:solidFill>
                  <a:schemeClr val="tx1"/>
                </a:solidFill>
                <a:latin typeface="Rockwell" panose="02060603020205020403" pitchFamily="18" charset="0"/>
                <a:ea typeface="MS PGothic" pitchFamily="34" charset="-128"/>
              </a:defRPr>
            </a:lvl5pPr>
            <a:lvl6pPr marL="457200" eaLnBrk="0" fontAlgn="base" hangingPunct="0">
              <a:spcBef>
                <a:spcPct val="0"/>
              </a:spcBef>
              <a:spcAft>
                <a:spcPct val="0"/>
              </a:spcAft>
              <a:defRPr sz="2400">
                <a:solidFill>
                  <a:schemeClr val="tx1"/>
                </a:solidFill>
                <a:latin typeface="Rockwell" panose="02060603020205020403" pitchFamily="18" charset="0"/>
                <a:ea typeface="MS PGothic" pitchFamily="34" charset="-128"/>
              </a:defRPr>
            </a:lvl6pPr>
            <a:lvl7pPr marL="914400" eaLnBrk="0" fontAlgn="base" hangingPunct="0">
              <a:spcBef>
                <a:spcPct val="0"/>
              </a:spcBef>
              <a:spcAft>
                <a:spcPct val="0"/>
              </a:spcAft>
              <a:defRPr sz="2400">
                <a:solidFill>
                  <a:schemeClr val="tx1"/>
                </a:solidFill>
                <a:latin typeface="Rockwell" panose="02060603020205020403" pitchFamily="18" charset="0"/>
                <a:ea typeface="MS PGothic" pitchFamily="34" charset="-128"/>
              </a:defRPr>
            </a:lvl7pPr>
            <a:lvl8pPr marL="1371600" eaLnBrk="0" fontAlgn="base" hangingPunct="0">
              <a:spcBef>
                <a:spcPct val="0"/>
              </a:spcBef>
              <a:spcAft>
                <a:spcPct val="0"/>
              </a:spcAft>
              <a:defRPr sz="2400">
                <a:solidFill>
                  <a:schemeClr val="tx1"/>
                </a:solidFill>
                <a:latin typeface="Rockwell" panose="02060603020205020403" pitchFamily="18" charset="0"/>
                <a:ea typeface="MS PGothic" pitchFamily="34" charset="-128"/>
              </a:defRPr>
            </a:lvl8pPr>
            <a:lvl9pPr marL="1828800" eaLnBrk="0" fontAlgn="base" hangingPunct="0">
              <a:spcBef>
                <a:spcPct val="0"/>
              </a:spcBef>
              <a:spcAft>
                <a:spcPct val="0"/>
              </a:spcAft>
              <a:defRPr sz="2400">
                <a:solidFill>
                  <a:schemeClr val="tx1"/>
                </a:solidFill>
                <a:latin typeface="Rockwell" panose="02060603020205020403" pitchFamily="18" charset="0"/>
                <a:ea typeface="MS PGothic" pitchFamily="34" charset="-128"/>
              </a:defRPr>
            </a:lvl9pPr>
          </a:lstStyle>
          <a:p>
            <a:pPr marL="0" marR="0" lvl="0" indent="0" algn="ctr" defTabSz="457200" rtl="0" eaLnBrk="1" fontAlgn="base" latinLnBrk="0" hangingPunct="1">
              <a:lnSpc>
                <a:spcPct val="100000"/>
              </a:lnSpc>
              <a:spcBef>
                <a:spcPct val="0"/>
              </a:spcBef>
              <a:spcAft>
                <a:spcPct val="0"/>
              </a:spcAft>
              <a:buClrTx/>
              <a:buSzTx/>
              <a:buFontTx/>
              <a:buNone/>
              <a:tabLst/>
              <a:defRPr/>
            </a:pPr>
            <a:endParaRPr kumimoji="0" lang="en-US" altLang="en-US" sz="1800" b="0" i="0" u="none" strike="noStrike" kern="1200" cap="none" spc="0" normalizeH="0" baseline="0" noProof="0" smtClean="0">
              <a:ln>
                <a:noFill/>
              </a:ln>
              <a:solidFill>
                <a:srgbClr val="FFFFFF"/>
              </a:solidFill>
              <a:effectLst/>
              <a:uLnTx/>
              <a:uFillTx/>
              <a:latin typeface="Rockwell" panose="02060603020205020403" pitchFamily="18" charset="0"/>
              <a:ea typeface="MS PGothic" pitchFamily="34" charset="-128"/>
              <a:cs typeface="+mn-cs"/>
            </a:endParaRPr>
          </a:p>
        </p:txBody>
      </p:sp>
      <p:sp>
        <p:nvSpPr>
          <p:cNvPr id="5" name="TextBox 4"/>
          <p:cNvSpPr txBox="1">
            <a:spLocks noChangeArrowheads="1"/>
          </p:cNvSpPr>
          <p:nvPr/>
        </p:nvSpPr>
        <p:spPr bwMode="auto">
          <a:xfrm>
            <a:off x="223838" y="228600"/>
            <a:ext cx="260350" cy="554038"/>
          </a:xfrm>
          <a:prstGeom prst="rect">
            <a:avLst/>
          </a:prstGeom>
          <a:noFill/>
          <a:ln>
            <a:noFill/>
          </a:ln>
          <a:extLst/>
        </p:spPr>
        <p:txBody>
          <a:bodyPr lIns="0" tIns="0" rIns="0" bIns="0">
            <a:spAutoFit/>
          </a:bodyPr>
          <a:lstStyle>
            <a:lvl1pPr>
              <a:defRPr sz="2400">
                <a:solidFill>
                  <a:schemeClr val="tx1"/>
                </a:solidFill>
                <a:latin typeface="Rockwell" panose="02060603020205020403" pitchFamily="18" charset="0"/>
                <a:ea typeface="MS PGothic" pitchFamily="34" charset="-128"/>
              </a:defRPr>
            </a:lvl1pPr>
            <a:lvl2pPr marL="37931725" indent="-37474525">
              <a:defRPr sz="2400">
                <a:solidFill>
                  <a:schemeClr val="tx1"/>
                </a:solidFill>
                <a:latin typeface="Rockwell" panose="02060603020205020403" pitchFamily="18" charset="0"/>
                <a:ea typeface="MS PGothic" pitchFamily="34" charset="-128"/>
              </a:defRPr>
            </a:lvl2pPr>
            <a:lvl3pPr>
              <a:defRPr sz="2400">
                <a:solidFill>
                  <a:schemeClr val="tx1"/>
                </a:solidFill>
                <a:latin typeface="Rockwell" panose="02060603020205020403" pitchFamily="18" charset="0"/>
                <a:ea typeface="MS PGothic" pitchFamily="34" charset="-128"/>
              </a:defRPr>
            </a:lvl3pPr>
            <a:lvl4pPr>
              <a:defRPr sz="2400">
                <a:solidFill>
                  <a:schemeClr val="tx1"/>
                </a:solidFill>
                <a:latin typeface="Rockwell" panose="02060603020205020403" pitchFamily="18" charset="0"/>
                <a:ea typeface="MS PGothic" pitchFamily="34" charset="-128"/>
              </a:defRPr>
            </a:lvl4pPr>
            <a:lvl5pPr>
              <a:defRPr sz="2400">
                <a:solidFill>
                  <a:schemeClr val="tx1"/>
                </a:solidFill>
                <a:latin typeface="Rockwell" panose="02060603020205020403" pitchFamily="18" charset="0"/>
                <a:ea typeface="MS PGothic" pitchFamily="34" charset="-128"/>
              </a:defRPr>
            </a:lvl5pPr>
            <a:lvl6pPr marL="457200" eaLnBrk="0" fontAlgn="base" hangingPunct="0">
              <a:spcBef>
                <a:spcPct val="0"/>
              </a:spcBef>
              <a:spcAft>
                <a:spcPct val="0"/>
              </a:spcAft>
              <a:defRPr sz="2400">
                <a:solidFill>
                  <a:schemeClr val="tx1"/>
                </a:solidFill>
                <a:latin typeface="Rockwell" panose="02060603020205020403" pitchFamily="18" charset="0"/>
                <a:ea typeface="MS PGothic" pitchFamily="34" charset="-128"/>
              </a:defRPr>
            </a:lvl6pPr>
            <a:lvl7pPr marL="914400" eaLnBrk="0" fontAlgn="base" hangingPunct="0">
              <a:spcBef>
                <a:spcPct val="0"/>
              </a:spcBef>
              <a:spcAft>
                <a:spcPct val="0"/>
              </a:spcAft>
              <a:defRPr sz="2400">
                <a:solidFill>
                  <a:schemeClr val="tx1"/>
                </a:solidFill>
                <a:latin typeface="Rockwell" panose="02060603020205020403" pitchFamily="18" charset="0"/>
                <a:ea typeface="MS PGothic" pitchFamily="34" charset="-128"/>
              </a:defRPr>
            </a:lvl7pPr>
            <a:lvl8pPr marL="1371600" eaLnBrk="0" fontAlgn="base" hangingPunct="0">
              <a:spcBef>
                <a:spcPct val="0"/>
              </a:spcBef>
              <a:spcAft>
                <a:spcPct val="0"/>
              </a:spcAft>
              <a:defRPr sz="2400">
                <a:solidFill>
                  <a:schemeClr val="tx1"/>
                </a:solidFill>
                <a:latin typeface="Rockwell" panose="02060603020205020403" pitchFamily="18" charset="0"/>
                <a:ea typeface="MS PGothic" pitchFamily="34" charset="-128"/>
              </a:defRPr>
            </a:lvl8pPr>
            <a:lvl9pPr marL="1828800" eaLnBrk="0" fontAlgn="base" hangingPunct="0">
              <a:spcBef>
                <a:spcPct val="0"/>
              </a:spcBef>
              <a:spcAft>
                <a:spcPct val="0"/>
              </a:spcAft>
              <a:defRPr sz="2400">
                <a:solidFill>
                  <a:schemeClr val="tx1"/>
                </a:solidFill>
                <a:latin typeface="Rockwell" panose="02060603020205020403" pitchFamily="18" charset="0"/>
                <a:ea typeface="MS PGothic" pitchFamily="34"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defRPr/>
            </a:pPr>
            <a:r>
              <a:rPr kumimoji="0" lang="en-US" altLang="en-US" sz="3600" b="1" i="0" u="none" strike="noStrike" kern="1200" cap="none" spc="0" normalizeH="0" baseline="0" noProof="0" smtClean="0">
                <a:ln>
                  <a:noFill/>
                </a:ln>
                <a:solidFill>
                  <a:srgbClr val="A1C4E3"/>
                </a:solidFill>
                <a:effectLst/>
                <a:uLnTx/>
                <a:uFillTx/>
                <a:latin typeface="Rockwell" panose="02060603020205020403" pitchFamily="18" charset="0"/>
                <a:ea typeface="MS PGothic" pitchFamily="34" charset="-128"/>
                <a:cs typeface="+mn-cs"/>
              </a:rPr>
              <a:t>+</a:t>
            </a:r>
          </a:p>
        </p:txBody>
      </p:sp>
      <p:sp>
        <p:nvSpPr>
          <p:cNvPr id="2" name="Title 1"/>
          <p:cNvSpPr>
            <a:spLocks noGrp="1"/>
          </p:cNvSpPr>
          <p:nvPr>
            <p:ph type="title"/>
          </p:nvPr>
        </p:nvSpPr>
        <p:spPr/>
        <p:txBody>
          <a:bodyPr/>
          <a:lstStyle/>
          <a:p>
            <a:r>
              <a:rPr lang="en-US" smtClean="0"/>
              <a:t>Click to edit Master title style</a:t>
            </a:r>
            <a:endParaRPr/>
          </a:p>
        </p:txBody>
      </p:sp>
      <p:sp>
        <p:nvSpPr>
          <p:cNvPr id="3" name="Vertical Text Placeholder 2"/>
          <p:cNvSpPr>
            <a:spLocks noGrp="1"/>
          </p:cNvSpPr>
          <p:nvPr>
            <p:ph type="body" orient="vert" idx="1"/>
          </p:nvPr>
        </p:nvSpPr>
        <p:spPr/>
        <p:txBody>
          <a:bodyPr vert="eaVert"/>
          <a:lstStyle>
            <a:lvl5pPr>
              <a:defRPr/>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6" name="Date Placeholder 3"/>
          <p:cNvSpPr>
            <a:spLocks noGrp="1"/>
          </p:cNvSpPr>
          <p:nvPr>
            <p:ph type="dt" sz="half" idx="10"/>
          </p:nvPr>
        </p:nvSpPr>
        <p:spPr/>
        <p:txBody>
          <a:bodyPr/>
          <a:lstStyle>
            <a:lvl1pPr>
              <a:defRPr/>
            </a:lvl1pPr>
          </a:lstStyle>
          <a:p>
            <a:pPr marL="0" marR="0" lvl="0" indent="0" algn="r" defTabSz="457200" rtl="0" eaLnBrk="1" fontAlgn="base" latinLnBrk="0" hangingPunct="1">
              <a:lnSpc>
                <a:spcPct val="100000"/>
              </a:lnSpc>
              <a:spcBef>
                <a:spcPct val="0"/>
              </a:spcBef>
              <a:spcAft>
                <a:spcPct val="0"/>
              </a:spcAft>
              <a:buClrTx/>
              <a:buSzTx/>
              <a:buFontTx/>
              <a:buNone/>
              <a:tabLst/>
              <a:defRPr/>
            </a:pPr>
            <a:fld id="{53E0D645-19B7-4524-B6F4-FF66F23989D0}" type="datetime1">
              <a:rPr kumimoji="0" lang="en-US" altLang="en-US" sz="1100" b="0" i="0" u="none" strike="noStrike" kern="1200" cap="none" spc="0" normalizeH="0" baseline="0" noProof="0">
                <a:ln>
                  <a:noFill/>
                </a:ln>
                <a:solidFill>
                  <a:srgbClr val="595959"/>
                </a:solidFill>
                <a:effectLst/>
                <a:uLnTx/>
                <a:uFillTx/>
                <a:latin typeface="Rockwell" panose="02060603020205020403" pitchFamily="18" charset="0"/>
                <a:ea typeface="MS PGothic" pitchFamily="34" charset="-128"/>
                <a:cs typeface="+mn-cs"/>
              </a:rPr>
              <a:pPr marL="0" marR="0" lvl="0" indent="0" algn="r" defTabSz="457200" rtl="0" eaLnBrk="1" fontAlgn="base" latinLnBrk="0" hangingPunct="1">
                <a:lnSpc>
                  <a:spcPct val="100000"/>
                </a:lnSpc>
                <a:spcBef>
                  <a:spcPct val="0"/>
                </a:spcBef>
                <a:spcAft>
                  <a:spcPct val="0"/>
                </a:spcAft>
                <a:buClrTx/>
                <a:buSzTx/>
                <a:buFontTx/>
                <a:buNone/>
                <a:tabLst/>
                <a:defRPr/>
              </a:pPr>
              <a:t>7/26/2018</a:t>
            </a:fld>
            <a:endParaRPr kumimoji="0" lang="en-US" altLang="en-US" sz="1100" b="0" i="0" u="none" strike="noStrike" kern="1200" cap="none" spc="0" normalizeH="0" baseline="0" noProof="0">
              <a:ln>
                <a:noFill/>
              </a:ln>
              <a:solidFill>
                <a:srgbClr val="595959"/>
              </a:solidFill>
              <a:effectLst/>
              <a:uLnTx/>
              <a:uFillTx/>
              <a:latin typeface="Rockwell" panose="02060603020205020403" pitchFamily="18" charset="0"/>
              <a:ea typeface="MS PGothic" pitchFamily="34" charset="-128"/>
              <a:cs typeface="+mn-cs"/>
            </a:endParaRPr>
          </a:p>
        </p:txBody>
      </p:sp>
      <p:sp>
        <p:nvSpPr>
          <p:cNvPr id="7" name="Footer Placeholder 4"/>
          <p:cNvSpPr>
            <a:spLocks noGrp="1"/>
          </p:cNvSpPr>
          <p:nvPr>
            <p:ph type="ftr" sz="quarter" idx="11"/>
          </p:nvPr>
        </p:nvSpPr>
        <p:spPr/>
        <p:txBody>
          <a:bodyPr/>
          <a:lstStyle>
            <a:lvl1pPr>
              <a:defRPr/>
            </a:lvl1pPr>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US" altLang="en-US" sz="1100" b="0" i="0" u="none" strike="noStrike" kern="1200" cap="none" spc="0" normalizeH="0" baseline="0" noProof="0">
              <a:ln>
                <a:noFill/>
              </a:ln>
              <a:solidFill>
                <a:srgbClr val="595959"/>
              </a:solidFill>
              <a:effectLst/>
              <a:uLnTx/>
              <a:uFillTx/>
              <a:latin typeface="Rockwell" panose="02060603020205020403" pitchFamily="18" charset="0"/>
              <a:ea typeface="MS PGothic" pitchFamily="34" charset="-128"/>
              <a:cs typeface="+mn-cs"/>
            </a:endParaRPr>
          </a:p>
        </p:txBody>
      </p:sp>
      <p:sp>
        <p:nvSpPr>
          <p:cNvPr id="8" name="Slide Number Placeholder 5"/>
          <p:cNvSpPr>
            <a:spLocks noGrp="1"/>
          </p:cNvSpPr>
          <p:nvPr>
            <p:ph type="sldNum" sz="quarter" idx="12"/>
          </p:nvPr>
        </p:nvSpPr>
        <p:spPr/>
        <p:txBody>
          <a:bodyPr/>
          <a:lstStyle>
            <a:lvl1pPr>
              <a:defRPr/>
            </a:lvl1pPr>
          </a:lstStyle>
          <a:p>
            <a:pPr marL="0" marR="0" lvl="0" indent="0" algn="r" defTabSz="457200" rtl="0" eaLnBrk="1" fontAlgn="base" latinLnBrk="0" hangingPunct="1">
              <a:lnSpc>
                <a:spcPct val="100000"/>
              </a:lnSpc>
              <a:spcBef>
                <a:spcPct val="0"/>
              </a:spcBef>
              <a:spcAft>
                <a:spcPct val="0"/>
              </a:spcAft>
              <a:buClrTx/>
              <a:buSzTx/>
              <a:buFontTx/>
              <a:buNone/>
              <a:tabLst/>
              <a:defRPr/>
            </a:pPr>
            <a:fld id="{3D7E7ED4-84C5-437F-A171-FCF866E80BD3}" type="slidenum">
              <a:rPr kumimoji="0" lang="en-US" altLang="en-US" sz="1400" b="0" i="0" u="none" strike="noStrike" kern="1200" cap="none" spc="0" normalizeH="0" baseline="0" noProof="0">
                <a:ln>
                  <a:noFill/>
                </a:ln>
                <a:solidFill>
                  <a:prstClr val="white"/>
                </a:solidFill>
                <a:effectLst/>
                <a:uLnTx/>
                <a:uFillTx/>
                <a:latin typeface="Rockwell" panose="02060603020205020403" pitchFamily="18" charset="0"/>
                <a:ea typeface="MS PGothic" pitchFamily="34" charset="-128"/>
                <a:cs typeface="+mn-cs"/>
              </a:rPr>
              <a:pPr marL="0" marR="0" lvl="0" indent="0" algn="r" defTabSz="457200" rtl="0" eaLnBrk="1" fontAlgn="base" latinLnBrk="0" hangingPunct="1">
                <a:lnSpc>
                  <a:spcPct val="100000"/>
                </a:lnSpc>
                <a:spcBef>
                  <a:spcPct val="0"/>
                </a:spcBef>
                <a:spcAft>
                  <a:spcPct val="0"/>
                </a:spcAft>
                <a:buClrTx/>
                <a:buSzTx/>
                <a:buFontTx/>
                <a:buNone/>
                <a:tabLst/>
                <a:defRPr/>
              </a:pPr>
              <a:t>‹#›</a:t>
            </a:fld>
            <a:endParaRPr kumimoji="0" lang="en-US" altLang="en-US" sz="1400" b="0" i="0" u="none" strike="noStrike" kern="1200" cap="none" spc="0" normalizeH="0" baseline="0" noProof="0">
              <a:ln>
                <a:noFill/>
              </a:ln>
              <a:solidFill>
                <a:prstClr val="white"/>
              </a:solidFill>
              <a:effectLst/>
              <a:uLnTx/>
              <a:uFillTx/>
              <a:latin typeface="Rockwell" panose="02060603020205020403" pitchFamily="18" charset="0"/>
              <a:ea typeface="MS PGothic" pitchFamily="34" charset="-128"/>
              <a:cs typeface="+mn-cs"/>
            </a:endParaRPr>
          </a:p>
        </p:txBody>
      </p:sp>
    </p:spTree>
    <p:extLst>
      <p:ext uri="{BB962C8B-B14F-4D97-AF65-F5344CB8AC3E}">
        <p14:creationId xmlns:p14="http://schemas.microsoft.com/office/powerpoint/2010/main" val="238910625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Title Slide with 2 Pictures">
    <p:spTree>
      <p:nvGrpSpPr>
        <p:cNvPr id="1" name=""/>
        <p:cNvGrpSpPr/>
        <p:nvPr/>
      </p:nvGrpSpPr>
      <p:grpSpPr>
        <a:xfrm>
          <a:off x="0" y="0"/>
          <a:ext cx="0" cy="0"/>
          <a:chOff x="0" y="0"/>
          <a:chExt cx="0" cy="0"/>
        </a:xfrm>
      </p:grpSpPr>
      <p:sp>
        <p:nvSpPr>
          <p:cNvPr id="2" name="Title 1"/>
          <p:cNvSpPr>
            <a:spLocks noGrp="1"/>
          </p:cNvSpPr>
          <p:nvPr>
            <p:ph type="ctrTitle"/>
          </p:nvPr>
        </p:nvSpPr>
        <p:spPr>
          <a:xfrm>
            <a:off x="4800600" y="4624668"/>
            <a:ext cx="4038600" cy="933450"/>
          </a:xfrm>
        </p:spPr>
        <p:txBody>
          <a:bodyPr>
            <a:normAutofit/>
          </a:bodyPr>
          <a:lstStyle>
            <a:lvl1pPr>
              <a:defRPr sz="2800"/>
            </a:lvl1pPr>
          </a:lstStyle>
          <a:p>
            <a:r>
              <a:rPr lang="en-US" smtClean="0"/>
              <a:t>Click to edit Master title style</a:t>
            </a:r>
            <a:endParaRPr/>
          </a:p>
        </p:txBody>
      </p:sp>
      <p:sp>
        <p:nvSpPr>
          <p:cNvPr id="3" name="Subtitle 2"/>
          <p:cNvSpPr>
            <a:spLocks noGrp="1"/>
          </p:cNvSpPr>
          <p:nvPr>
            <p:ph type="subTitle" idx="1"/>
          </p:nvPr>
        </p:nvSpPr>
        <p:spPr>
          <a:xfrm>
            <a:off x="4800600" y="5562599"/>
            <a:ext cx="4038600" cy="748553"/>
          </a:xfrm>
        </p:spPr>
        <p:txBody>
          <a:bodyPr>
            <a:normAutofit/>
          </a:bodyPr>
          <a:lstStyle>
            <a:lvl1pPr marL="0" indent="0" algn="l">
              <a:spcBef>
                <a:spcPts val="300"/>
              </a:spcBef>
              <a:buNone/>
              <a:defRPr sz="14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dirty="0"/>
          </a:p>
        </p:txBody>
      </p:sp>
      <p:sp>
        <p:nvSpPr>
          <p:cNvPr id="4" name="Date Placeholder 3"/>
          <p:cNvSpPr>
            <a:spLocks noGrp="1"/>
          </p:cNvSpPr>
          <p:nvPr>
            <p:ph type="dt" sz="half" idx="10"/>
          </p:nvPr>
        </p:nvSpPr>
        <p:spPr>
          <a:xfrm>
            <a:off x="4800600" y="6425640"/>
            <a:ext cx="1232647" cy="365125"/>
          </a:xfrm>
        </p:spPr>
        <p:txBody>
          <a:bodyPr/>
          <a:lstStyle>
            <a:lvl1pPr algn="l">
              <a:defRPr/>
            </a:lvl1pPr>
          </a:lstStyle>
          <a:p>
            <a:fld id="{8E9718A7-2B15-C347-B708-4E85D52F4AA4}" type="datetimeFigureOut">
              <a:rPr lang="en-US" smtClean="0"/>
              <a:t>7/26/2018</a:t>
            </a:fld>
            <a:endParaRPr lang="en-US"/>
          </a:p>
        </p:txBody>
      </p:sp>
      <p:sp>
        <p:nvSpPr>
          <p:cNvPr id="5" name="Footer Placeholder 4"/>
          <p:cNvSpPr>
            <a:spLocks noGrp="1"/>
          </p:cNvSpPr>
          <p:nvPr>
            <p:ph type="ftr" sz="quarter" idx="11"/>
          </p:nvPr>
        </p:nvSpPr>
        <p:spPr>
          <a:xfrm>
            <a:off x="6311153" y="6425640"/>
            <a:ext cx="2617694" cy="365125"/>
          </a:xfrm>
        </p:spPr>
        <p:txBody>
          <a:bodyPr/>
          <a:lstStyle>
            <a:lvl1pPr algn="r">
              <a:defRPr/>
            </a:lvl1pPr>
          </a:lstStyle>
          <a:p>
            <a:endParaRPr lang="en-US"/>
          </a:p>
        </p:txBody>
      </p:sp>
      <p:sp>
        <p:nvSpPr>
          <p:cNvPr id="7" name="Rectangle 6"/>
          <p:cNvSpPr/>
          <p:nvPr/>
        </p:nvSpPr>
        <p:spPr>
          <a:xfrm>
            <a:off x="282575" y="228600"/>
            <a:ext cx="4235450" cy="41879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white"/>
              </a:solidFill>
              <a:effectLst/>
              <a:uLnTx/>
              <a:uFillTx/>
              <a:latin typeface="Rockwell"/>
              <a:ea typeface="+mn-ea"/>
              <a:cs typeface="+mn-cs"/>
            </a:endParaRPr>
          </a:p>
        </p:txBody>
      </p:sp>
      <p:sp>
        <p:nvSpPr>
          <p:cNvPr id="8" name="Rectangle 7"/>
          <p:cNvSpPr/>
          <p:nvPr/>
        </p:nvSpPr>
        <p:spPr>
          <a:xfrm>
            <a:off x="6802438" y="228600"/>
            <a:ext cx="2057400" cy="2039112"/>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white"/>
              </a:solidFill>
              <a:effectLst/>
              <a:uLnTx/>
              <a:uFillTx/>
              <a:latin typeface="Rockwell"/>
              <a:ea typeface="+mn-ea"/>
              <a:cs typeface="+mn-cs"/>
            </a:endParaRPr>
          </a:p>
        </p:txBody>
      </p:sp>
      <p:sp>
        <p:nvSpPr>
          <p:cNvPr id="10" name="Rectangle 9"/>
          <p:cNvSpPr/>
          <p:nvPr/>
        </p:nvSpPr>
        <p:spPr>
          <a:xfrm>
            <a:off x="4624388" y="2377440"/>
            <a:ext cx="2057400" cy="203911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white"/>
              </a:solidFill>
              <a:effectLst/>
              <a:uLnTx/>
              <a:uFillTx/>
              <a:latin typeface="Rockwell"/>
              <a:ea typeface="+mn-ea"/>
              <a:cs typeface="+mn-cs"/>
            </a:endParaRPr>
          </a:p>
        </p:txBody>
      </p:sp>
      <p:sp>
        <p:nvSpPr>
          <p:cNvPr id="13" name="Picture Placeholder 12"/>
          <p:cNvSpPr>
            <a:spLocks noGrp="1"/>
          </p:cNvSpPr>
          <p:nvPr>
            <p:ph type="pic" sz="quarter" idx="12"/>
          </p:nvPr>
        </p:nvSpPr>
        <p:spPr>
          <a:xfrm>
            <a:off x="4624388" y="228600"/>
            <a:ext cx="2057400" cy="2039112"/>
          </a:xfrm>
        </p:spPr>
        <p:txBody>
          <a:bodyPr/>
          <a:lstStyle>
            <a:lvl1pPr>
              <a:buNone/>
              <a:defRPr/>
            </a:lvl1pPr>
          </a:lstStyle>
          <a:p>
            <a:r>
              <a:rPr lang="en-US" smtClean="0"/>
              <a:t>Click icon to add picture</a:t>
            </a:r>
            <a:endParaRPr/>
          </a:p>
        </p:txBody>
      </p:sp>
      <p:sp>
        <p:nvSpPr>
          <p:cNvPr id="14" name="Picture Placeholder 12"/>
          <p:cNvSpPr>
            <a:spLocks noGrp="1"/>
          </p:cNvSpPr>
          <p:nvPr>
            <p:ph type="pic" sz="quarter" idx="13"/>
          </p:nvPr>
        </p:nvSpPr>
        <p:spPr>
          <a:xfrm>
            <a:off x="6802438" y="2377440"/>
            <a:ext cx="2057400" cy="2039112"/>
          </a:xfrm>
        </p:spPr>
        <p:txBody>
          <a:bodyPr/>
          <a:lstStyle>
            <a:lvl1pPr>
              <a:buNone/>
              <a:defRPr/>
            </a:lvl1pPr>
          </a:lstStyle>
          <a:p>
            <a:r>
              <a:rPr lang="en-US" smtClean="0"/>
              <a:t>Click icon to add picture</a:t>
            </a:r>
            <a:endParaRPr/>
          </a:p>
        </p:txBody>
      </p:sp>
      <p:sp>
        <p:nvSpPr>
          <p:cNvPr id="16" name="Text Placeholder 3"/>
          <p:cNvSpPr>
            <a:spLocks noGrp="1"/>
          </p:cNvSpPr>
          <p:nvPr>
            <p:ph type="body" sz="half" idx="2"/>
          </p:nvPr>
        </p:nvSpPr>
        <p:spPr>
          <a:xfrm>
            <a:off x="857250" y="1779494"/>
            <a:ext cx="3086100" cy="2040905"/>
          </a:xfrm>
        </p:spPr>
        <p:txBody>
          <a:bodyPr lIns="45720" tIns="45720" rIns="45720" anchor="t">
            <a:noAutofit/>
          </a:bodyPr>
          <a:lstStyle>
            <a:lvl1pPr marL="0" indent="0" algn="ctr">
              <a:spcBef>
                <a:spcPts val="600"/>
              </a:spcBef>
              <a:buNone/>
              <a:defRPr sz="4600">
                <a:solidFill>
                  <a:schemeClr val="bg1"/>
                </a:solidFill>
              </a:defRPr>
            </a:lvl1pPr>
            <a:lvl2pPr>
              <a:defRPr sz="1200"/>
            </a:lvl2pPr>
            <a:lvl3pPr>
              <a:defRPr sz="1000"/>
            </a:lvl3pPr>
            <a:lvl4pPr>
              <a:defRPr sz="900"/>
            </a:lvl4pPr>
            <a:lvl5pPr>
              <a:defRPr sz="900"/>
            </a:lvl5pPr>
          </a:lstStyle>
          <a:p>
            <a:pPr lvl="0" eaLnBrk="1" latinLnBrk="0" hangingPunct="1"/>
            <a:r>
              <a:rPr kumimoji="0" lang="en-US" smtClean="0"/>
              <a:t>Edit Master text styles</a:t>
            </a:r>
          </a:p>
        </p:txBody>
      </p:sp>
      <p:sp>
        <p:nvSpPr>
          <p:cNvPr id="15" name="TextBox 14"/>
          <p:cNvSpPr txBox="1"/>
          <p:nvPr/>
        </p:nvSpPr>
        <p:spPr>
          <a:xfrm>
            <a:off x="424891" y="174812"/>
            <a:ext cx="413309" cy="830997"/>
          </a:xfrm>
          <a:prstGeom prst="rect">
            <a:avLst/>
          </a:prstGeom>
          <a:noFill/>
        </p:spPr>
        <p:txBody>
          <a:bodyPr wrap="square" lIns="0" tIns="0" rIns="0" bIns="0"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sz="5400" b="1" i="0" u="none" strike="noStrike" kern="1200" cap="none" spc="0" normalizeH="0" baseline="0" noProof="0">
                <a:ln>
                  <a:noFill/>
                </a:ln>
                <a:solidFill>
                  <a:srgbClr val="629DD1">
                    <a:lumMod val="60000"/>
                    <a:lumOff val="40000"/>
                  </a:srgbClr>
                </a:solidFill>
                <a:effectLst/>
                <a:uLnTx/>
                <a:uFillTx/>
                <a:latin typeface="Rockwell"/>
                <a:ea typeface="+mn-ea"/>
                <a:cs typeface="+mn-cs"/>
              </a:rPr>
              <a:t>+</a:t>
            </a:r>
          </a:p>
        </p:txBody>
      </p:sp>
    </p:spTree>
    <p:extLst>
      <p:ext uri="{BB962C8B-B14F-4D97-AF65-F5344CB8AC3E}">
        <p14:creationId xmlns:p14="http://schemas.microsoft.com/office/powerpoint/2010/main" val="1461718462"/>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p:cSld name="Vertical Title and Text">
    <p:spTree>
      <p:nvGrpSpPr>
        <p:cNvPr id="1" name=""/>
        <p:cNvGrpSpPr/>
        <p:nvPr/>
      </p:nvGrpSpPr>
      <p:grpSpPr>
        <a:xfrm>
          <a:off x="0" y="0"/>
          <a:ext cx="0" cy="0"/>
          <a:chOff x="0" y="0"/>
          <a:chExt cx="0" cy="0"/>
        </a:xfrm>
      </p:grpSpPr>
      <p:sp>
        <p:nvSpPr>
          <p:cNvPr id="4" name="Rectangle 3"/>
          <p:cNvSpPr/>
          <p:nvPr/>
        </p:nvSpPr>
        <p:spPr>
          <a:xfrm>
            <a:off x="8166100" y="282575"/>
            <a:ext cx="685800" cy="30162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sz="2400">
                <a:solidFill>
                  <a:schemeClr val="tx1"/>
                </a:solidFill>
                <a:latin typeface="Rockwell" panose="02060603020205020403" pitchFamily="18" charset="0"/>
                <a:ea typeface="MS PGothic" pitchFamily="34" charset="-128"/>
              </a:defRPr>
            </a:lvl1pPr>
            <a:lvl2pPr marL="37931725" indent="-37474525">
              <a:defRPr sz="2400">
                <a:solidFill>
                  <a:schemeClr val="tx1"/>
                </a:solidFill>
                <a:latin typeface="Rockwell" panose="02060603020205020403" pitchFamily="18" charset="0"/>
                <a:ea typeface="MS PGothic" pitchFamily="34" charset="-128"/>
              </a:defRPr>
            </a:lvl2pPr>
            <a:lvl3pPr>
              <a:defRPr sz="2400">
                <a:solidFill>
                  <a:schemeClr val="tx1"/>
                </a:solidFill>
                <a:latin typeface="Rockwell" panose="02060603020205020403" pitchFamily="18" charset="0"/>
                <a:ea typeface="MS PGothic" pitchFamily="34" charset="-128"/>
              </a:defRPr>
            </a:lvl3pPr>
            <a:lvl4pPr>
              <a:defRPr sz="2400">
                <a:solidFill>
                  <a:schemeClr val="tx1"/>
                </a:solidFill>
                <a:latin typeface="Rockwell" panose="02060603020205020403" pitchFamily="18" charset="0"/>
                <a:ea typeface="MS PGothic" pitchFamily="34" charset="-128"/>
              </a:defRPr>
            </a:lvl4pPr>
            <a:lvl5pPr>
              <a:defRPr sz="2400">
                <a:solidFill>
                  <a:schemeClr val="tx1"/>
                </a:solidFill>
                <a:latin typeface="Rockwell" panose="02060603020205020403" pitchFamily="18" charset="0"/>
                <a:ea typeface="MS PGothic" pitchFamily="34" charset="-128"/>
              </a:defRPr>
            </a:lvl5pPr>
            <a:lvl6pPr marL="457200" eaLnBrk="0" fontAlgn="base" hangingPunct="0">
              <a:spcBef>
                <a:spcPct val="0"/>
              </a:spcBef>
              <a:spcAft>
                <a:spcPct val="0"/>
              </a:spcAft>
              <a:defRPr sz="2400">
                <a:solidFill>
                  <a:schemeClr val="tx1"/>
                </a:solidFill>
                <a:latin typeface="Rockwell" panose="02060603020205020403" pitchFamily="18" charset="0"/>
                <a:ea typeface="MS PGothic" pitchFamily="34" charset="-128"/>
              </a:defRPr>
            </a:lvl6pPr>
            <a:lvl7pPr marL="914400" eaLnBrk="0" fontAlgn="base" hangingPunct="0">
              <a:spcBef>
                <a:spcPct val="0"/>
              </a:spcBef>
              <a:spcAft>
                <a:spcPct val="0"/>
              </a:spcAft>
              <a:defRPr sz="2400">
                <a:solidFill>
                  <a:schemeClr val="tx1"/>
                </a:solidFill>
                <a:latin typeface="Rockwell" panose="02060603020205020403" pitchFamily="18" charset="0"/>
                <a:ea typeface="MS PGothic" pitchFamily="34" charset="-128"/>
              </a:defRPr>
            </a:lvl7pPr>
            <a:lvl8pPr marL="1371600" eaLnBrk="0" fontAlgn="base" hangingPunct="0">
              <a:spcBef>
                <a:spcPct val="0"/>
              </a:spcBef>
              <a:spcAft>
                <a:spcPct val="0"/>
              </a:spcAft>
              <a:defRPr sz="2400">
                <a:solidFill>
                  <a:schemeClr val="tx1"/>
                </a:solidFill>
                <a:latin typeface="Rockwell" panose="02060603020205020403" pitchFamily="18" charset="0"/>
                <a:ea typeface="MS PGothic" pitchFamily="34" charset="-128"/>
              </a:defRPr>
            </a:lvl8pPr>
            <a:lvl9pPr marL="1828800" eaLnBrk="0" fontAlgn="base" hangingPunct="0">
              <a:spcBef>
                <a:spcPct val="0"/>
              </a:spcBef>
              <a:spcAft>
                <a:spcPct val="0"/>
              </a:spcAft>
              <a:defRPr sz="2400">
                <a:solidFill>
                  <a:schemeClr val="tx1"/>
                </a:solidFill>
                <a:latin typeface="Rockwell" panose="02060603020205020403" pitchFamily="18" charset="0"/>
                <a:ea typeface="MS PGothic" pitchFamily="34" charset="-128"/>
              </a:defRPr>
            </a:lvl9pPr>
          </a:lstStyle>
          <a:p>
            <a:pPr marL="0" marR="0" lvl="0" indent="0" algn="ctr" defTabSz="457200" rtl="0" eaLnBrk="1" fontAlgn="base" latinLnBrk="0" hangingPunct="1">
              <a:lnSpc>
                <a:spcPct val="100000"/>
              </a:lnSpc>
              <a:spcBef>
                <a:spcPct val="0"/>
              </a:spcBef>
              <a:spcAft>
                <a:spcPct val="0"/>
              </a:spcAft>
              <a:buClrTx/>
              <a:buSzTx/>
              <a:buFontTx/>
              <a:buNone/>
              <a:tabLst/>
              <a:defRPr/>
            </a:pPr>
            <a:endParaRPr kumimoji="0" lang="en-US" altLang="en-US" sz="1800" b="0" i="0" u="none" strike="noStrike" kern="1200" cap="none" spc="0" normalizeH="0" baseline="0" noProof="0" smtClean="0">
              <a:ln>
                <a:noFill/>
              </a:ln>
              <a:solidFill>
                <a:srgbClr val="FFFFFF"/>
              </a:solidFill>
              <a:effectLst/>
              <a:uLnTx/>
              <a:uFillTx/>
              <a:latin typeface="Rockwell" panose="02060603020205020403" pitchFamily="18" charset="0"/>
              <a:ea typeface="MS PGothic" pitchFamily="34" charset="-128"/>
              <a:cs typeface="+mn-cs"/>
            </a:endParaRPr>
          </a:p>
        </p:txBody>
      </p:sp>
      <p:sp>
        <p:nvSpPr>
          <p:cNvPr id="5" name="TextBox 4"/>
          <p:cNvSpPr txBox="1">
            <a:spLocks noChangeArrowheads="1"/>
          </p:cNvSpPr>
          <p:nvPr/>
        </p:nvSpPr>
        <p:spPr bwMode="auto">
          <a:xfrm rot="16200000">
            <a:off x="8593932" y="561181"/>
            <a:ext cx="260350" cy="554037"/>
          </a:xfrm>
          <a:prstGeom prst="rect">
            <a:avLst/>
          </a:prstGeom>
          <a:noFill/>
          <a:ln>
            <a:noFill/>
          </a:ln>
          <a:extLst/>
        </p:spPr>
        <p:txBody>
          <a:bodyPr lIns="0" tIns="0" rIns="0" bIns="0">
            <a:spAutoFit/>
          </a:bodyPr>
          <a:lstStyle>
            <a:lvl1pPr>
              <a:defRPr sz="2400">
                <a:solidFill>
                  <a:schemeClr val="tx1"/>
                </a:solidFill>
                <a:latin typeface="Rockwell" panose="02060603020205020403" pitchFamily="18" charset="0"/>
                <a:ea typeface="MS PGothic" pitchFamily="34" charset="-128"/>
              </a:defRPr>
            </a:lvl1pPr>
            <a:lvl2pPr marL="37931725" indent="-37474525">
              <a:defRPr sz="2400">
                <a:solidFill>
                  <a:schemeClr val="tx1"/>
                </a:solidFill>
                <a:latin typeface="Rockwell" panose="02060603020205020403" pitchFamily="18" charset="0"/>
                <a:ea typeface="MS PGothic" pitchFamily="34" charset="-128"/>
              </a:defRPr>
            </a:lvl2pPr>
            <a:lvl3pPr>
              <a:defRPr sz="2400">
                <a:solidFill>
                  <a:schemeClr val="tx1"/>
                </a:solidFill>
                <a:latin typeface="Rockwell" panose="02060603020205020403" pitchFamily="18" charset="0"/>
                <a:ea typeface="MS PGothic" pitchFamily="34" charset="-128"/>
              </a:defRPr>
            </a:lvl3pPr>
            <a:lvl4pPr>
              <a:defRPr sz="2400">
                <a:solidFill>
                  <a:schemeClr val="tx1"/>
                </a:solidFill>
                <a:latin typeface="Rockwell" panose="02060603020205020403" pitchFamily="18" charset="0"/>
                <a:ea typeface="MS PGothic" pitchFamily="34" charset="-128"/>
              </a:defRPr>
            </a:lvl4pPr>
            <a:lvl5pPr>
              <a:defRPr sz="2400">
                <a:solidFill>
                  <a:schemeClr val="tx1"/>
                </a:solidFill>
                <a:latin typeface="Rockwell" panose="02060603020205020403" pitchFamily="18" charset="0"/>
                <a:ea typeface="MS PGothic" pitchFamily="34" charset="-128"/>
              </a:defRPr>
            </a:lvl5pPr>
            <a:lvl6pPr marL="457200" eaLnBrk="0" fontAlgn="base" hangingPunct="0">
              <a:spcBef>
                <a:spcPct val="0"/>
              </a:spcBef>
              <a:spcAft>
                <a:spcPct val="0"/>
              </a:spcAft>
              <a:defRPr sz="2400">
                <a:solidFill>
                  <a:schemeClr val="tx1"/>
                </a:solidFill>
                <a:latin typeface="Rockwell" panose="02060603020205020403" pitchFamily="18" charset="0"/>
                <a:ea typeface="MS PGothic" pitchFamily="34" charset="-128"/>
              </a:defRPr>
            </a:lvl6pPr>
            <a:lvl7pPr marL="914400" eaLnBrk="0" fontAlgn="base" hangingPunct="0">
              <a:spcBef>
                <a:spcPct val="0"/>
              </a:spcBef>
              <a:spcAft>
                <a:spcPct val="0"/>
              </a:spcAft>
              <a:defRPr sz="2400">
                <a:solidFill>
                  <a:schemeClr val="tx1"/>
                </a:solidFill>
                <a:latin typeface="Rockwell" panose="02060603020205020403" pitchFamily="18" charset="0"/>
                <a:ea typeface="MS PGothic" pitchFamily="34" charset="-128"/>
              </a:defRPr>
            </a:lvl7pPr>
            <a:lvl8pPr marL="1371600" eaLnBrk="0" fontAlgn="base" hangingPunct="0">
              <a:spcBef>
                <a:spcPct val="0"/>
              </a:spcBef>
              <a:spcAft>
                <a:spcPct val="0"/>
              </a:spcAft>
              <a:defRPr sz="2400">
                <a:solidFill>
                  <a:schemeClr val="tx1"/>
                </a:solidFill>
                <a:latin typeface="Rockwell" panose="02060603020205020403" pitchFamily="18" charset="0"/>
                <a:ea typeface="MS PGothic" pitchFamily="34" charset="-128"/>
              </a:defRPr>
            </a:lvl8pPr>
            <a:lvl9pPr marL="1828800" eaLnBrk="0" fontAlgn="base" hangingPunct="0">
              <a:spcBef>
                <a:spcPct val="0"/>
              </a:spcBef>
              <a:spcAft>
                <a:spcPct val="0"/>
              </a:spcAft>
              <a:defRPr sz="2400">
                <a:solidFill>
                  <a:schemeClr val="tx1"/>
                </a:solidFill>
                <a:latin typeface="Rockwell" panose="02060603020205020403" pitchFamily="18" charset="0"/>
                <a:ea typeface="MS PGothic" pitchFamily="34"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defRPr/>
            </a:pPr>
            <a:r>
              <a:rPr kumimoji="0" lang="en-US" altLang="en-US" sz="3600" b="1" i="0" u="none" strike="noStrike" kern="1200" cap="none" spc="0" normalizeH="0" baseline="0" noProof="0" smtClean="0">
                <a:ln>
                  <a:noFill/>
                </a:ln>
                <a:solidFill>
                  <a:srgbClr val="A1C4E3"/>
                </a:solidFill>
                <a:effectLst/>
                <a:uLnTx/>
                <a:uFillTx/>
                <a:latin typeface="Rockwell" panose="02060603020205020403" pitchFamily="18" charset="0"/>
                <a:ea typeface="MS PGothic" pitchFamily="34" charset="-128"/>
                <a:cs typeface="+mn-cs"/>
              </a:rPr>
              <a:t>+</a:t>
            </a:r>
          </a:p>
        </p:txBody>
      </p:sp>
      <p:sp>
        <p:nvSpPr>
          <p:cNvPr id="2" name="Vertical Title 1"/>
          <p:cNvSpPr>
            <a:spLocks noGrp="1"/>
          </p:cNvSpPr>
          <p:nvPr>
            <p:ph type="title" orient="vert"/>
          </p:nvPr>
        </p:nvSpPr>
        <p:spPr>
          <a:xfrm>
            <a:off x="7995772" y="954742"/>
            <a:ext cx="681318" cy="5171422"/>
          </a:xfrm>
        </p:spPr>
        <p:txBody>
          <a:bodyPr vert="eaVert"/>
          <a:lstStyle/>
          <a:p>
            <a:r>
              <a:rPr lang="en-US" smtClean="0"/>
              <a:t>Click to edit Master title style</a:t>
            </a:r>
            <a:endParaRPr/>
          </a:p>
        </p:txBody>
      </p:sp>
      <p:sp>
        <p:nvSpPr>
          <p:cNvPr id="3" name="Vertical Text Placeholder 2"/>
          <p:cNvSpPr>
            <a:spLocks noGrp="1"/>
          </p:cNvSpPr>
          <p:nvPr>
            <p:ph type="body" orient="vert" idx="1"/>
          </p:nvPr>
        </p:nvSpPr>
        <p:spPr>
          <a:xfrm>
            <a:off x="457200" y="958756"/>
            <a:ext cx="6858000" cy="5184869"/>
          </a:xfrm>
        </p:spPr>
        <p:txBody>
          <a:bodyPr vert="eaVert"/>
          <a:lstStyle>
            <a:lvl5pPr>
              <a:defRPr/>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6" name="Date Placeholder 3"/>
          <p:cNvSpPr>
            <a:spLocks noGrp="1"/>
          </p:cNvSpPr>
          <p:nvPr>
            <p:ph type="dt" sz="half" idx="10"/>
          </p:nvPr>
        </p:nvSpPr>
        <p:spPr/>
        <p:txBody>
          <a:bodyPr/>
          <a:lstStyle>
            <a:lvl1pPr>
              <a:defRPr/>
            </a:lvl1pPr>
          </a:lstStyle>
          <a:p>
            <a:pPr marL="0" marR="0" lvl="0" indent="0" algn="r" defTabSz="457200" rtl="0" eaLnBrk="1" fontAlgn="base" latinLnBrk="0" hangingPunct="1">
              <a:lnSpc>
                <a:spcPct val="100000"/>
              </a:lnSpc>
              <a:spcBef>
                <a:spcPct val="0"/>
              </a:spcBef>
              <a:spcAft>
                <a:spcPct val="0"/>
              </a:spcAft>
              <a:buClrTx/>
              <a:buSzTx/>
              <a:buFontTx/>
              <a:buNone/>
              <a:tabLst/>
              <a:defRPr/>
            </a:pPr>
            <a:fld id="{609B84B6-AEE8-46F7-9123-5B4D2194FD4C}" type="datetime1">
              <a:rPr kumimoji="0" lang="en-US" altLang="en-US" sz="1100" b="0" i="0" u="none" strike="noStrike" kern="1200" cap="none" spc="0" normalizeH="0" baseline="0" noProof="0">
                <a:ln>
                  <a:noFill/>
                </a:ln>
                <a:solidFill>
                  <a:srgbClr val="595959"/>
                </a:solidFill>
                <a:effectLst/>
                <a:uLnTx/>
                <a:uFillTx/>
                <a:latin typeface="Rockwell" panose="02060603020205020403" pitchFamily="18" charset="0"/>
                <a:ea typeface="MS PGothic" pitchFamily="34" charset="-128"/>
                <a:cs typeface="+mn-cs"/>
              </a:rPr>
              <a:pPr marL="0" marR="0" lvl="0" indent="0" algn="r" defTabSz="457200" rtl="0" eaLnBrk="1" fontAlgn="base" latinLnBrk="0" hangingPunct="1">
                <a:lnSpc>
                  <a:spcPct val="100000"/>
                </a:lnSpc>
                <a:spcBef>
                  <a:spcPct val="0"/>
                </a:spcBef>
                <a:spcAft>
                  <a:spcPct val="0"/>
                </a:spcAft>
                <a:buClrTx/>
                <a:buSzTx/>
                <a:buFontTx/>
                <a:buNone/>
                <a:tabLst/>
                <a:defRPr/>
              </a:pPr>
              <a:t>7/26/2018</a:t>
            </a:fld>
            <a:endParaRPr kumimoji="0" lang="en-US" altLang="en-US" sz="1100" b="0" i="0" u="none" strike="noStrike" kern="1200" cap="none" spc="0" normalizeH="0" baseline="0" noProof="0">
              <a:ln>
                <a:noFill/>
              </a:ln>
              <a:solidFill>
                <a:srgbClr val="595959"/>
              </a:solidFill>
              <a:effectLst/>
              <a:uLnTx/>
              <a:uFillTx/>
              <a:latin typeface="Rockwell" panose="02060603020205020403" pitchFamily="18" charset="0"/>
              <a:ea typeface="MS PGothic" pitchFamily="34" charset="-128"/>
              <a:cs typeface="+mn-cs"/>
            </a:endParaRPr>
          </a:p>
        </p:txBody>
      </p:sp>
      <p:sp>
        <p:nvSpPr>
          <p:cNvPr id="7" name="Footer Placeholder 4"/>
          <p:cNvSpPr>
            <a:spLocks noGrp="1"/>
          </p:cNvSpPr>
          <p:nvPr>
            <p:ph type="ftr" sz="quarter" idx="11"/>
          </p:nvPr>
        </p:nvSpPr>
        <p:spPr/>
        <p:txBody>
          <a:bodyPr/>
          <a:lstStyle>
            <a:lvl1pPr>
              <a:defRPr/>
            </a:lvl1pPr>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US" altLang="en-US" sz="1100" b="0" i="0" u="none" strike="noStrike" kern="1200" cap="none" spc="0" normalizeH="0" baseline="0" noProof="0">
              <a:ln>
                <a:noFill/>
              </a:ln>
              <a:solidFill>
                <a:srgbClr val="595959"/>
              </a:solidFill>
              <a:effectLst/>
              <a:uLnTx/>
              <a:uFillTx/>
              <a:latin typeface="Rockwell" panose="02060603020205020403" pitchFamily="18" charset="0"/>
              <a:ea typeface="MS PGothic" pitchFamily="34" charset="-128"/>
              <a:cs typeface="+mn-cs"/>
            </a:endParaRPr>
          </a:p>
        </p:txBody>
      </p:sp>
      <p:sp>
        <p:nvSpPr>
          <p:cNvPr id="8" name="Slide Number Placeholder 5"/>
          <p:cNvSpPr>
            <a:spLocks noGrp="1"/>
          </p:cNvSpPr>
          <p:nvPr>
            <p:ph type="sldNum" sz="quarter" idx="12"/>
          </p:nvPr>
        </p:nvSpPr>
        <p:spPr/>
        <p:txBody>
          <a:bodyPr/>
          <a:lstStyle>
            <a:lvl1pPr>
              <a:defRPr/>
            </a:lvl1pPr>
          </a:lstStyle>
          <a:p>
            <a:pPr marL="0" marR="0" lvl="0" indent="0" algn="r" defTabSz="457200" rtl="0" eaLnBrk="1" fontAlgn="base" latinLnBrk="0" hangingPunct="1">
              <a:lnSpc>
                <a:spcPct val="100000"/>
              </a:lnSpc>
              <a:spcBef>
                <a:spcPct val="0"/>
              </a:spcBef>
              <a:spcAft>
                <a:spcPct val="0"/>
              </a:spcAft>
              <a:buClrTx/>
              <a:buSzTx/>
              <a:buFontTx/>
              <a:buNone/>
              <a:tabLst/>
              <a:defRPr/>
            </a:pPr>
            <a:fld id="{0AFDD382-D8BB-4F15-98FF-A965D0077835}" type="slidenum">
              <a:rPr kumimoji="0" lang="en-US" altLang="en-US" sz="1400" b="0" i="0" u="none" strike="noStrike" kern="1200" cap="none" spc="0" normalizeH="0" baseline="0" noProof="0">
                <a:ln>
                  <a:noFill/>
                </a:ln>
                <a:solidFill>
                  <a:prstClr val="white"/>
                </a:solidFill>
                <a:effectLst/>
                <a:uLnTx/>
                <a:uFillTx/>
                <a:latin typeface="Rockwell" panose="02060603020205020403" pitchFamily="18" charset="0"/>
                <a:ea typeface="MS PGothic" pitchFamily="34" charset="-128"/>
                <a:cs typeface="+mn-cs"/>
              </a:rPr>
              <a:pPr marL="0" marR="0" lvl="0" indent="0" algn="r" defTabSz="457200" rtl="0" eaLnBrk="1" fontAlgn="base" latinLnBrk="0" hangingPunct="1">
                <a:lnSpc>
                  <a:spcPct val="100000"/>
                </a:lnSpc>
                <a:spcBef>
                  <a:spcPct val="0"/>
                </a:spcBef>
                <a:spcAft>
                  <a:spcPct val="0"/>
                </a:spcAft>
                <a:buClrTx/>
                <a:buSzTx/>
                <a:buFontTx/>
                <a:buNone/>
                <a:tabLst/>
                <a:defRPr/>
              </a:pPr>
              <a:t>‹#›</a:t>
            </a:fld>
            <a:endParaRPr kumimoji="0" lang="en-US" altLang="en-US" sz="1400" b="0" i="0" u="none" strike="noStrike" kern="1200" cap="none" spc="0" normalizeH="0" baseline="0" noProof="0">
              <a:ln>
                <a:noFill/>
              </a:ln>
              <a:solidFill>
                <a:prstClr val="white"/>
              </a:solidFill>
              <a:effectLst/>
              <a:uLnTx/>
              <a:uFillTx/>
              <a:latin typeface="Rockwell" panose="02060603020205020403" pitchFamily="18" charset="0"/>
              <a:ea typeface="MS PGothic" pitchFamily="34" charset="-128"/>
              <a:cs typeface="+mn-cs"/>
            </a:endParaRPr>
          </a:p>
        </p:txBody>
      </p:sp>
    </p:spTree>
    <p:extLst>
      <p:ext uri="{BB962C8B-B14F-4D97-AF65-F5344CB8AC3E}">
        <p14:creationId xmlns:p14="http://schemas.microsoft.com/office/powerpoint/2010/main" val="3975671181"/>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4" name="Rectangle 3"/>
          <p:cNvSpPr/>
          <p:nvPr/>
        </p:nvSpPr>
        <p:spPr>
          <a:xfrm>
            <a:off x="282575" y="228600"/>
            <a:ext cx="4235450" cy="418782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sz="2400">
                <a:solidFill>
                  <a:schemeClr val="tx1"/>
                </a:solidFill>
                <a:latin typeface="Rockwell" panose="02060603020205020403" pitchFamily="18" charset="0"/>
                <a:ea typeface="MS PGothic" pitchFamily="34" charset="-128"/>
              </a:defRPr>
            </a:lvl1pPr>
            <a:lvl2pPr marL="37931725" indent="-37474525">
              <a:defRPr sz="2400">
                <a:solidFill>
                  <a:schemeClr val="tx1"/>
                </a:solidFill>
                <a:latin typeface="Rockwell" panose="02060603020205020403" pitchFamily="18" charset="0"/>
                <a:ea typeface="MS PGothic" pitchFamily="34" charset="-128"/>
              </a:defRPr>
            </a:lvl2pPr>
            <a:lvl3pPr>
              <a:defRPr sz="2400">
                <a:solidFill>
                  <a:schemeClr val="tx1"/>
                </a:solidFill>
                <a:latin typeface="Rockwell" panose="02060603020205020403" pitchFamily="18" charset="0"/>
                <a:ea typeface="MS PGothic" pitchFamily="34" charset="-128"/>
              </a:defRPr>
            </a:lvl3pPr>
            <a:lvl4pPr>
              <a:defRPr sz="2400">
                <a:solidFill>
                  <a:schemeClr val="tx1"/>
                </a:solidFill>
                <a:latin typeface="Rockwell" panose="02060603020205020403" pitchFamily="18" charset="0"/>
                <a:ea typeface="MS PGothic" pitchFamily="34" charset="-128"/>
              </a:defRPr>
            </a:lvl4pPr>
            <a:lvl5pPr>
              <a:defRPr sz="2400">
                <a:solidFill>
                  <a:schemeClr val="tx1"/>
                </a:solidFill>
                <a:latin typeface="Rockwell" panose="02060603020205020403" pitchFamily="18" charset="0"/>
                <a:ea typeface="MS PGothic" pitchFamily="34" charset="-128"/>
              </a:defRPr>
            </a:lvl5pPr>
            <a:lvl6pPr marL="457200" eaLnBrk="0" fontAlgn="base" hangingPunct="0">
              <a:spcBef>
                <a:spcPct val="0"/>
              </a:spcBef>
              <a:spcAft>
                <a:spcPct val="0"/>
              </a:spcAft>
              <a:defRPr sz="2400">
                <a:solidFill>
                  <a:schemeClr val="tx1"/>
                </a:solidFill>
                <a:latin typeface="Rockwell" panose="02060603020205020403" pitchFamily="18" charset="0"/>
                <a:ea typeface="MS PGothic" pitchFamily="34" charset="-128"/>
              </a:defRPr>
            </a:lvl6pPr>
            <a:lvl7pPr marL="914400" eaLnBrk="0" fontAlgn="base" hangingPunct="0">
              <a:spcBef>
                <a:spcPct val="0"/>
              </a:spcBef>
              <a:spcAft>
                <a:spcPct val="0"/>
              </a:spcAft>
              <a:defRPr sz="2400">
                <a:solidFill>
                  <a:schemeClr val="tx1"/>
                </a:solidFill>
                <a:latin typeface="Rockwell" panose="02060603020205020403" pitchFamily="18" charset="0"/>
                <a:ea typeface="MS PGothic" pitchFamily="34" charset="-128"/>
              </a:defRPr>
            </a:lvl7pPr>
            <a:lvl8pPr marL="1371600" eaLnBrk="0" fontAlgn="base" hangingPunct="0">
              <a:spcBef>
                <a:spcPct val="0"/>
              </a:spcBef>
              <a:spcAft>
                <a:spcPct val="0"/>
              </a:spcAft>
              <a:defRPr sz="2400">
                <a:solidFill>
                  <a:schemeClr val="tx1"/>
                </a:solidFill>
                <a:latin typeface="Rockwell" panose="02060603020205020403" pitchFamily="18" charset="0"/>
                <a:ea typeface="MS PGothic" pitchFamily="34" charset="-128"/>
              </a:defRPr>
            </a:lvl8pPr>
            <a:lvl9pPr marL="1828800" eaLnBrk="0" fontAlgn="base" hangingPunct="0">
              <a:spcBef>
                <a:spcPct val="0"/>
              </a:spcBef>
              <a:spcAft>
                <a:spcPct val="0"/>
              </a:spcAft>
              <a:defRPr sz="2400">
                <a:solidFill>
                  <a:schemeClr val="tx1"/>
                </a:solidFill>
                <a:latin typeface="Rockwell" panose="02060603020205020403" pitchFamily="18" charset="0"/>
                <a:ea typeface="MS PGothic" pitchFamily="34" charset="-128"/>
              </a:defRPr>
            </a:lvl9pPr>
          </a:lstStyle>
          <a:p>
            <a:pPr marL="0" marR="0" lvl="0" indent="0" algn="ctr" defTabSz="457200" rtl="0" eaLnBrk="1" fontAlgn="base" latinLnBrk="0" hangingPunct="1">
              <a:lnSpc>
                <a:spcPct val="100000"/>
              </a:lnSpc>
              <a:spcBef>
                <a:spcPct val="0"/>
              </a:spcBef>
              <a:spcAft>
                <a:spcPct val="0"/>
              </a:spcAft>
              <a:buClrTx/>
              <a:buSzTx/>
              <a:buFontTx/>
              <a:buNone/>
              <a:tabLst/>
              <a:defRPr/>
            </a:pPr>
            <a:endParaRPr kumimoji="0" lang="en-US" altLang="en-US" sz="1800" b="0" i="0" u="none" strike="noStrike" kern="1200" cap="none" spc="0" normalizeH="0" baseline="0" noProof="0" smtClean="0">
              <a:ln>
                <a:noFill/>
              </a:ln>
              <a:solidFill>
                <a:srgbClr val="FFFFFF"/>
              </a:solidFill>
              <a:effectLst/>
              <a:uLnTx/>
              <a:uFillTx/>
              <a:latin typeface="Rockwell" panose="02060603020205020403" pitchFamily="18" charset="0"/>
              <a:ea typeface="MS PGothic" pitchFamily="34" charset="-128"/>
              <a:cs typeface="+mn-cs"/>
            </a:endParaRPr>
          </a:p>
        </p:txBody>
      </p:sp>
      <p:sp>
        <p:nvSpPr>
          <p:cNvPr id="5" name="Rectangle 4"/>
          <p:cNvSpPr/>
          <p:nvPr/>
        </p:nvSpPr>
        <p:spPr>
          <a:xfrm>
            <a:off x="6802438" y="228600"/>
            <a:ext cx="2057400" cy="203835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sz="2400">
                <a:solidFill>
                  <a:schemeClr val="tx1"/>
                </a:solidFill>
                <a:latin typeface="Rockwell" panose="02060603020205020403" pitchFamily="18" charset="0"/>
                <a:ea typeface="MS PGothic" pitchFamily="34" charset="-128"/>
              </a:defRPr>
            </a:lvl1pPr>
            <a:lvl2pPr marL="37931725" indent="-37474525">
              <a:defRPr sz="2400">
                <a:solidFill>
                  <a:schemeClr val="tx1"/>
                </a:solidFill>
                <a:latin typeface="Rockwell" panose="02060603020205020403" pitchFamily="18" charset="0"/>
                <a:ea typeface="MS PGothic" pitchFamily="34" charset="-128"/>
              </a:defRPr>
            </a:lvl2pPr>
            <a:lvl3pPr>
              <a:defRPr sz="2400">
                <a:solidFill>
                  <a:schemeClr val="tx1"/>
                </a:solidFill>
                <a:latin typeface="Rockwell" panose="02060603020205020403" pitchFamily="18" charset="0"/>
                <a:ea typeface="MS PGothic" pitchFamily="34" charset="-128"/>
              </a:defRPr>
            </a:lvl3pPr>
            <a:lvl4pPr>
              <a:defRPr sz="2400">
                <a:solidFill>
                  <a:schemeClr val="tx1"/>
                </a:solidFill>
                <a:latin typeface="Rockwell" panose="02060603020205020403" pitchFamily="18" charset="0"/>
                <a:ea typeface="MS PGothic" pitchFamily="34" charset="-128"/>
              </a:defRPr>
            </a:lvl4pPr>
            <a:lvl5pPr>
              <a:defRPr sz="2400">
                <a:solidFill>
                  <a:schemeClr val="tx1"/>
                </a:solidFill>
                <a:latin typeface="Rockwell" panose="02060603020205020403" pitchFamily="18" charset="0"/>
                <a:ea typeface="MS PGothic" pitchFamily="34" charset="-128"/>
              </a:defRPr>
            </a:lvl5pPr>
            <a:lvl6pPr marL="457200" eaLnBrk="0" fontAlgn="base" hangingPunct="0">
              <a:spcBef>
                <a:spcPct val="0"/>
              </a:spcBef>
              <a:spcAft>
                <a:spcPct val="0"/>
              </a:spcAft>
              <a:defRPr sz="2400">
                <a:solidFill>
                  <a:schemeClr val="tx1"/>
                </a:solidFill>
                <a:latin typeface="Rockwell" panose="02060603020205020403" pitchFamily="18" charset="0"/>
                <a:ea typeface="MS PGothic" pitchFamily="34" charset="-128"/>
              </a:defRPr>
            </a:lvl6pPr>
            <a:lvl7pPr marL="914400" eaLnBrk="0" fontAlgn="base" hangingPunct="0">
              <a:spcBef>
                <a:spcPct val="0"/>
              </a:spcBef>
              <a:spcAft>
                <a:spcPct val="0"/>
              </a:spcAft>
              <a:defRPr sz="2400">
                <a:solidFill>
                  <a:schemeClr val="tx1"/>
                </a:solidFill>
                <a:latin typeface="Rockwell" panose="02060603020205020403" pitchFamily="18" charset="0"/>
                <a:ea typeface="MS PGothic" pitchFamily="34" charset="-128"/>
              </a:defRPr>
            </a:lvl7pPr>
            <a:lvl8pPr marL="1371600" eaLnBrk="0" fontAlgn="base" hangingPunct="0">
              <a:spcBef>
                <a:spcPct val="0"/>
              </a:spcBef>
              <a:spcAft>
                <a:spcPct val="0"/>
              </a:spcAft>
              <a:defRPr sz="2400">
                <a:solidFill>
                  <a:schemeClr val="tx1"/>
                </a:solidFill>
                <a:latin typeface="Rockwell" panose="02060603020205020403" pitchFamily="18" charset="0"/>
                <a:ea typeface="MS PGothic" pitchFamily="34" charset="-128"/>
              </a:defRPr>
            </a:lvl8pPr>
            <a:lvl9pPr marL="1828800" eaLnBrk="0" fontAlgn="base" hangingPunct="0">
              <a:spcBef>
                <a:spcPct val="0"/>
              </a:spcBef>
              <a:spcAft>
                <a:spcPct val="0"/>
              </a:spcAft>
              <a:defRPr sz="2400">
                <a:solidFill>
                  <a:schemeClr val="tx1"/>
                </a:solidFill>
                <a:latin typeface="Rockwell" panose="02060603020205020403" pitchFamily="18" charset="0"/>
                <a:ea typeface="MS PGothic" pitchFamily="34" charset="-128"/>
              </a:defRPr>
            </a:lvl9pPr>
          </a:lstStyle>
          <a:p>
            <a:pPr marL="0" marR="0" lvl="0" indent="0" algn="ctr" defTabSz="457200" rtl="0" eaLnBrk="1" fontAlgn="base" latinLnBrk="0" hangingPunct="1">
              <a:lnSpc>
                <a:spcPct val="100000"/>
              </a:lnSpc>
              <a:spcBef>
                <a:spcPct val="0"/>
              </a:spcBef>
              <a:spcAft>
                <a:spcPct val="0"/>
              </a:spcAft>
              <a:buClrTx/>
              <a:buSzTx/>
              <a:buFontTx/>
              <a:buNone/>
              <a:tabLst/>
              <a:defRPr/>
            </a:pPr>
            <a:endParaRPr kumimoji="0" lang="en-US" altLang="en-US" sz="1800" b="0" i="0" u="none" strike="noStrike" kern="1200" cap="none" spc="0" normalizeH="0" baseline="0" noProof="0" smtClean="0">
              <a:ln>
                <a:noFill/>
              </a:ln>
              <a:solidFill>
                <a:srgbClr val="FFFFFF"/>
              </a:solidFill>
              <a:effectLst/>
              <a:uLnTx/>
              <a:uFillTx/>
              <a:latin typeface="Rockwell" panose="02060603020205020403" pitchFamily="18" charset="0"/>
              <a:ea typeface="MS PGothic" pitchFamily="34" charset="-128"/>
              <a:cs typeface="+mn-cs"/>
            </a:endParaRPr>
          </a:p>
        </p:txBody>
      </p:sp>
      <p:sp>
        <p:nvSpPr>
          <p:cNvPr id="6" name="Rectangle 5"/>
          <p:cNvSpPr/>
          <p:nvPr/>
        </p:nvSpPr>
        <p:spPr>
          <a:xfrm>
            <a:off x="4624388" y="2378075"/>
            <a:ext cx="2057400" cy="203835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sz="2400">
                <a:solidFill>
                  <a:schemeClr val="tx1"/>
                </a:solidFill>
                <a:latin typeface="Rockwell" panose="02060603020205020403" pitchFamily="18" charset="0"/>
                <a:ea typeface="MS PGothic" pitchFamily="34" charset="-128"/>
              </a:defRPr>
            </a:lvl1pPr>
            <a:lvl2pPr marL="37931725" indent="-37474525">
              <a:defRPr sz="2400">
                <a:solidFill>
                  <a:schemeClr val="tx1"/>
                </a:solidFill>
                <a:latin typeface="Rockwell" panose="02060603020205020403" pitchFamily="18" charset="0"/>
                <a:ea typeface="MS PGothic" pitchFamily="34" charset="-128"/>
              </a:defRPr>
            </a:lvl2pPr>
            <a:lvl3pPr>
              <a:defRPr sz="2400">
                <a:solidFill>
                  <a:schemeClr val="tx1"/>
                </a:solidFill>
                <a:latin typeface="Rockwell" panose="02060603020205020403" pitchFamily="18" charset="0"/>
                <a:ea typeface="MS PGothic" pitchFamily="34" charset="-128"/>
              </a:defRPr>
            </a:lvl3pPr>
            <a:lvl4pPr>
              <a:defRPr sz="2400">
                <a:solidFill>
                  <a:schemeClr val="tx1"/>
                </a:solidFill>
                <a:latin typeface="Rockwell" panose="02060603020205020403" pitchFamily="18" charset="0"/>
                <a:ea typeface="MS PGothic" pitchFamily="34" charset="-128"/>
              </a:defRPr>
            </a:lvl4pPr>
            <a:lvl5pPr>
              <a:defRPr sz="2400">
                <a:solidFill>
                  <a:schemeClr val="tx1"/>
                </a:solidFill>
                <a:latin typeface="Rockwell" panose="02060603020205020403" pitchFamily="18" charset="0"/>
                <a:ea typeface="MS PGothic" pitchFamily="34" charset="-128"/>
              </a:defRPr>
            </a:lvl5pPr>
            <a:lvl6pPr marL="457200" eaLnBrk="0" fontAlgn="base" hangingPunct="0">
              <a:spcBef>
                <a:spcPct val="0"/>
              </a:spcBef>
              <a:spcAft>
                <a:spcPct val="0"/>
              </a:spcAft>
              <a:defRPr sz="2400">
                <a:solidFill>
                  <a:schemeClr val="tx1"/>
                </a:solidFill>
                <a:latin typeface="Rockwell" panose="02060603020205020403" pitchFamily="18" charset="0"/>
                <a:ea typeface="MS PGothic" pitchFamily="34" charset="-128"/>
              </a:defRPr>
            </a:lvl6pPr>
            <a:lvl7pPr marL="914400" eaLnBrk="0" fontAlgn="base" hangingPunct="0">
              <a:spcBef>
                <a:spcPct val="0"/>
              </a:spcBef>
              <a:spcAft>
                <a:spcPct val="0"/>
              </a:spcAft>
              <a:defRPr sz="2400">
                <a:solidFill>
                  <a:schemeClr val="tx1"/>
                </a:solidFill>
                <a:latin typeface="Rockwell" panose="02060603020205020403" pitchFamily="18" charset="0"/>
                <a:ea typeface="MS PGothic" pitchFamily="34" charset="-128"/>
              </a:defRPr>
            </a:lvl7pPr>
            <a:lvl8pPr marL="1371600" eaLnBrk="0" fontAlgn="base" hangingPunct="0">
              <a:spcBef>
                <a:spcPct val="0"/>
              </a:spcBef>
              <a:spcAft>
                <a:spcPct val="0"/>
              </a:spcAft>
              <a:defRPr sz="2400">
                <a:solidFill>
                  <a:schemeClr val="tx1"/>
                </a:solidFill>
                <a:latin typeface="Rockwell" panose="02060603020205020403" pitchFamily="18" charset="0"/>
                <a:ea typeface="MS PGothic" pitchFamily="34" charset="-128"/>
              </a:defRPr>
            </a:lvl8pPr>
            <a:lvl9pPr marL="1828800" eaLnBrk="0" fontAlgn="base" hangingPunct="0">
              <a:spcBef>
                <a:spcPct val="0"/>
              </a:spcBef>
              <a:spcAft>
                <a:spcPct val="0"/>
              </a:spcAft>
              <a:defRPr sz="2400">
                <a:solidFill>
                  <a:schemeClr val="tx1"/>
                </a:solidFill>
                <a:latin typeface="Rockwell" panose="02060603020205020403" pitchFamily="18" charset="0"/>
                <a:ea typeface="MS PGothic" pitchFamily="3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altLang="en-US" sz="1800" b="0" i="0" u="none" strike="noStrike" kern="1200" cap="none" spc="0" normalizeH="0" baseline="0" noProof="0" smtClean="0">
              <a:ln>
                <a:noFill/>
              </a:ln>
              <a:solidFill>
                <a:srgbClr val="FFFFFF"/>
              </a:solidFill>
              <a:effectLst/>
              <a:uLnTx/>
              <a:uFillTx/>
              <a:latin typeface="Rockwell" panose="02060603020205020403" pitchFamily="18" charset="0"/>
              <a:ea typeface="MS PGothic" pitchFamily="34" charset="-128"/>
              <a:cs typeface="+mn-cs"/>
            </a:endParaRPr>
          </a:p>
        </p:txBody>
      </p:sp>
      <p:sp>
        <p:nvSpPr>
          <p:cNvPr id="7" name="TextBox 6"/>
          <p:cNvSpPr txBox="1">
            <a:spLocks noChangeArrowheads="1"/>
          </p:cNvSpPr>
          <p:nvPr/>
        </p:nvSpPr>
        <p:spPr bwMode="auto">
          <a:xfrm>
            <a:off x="425450" y="174625"/>
            <a:ext cx="412750" cy="831850"/>
          </a:xfrm>
          <a:prstGeom prst="rect">
            <a:avLst/>
          </a:prstGeom>
          <a:noFill/>
          <a:ln>
            <a:noFill/>
          </a:ln>
          <a:extLst/>
        </p:spPr>
        <p:txBody>
          <a:bodyPr lIns="0" tIns="0" rIns="0" bIns="0">
            <a:spAutoFit/>
          </a:bodyPr>
          <a:lstStyle>
            <a:lvl1pPr>
              <a:defRPr sz="2400">
                <a:solidFill>
                  <a:schemeClr val="tx1"/>
                </a:solidFill>
                <a:latin typeface="Rockwell" panose="02060603020205020403" pitchFamily="18" charset="0"/>
                <a:ea typeface="MS PGothic" pitchFamily="34" charset="-128"/>
              </a:defRPr>
            </a:lvl1pPr>
            <a:lvl2pPr marL="37931725" indent="-37474525">
              <a:defRPr sz="2400">
                <a:solidFill>
                  <a:schemeClr val="tx1"/>
                </a:solidFill>
                <a:latin typeface="Rockwell" panose="02060603020205020403" pitchFamily="18" charset="0"/>
                <a:ea typeface="MS PGothic" pitchFamily="34" charset="-128"/>
              </a:defRPr>
            </a:lvl2pPr>
            <a:lvl3pPr>
              <a:defRPr sz="2400">
                <a:solidFill>
                  <a:schemeClr val="tx1"/>
                </a:solidFill>
                <a:latin typeface="Rockwell" panose="02060603020205020403" pitchFamily="18" charset="0"/>
                <a:ea typeface="MS PGothic" pitchFamily="34" charset="-128"/>
              </a:defRPr>
            </a:lvl3pPr>
            <a:lvl4pPr>
              <a:defRPr sz="2400">
                <a:solidFill>
                  <a:schemeClr val="tx1"/>
                </a:solidFill>
                <a:latin typeface="Rockwell" panose="02060603020205020403" pitchFamily="18" charset="0"/>
                <a:ea typeface="MS PGothic" pitchFamily="34" charset="-128"/>
              </a:defRPr>
            </a:lvl4pPr>
            <a:lvl5pPr>
              <a:defRPr sz="2400">
                <a:solidFill>
                  <a:schemeClr val="tx1"/>
                </a:solidFill>
                <a:latin typeface="Rockwell" panose="02060603020205020403" pitchFamily="18" charset="0"/>
                <a:ea typeface="MS PGothic" pitchFamily="34" charset="-128"/>
              </a:defRPr>
            </a:lvl5pPr>
            <a:lvl6pPr marL="457200" eaLnBrk="0" fontAlgn="base" hangingPunct="0">
              <a:spcBef>
                <a:spcPct val="0"/>
              </a:spcBef>
              <a:spcAft>
                <a:spcPct val="0"/>
              </a:spcAft>
              <a:defRPr sz="2400">
                <a:solidFill>
                  <a:schemeClr val="tx1"/>
                </a:solidFill>
                <a:latin typeface="Rockwell" panose="02060603020205020403" pitchFamily="18" charset="0"/>
                <a:ea typeface="MS PGothic" pitchFamily="34" charset="-128"/>
              </a:defRPr>
            </a:lvl6pPr>
            <a:lvl7pPr marL="914400" eaLnBrk="0" fontAlgn="base" hangingPunct="0">
              <a:spcBef>
                <a:spcPct val="0"/>
              </a:spcBef>
              <a:spcAft>
                <a:spcPct val="0"/>
              </a:spcAft>
              <a:defRPr sz="2400">
                <a:solidFill>
                  <a:schemeClr val="tx1"/>
                </a:solidFill>
                <a:latin typeface="Rockwell" panose="02060603020205020403" pitchFamily="18" charset="0"/>
                <a:ea typeface="MS PGothic" pitchFamily="34" charset="-128"/>
              </a:defRPr>
            </a:lvl7pPr>
            <a:lvl8pPr marL="1371600" eaLnBrk="0" fontAlgn="base" hangingPunct="0">
              <a:spcBef>
                <a:spcPct val="0"/>
              </a:spcBef>
              <a:spcAft>
                <a:spcPct val="0"/>
              </a:spcAft>
              <a:defRPr sz="2400">
                <a:solidFill>
                  <a:schemeClr val="tx1"/>
                </a:solidFill>
                <a:latin typeface="Rockwell" panose="02060603020205020403" pitchFamily="18" charset="0"/>
                <a:ea typeface="MS PGothic" pitchFamily="34" charset="-128"/>
              </a:defRPr>
            </a:lvl8pPr>
            <a:lvl9pPr marL="1828800" eaLnBrk="0" fontAlgn="base" hangingPunct="0">
              <a:spcBef>
                <a:spcPct val="0"/>
              </a:spcBef>
              <a:spcAft>
                <a:spcPct val="0"/>
              </a:spcAft>
              <a:defRPr sz="2400">
                <a:solidFill>
                  <a:schemeClr val="tx1"/>
                </a:solidFill>
                <a:latin typeface="Rockwell" panose="02060603020205020403" pitchFamily="18" charset="0"/>
                <a:ea typeface="MS PGothic" pitchFamily="34"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defRPr/>
            </a:pPr>
            <a:r>
              <a:rPr kumimoji="0" lang="en-US" altLang="en-US" sz="5400" b="1" i="0" u="none" strike="noStrike" kern="1200" cap="none" spc="0" normalizeH="0" baseline="0" noProof="0" smtClean="0">
                <a:ln>
                  <a:noFill/>
                </a:ln>
                <a:solidFill>
                  <a:srgbClr val="A1C4E3"/>
                </a:solidFill>
                <a:effectLst/>
                <a:uLnTx/>
                <a:uFillTx/>
                <a:latin typeface="Rockwell" panose="02060603020205020403" pitchFamily="18" charset="0"/>
                <a:ea typeface="MS PGothic" pitchFamily="34" charset="-128"/>
                <a:cs typeface="+mn-cs"/>
              </a:rPr>
              <a:t>+</a:t>
            </a:r>
          </a:p>
        </p:txBody>
      </p:sp>
      <p:sp>
        <p:nvSpPr>
          <p:cNvPr id="8" name="Rectangle 7"/>
          <p:cNvSpPr/>
          <p:nvPr/>
        </p:nvSpPr>
        <p:spPr>
          <a:xfrm>
            <a:off x="4624388" y="228600"/>
            <a:ext cx="2057400" cy="203835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sz="2400">
                <a:solidFill>
                  <a:schemeClr val="tx1"/>
                </a:solidFill>
                <a:latin typeface="Rockwell" panose="02060603020205020403" pitchFamily="18" charset="0"/>
                <a:ea typeface="MS PGothic" pitchFamily="34" charset="-128"/>
              </a:defRPr>
            </a:lvl1pPr>
            <a:lvl2pPr marL="37931725" indent="-37474525">
              <a:defRPr sz="2400">
                <a:solidFill>
                  <a:schemeClr val="tx1"/>
                </a:solidFill>
                <a:latin typeface="Rockwell" panose="02060603020205020403" pitchFamily="18" charset="0"/>
                <a:ea typeface="MS PGothic" pitchFamily="34" charset="-128"/>
              </a:defRPr>
            </a:lvl2pPr>
            <a:lvl3pPr>
              <a:defRPr sz="2400">
                <a:solidFill>
                  <a:schemeClr val="tx1"/>
                </a:solidFill>
                <a:latin typeface="Rockwell" panose="02060603020205020403" pitchFamily="18" charset="0"/>
                <a:ea typeface="MS PGothic" pitchFamily="34" charset="-128"/>
              </a:defRPr>
            </a:lvl3pPr>
            <a:lvl4pPr>
              <a:defRPr sz="2400">
                <a:solidFill>
                  <a:schemeClr val="tx1"/>
                </a:solidFill>
                <a:latin typeface="Rockwell" panose="02060603020205020403" pitchFamily="18" charset="0"/>
                <a:ea typeface="MS PGothic" pitchFamily="34" charset="-128"/>
              </a:defRPr>
            </a:lvl4pPr>
            <a:lvl5pPr>
              <a:defRPr sz="2400">
                <a:solidFill>
                  <a:schemeClr val="tx1"/>
                </a:solidFill>
                <a:latin typeface="Rockwell" panose="02060603020205020403" pitchFamily="18" charset="0"/>
                <a:ea typeface="MS PGothic" pitchFamily="34" charset="-128"/>
              </a:defRPr>
            </a:lvl5pPr>
            <a:lvl6pPr marL="457200" eaLnBrk="0" fontAlgn="base" hangingPunct="0">
              <a:spcBef>
                <a:spcPct val="0"/>
              </a:spcBef>
              <a:spcAft>
                <a:spcPct val="0"/>
              </a:spcAft>
              <a:defRPr sz="2400">
                <a:solidFill>
                  <a:schemeClr val="tx1"/>
                </a:solidFill>
                <a:latin typeface="Rockwell" panose="02060603020205020403" pitchFamily="18" charset="0"/>
                <a:ea typeface="MS PGothic" pitchFamily="34" charset="-128"/>
              </a:defRPr>
            </a:lvl6pPr>
            <a:lvl7pPr marL="914400" eaLnBrk="0" fontAlgn="base" hangingPunct="0">
              <a:spcBef>
                <a:spcPct val="0"/>
              </a:spcBef>
              <a:spcAft>
                <a:spcPct val="0"/>
              </a:spcAft>
              <a:defRPr sz="2400">
                <a:solidFill>
                  <a:schemeClr val="tx1"/>
                </a:solidFill>
                <a:latin typeface="Rockwell" panose="02060603020205020403" pitchFamily="18" charset="0"/>
                <a:ea typeface="MS PGothic" pitchFamily="34" charset="-128"/>
              </a:defRPr>
            </a:lvl7pPr>
            <a:lvl8pPr marL="1371600" eaLnBrk="0" fontAlgn="base" hangingPunct="0">
              <a:spcBef>
                <a:spcPct val="0"/>
              </a:spcBef>
              <a:spcAft>
                <a:spcPct val="0"/>
              </a:spcAft>
              <a:defRPr sz="2400">
                <a:solidFill>
                  <a:schemeClr val="tx1"/>
                </a:solidFill>
                <a:latin typeface="Rockwell" panose="02060603020205020403" pitchFamily="18" charset="0"/>
                <a:ea typeface="MS PGothic" pitchFamily="34" charset="-128"/>
              </a:defRPr>
            </a:lvl8pPr>
            <a:lvl9pPr marL="1828800" eaLnBrk="0" fontAlgn="base" hangingPunct="0">
              <a:spcBef>
                <a:spcPct val="0"/>
              </a:spcBef>
              <a:spcAft>
                <a:spcPct val="0"/>
              </a:spcAft>
              <a:defRPr sz="2400">
                <a:solidFill>
                  <a:schemeClr val="tx1"/>
                </a:solidFill>
                <a:latin typeface="Rockwell" panose="02060603020205020403" pitchFamily="18" charset="0"/>
                <a:ea typeface="MS PGothic" pitchFamily="34" charset="-128"/>
              </a:defRPr>
            </a:lvl9pPr>
          </a:lstStyle>
          <a:p>
            <a:pPr marL="0" marR="0" lvl="0" indent="0" algn="ctr" defTabSz="457200" rtl="0" eaLnBrk="1" fontAlgn="base" latinLnBrk="0" hangingPunct="1">
              <a:lnSpc>
                <a:spcPct val="100000"/>
              </a:lnSpc>
              <a:spcBef>
                <a:spcPct val="0"/>
              </a:spcBef>
              <a:spcAft>
                <a:spcPct val="0"/>
              </a:spcAft>
              <a:buClrTx/>
              <a:buSzTx/>
              <a:buFontTx/>
              <a:buNone/>
              <a:tabLst/>
              <a:defRPr/>
            </a:pPr>
            <a:endParaRPr kumimoji="0" lang="en-US" altLang="en-US" sz="1800" b="0" i="0" u="none" strike="noStrike" kern="1200" cap="none" spc="0" normalizeH="0" baseline="0" noProof="0" smtClean="0">
              <a:ln>
                <a:noFill/>
              </a:ln>
              <a:solidFill>
                <a:srgbClr val="FFFFFF"/>
              </a:solidFill>
              <a:effectLst/>
              <a:uLnTx/>
              <a:uFillTx/>
              <a:latin typeface="Rockwell" panose="02060603020205020403" pitchFamily="18" charset="0"/>
              <a:ea typeface="MS PGothic" pitchFamily="34" charset="-128"/>
              <a:cs typeface="+mn-cs"/>
            </a:endParaRPr>
          </a:p>
        </p:txBody>
      </p:sp>
      <p:sp>
        <p:nvSpPr>
          <p:cNvPr id="9" name="Rectangle 8"/>
          <p:cNvSpPr/>
          <p:nvPr/>
        </p:nvSpPr>
        <p:spPr>
          <a:xfrm>
            <a:off x="6802438" y="2378075"/>
            <a:ext cx="2057400" cy="203835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sz="2400">
                <a:solidFill>
                  <a:schemeClr val="tx1"/>
                </a:solidFill>
                <a:latin typeface="Rockwell" panose="02060603020205020403" pitchFamily="18" charset="0"/>
                <a:ea typeface="MS PGothic" pitchFamily="34" charset="-128"/>
              </a:defRPr>
            </a:lvl1pPr>
            <a:lvl2pPr marL="37931725" indent="-37474525">
              <a:defRPr sz="2400">
                <a:solidFill>
                  <a:schemeClr val="tx1"/>
                </a:solidFill>
                <a:latin typeface="Rockwell" panose="02060603020205020403" pitchFamily="18" charset="0"/>
                <a:ea typeface="MS PGothic" pitchFamily="34" charset="-128"/>
              </a:defRPr>
            </a:lvl2pPr>
            <a:lvl3pPr>
              <a:defRPr sz="2400">
                <a:solidFill>
                  <a:schemeClr val="tx1"/>
                </a:solidFill>
                <a:latin typeface="Rockwell" panose="02060603020205020403" pitchFamily="18" charset="0"/>
                <a:ea typeface="MS PGothic" pitchFamily="34" charset="-128"/>
              </a:defRPr>
            </a:lvl3pPr>
            <a:lvl4pPr>
              <a:defRPr sz="2400">
                <a:solidFill>
                  <a:schemeClr val="tx1"/>
                </a:solidFill>
                <a:latin typeface="Rockwell" panose="02060603020205020403" pitchFamily="18" charset="0"/>
                <a:ea typeface="MS PGothic" pitchFamily="34" charset="-128"/>
              </a:defRPr>
            </a:lvl4pPr>
            <a:lvl5pPr>
              <a:defRPr sz="2400">
                <a:solidFill>
                  <a:schemeClr val="tx1"/>
                </a:solidFill>
                <a:latin typeface="Rockwell" panose="02060603020205020403" pitchFamily="18" charset="0"/>
                <a:ea typeface="MS PGothic" pitchFamily="34" charset="-128"/>
              </a:defRPr>
            </a:lvl5pPr>
            <a:lvl6pPr marL="457200" eaLnBrk="0" fontAlgn="base" hangingPunct="0">
              <a:spcBef>
                <a:spcPct val="0"/>
              </a:spcBef>
              <a:spcAft>
                <a:spcPct val="0"/>
              </a:spcAft>
              <a:defRPr sz="2400">
                <a:solidFill>
                  <a:schemeClr val="tx1"/>
                </a:solidFill>
                <a:latin typeface="Rockwell" panose="02060603020205020403" pitchFamily="18" charset="0"/>
                <a:ea typeface="MS PGothic" pitchFamily="34" charset="-128"/>
              </a:defRPr>
            </a:lvl6pPr>
            <a:lvl7pPr marL="914400" eaLnBrk="0" fontAlgn="base" hangingPunct="0">
              <a:spcBef>
                <a:spcPct val="0"/>
              </a:spcBef>
              <a:spcAft>
                <a:spcPct val="0"/>
              </a:spcAft>
              <a:defRPr sz="2400">
                <a:solidFill>
                  <a:schemeClr val="tx1"/>
                </a:solidFill>
                <a:latin typeface="Rockwell" panose="02060603020205020403" pitchFamily="18" charset="0"/>
                <a:ea typeface="MS PGothic" pitchFamily="34" charset="-128"/>
              </a:defRPr>
            </a:lvl7pPr>
            <a:lvl8pPr marL="1371600" eaLnBrk="0" fontAlgn="base" hangingPunct="0">
              <a:spcBef>
                <a:spcPct val="0"/>
              </a:spcBef>
              <a:spcAft>
                <a:spcPct val="0"/>
              </a:spcAft>
              <a:defRPr sz="2400">
                <a:solidFill>
                  <a:schemeClr val="tx1"/>
                </a:solidFill>
                <a:latin typeface="Rockwell" panose="02060603020205020403" pitchFamily="18" charset="0"/>
                <a:ea typeface="MS PGothic" pitchFamily="34" charset="-128"/>
              </a:defRPr>
            </a:lvl8pPr>
            <a:lvl9pPr marL="1828800" eaLnBrk="0" fontAlgn="base" hangingPunct="0">
              <a:spcBef>
                <a:spcPct val="0"/>
              </a:spcBef>
              <a:spcAft>
                <a:spcPct val="0"/>
              </a:spcAft>
              <a:defRPr sz="2400">
                <a:solidFill>
                  <a:schemeClr val="tx1"/>
                </a:solidFill>
                <a:latin typeface="Rockwell" panose="02060603020205020403" pitchFamily="18" charset="0"/>
                <a:ea typeface="MS PGothic" pitchFamily="34" charset="-128"/>
              </a:defRPr>
            </a:lvl9pPr>
          </a:lstStyle>
          <a:p>
            <a:pPr marL="0" marR="0" lvl="0" indent="0" algn="ctr" defTabSz="457200" rtl="0" eaLnBrk="1" fontAlgn="base" latinLnBrk="0" hangingPunct="1">
              <a:lnSpc>
                <a:spcPct val="100000"/>
              </a:lnSpc>
              <a:spcBef>
                <a:spcPct val="0"/>
              </a:spcBef>
              <a:spcAft>
                <a:spcPct val="0"/>
              </a:spcAft>
              <a:buClrTx/>
              <a:buSzTx/>
              <a:buFontTx/>
              <a:buNone/>
              <a:tabLst/>
              <a:defRPr/>
            </a:pPr>
            <a:endParaRPr kumimoji="0" lang="en-US" altLang="en-US" sz="1800" b="0" i="0" u="none" strike="noStrike" kern="1200" cap="none" spc="0" normalizeH="0" baseline="0" noProof="0" smtClean="0">
              <a:ln>
                <a:noFill/>
              </a:ln>
              <a:solidFill>
                <a:srgbClr val="FFFFFF"/>
              </a:solidFill>
              <a:effectLst/>
              <a:uLnTx/>
              <a:uFillTx/>
              <a:latin typeface="Rockwell" panose="02060603020205020403" pitchFamily="18" charset="0"/>
              <a:ea typeface="MS PGothic" pitchFamily="34" charset="-128"/>
              <a:cs typeface="+mn-cs"/>
            </a:endParaRPr>
          </a:p>
        </p:txBody>
      </p:sp>
      <p:sp>
        <p:nvSpPr>
          <p:cNvPr id="2" name="Title 1"/>
          <p:cNvSpPr>
            <a:spLocks noGrp="1"/>
          </p:cNvSpPr>
          <p:nvPr>
            <p:ph type="ctrTitle"/>
          </p:nvPr>
        </p:nvSpPr>
        <p:spPr>
          <a:xfrm>
            <a:off x="4800600" y="4624668"/>
            <a:ext cx="4038600" cy="933450"/>
          </a:xfrm>
        </p:spPr>
        <p:txBody>
          <a:bodyPr>
            <a:normAutofit/>
          </a:bodyPr>
          <a:lstStyle>
            <a:lvl1pPr>
              <a:defRPr sz="2800"/>
            </a:lvl1pPr>
          </a:lstStyle>
          <a:p>
            <a:r>
              <a:rPr lang="en-US" smtClean="0"/>
              <a:t>Click to edit Master title style</a:t>
            </a:r>
            <a:endParaRPr/>
          </a:p>
        </p:txBody>
      </p:sp>
      <p:sp>
        <p:nvSpPr>
          <p:cNvPr id="3" name="Subtitle 2"/>
          <p:cNvSpPr>
            <a:spLocks noGrp="1"/>
          </p:cNvSpPr>
          <p:nvPr>
            <p:ph type="subTitle" idx="1"/>
          </p:nvPr>
        </p:nvSpPr>
        <p:spPr>
          <a:xfrm>
            <a:off x="4800600" y="5562599"/>
            <a:ext cx="4038600" cy="748553"/>
          </a:xfrm>
        </p:spPr>
        <p:txBody>
          <a:bodyPr>
            <a:normAutofit/>
          </a:bodyPr>
          <a:lstStyle>
            <a:lvl1pPr marL="0" indent="0" algn="l">
              <a:spcBef>
                <a:spcPts val="300"/>
              </a:spcBef>
              <a:buNone/>
              <a:defRPr sz="14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a:p>
        </p:txBody>
      </p:sp>
      <p:sp>
        <p:nvSpPr>
          <p:cNvPr id="10" name="Date Placeholder 3"/>
          <p:cNvSpPr>
            <a:spLocks noGrp="1"/>
          </p:cNvSpPr>
          <p:nvPr>
            <p:ph type="dt" sz="half" idx="10"/>
          </p:nvPr>
        </p:nvSpPr>
        <p:spPr>
          <a:xfrm>
            <a:off x="4800600" y="6426200"/>
            <a:ext cx="1231900" cy="365125"/>
          </a:xfrm>
        </p:spPr>
        <p:txBody>
          <a:bodyPr/>
          <a:lstStyle>
            <a:lvl1pPr algn="l" eaLnBrk="0" hangingPunct="0">
              <a:defRPr/>
            </a:lvl1pPr>
          </a:lstStyle>
          <a:p>
            <a:pPr marL="0" marR="0" lvl="0" indent="0" algn="l" defTabSz="457200" rtl="0" eaLnBrk="0" fontAlgn="base" latinLnBrk="0" hangingPunct="0">
              <a:lnSpc>
                <a:spcPct val="100000"/>
              </a:lnSpc>
              <a:spcBef>
                <a:spcPct val="0"/>
              </a:spcBef>
              <a:spcAft>
                <a:spcPct val="0"/>
              </a:spcAft>
              <a:buClrTx/>
              <a:buSzTx/>
              <a:buFontTx/>
              <a:buNone/>
              <a:tabLst/>
              <a:defRPr/>
            </a:pPr>
            <a:fld id="{A43B6735-0EB5-4106-8425-C9B4E95E0C1F}" type="datetime1">
              <a:rPr kumimoji="0" lang="en-US" altLang="en-US" sz="1100" b="0" i="0" u="none" strike="noStrike" kern="1200" cap="none" spc="0" normalizeH="0" baseline="0" noProof="0">
                <a:ln>
                  <a:noFill/>
                </a:ln>
                <a:solidFill>
                  <a:srgbClr val="595959"/>
                </a:solidFill>
                <a:effectLst/>
                <a:uLnTx/>
                <a:uFillTx/>
                <a:latin typeface="Rockwell" panose="02060603020205020403" pitchFamily="18" charset="0"/>
                <a:ea typeface="MS PGothic" pitchFamily="34" charset="-128"/>
                <a:cs typeface="+mn-cs"/>
              </a:rPr>
              <a:pPr marL="0" marR="0" lvl="0" indent="0" algn="l" defTabSz="457200" rtl="0" eaLnBrk="0" fontAlgn="base" latinLnBrk="0" hangingPunct="0">
                <a:lnSpc>
                  <a:spcPct val="100000"/>
                </a:lnSpc>
                <a:spcBef>
                  <a:spcPct val="0"/>
                </a:spcBef>
                <a:spcAft>
                  <a:spcPct val="0"/>
                </a:spcAft>
                <a:buClrTx/>
                <a:buSzTx/>
                <a:buFontTx/>
                <a:buNone/>
                <a:tabLst/>
                <a:defRPr/>
              </a:pPr>
              <a:t>7/26/2018</a:t>
            </a:fld>
            <a:endParaRPr kumimoji="0" lang="en-US" altLang="en-US" sz="1100" b="0" i="0" u="none" strike="noStrike" kern="1200" cap="none" spc="0" normalizeH="0" baseline="0" noProof="0">
              <a:ln>
                <a:noFill/>
              </a:ln>
              <a:solidFill>
                <a:srgbClr val="595959"/>
              </a:solidFill>
              <a:effectLst/>
              <a:uLnTx/>
              <a:uFillTx/>
              <a:latin typeface="Rockwell" panose="02060603020205020403" pitchFamily="18" charset="0"/>
              <a:ea typeface="MS PGothic" pitchFamily="34" charset="-128"/>
              <a:cs typeface="+mn-cs"/>
            </a:endParaRPr>
          </a:p>
        </p:txBody>
      </p:sp>
      <p:sp>
        <p:nvSpPr>
          <p:cNvPr id="11" name="Footer Placeholder 4"/>
          <p:cNvSpPr>
            <a:spLocks noGrp="1"/>
          </p:cNvSpPr>
          <p:nvPr>
            <p:ph type="ftr" sz="quarter" idx="11"/>
          </p:nvPr>
        </p:nvSpPr>
        <p:spPr>
          <a:xfrm>
            <a:off x="6311900" y="6426200"/>
            <a:ext cx="2616200" cy="365125"/>
          </a:xfrm>
        </p:spPr>
        <p:txBody>
          <a:bodyPr/>
          <a:lstStyle>
            <a:lvl1pPr algn="r" eaLnBrk="0" hangingPunct="0">
              <a:defRPr/>
            </a:lvl1pPr>
          </a:lstStyle>
          <a:p>
            <a:pPr marL="0" marR="0" lvl="0" indent="0" algn="r" defTabSz="457200" rtl="0" eaLnBrk="0" fontAlgn="base" latinLnBrk="0" hangingPunct="0">
              <a:lnSpc>
                <a:spcPct val="100000"/>
              </a:lnSpc>
              <a:spcBef>
                <a:spcPct val="0"/>
              </a:spcBef>
              <a:spcAft>
                <a:spcPct val="0"/>
              </a:spcAft>
              <a:buClrTx/>
              <a:buSzTx/>
              <a:buFontTx/>
              <a:buNone/>
              <a:tabLst/>
              <a:defRPr/>
            </a:pPr>
            <a:endParaRPr kumimoji="0" lang="en-US" altLang="en-US" sz="1100" b="0" i="0" u="none" strike="noStrike" kern="1200" cap="none" spc="0" normalizeH="0" baseline="0" noProof="0">
              <a:ln>
                <a:noFill/>
              </a:ln>
              <a:solidFill>
                <a:srgbClr val="595959"/>
              </a:solidFill>
              <a:effectLst/>
              <a:uLnTx/>
              <a:uFillTx/>
              <a:latin typeface="Rockwell" panose="02060603020205020403" pitchFamily="18" charset="0"/>
              <a:ea typeface="MS PGothic" pitchFamily="34" charset="-128"/>
              <a:cs typeface="+mn-cs"/>
            </a:endParaRPr>
          </a:p>
        </p:txBody>
      </p:sp>
    </p:spTree>
    <p:extLst>
      <p:ext uri="{BB962C8B-B14F-4D97-AF65-F5344CB8AC3E}">
        <p14:creationId xmlns:p14="http://schemas.microsoft.com/office/powerpoint/2010/main" val="790239048"/>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4" name="Rectangle 3"/>
          <p:cNvSpPr/>
          <p:nvPr/>
        </p:nvSpPr>
        <p:spPr>
          <a:xfrm>
            <a:off x="8210550" y="282575"/>
            <a:ext cx="641350" cy="1600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sz="2400">
                <a:solidFill>
                  <a:schemeClr val="tx1"/>
                </a:solidFill>
                <a:latin typeface="Rockwell" panose="02060603020205020403" pitchFamily="18" charset="0"/>
                <a:ea typeface="MS PGothic" pitchFamily="34" charset="-128"/>
              </a:defRPr>
            </a:lvl1pPr>
            <a:lvl2pPr marL="37931725" indent="-37474525">
              <a:defRPr sz="2400">
                <a:solidFill>
                  <a:schemeClr val="tx1"/>
                </a:solidFill>
                <a:latin typeface="Rockwell" panose="02060603020205020403" pitchFamily="18" charset="0"/>
                <a:ea typeface="MS PGothic" pitchFamily="34" charset="-128"/>
              </a:defRPr>
            </a:lvl2pPr>
            <a:lvl3pPr>
              <a:defRPr sz="2400">
                <a:solidFill>
                  <a:schemeClr val="tx1"/>
                </a:solidFill>
                <a:latin typeface="Rockwell" panose="02060603020205020403" pitchFamily="18" charset="0"/>
                <a:ea typeface="MS PGothic" pitchFamily="34" charset="-128"/>
              </a:defRPr>
            </a:lvl3pPr>
            <a:lvl4pPr>
              <a:defRPr sz="2400">
                <a:solidFill>
                  <a:schemeClr val="tx1"/>
                </a:solidFill>
                <a:latin typeface="Rockwell" panose="02060603020205020403" pitchFamily="18" charset="0"/>
                <a:ea typeface="MS PGothic" pitchFamily="34" charset="-128"/>
              </a:defRPr>
            </a:lvl4pPr>
            <a:lvl5pPr>
              <a:defRPr sz="2400">
                <a:solidFill>
                  <a:schemeClr val="tx1"/>
                </a:solidFill>
                <a:latin typeface="Rockwell" panose="02060603020205020403" pitchFamily="18" charset="0"/>
                <a:ea typeface="MS PGothic" pitchFamily="34" charset="-128"/>
              </a:defRPr>
            </a:lvl5pPr>
            <a:lvl6pPr marL="457200" eaLnBrk="0" fontAlgn="base" hangingPunct="0">
              <a:spcBef>
                <a:spcPct val="0"/>
              </a:spcBef>
              <a:spcAft>
                <a:spcPct val="0"/>
              </a:spcAft>
              <a:defRPr sz="2400">
                <a:solidFill>
                  <a:schemeClr val="tx1"/>
                </a:solidFill>
                <a:latin typeface="Rockwell" panose="02060603020205020403" pitchFamily="18" charset="0"/>
                <a:ea typeface="MS PGothic" pitchFamily="34" charset="-128"/>
              </a:defRPr>
            </a:lvl6pPr>
            <a:lvl7pPr marL="914400" eaLnBrk="0" fontAlgn="base" hangingPunct="0">
              <a:spcBef>
                <a:spcPct val="0"/>
              </a:spcBef>
              <a:spcAft>
                <a:spcPct val="0"/>
              </a:spcAft>
              <a:defRPr sz="2400">
                <a:solidFill>
                  <a:schemeClr val="tx1"/>
                </a:solidFill>
                <a:latin typeface="Rockwell" panose="02060603020205020403" pitchFamily="18" charset="0"/>
                <a:ea typeface="MS PGothic" pitchFamily="34" charset="-128"/>
              </a:defRPr>
            </a:lvl7pPr>
            <a:lvl8pPr marL="1371600" eaLnBrk="0" fontAlgn="base" hangingPunct="0">
              <a:spcBef>
                <a:spcPct val="0"/>
              </a:spcBef>
              <a:spcAft>
                <a:spcPct val="0"/>
              </a:spcAft>
              <a:defRPr sz="2400">
                <a:solidFill>
                  <a:schemeClr val="tx1"/>
                </a:solidFill>
                <a:latin typeface="Rockwell" panose="02060603020205020403" pitchFamily="18" charset="0"/>
                <a:ea typeface="MS PGothic" pitchFamily="34" charset="-128"/>
              </a:defRPr>
            </a:lvl8pPr>
            <a:lvl9pPr marL="1828800" eaLnBrk="0" fontAlgn="base" hangingPunct="0">
              <a:spcBef>
                <a:spcPct val="0"/>
              </a:spcBef>
              <a:spcAft>
                <a:spcPct val="0"/>
              </a:spcAft>
              <a:defRPr sz="2400">
                <a:solidFill>
                  <a:schemeClr val="tx1"/>
                </a:solidFill>
                <a:latin typeface="Rockwell" panose="02060603020205020403" pitchFamily="18" charset="0"/>
                <a:ea typeface="MS PGothic" pitchFamily="34" charset="-128"/>
              </a:defRPr>
            </a:lvl9pPr>
          </a:lstStyle>
          <a:p>
            <a:pPr marL="0" marR="0" lvl="0" indent="0" algn="ctr" defTabSz="457200" rtl="0" eaLnBrk="1" fontAlgn="base" latinLnBrk="0" hangingPunct="1">
              <a:lnSpc>
                <a:spcPct val="100000"/>
              </a:lnSpc>
              <a:spcBef>
                <a:spcPct val="0"/>
              </a:spcBef>
              <a:spcAft>
                <a:spcPct val="0"/>
              </a:spcAft>
              <a:buClrTx/>
              <a:buSzTx/>
              <a:buFontTx/>
              <a:buNone/>
              <a:tabLst/>
              <a:defRPr/>
            </a:pPr>
            <a:endParaRPr kumimoji="0" lang="en-US" altLang="en-US" sz="1800" b="0" i="0" u="none" strike="noStrike" kern="1200" cap="none" spc="0" normalizeH="0" baseline="0" noProof="0" smtClean="0">
              <a:ln>
                <a:noFill/>
              </a:ln>
              <a:solidFill>
                <a:srgbClr val="FFFFFF"/>
              </a:solidFill>
              <a:effectLst/>
              <a:uLnTx/>
              <a:uFillTx/>
              <a:latin typeface="Rockwell" panose="02060603020205020403" pitchFamily="18" charset="0"/>
              <a:ea typeface="MS PGothic" pitchFamily="34" charset="-128"/>
              <a:cs typeface="+mn-cs"/>
            </a:endParaRPr>
          </a:p>
        </p:txBody>
      </p:sp>
      <p:sp>
        <p:nvSpPr>
          <p:cNvPr id="5" name="TextBox 4"/>
          <p:cNvSpPr txBox="1">
            <a:spLocks noChangeArrowheads="1"/>
          </p:cNvSpPr>
          <p:nvPr/>
        </p:nvSpPr>
        <p:spPr bwMode="auto">
          <a:xfrm>
            <a:off x="223838" y="228600"/>
            <a:ext cx="260350" cy="554038"/>
          </a:xfrm>
          <a:prstGeom prst="rect">
            <a:avLst/>
          </a:prstGeom>
          <a:noFill/>
          <a:ln>
            <a:noFill/>
          </a:ln>
          <a:extLst/>
        </p:spPr>
        <p:txBody>
          <a:bodyPr lIns="0" tIns="0" rIns="0" bIns="0">
            <a:spAutoFit/>
          </a:bodyPr>
          <a:lstStyle>
            <a:lvl1pPr>
              <a:defRPr sz="2400">
                <a:solidFill>
                  <a:schemeClr val="tx1"/>
                </a:solidFill>
                <a:latin typeface="Rockwell" panose="02060603020205020403" pitchFamily="18" charset="0"/>
                <a:ea typeface="MS PGothic" pitchFamily="34" charset="-128"/>
              </a:defRPr>
            </a:lvl1pPr>
            <a:lvl2pPr marL="37931725" indent="-37474525">
              <a:defRPr sz="2400">
                <a:solidFill>
                  <a:schemeClr val="tx1"/>
                </a:solidFill>
                <a:latin typeface="Rockwell" panose="02060603020205020403" pitchFamily="18" charset="0"/>
                <a:ea typeface="MS PGothic" pitchFamily="34" charset="-128"/>
              </a:defRPr>
            </a:lvl2pPr>
            <a:lvl3pPr>
              <a:defRPr sz="2400">
                <a:solidFill>
                  <a:schemeClr val="tx1"/>
                </a:solidFill>
                <a:latin typeface="Rockwell" panose="02060603020205020403" pitchFamily="18" charset="0"/>
                <a:ea typeface="MS PGothic" pitchFamily="34" charset="-128"/>
              </a:defRPr>
            </a:lvl3pPr>
            <a:lvl4pPr>
              <a:defRPr sz="2400">
                <a:solidFill>
                  <a:schemeClr val="tx1"/>
                </a:solidFill>
                <a:latin typeface="Rockwell" panose="02060603020205020403" pitchFamily="18" charset="0"/>
                <a:ea typeface="MS PGothic" pitchFamily="34" charset="-128"/>
              </a:defRPr>
            </a:lvl4pPr>
            <a:lvl5pPr>
              <a:defRPr sz="2400">
                <a:solidFill>
                  <a:schemeClr val="tx1"/>
                </a:solidFill>
                <a:latin typeface="Rockwell" panose="02060603020205020403" pitchFamily="18" charset="0"/>
                <a:ea typeface="MS PGothic" pitchFamily="34" charset="-128"/>
              </a:defRPr>
            </a:lvl5pPr>
            <a:lvl6pPr marL="457200" eaLnBrk="0" fontAlgn="base" hangingPunct="0">
              <a:spcBef>
                <a:spcPct val="0"/>
              </a:spcBef>
              <a:spcAft>
                <a:spcPct val="0"/>
              </a:spcAft>
              <a:defRPr sz="2400">
                <a:solidFill>
                  <a:schemeClr val="tx1"/>
                </a:solidFill>
                <a:latin typeface="Rockwell" panose="02060603020205020403" pitchFamily="18" charset="0"/>
                <a:ea typeface="MS PGothic" pitchFamily="34" charset="-128"/>
              </a:defRPr>
            </a:lvl6pPr>
            <a:lvl7pPr marL="914400" eaLnBrk="0" fontAlgn="base" hangingPunct="0">
              <a:spcBef>
                <a:spcPct val="0"/>
              </a:spcBef>
              <a:spcAft>
                <a:spcPct val="0"/>
              </a:spcAft>
              <a:defRPr sz="2400">
                <a:solidFill>
                  <a:schemeClr val="tx1"/>
                </a:solidFill>
                <a:latin typeface="Rockwell" panose="02060603020205020403" pitchFamily="18" charset="0"/>
                <a:ea typeface="MS PGothic" pitchFamily="34" charset="-128"/>
              </a:defRPr>
            </a:lvl7pPr>
            <a:lvl8pPr marL="1371600" eaLnBrk="0" fontAlgn="base" hangingPunct="0">
              <a:spcBef>
                <a:spcPct val="0"/>
              </a:spcBef>
              <a:spcAft>
                <a:spcPct val="0"/>
              </a:spcAft>
              <a:defRPr sz="2400">
                <a:solidFill>
                  <a:schemeClr val="tx1"/>
                </a:solidFill>
                <a:latin typeface="Rockwell" panose="02060603020205020403" pitchFamily="18" charset="0"/>
                <a:ea typeface="MS PGothic" pitchFamily="34" charset="-128"/>
              </a:defRPr>
            </a:lvl8pPr>
            <a:lvl9pPr marL="1828800" eaLnBrk="0" fontAlgn="base" hangingPunct="0">
              <a:spcBef>
                <a:spcPct val="0"/>
              </a:spcBef>
              <a:spcAft>
                <a:spcPct val="0"/>
              </a:spcAft>
              <a:defRPr sz="2400">
                <a:solidFill>
                  <a:schemeClr val="tx1"/>
                </a:solidFill>
                <a:latin typeface="Rockwell" panose="02060603020205020403" pitchFamily="18" charset="0"/>
                <a:ea typeface="MS PGothic" pitchFamily="34"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defRPr/>
            </a:pPr>
            <a:r>
              <a:rPr kumimoji="0" lang="en-US" altLang="en-US" sz="3600" b="1" i="0" u="none" strike="noStrike" kern="1200" cap="none" spc="0" normalizeH="0" baseline="0" noProof="0" smtClean="0">
                <a:ln>
                  <a:noFill/>
                </a:ln>
                <a:solidFill>
                  <a:srgbClr val="A1C4E3"/>
                </a:solidFill>
                <a:effectLst/>
                <a:uLnTx/>
                <a:uFillTx/>
                <a:latin typeface="Rockwell" panose="02060603020205020403" pitchFamily="18" charset="0"/>
                <a:ea typeface="MS PGothic" pitchFamily="34" charset="-128"/>
                <a:cs typeface="+mn-cs"/>
              </a:rPr>
              <a:t>+</a:t>
            </a:r>
          </a:p>
        </p:txBody>
      </p:sp>
      <p:sp>
        <p:nvSpPr>
          <p:cNvPr id="6" name="Rectangle 5"/>
          <p:cNvSpPr/>
          <p:nvPr/>
        </p:nvSpPr>
        <p:spPr>
          <a:xfrm>
            <a:off x="8067675" y="282575"/>
            <a:ext cx="92075" cy="16002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sz="2400">
                <a:solidFill>
                  <a:schemeClr val="tx1"/>
                </a:solidFill>
                <a:latin typeface="Rockwell" panose="02060603020205020403" pitchFamily="18" charset="0"/>
                <a:ea typeface="MS PGothic" pitchFamily="34" charset="-128"/>
              </a:defRPr>
            </a:lvl1pPr>
            <a:lvl2pPr marL="37931725" indent="-37474525">
              <a:defRPr sz="2400">
                <a:solidFill>
                  <a:schemeClr val="tx1"/>
                </a:solidFill>
                <a:latin typeface="Rockwell" panose="02060603020205020403" pitchFamily="18" charset="0"/>
                <a:ea typeface="MS PGothic" pitchFamily="34" charset="-128"/>
              </a:defRPr>
            </a:lvl2pPr>
            <a:lvl3pPr>
              <a:defRPr sz="2400">
                <a:solidFill>
                  <a:schemeClr val="tx1"/>
                </a:solidFill>
                <a:latin typeface="Rockwell" panose="02060603020205020403" pitchFamily="18" charset="0"/>
                <a:ea typeface="MS PGothic" pitchFamily="34" charset="-128"/>
              </a:defRPr>
            </a:lvl3pPr>
            <a:lvl4pPr>
              <a:defRPr sz="2400">
                <a:solidFill>
                  <a:schemeClr val="tx1"/>
                </a:solidFill>
                <a:latin typeface="Rockwell" panose="02060603020205020403" pitchFamily="18" charset="0"/>
                <a:ea typeface="MS PGothic" pitchFamily="34" charset="-128"/>
              </a:defRPr>
            </a:lvl4pPr>
            <a:lvl5pPr>
              <a:defRPr sz="2400">
                <a:solidFill>
                  <a:schemeClr val="tx1"/>
                </a:solidFill>
                <a:latin typeface="Rockwell" panose="02060603020205020403" pitchFamily="18" charset="0"/>
                <a:ea typeface="MS PGothic" pitchFamily="34" charset="-128"/>
              </a:defRPr>
            </a:lvl5pPr>
            <a:lvl6pPr marL="457200" eaLnBrk="0" fontAlgn="base" hangingPunct="0">
              <a:spcBef>
                <a:spcPct val="0"/>
              </a:spcBef>
              <a:spcAft>
                <a:spcPct val="0"/>
              </a:spcAft>
              <a:defRPr sz="2400">
                <a:solidFill>
                  <a:schemeClr val="tx1"/>
                </a:solidFill>
                <a:latin typeface="Rockwell" panose="02060603020205020403" pitchFamily="18" charset="0"/>
                <a:ea typeface="MS PGothic" pitchFamily="34" charset="-128"/>
              </a:defRPr>
            </a:lvl6pPr>
            <a:lvl7pPr marL="914400" eaLnBrk="0" fontAlgn="base" hangingPunct="0">
              <a:spcBef>
                <a:spcPct val="0"/>
              </a:spcBef>
              <a:spcAft>
                <a:spcPct val="0"/>
              </a:spcAft>
              <a:defRPr sz="2400">
                <a:solidFill>
                  <a:schemeClr val="tx1"/>
                </a:solidFill>
                <a:latin typeface="Rockwell" panose="02060603020205020403" pitchFamily="18" charset="0"/>
                <a:ea typeface="MS PGothic" pitchFamily="34" charset="-128"/>
              </a:defRPr>
            </a:lvl7pPr>
            <a:lvl8pPr marL="1371600" eaLnBrk="0" fontAlgn="base" hangingPunct="0">
              <a:spcBef>
                <a:spcPct val="0"/>
              </a:spcBef>
              <a:spcAft>
                <a:spcPct val="0"/>
              </a:spcAft>
              <a:defRPr sz="2400">
                <a:solidFill>
                  <a:schemeClr val="tx1"/>
                </a:solidFill>
                <a:latin typeface="Rockwell" panose="02060603020205020403" pitchFamily="18" charset="0"/>
                <a:ea typeface="MS PGothic" pitchFamily="34" charset="-128"/>
              </a:defRPr>
            </a:lvl8pPr>
            <a:lvl9pPr marL="1828800" eaLnBrk="0" fontAlgn="base" hangingPunct="0">
              <a:spcBef>
                <a:spcPct val="0"/>
              </a:spcBef>
              <a:spcAft>
                <a:spcPct val="0"/>
              </a:spcAft>
              <a:defRPr sz="2400">
                <a:solidFill>
                  <a:schemeClr val="tx1"/>
                </a:solidFill>
                <a:latin typeface="Rockwell" panose="02060603020205020403" pitchFamily="18" charset="0"/>
                <a:ea typeface="MS PGothic" pitchFamily="34" charset="-128"/>
              </a:defRPr>
            </a:lvl9pPr>
          </a:lstStyle>
          <a:p>
            <a:pPr marL="0" marR="0" lvl="0" indent="0" algn="ctr" defTabSz="457200" rtl="0" eaLnBrk="1" fontAlgn="base" latinLnBrk="0" hangingPunct="1">
              <a:lnSpc>
                <a:spcPct val="100000"/>
              </a:lnSpc>
              <a:spcBef>
                <a:spcPct val="0"/>
              </a:spcBef>
              <a:spcAft>
                <a:spcPct val="0"/>
              </a:spcAft>
              <a:buClrTx/>
              <a:buSzTx/>
              <a:buFontTx/>
              <a:buNone/>
              <a:tabLst/>
              <a:defRPr/>
            </a:pPr>
            <a:endParaRPr kumimoji="0" lang="en-US" altLang="en-US" sz="1800" b="0" i="0" u="none" strike="noStrike" kern="1200" cap="none" spc="0" normalizeH="0" baseline="0" noProof="0" smtClean="0">
              <a:ln>
                <a:noFill/>
              </a:ln>
              <a:solidFill>
                <a:srgbClr val="FFFFFF"/>
              </a:solidFill>
              <a:effectLst/>
              <a:uLnTx/>
              <a:uFillTx/>
              <a:latin typeface="Rockwell" panose="02060603020205020403" pitchFamily="18" charset="0"/>
              <a:ea typeface="MS PGothic" pitchFamily="34" charset="-128"/>
              <a:cs typeface="+mn-cs"/>
            </a:endParaRPr>
          </a:p>
        </p:txBody>
      </p:sp>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idx="1"/>
          </p:nvPr>
        </p:nvSpPr>
        <p:spPr/>
        <p:txBody>
          <a:bodyPr/>
          <a:lstStyle>
            <a:lvl5pPr>
              <a:defRPr/>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7" name="Date Placeholder 3"/>
          <p:cNvSpPr>
            <a:spLocks noGrp="1"/>
          </p:cNvSpPr>
          <p:nvPr>
            <p:ph type="dt" sz="half" idx="10"/>
          </p:nvPr>
        </p:nvSpPr>
        <p:spPr/>
        <p:txBody>
          <a:bodyPr/>
          <a:lstStyle>
            <a:lvl1pPr eaLnBrk="0" hangingPunct="0">
              <a:defRPr/>
            </a:lvl1pPr>
          </a:lstStyle>
          <a:p>
            <a:pPr marL="0" marR="0" lvl="0" indent="0" algn="r" defTabSz="457200" rtl="0" eaLnBrk="0" fontAlgn="base" latinLnBrk="0" hangingPunct="0">
              <a:lnSpc>
                <a:spcPct val="100000"/>
              </a:lnSpc>
              <a:spcBef>
                <a:spcPct val="0"/>
              </a:spcBef>
              <a:spcAft>
                <a:spcPct val="0"/>
              </a:spcAft>
              <a:buClrTx/>
              <a:buSzTx/>
              <a:buFontTx/>
              <a:buNone/>
              <a:tabLst/>
              <a:defRPr/>
            </a:pPr>
            <a:fld id="{BD1D6353-A562-4DD7-8F1F-12BD0B3C00B5}" type="datetime1">
              <a:rPr kumimoji="0" lang="en-US" altLang="en-US" sz="1100" b="0" i="0" u="none" strike="noStrike" kern="1200" cap="none" spc="0" normalizeH="0" baseline="0" noProof="0">
                <a:ln>
                  <a:noFill/>
                </a:ln>
                <a:solidFill>
                  <a:srgbClr val="595959"/>
                </a:solidFill>
                <a:effectLst/>
                <a:uLnTx/>
                <a:uFillTx/>
                <a:latin typeface="Rockwell" panose="02060603020205020403" pitchFamily="18" charset="0"/>
                <a:ea typeface="MS PGothic" pitchFamily="34" charset="-128"/>
                <a:cs typeface="+mn-cs"/>
              </a:rPr>
              <a:pPr marL="0" marR="0" lvl="0" indent="0" algn="r" defTabSz="457200" rtl="0" eaLnBrk="0" fontAlgn="base" latinLnBrk="0" hangingPunct="0">
                <a:lnSpc>
                  <a:spcPct val="100000"/>
                </a:lnSpc>
                <a:spcBef>
                  <a:spcPct val="0"/>
                </a:spcBef>
                <a:spcAft>
                  <a:spcPct val="0"/>
                </a:spcAft>
                <a:buClrTx/>
                <a:buSzTx/>
                <a:buFontTx/>
                <a:buNone/>
                <a:tabLst/>
                <a:defRPr/>
              </a:pPr>
              <a:t>7/26/2018</a:t>
            </a:fld>
            <a:endParaRPr kumimoji="0" lang="en-US" altLang="en-US" sz="1100" b="0" i="0" u="none" strike="noStrike" kern="1200" cap="none" spc="0" normalizeH="0" baseline="0" noProof="0">
              <a:ln>
                <a:noFill/>
              </a:ln>
              <a:solidFill>
                <a:srgbClr val="595959"/>
              </a:solidFill>
              <a:effectLst/>
              <a:uLnTx/>
              <a:uFillTx/>
              <a:latin typeface="Rockwell" panose="02060603020205020403" pitchFamily="18" charset="0"/>
              <a:ea typeface="MS PGothic" pitchFamily="34" charset="-128"/>
              <a:cs typeface="+mn-cs"/>
            </a:endParaRPr>
          </a:p>
        </p:txBody>
      </p:sp>
      <p:sp>
        <p:nvSpPr>
          <p:cNvPr id="8" name="Footer Placeholder 4"/>
          <p:cNvSpPr>
            <a:spLocks noGrp="1"/>
          </p:cNvSpPr>
          <p:nvPr>
            <p:ph type="ftr" sz="quarter" idx="11"/>
          </p:nvPr>
        </p:nvSpPr>
        <p:spPr/>
        <p:txBody>
          <a:bodyPr/>
          <a:lstStyle>
            <a:lvl1pPr eaLnBrk="0" hangingPunct="0">
              <a:defRPr/>
            </a:lvl1pPr>
          </a:lstStyle>
          <a:p>
            <a:pPr marL="0" marR="0" lvl="0" indent="0" algn="l" defTabSz="457200" rtl="0" eaLnBrk="0" fontAlgn="base" latinLnBrk="0" hangingPunct="0">
              <a:lnSpc>
                <a:spcPct val="100000"/>
              </a:lnSpc>
              <a:spcBef>
                <a:spcPct val="0"/>
              </a:spcBef>
              <a:spcAft>
                <a:spcPct val="0"/>
              </a:spcAft>
              <a:buClrTx/>
              <a:buSzTx/>
              <a:buFontTx/>
              <a:buNone/>
              <a:tabLst/>
              <a:defRPr/>
            </a:pPr>
            <a:endParaRPr kumimoji="0" lang="en-US" altLang="en-US" sz="1100" b="0" i="0" u="none" strike="noStrike" kern="1200" cap="none" spc="0" normalizeH="0" baseline="0" noProof="0">
              <a:ln>
                <a:noFill/>
              </a:ln>
              <a:solidFill>
                <a:srgbClr val="595959"/>
              </a:solidFill>
              <a:effectLst/>
              <a:uLnTx/>
              <a:uFillTx/>
              <a:latin typeface="Rockwell" panose="02060603020205020403" pitchFamily="18" charset="0"/>
              <a:ea typeface="MS PGothic" pitchFamily="34" charset="-128"/>
              <a:cs typeface="+mn-cs"/>
            </a:endParaRPr>
          </a:p>
        </p:txBody>
      </p:sp>
      <p:sp>
        <p:nvSpPr>
          <p:cNvPr id="9" name="Slide Number Placeholder 5"/>
          <p:cNvSpPr>
            <a:spLocks noGrp="1"/>
          </p:cNvSpPr>
          <p:nvPr>
            <p:ph type="sldNum" sz="quarter" idx="12"/>
          </p:nvPr>
        </p:nvSpPr>
        <p:spPr/>
        <p:txBody>
          <a:bodyPr/>
          <a:lstStyle>
            <a:lvl1pPr eaLnBrk="0" hangingPunct="0">
              <a:defRPr/>
            </a:lvl1pPr>
          </a:lstStyle>
          <a:p>
            <a:pPr marL="0" marR="0" lvl="0" indent="0" algn="r" defTabSz="457200" rtl="0" eaLnBrk="0" fontAlgn="base" latinLnBrk="0" hangingPunct="0">
              <a:lnSpc>
                <a:spcPct val="100000"/>
              </a:lnSpc>
              <a:spcBef>
                <a:spcPct val="0"/>
              </a:spcBef>
              <a:spcAft>
                <a:spcPct val="0"/>
              </a:spcAft>
              <a:buClrTx/>
              <a:buSzTx/>
              <a:buFontTx/>
              <a:buNone/>
              <a:tabLst/>
              <a:defRPr/>
            </a:pPr>
            <a:fld id="{088C9F59-E337-45D1-9C7D-386B579FC585}" type="slidenum">
              <a:rPr kumimoji="0" lang="en-US" altLang="en-US" sz="1400" b="0" i="0" u="none" strike="noStrike" kern="1200" cap="none" spc="0" normalizeH="0" baseline="0" noProof="0">
                <a:ln>
                  <a:noFill/>
                </a:ln>
                <a:solidFill>
                  <a:srgbClr val="FFFFFF"/>
                </a:solidFill>
                <a:effectLst/>
                <a:uLnTx/>
                <a:uFillTx/>
                <a:latin typeface="Rockwell" panose="02060603020205020403" pitchFamily="18" charset="0"/>
                <a:ea typeface="MS PGothic" pitchFamily="34" charset="-128"/>
                <a:cs typeface="+mn-cs"/>
              </a:rPr>
              <a:pPr marL="0" marR="0" lvl="0" indent="0" algn="r" defTabSz="457200" rtl="0" eaLnBrk="0" fontAlgn="base" latinLnBrk="0" hangingPunct="0">
                <a:lnSpc>
                  <a:spcPct val="100000"/>
                </a:lnSpc>
                <a:spcBef>
                  <a:spcPct val="0"/>
                </a:spcBef>
                <a:spcAft>
                  <a:spcPct val="0"/>
                </a:spcAft>
                <a:buClrTx/>
                <a:buSzTx/>
                <a:buFontTx/>
                <a:buNone/>
                <a:tabLst/>
                <a:defRPr/>
              </a:pPr>
              <a:t>‹#›</a:t>
            </a:fld>
            <a:endParaRPr kumimoji="0" lang="en-US" altLang="en-US" sz="1400" b="0" i="0" u="none" strike="noStrike" kern="1200" cap="none" spc="0" normalizeH="0" baseline="0" noProof="0">
              <a:ln>
                <a:noFill/>
              </a:ln>
              <a:solidFill>
                <a:srgbClr val="FFFFFF"/>
              </a:solidFill>
              <a:effectLst/>
              <a:uLnTx/>
              <a:uFillTx/>
              <a:latin typeface="Rockwell" panose="02060603020205020403" pitchFamily="18" charset="0"/>
              <a:ea typeface="MS PGothic" pitchFamily="34" charset="-128"/>
              <a:cs typeface="+mn-cs"/>
            </a:endParaRPr>
          </a:p>
        </p:txBody>
      </p:sp>
    </p:spTree>
    <p:extLst>
      <p:ext uri="{BB962C8B-B14F-4D97-AF65-F5344CB8AC3E}">
        <p14:creationId xmlns:p14="http://schemas.microsoft.com/office/powerpoint/2010/main" val="1865886772"/>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p:cSld name="Title and Content, Alt.">
    <p:spTree>
      <p:nvGrpSpPr>
        <p:cNvPr id="1" name=""/>
        <p:cNvGrpSpPr/>
        <p:nvPr/>
      </p:nvGrpSpPr>
      <p:grpSpPr>
        <a:xfrm>
          <a:off x="0" y="0"/>
          <a:ext cx="0" cy="0"/>
          <a:chOff x="0" y="0"/>
          <a:chExt cx="0" cy="0"/>
        </a:xfrm>
      </p:grpSpPr>
      <p:sp>
        <p:nvSpPr>
          <p:cNvPr id="5" name="Rectangle 4"/>
          <p:cNvSpPr/>
          <p:nvPr/>
        </p:nvSpPr>
        <p:spPr>
          <a:xfrm>
            <a:off x="8166100" y="282575"/>
            <a:ext cx="685800" cy="1600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sz="2400">
                <a:solidFill>
                  <a:schemeClr val="tx1"/>
                </a:solidFill>
                <a:latin typeface="Rockwell" panose="02060603020205020403" pitchFamily="18" charset="0"/>
                <a:ea typeface="MS PGothic" pitchFamily="34" charset="-128"/>
              </a:defRPr>
            </a:lvl1pPr>
            <a:lvl2pPr marL="37931725" indent="-37474525">
              <a:defRPr sz="2400">
                <a:solidFill>
                  <a:schemeClr val="tx1"/>
                </a:solidFill>
                <a:latin typeface="Rockwell" panose="02060603020205020403" pitchFamily="18" charset="0"/>
                <a:ea typeface="MS PGothic" pitchFamily="34" charset="-128"/>
              </a:defRPr>
            </a:lvl2pPr>
            <a:lvl3pPr>
              <a:defRPr sz="2400">
                <a:solidFill>
                  <a:schemeClr val="tx1"/>
                </a:solidFill>
                <a:latin typeface="Rockwell" panose="02060603020205020403" pitchFamily="18" charset="0"/>
                <a:ea typeface="MS PGothic" pitchFamily="34" charset="-128"/>
              </a:defRPr>
            </a:lvl3pPr>
            <a:lvl4pPr>
              <a:defRPr sz="2400">
                <a:solidFill>
                  <a:schemeClr val="tx1"/>
                </a:solidFill>
                <a:latin typeface="Rockwell" panose="02060603020205020403" pitchFamily="18" charset="0"/>
                <a:ea typeface="MS PGothic" pitchFamily="34" charset="-128"/>
              </a:defRPr>
            </a:lvl4pPr>
            <a:lvl5pPr>
              <a:defRPr sz="2400">
                <a:solidFill>
                  <a:schemeClr val="tx1"/>
                </a:solidFill>
                <a:latin typeface="Rockwell" panose="02060603020205020403" pitchFamily="18" charset="0"/>
                <a:ea typeface="MS PGothic" pitchFamily="34" charset="-128"/>
              </a:defRPr>
            </a:lvl5pPr>
            <a:lvl6pPr marL="457200" eaLnBrk="0" fontAlgn="base" hangingPunct="0">
              <a:spcBef>
                <a:spcPct val="0"/>
              </a:spcBef>
              <a:spcAft>
                <a:spcPct val="0"/>
              </a:spcAft>
              <a:defRPr sz="2400">
                <a:solidFill>
                  <a:schemeClr val="tx1"/>
                </a:solidFill>
                <a:latin typeface="Rockwell" panose="02060603020205020403" pitchFamily="18" charset="0"/>
                <a:ea typeface="MS PGothic" pitchFamily="34" charset="-128"/>
              </a:defRPr>
            </a:lvl6pPr>
            <a:lvl7pPr marL="914400" eaLnBrk="0" fontAlgn="base" hangingPunct="0">
              <a:spcBef>
                <a:spcPct val="0"/>
              </a:spcBef>
              <a:spcAft>
                <a:spcPct val="0"/>
              </a:spcAft>
              <a:defRPr sz="2400">
                <a:solidFill>
                  <a:schemeClr val="tx1"/>
                </a:solidFill>
                <a:latin typeface="Rockwell" panose="02060603020205020403" pitchFamily="18" charset="0"/>
                <a:ea typeface="MS PGothic" pitchFamily="34" charset="-128"/>
              </a:defRPr>
            </a:lvl7pPr>
            <a:lvl8pPr marL="1371600" eaLnBrk="0" fontAlgn="base" hangingPunct="0">
              <a:spcBef>
                <a:spcPct val="0"/>
              </a:spcBef>
              <a:spcAft>
                <a:spcPct val="0"/>
              </a:spcAft>
              <a:defRPr sz="2400">
                <a:solidFill>
                  <a:schemeClr val="tx1"/>
                </a:solidFill>
                <a:latin typeface="Rockwell" panose="02060603020205020403" pitchFamily="18" charset="0"/>
                <a:ea typeface="MS PGothic" pitchFamily="34" charset="-128"/>
              </a:defRPr>
            </a:lvl8pPr>
            <a:lvl9pPr marL="1828800" eaLnBrk="0" fontAlgn="base" hangingPunct="0">
              <a:spcBef>
                <a:spcPct val="0"/>
              </a:spcBef>
              <a:spcAft>
                <a:spcPct val="0"/>
              </a:spcAft>
              <a:defRPr sz="2400">
                <a:solidFill>
                  <a:schemeClr val="tx1"/>
                </a:solidFill>
                <a:latin typeface="Rockwell" panose="02060603020205020403" pitchFamily="18" charset="0"/>
                <a:ea typeface="MS PGothic" pitchFamily="34" charset="-128"/>
              </a:defRPr>
            </a:lvl9pPr>
          </a:lstStyle>
          <a:p>
            <a:pPr marL="0" marR="0" lvl="0" indent="0" algn="ctr" defTabSz="457200" rtl="0" eaLnBrk="1" fontAlgn="base" latinLnBrk="0" hangingPunct="1">
              <a:lnSpc>
                <a:spcPct val="100000"/>
              </a:lnSpc>
              <a:spcBef>
                <a:spcPct val="0"/>
              </a:spcBef>
              <a:spcAft>
                <a:spcPct val="0"/>
              </a:spcAft>
              <a:buClrTx/>
              <a:buSzTx/>
              <a:buFontTx/>
              <a:buNone/>
              <a:tabLst/>
              <a:defRPr/>
            </a:pPr>
            <a:endParaRPr kumimoji="0" lang="en-US" altLang="en-US" sz="1800" b="0" i="0" u="none" strike="noStrike" kern="1200" cap="none" spc="0" normalizeH="0" baseline="0" noProof="0" smtClean="0">
              <a:ln>
                <a:noFill/>
              </a:ln>
              <a:solidFill>
                <a:srgbClr val="FFFFFF"/>
              </a:solidFill>
              <a:effectLst/>
              <a:uLnTx/>
              <a:uFillTx/>
              <a:latin typeface="Rockwell" panose="02060603020205020403" pitchFamily="18" charset="0"/>
              <a:ea typeface="MS PGothic" pitchFamily="34" charset="-128"/>
              <a:cs typeface="+mn-cs"/>
            </a:endParaRPr>
          </a:p>
        </p:txBody>
      </p:sp>
      <p:sp>
        <p:nvSpPr>
          <p:cNvPr id="6" name="TextBox 5"/>
          <p:cNvSpPr txBox="1">
            <a:spLocks noChangeArrowheads="1"/>
          </p:cNvSpPr>
          <p:nvPr/>
        </p:nvSpPr>
        <p:spPr bwMode="auto">
          <a:xfrm>
            <a:off x="223838" y="228600"/>
            <a:ext cx="260350" cy="554038"/>
          </a:xfrm>
          <a:prstGeom prst="rect">
            <a:avLst/>
          </a:prstGeom>
          <a:noFill/>
          <a:ln>
            <a:noFill/>
          </a:ln>
          <a:extLst/>
        </p:spPr>
        <p:txBody>
          <a:bodyPr lIns="0" tIns="0" rIns="0" bIns="0">
            <a:spAutoFit/>
          </a:bodyPr>
          <a:lstStyle>
            <a:lvl1pPr>
              <a:defRPr sz="2400">
                <a:solidFill>
                  <a:schemeClr val="tx1"/>
                </a:solidFill>
                <a:latin typeface="Rockwell" panose="02060603020205020403" pitchFamily="18" charset="0"/>
                <a:ea typeface="MS PGothic" pitchFamily="34" charset="-128"/>
              </a:defRPr>
            </a:lvl1pPr>
            <a:lvl2pPr marL="37931725" indent="-37474525">
              <a:defRPr sz="2400">
                <a:solidFill>
                  <a:schemeClr val="tx1"/>
                </a:solidFill>
                <a:latin typeface="Rockwell" panose="02060603020205020403" pitchFamily="18" charset="0"/>
                <a:ea typeface="MS PGothic" pitchFamily="34" charset="-128"/>
              </a:defRPr>
            </a:lvl2pPr>
            <a:lvl3pPr>
              <a:defRPr sz="2400">
                <a:solidFill>
                  <a:schemeClr val="tx1"/>
                </a:solidFill>
                <a:latin typeface="Rockwell" panose="02060603020205020403" pitchFamily="18" charset="0"/>
                <a:ea typeface="MS PGothic" pitchFamily="34" charset="-128"/>
              </a:defRPr>
            </a:lvl3pPr>
            <a:lvl4pPr>
              <a:defRPr sz="2400">
                <a:solidFill>
                  <a:schemeClr val="tx1"/>
                </a:solidFill>
                <a:latin typeface="Rockwell" panose="02060603020205020403" pitchFamily="18" charset="0"/>
                <a:ea typeface="MS PGothic" pitchFamily="34" charset="-128"/>
              </a:defRPr>
            </a:lvl4pPr>
            <a:lvl5pPr>
              <a:defRPr sz="2400">
                <a:solidFill>
                  <a:schemeClr val="tx1"/>
                </a:solidFill>
                <a:latin typeface="Rockwell" panose="02060603020205020403" pitchFamily="18" charset="0"/>
                <a:ea typeface="MS PGothic" pitchFamily="34" charset="-128"/>
              </a:defRPr>
            </a:lvl5pPr>
            <a:lvl6pPr marL="457200" eaLnBrk="0" fontAlgn="base" hangingPunct="0">
              <a:spcBef>
                <a:spcPct val="0"/>
              </a:spcBef>
              <a:spcAft>
                <a:spcPct val="0"/>
              </a:spcAft>
              <a:defRPr sz="2400">
                <a:solidFill>
                  <a:schemeClr val="tx1"/>
                </a:solidFill>
                <a:latin typeface="Rockwell" panose="02060603020205020403" pitchFamily="18" charset="0"/>
                <a:ea typeface="MS PGothic" pitchFamily="34" charset="-128"/>
              </a:defRPr>
            </a:lvl6pPr>
            <a:lvl7pPr marL="914400" eaLnBrk="0" fontAlgn="base" hangingPunct="0">
              <a:spcBef>
                <a:spcPct val="0"/>
              </a:spcBef>
              <a:spcAft>
                <a:spcPct val="0"/>
              </a:spcAft>
              <a:defRPr sz="2400">
                <a:solidFill>
                  <a:schemeClr val="tx1"/>
                </a:solidFill>
                <a:latin typeface="Rockwell" panose="02060603020205020403" pitchFamily="18" charset="0"/>
                <a:ea typeface="MS PGothic" pitchFamily="34" charset="-128"/>
              </a:defRPr>
            </a:lvl7pPr>
            <a:lvl8pPr marL="1371600" eaLnBrk="0" fontAlgn="base" hangingPunct="0">
              <a:spcBef>
                <a:spcPct val="0"/>
              </a:spcBef>
              <a:spcAft>
                <a:spcPct val="0"/>
              </a:spcAft>
              <a:defRPr sz="2400">
                <a:solidFill>
                  <a:schemeClr val="tx1"/>
                </a:solidFill>
                <a:latin typeface="Rockwell" panose="02060603020205020403" pitchFamily="18" charset="0"/>
                <a:ea typeface="MS PGothic" pitchFamily="34" charset="-128"/>
              </a:defRPr>
            </a:lvl8pPr>
            <a:lvl9pPr marL="1828800" eaLnBrk="0" fontAlgn="base" hangingPunct="0">
              <a:spcBef>
                <a:spcPct val="0"/>
              </a:spcBef>
              <a:spcAft>
                <a:spcPct val="0"/>
              </a:spcAft>
              <a:defRPr sz="2400">
                <a:solidFill>
                  <a:schemeClr val="tx1"/>
                </a:solidFill>
                <a:latin typeface="Rockwell" panose="02060603020205020403" pitchFamily="18" charset="0"/>
                <a:ea typeface="MS PGothic" pitchFamily="34"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defRPr/>
            </a:pPr>
            <a:r>
              <a:rPr kumimoji="0" lang="en-US" altLang="en-US" sz="3600" b="1" i="0" u="none" strike="noStrike" kern="1200" cap="none" spc="0" normalizeH="0" baseline="0" noProof="0" smtClean="0">
                <a:ln>
                  <a:noFill/>
                </a:ln>
                <a:solidFill>
                  <a:srgbClr val="A1C4E3"/>
                </a:solidFill>
                <a:effectLst/>
                <a:uLnTx/>
                <a:uFillTx/>
                <a:latin typeface="Rockwell" panose="02060603020205020403" pitchFamily="18" charset="0"/>
                <a:ea typeface="MS PGothic" pitchFamily="34" charset="-128"/>
                <a:cs typeface="+mn-cs"/>
              </a:rPr>
              <a:t>+</a:t>
            </a:r>
          </a:p>
        </p:txBody>
      </p:sp>
      <p:sp>
        <p:nvSpPr>
          <p:cNvPr id="2" name="Title 1"/>
          <p:cNvSpPr>
            <a:spLocks noGrp="1"/>
          </p:cNvSpPr>
          <p:nvPr>
            <p:ph type="title"/>
          </p:nvPr>
        </p:nvSpPr>
        <p:spPr>
          <a:xfrm>
            <a:off x="498474" y="134471"/>
            <a:ext cx="7556313" cy="995082"/>
          </a:xfrm>
        </p:spPr>
        <p:txBody>
          <a:bodyPr anchor="b"/>
          <a:lstStyle/>
          <a:p>
            <a:r>
              <a:rPr lang="en-US" smtClean="0"/>
              <a:t>Click to edit Master title style</a:t>
            </a:r>
            <a:endParaRPr/>
          </a:p>
        </p:txBody>
      </p:sp>
      <p:sp>
        <p:nvSpPr>
          <p:cNvPr id="3" name="Content Placeholder 2"/>
          <p:cNvSpPr>
            <a:spLocks noGrp="1"/>
          </p:cNvSpPr>
          <p:nvPr>
            <p:ph idx="1"/>
          </p:nvPr>
        </p:nvSpPr>
        <p:spPr/>
        <p:txBody>
          <a:bodyPr/>
          <a:lstStyle>
            <a:lvl5pPr>
              <a:defRPr/>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10" name="Text Placeholder 3"/>
          <p:cNvSpPr>
            <a:spLocks noGrp="1"/>
          </p:cNvSpPr>
          <p:nvPr>
            <p:ph type="body" sz="half" idx="2"/>
          </p:nvPr>
        </p:nvSpPr>
        <p:spPr>
          <a:xfrm>
            <a:off x="498518" y="1129553"/>
            <a:ext cx="7558960" cy="774700"/>
          </a:xfrm>
        </p:spPr>
        <p:txBody>
          <a:bodyPr rtlCol="0">
            <a:noAutofit/>
          </a:bodyPr>
          <a:lstStyle>
            <a:lvl1pPr marL="0" indent="0">
              <a:buNone/>
              <a:defRPr kumimoji="0" sz="2400" b="0" i="0" u="none" strike="noStrike" kern="1200" cap="none" spc="0" normalizeH="0" baseline="0">
                <a:ln>
                  <a:noFill/>
                </a:ln>
                <a:solidFill>
                  <a:schemeClr val="accent3"/>
                </a:solidFill>
                <a:effectLst/>
                <a:uLnTx/>
                <a:uFillTx/>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7" name="Date Placeholder 3"/>
          <p:cNvSpPr>
            <a:spLocks noGrp="1"/>
          </p:cNvSpPr>
          <p:nvPr>
            <p:ph type="dt" sz="half" idx="10"/>
          </p:nvPr>
        </p:nvSpPr>
        <p:spPr/>
        <p:txBody>
          <a:bodyPr/>
          <a:lstStyle>
            <a:lvl1pPr eaLnBrk="0" hangingPunct="0">
              <a:defRPr/>
            </a:lvl1pPr>
          </a:lstStyle>
          <a:p>
            <a:pPr marL="0" marR="0" lvl="0" indent="0" algn="r" defTabSz="457200" rtl="0" eaLnBrk="0" fontAlgn="base" latinLnBrk="0" hangingPunct="0">
              <a:lnSpc>
                <a:spcPct val="100000"/>
              </a:lnSpc>
              <a:spcBef>
                <a:spcPct val="0"/>
              </a:spcBef>
              <a:spcAft>
                <a:spcPct val="0"/>
              </a:spcAft>
              <a:buClrTx/>
              <a:buSzTx/>
              <a:buFontTx/>
              <a:buNone/>
              <a:tabLst/>
              <a:defRPr/>
            </a:pPr>
            <a:fld id="{12276566-C974-47BB-8E68-1661D6EEB5EF}" type="datetime1">
              <a:rPr kumimoji="0" lang="en-US" altLang="en-US" sz="1100" b="0" i="0" u="none" strike="noStrike" kern="1200" cap="none" spc="0" normalizeH="0" baseline="0" noProof="0">
                <a:ln>
                  <a:noFill/>
                </a:ln>
                <a:solidFill>
                  <a:srgbClr val="595959"/>
                </a:solidFill>
                <a:effectLst/>
                <a:uLnTx/>
                <a:uFillTx/>
                <a:latin typeface="Rockwell" panose="02060603020205020403" pitchFamily="18" charset="0"/>
                <a:ea typeface="MS PGothic" pitchFamily="34" charset="-128"/>
                <a:cs typeface="+mn-cs"/>
              </a:rPr>
              <a:pPr marL="0" marR="0" lvl="0" indent="0" algn="r" defTabSz="457200" rtl="0" eaLnBrk="0" fontAlgn="base" latinLnBrk="0" hangingPunct="0">
                <a:lnSpc>
                  <a:spcPct val="100000"/>
                </a:lnSpc>
                <a:spcBef>
                  <a:spcPct val="0"/>
                </a:spcBef>
                <a:spcAft>
                  <a:spcPct val="0"/>
                </a:spcAft>
                <a:buClrTx/>
                <a:buSzTx/>
                <a:buFontTx/>
                <a:buNone/>
                <a:tabLst/>
                <a:defRPr/>
              </a:pPr>
              <a:t>7/26/2018</a:t>
            </a:fld>
            <a:endParaRPr kumimoji="0" lang="en-US" altLang="en-US" sz="1100" b="0" i="0" u="none" strike="noStrike" kern="1200" cap="none" spc="0" normalizeH="0" baseline="0" noProof="0">
              <a:ln>
                <a:noFill/>
              </a:ln>
              <a:solidFill>
                <a:srgbClr val="595959"/>
              </a:solidFill>
              <a:effectLst/>
              <a:uLnTx/>
              <a:uFillTx/>
              <a:latin typeface="Rockwell" panose="02060603020205020403" pitchFamily="18" charset="0"/>
              <a:ea typeface="MS PGothic" pitchFamily="34" charset="-128"/>
              <a:cs typeface="+mn-cs"/>
            </a:endParaRPr>
          </a:p>
        </p:txBody>
      </p:sp>
      <p:sp>
        <p:nvSpPr>
          <p:cNvPr id="8" name="Footer Placeholder 4"/>
          <p:cNvSpPr>
            <a:spLocks noGrp="1"/>
          </p:cNvSpPr>
          <p:nvPr>
            <p:ph type="ftr" sz="quarter" idx="11"/>
          </p:nvPr>
        </p:nvSpPr>
        <p:spPr/>
        <p:txBody>
          <a:bodyPr/>
          <a:lstStyle>
            <a:lvl1pPr eaLnBrk="0" hangingPunct="0">
              <a:defRPr/>
            </a:lvl1pPr>
          </a:lstStyle>
          <a:p>
            <a:pPr marL="0" marR="0" lvl="0" indent="0" algn="l" defTabSz="457200" rtl="0" eaLnBrk="0" fontAlgn="base" latinLnBrk="0" hangingPunct="0">
              <a:lnSpc>
                <a:spcPct val="100000"/>
              </a:lnSpc>
              <a:spcBef>
                <a:spcPct val="0"/>
              </a:spcBef>
              <a:spcAft>
                <a:spcPct val="0"/>
              </a:spcAft>
              <a:buClrTx/>
              <a:buSzTx/>
              <a:buFontTx/>
              <a:buNone/>
              <a:tabLst/>
              <a:defRPr/>
            </a:pPr>
            <a:endParaRPr kumimoji="0" lang="en-US" altLang="en-US" sz="1100" b="0" i="0" u="none" strike="noStrike" kern="1200" cap="none" spc="0" normalizeH="0" baseline="0" noProof="0">
              <a:ln>
                <a:noFill/>
              </a:ln>
              <a:solidFill>
                <a:srgbClr val="595959"/>
              </a:solidFill>
              <a:effectLst/>
              <a:uLnTx/>
              <a:uFillTx/>
              <a:latin typeface="Rockwell" panose="02060603020205020403" pitchFamily="18" charset="0"/>
              <a:ea typeface="MS PGothic" pitchFamily="34" charset="-128"/>
              <a:cs typeface="+mn-cs"/>
            </a:endParaRPr>
          </a:p>
        </p:txBody>
      </p:sp>
      <p:sp>
        <p:nvSpPr>
          <p:cNvPr id="9" name="Slide Number Placeholder 5"/>
          <p:cNvSpPr>
            <a:spLocks noGrp="1"/>
          </p:cNvSpPr>
          <p:nvPr>
            <p:ph type="sldNum" sz="quarter" idx="12"/>
          </p:nvPr>
        </p:nvSpPr>
        <p:spPr/>
        <p:txBody>
          <a:bodyPr/>
          <a:lstStyle>
            <a:lvl1pPr eaLnBrk="0" hangingPunct="0">
              <a:defRPr/>
            </a:lvl1pPr>
          </a:lstStyle>
          <a:p>
            <a:pPr marL="0" marR="0" lvl="0" indent="0" algn="r" defTabSz="457200" rtl="0" eaLnBrk="0" fontAlgn="base" latinLnBrk="0" hangingPunct="0">
              <a:lnSpc>
                <a:spcPct val="100000"/>
              </a:lnSpc>
              <a:spcBef>
                <a:spcPct val="0"/>
              </a:spcBef>
              <a:spcAft>
                <a:spcPct val="0"/>
              </a:spcAft>
              <a:buClrTx/>
              <a:buSzTx/>
              <a:buFontTx/>
              <a:buNone/>
              <a:tabLst/>
              <a:defRPr/>
            </a:pPr>
            <a:fld id="{00745B47-DC55-4A67-8670-8BCCCC7A7D06}" type="slidenum">
              <a:rPr kumimoji="0" lang="en-US" altLang="en-US" sz="1400" b="0" i="0" u="none" strike="noStrike" kern="1200" cap="none" spc="0" normalizeH="0" baseline="0" noProof="0">
                <a:ln>
                  <a:noFill/>
                </a:ln>
                <a:solidFill>
                  <a:srgbClr val="FFFFFF"/>
                </a:solidFill>
                <a:effectLst/>
                <a:uLnTx/>
                <a:uFillTx/>
                <a:latin typeface="Rockwell" panose="02060603020205020403" pitchFamily="18" charset="0"/>
                <a:ea typeface="MS PGothic" pitchFamily="34" charset="-128"/>
                <a:cs typeface="+mn-cs"/>
              </a:rPr>
              <a:pPr marL="0" marR="0" lvl="0" indent="0" algn="r" defTabSz="457200" rtl="0" eaLnBrk="0" fontAlgn="base" latinLnBrk="0" hangingPunct="0">
                <a:lnSpc>
                  <a:spcPct val="100000"/>
                </a:lnSpc>
                <a:spcBef>
                  <a:spcPct val="0"/>
                </a:spcBef>
                <a:spcAft>
                  <a:spcPct val="0"/>
                </a:spcAft>
                <a:buClrTx/>
                <a:buSzTx/>
                <a:buFontTx/>
                <a:buNone/>
                <a:tabLst/>
                <a:defRPr/>
              </a:pPr>
              <a:t>‹#›</a:t>
            </a:fld>
            <a:endParaRPr kumimoji="0" lang="en-US" altLang="en-US" sz="1400" b="0" i="0" u="none" strike="noStrike" kern="1200" cap="none" spc="0" normalizeH="0" baseline="0" noProof="0">
              <a:ln>
                <a:noFill/>
              </a:ln>
              <a:solidFill>
                <a:srgbClr val="FFFFFF"/>
              </a:solidFill>
              <a:effectLst/>
              <a:uLnTx/>
              <a:uFillTx/>
              <a:latin typeface="Rockwell" panose="02060603020205020403" pitchFamily="18" charset="0"/>
              <a:ea typeface="MS PGothic" pitchFamily="34" charset="-128"/>
              <a:cs typeface="+mn-cs"/>
            </a:endParaRPr>
          </a:p>
        </p:txBody>
      </p:sp>
    </p:spTree>
    <p:extLst>
      <p:ext uri="{BB962C8B-B14F-4D97-AF65-F5344CB8AC3E}">
        <p14:creationId xmlns:p14="http://schemas.microsoft.com/office/powerpoint/2010/main" val="3280533092"/>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p:cSld name="Title Slide with 2 Pictures">
    <p:spTree>
      <p:nvGrpSpPr>
        <p:cNvPr id="1" name=""/>
        <p:cNvGrpSpPr/>
        <p:nvPr/>
      </p:nvGrpSpPr>
      <p:grpSpPr>
        <a:xfrm>
          <a:off x="0" y="0"/>
          <a:ext cx="0" cy="0"/>
          <a:chOff x="0" y="0"/>
          <a:chExt cx="0" cy="0"/>
        </a:xfrm>
      </p:grpSpPr>
      <p:sp>
        <p:nvSpPr>
          <p:cNvPr id="7" name="Rectangle 6"/>
          <p:cNvSpPr/>
          <p:nvPr/>
        </p:nvSpPr>
        <p:spPr>
          <a:xfrm>
            <a:off x="282575" y="228600"/>
            <a:ext cx="4235450" cy="418782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sz="2400">
                <a:solidFill>
                  <a:schemeClr val="tx1"/>
                </a:solidFill>
                <a:latin typeface="Rockwell" panose="02060603020205020403" pitchFamily="18" charset="0"/>
                <a:ea typeface="MS PGothic" pitchFamily="34" charset="-128"/>
              </a:defRPr>
            </a:lvl1pPr>
            <a:lvl2pPr marL="37931725" indent="-37474525">
              <a:defRPr sz="2400">
                <a:solidFill>
                  <a:schemeClr val="tx1"/>
                </a:solidFill>
                <a:latin typeface="Rockwell" panose="02060603020205020403" pitchFamily="18" charset="0"/>
                <a:ea typeface="MS PGothic" pitchFamily="34" charset="-128"/>
              </a:defRPr>
            </a:lvl2pPr>
            <a:lvl3pPr>
              <a:defRPr sz="2400">
                <a:solidFill>
                  <a:schemeClr val="tx1"/>
                </a:solidFill>
                <a:latin typeface="Rockwell" panose="02060603020205020403" pitchFamily="18" charset="0"/>
                <a:ea typeface="MS PGothic" pitchFamily="34" charset="-128"/>
              </a:defRPr>
            </a:lvl3pPr>
            <a:lvl4pPr>
              <a:defRPr sz="2400">
                <a:solidFill>
                  <a:schemeClr val="tx1"/>
                </a:solidFill>
                <a:latin typeface="Rockwell" panose="02060603020205020403" pitchFamily="18" charset="0"/>
                <a:ea typeface="MS PGothic" pitchFamily="34" charset="-128"/>
              </a:defRPr>
            </a:lvl4pPr>
            <a:lvl5pPr>
              <a:defRPr sz="2400">
                <a:solidFill>
                  <a:schemeClr val="tx1"/>
                </a:solidFill>
                <a:latin typeface="Rockwell" panose="02060603020205020403" pitchFamily="18" charset="0"/>
                <a:ea typeface="MS PGothic" pitchFamily="34" charset="-128"/>
              </a:defRPr>
            </a:lvl5pPr>
            <a:lvl6pPr marL="457200" eaLnBrk="0" fontAlgn="base" hangingPunct="0">
              <a:spcBef>
                <a:spcPct val="0"/>
              </a:spcBef>
              <a:spcAft>
                <a:spcPct val="0"/>
              </a:spcAft>
              <a:defRPr sz="2400">
                <a:solidFill>
                  <a:schemeClr val="tx1"/>
                </a:solidFill>
                <a:latin typeface="Rockwell" panose="02060603020205020403" pitchFamily="18" charset="0"/>
                <a:ea typeface="MS PGothic" pitchFamily="34" charset="-128"/>
              </a:defRPr>
            </a:lvl6pPr>
            <a:lvl7pPr marL="914400" eaLnBrk="0" fontAlgn="base" hangingPunct="0">
              <a:spcBef>
                <a:spcPct val="0"/>
              </a:spcBef>
              <a:spcAft>
                <a:spcPct val="0"/>
              </a:spcAft>
              <a:defRPr sz="2400">
                <a:solidFill>
                  <a:schemeClr val="tx1"/>
                </a:solidFill>
                <a:latin typeface="Rockwell" panose="02060603020205020403" pitchFamily="18" charset="0"/>
                <a:ea typeface="MS PGothic" pitchFamily="34" charset="-128"/>
              </a:defRPr>
            </a:lvl7pPr>
            <a:lvl8pPr marL="1371600" eaLnBrk="0" fontAlgn="base" hangingPunct="0">
              <a:spcBef>
                <a:spcPct val="0"/>
              </a:spcBef>
              <a:spcAft>
                <a:spcPct val="0"/>
              </a:spcAft>
              <a:defRPr sz="2400">
                <a:solidFill>
                  <a:schemeClr val="tx1"/>
                </a:solidFill>
                <a:latin typeface="Rockwell" panose="02060603020205020403" pitchFamily="18" charset="0"/>
                <a:ea typeface="MS PGothic" pitchFamily="34" charset="-128"/>
              </a:defRPr>
            </a:lvl8pPr>
            <a:lvl9pPr marL="1828800" eaLnBrk="0" fontAlgn="base" hangingPunct="0">
              <a:spcBef>
                <a:spcPct val="0"/>
              </a:spcBef>
              <a:spcAft>
                <a:spcPct val="0"/>
              </a:spcAft>
              <a:defRPr sz="2400">
                <a:solidFill>
                  <a:schemeClr val="tx1"/>
                </a:solidFill>
                <a:latin typeface="Rockwell" panose="02060603020205020403" pitchFamily="18" charset="0"/>
                <a:ea typeface="MS PGothic" pitchFamily="34" charset="-128"/>
              </a:defRPr>
            </a:lvl9pPr>
          </a:lstStyle>
          <a:p>
            <a:pPr marL="0" marR="0" lvl="0" indent="0" algn="ctr" defTabSz="457200" rtl="0" eaLnBrk="1" fontAlgn="base" latinLnBrk="0" hangingPunct="1">
              <a:lnSpc>
                <a:spcPct val="100000"/>
              </a:lnSpc>
              <a:spcBef>
                <a:spcPct val="0"/>
              </a:spcBef>
              <a:spcAft>
                <a:spcPct val="0"/>
              </a:spcAft>
              <a:buClrTx/>
              <a:buSzTx/>
              <a:buFontTx/>
              <a:buNone/>
              <a:tabLst/>
              <a:defRPr/>
            </a:pPr>
            <a:endParaRPr kumimoji="0" lang="en-US" altLang="en-US" sz="1800" b="0" i="0" u="none" strike="noStrike" kern="1200" cap="none" spc="0" normalizeH="0" baseline="0" noProof="0" smtClean="0">
              <a:ln>
                <a:noFill/>
              </a:ln>
              <a:solidFill>
                <a:srgbClr val="FFFFFF"/>
              </a:solidFill>
              <a:effectLst/>
              <a:uLnTx/>
              <a:uFillTx/>
              <a:latin typeface="Rockwell" panose="02060603020205020403" pitchFamily="18" charset="0"/>
              <a:ea typeface="MS PGothic" pitchFamily="34" charset="-128"/>
              <a:cs typeface="+mn-cs"/>
            </a:endParaRPr>
          </a:p>
        </p:txBody>
      </p:sp>
      <p:sp>
        <p:nvSpPr>
          <p:cNvPr id="8" name="Rectangle 7"/>
          <p:cNvSpPr/>
          <p:nvPr/>
        </p:nvSpPr>
        <p:spPr>
          <a:xfrm>
            <a:off x="6802438" y="228600"/>
            <a:ext cx="2057400" cy="203835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sz="2400">
                <a:solidFill>
                  <a:schemeClr val="tx1"/>
                </a:solidFill>
                <a:latin typeface="Rockwell" panose="02060603020205020403" pitchFamily="18" charset="0"/>
                <a:ea typeface="MS PGothic" pitchFamily="34" charset="-128"/>
              </a:defRPr>
            </a:lvl1pPr>
            <a:lvl2pPr marL="37931725" indent="-37474525">
              <a:defRPr sz="2400">
                <a:solidFill>
                  <a:schemeClr val="tx1"/>
                </a:solidFill>
                <a:latin typeface="Rockwell" panose="02060603020205020403" pitchFamily="18" charset="0"/>
                <a:ea typeface="MS PGothic" pitchFamily="34" charset="-128"/>
              </a:defRPr>
            </a:lvl2pPr>
            <a:lvl3pPr>
              <a:defRPr sz="2400">
                <a:solidFill>
                  <a:schemeClr val="tx1"/>
                </a:solidFill>
                <a:latin typeface="Rockwell" panose="02060603020205020403" pitchFamily="18" charset="0"/>
                <a:ea typeface="MS PGothic" pitchFamily="34" charset="-128"/>
              </a:defRPr>
            </a:lvl3pPr>
            <a:lvl4pPr>
              <a:defRPr sz="2400">
                <a:solidFill>
                  <a:schemeClr val="tx1"/>
                </a:solidFill>
                <a:latin typeface="Rockwell" panose="02060603020205020403" pitchFamily="18" charset="0"/>
                <a:ea typeface="MS PGothic" pitchFamily="34" charset="-128"/>
              </a:defRPr>
            </a:lvl4pPr>
            <a:lvl5pPr>
              <a:defRPr sz="2400">
                <a:solidFill>
                  <a:schemeClr val="tx1"/>
                </a:solidFill>
                <a:latin typeface="Rockwell" panose="02060603020205020403" pitchFamily="18" charset="0"/>
                <a:ea typeface="MS PGothic" pitchFamily="34" charset="-128"/>
              </a:defRPr>
            </a:lvl5pPr>
            <a:lvl6pPr marL="457200" eaLnBrk="0" fontAlgn="base" hangingPunct="0">
              <a:spcBef>
                <a:spcPct val="0"/>
              </a:spcBef>
              <a:spcAft>
                <a:spcPct val="0"/>
              </a:spcAft>
              <a:defRPr sz="2400">
                <a:solidFill>
                  <a:schemeClr val="tx1"/>
                </a:solidFill>
                <a:latin typeface="Rockwell" panose="02060603020205020403" pitchFamily="18" charset="0"/>
                <a:ea typeface="MS PGothic" pitchFamily="34" charset="-128"/>
              </a:defRPr>
            </a:lvl6pPr>
            <a:lvl7pPr marL="914400" eaLnBrk="0" fontAlgn="base" hangingPunct="0">
              <a:spcBef>
                <a:spcPct val="0"/>
              </a:spcBef>
              <a:spcAft>
                <a:spcPct val="0"/>
              </a:spcAft>
              <a:defRPr sz="2400">
                <a:solidFill>
                  <a:schemeClr val="tx1"/>
                </a:solidFill>
                <a:latin typeface="Rockwell" panose="02060603020205020403" pitchFamily="18" charset="0"/>
                <a:ea typeface="MS PGothic" pitchFamily="34" charset="-128"/>
              </a:defRPr>
            </a:lvl7pPr>
            <a:lvl8pPr marL="1371600" eaLnBrk="0" fontAlgn="base" hangingPunct="0">
              <a:spcBef>
                <a:spcPct val="0"/>
              </a:spcBef>
              <a:spcAft>
                <a:spcPct val="0"/>
              </a:spcAft>
              <a:defRPr sz="2400">
                <a:solidFill>
                  <a:schemeClr val="tx1"/>
                </a:solidFill>
                <a:latin typeface="Rockwell" panose="02060603020205020403" pitchFamily="18" charset="0"/>
                <a:ea typeface="MS PGothic" pitchFamily="34" charset="-128"/>
              </a:defRPr>
            </a:lvl8pPr>
            <a:lvl9pPr marL="1828800" eaLnBrk="0" fontAlgn="base" hangingPunct="0">
              <a:spcBef>
                <a:spcPct val="0"/>
              </a:spcBef>
              <a:spcAft>
                <a:spcPct val="0"/>
              </a:spcAft>
              <a:defRPr sz="2400">
                <a:solidFill>
                  <a:schemeClr val="tx1"/>
                </a:solidFill>
                <a:latin typeface="Rockwell" panose="02060603020205020403" pitchFamily="18" charset="0"/>
                <a:ea typeface="MS PGothic" pitchFamily="34" charset="-128"/>
              </a:defRPr>
            </a:lvl9pPr>
          </a:lstStyle>
          <a:p>
            <a:pPr marL="0" marR="0" lvl="0" indent="0" algn="ctr" defTabSz="457200" rtl="0" eaLnBrk="1" fontAlgn="base" latinLnBrk="0" hangingPunct="1">
              <a:lnSpc>
                <a:spcPct val="100000"/>
              </a:lnSpc>
              <a:spcBef>
                <a:spcPct val="0"/>
              </a:spcBef>
              <a:spcAft>
                <a:spcPct val="0"/>
              </a:spcAft>
              <a:buClrTx/>
              <a:buSzTx/>
              <a:buFontTx/>
              <a:buNone/>
              <a:tabLst/>
              <a:defRPr/>
            </a:pPr>
            <a:endParaRPr kumimoji="0" lang="en-US" altLang="en-US" sz="1800" b="0" i="0" u="none" strike="noStrike" kern="1200" cap="none" spc="0" normalizeH="0" baseline="0" noProof="0" smtClean="0">
              <a:ln>
                <a:noFill/>
              </a:ln>
              <a:solidFill>
                <a:srgbClr val="FFFFFF"/>
              </a:solidFill>
              <a:effectLst/>
              <a:uLnTx/>
              <a:uFillTx/>
              <a:latin typeface="Rockwell" panose="02060603020205020403" pitchFamily="18" charset="0"/>
              <a:ea typeface="MS PGothic" pitchFamily="34" charset="-128"/>
              <a:cs typeface="+mn-cs"/>
            </a:endParaRPr>
          </a:p>
        </p:txBody>
      </p:sp>
      <p:sp>
        <p:nvSpPr>
          <p:cNvPr id="9" name="Rectangle 8"/>
          <p:cNvSpPr/>
          <p:nvPr/>
        </p:nvSpPr>
        <p:spPr>
          <a:xfrm>
            <a:off x="4624388" y="2378075"/>
            <a:ext cx="2057400" cy="203835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sz="2400">
                <a:solidFill>
                  <a:schemeClr val="tx1"/>
                </a:solidFill>
                <a:latin typeface="Rockwell" panose="02060603020205020403" pitchFamily="18" charset="0"/>
                <a:ea typeface="MS PGothic" pitchFamily="34" charset="-128"/>
              </a:defRPr>
            </a:lvl1pPr>
            <a:lvl2pPr marL="37931725" indent="-37474525">
              <a:defRPr sz="2400">
                <a:solidFill>
                  <a:schemeClr val="tx1"/>
                </a:solidFill>
                <a:latin typeface="Rockwell" panose="02060603020205020403" pitchFamily="18" charset="0"/>
                <a:ea typeface="MS PGothic" pitchFamily="34" charset="-128"/>
              </a:defRPr>
            </a:lvl2pPr>
            <a:lvl3pPr>
              <a:defRPr sz="2400">
                <a:solidFill>
                  <a:schemeClr val="tx1"/>
                </a:solidFill>
                <a:latin typeface="Rockwell" panose="02060603020205020403" pitchFamily="18" charset="0"/>
                <a:ea typeface="MS PGothic" pitchFamily="34" charset="-128"/>
              </a:defRPr>
            </a:lvl3pPr>
            <a:lvl4pPr>
              <a:defRPr sz="2400">
                <a:solidFill>
                  <a:schemeClr val="tx1"/>
                </a:solidFill>
                <a:latin typeface="Rockwell" panose="02060603020205020403" pitchFamily="18" charset="0"/>
                <a:ea typeface="MS PGothic" pitchFamily="34" charset="-128"/>
              </a:defRPr>
            </a:lvl4pPr>
            <a:lvl5pPr>
              <a:defRPr sz="2400">
                <a:solidFill>
                  <a:schemeClr val="tx1"/>
                </a:solidFill>
                <a:latin typeface="Rockwell" panose="02060603020205020403" pitchFamily="18" charset="0"/>
                <a:ea typeface="MS PGothic" pitchFamily="34" charset="-128"/>
              </a:defRPr>
            </a:lvl5pPr>
            <a:lvl6pPr marL="457200" eaLnBrk="0" fontAlgn="base" hangingPunct="0">
              <a:spcBef>
                <a:spcPct val="0"/>
              </a:spcBef>
              <a:spcAft>
                <a:spcPct val="0"/>
              </a:spcAft>
              <a:defRPr sz="2400">
                <a:solidFill>
                  <a:schemeClr val="tx1"/>
                </a:solidFill>
                <a:latin typeface="Rockwell" panose="02060603020205020403" pitchFamily="18" charset="0"/>
                <a:ea typeface="MS PGothic" pitchFamily="34" charset="-128"/>
              </a:defRPr>
            </a:lvl6pPr>
            <a:lvl7pPr marL="914400" eaLnBrk="0" fontAlgn="base" hangingPunct="0">
              <a:spcBef>
                <a:spcPct val="0"/>
              </a:spcBef>
              <a:spcAft>
                <a:spcPct val="0"/>
              </a:spcAft>
              <a:defRPr sz="2400">
                <a:solidFill>
                  <a:schemeClr val="tx1"/>
                </a:solidFill>
                <a:latin typeface="Rockwell" panose="02060603020205020403" pitchFamily="18" charset="0"/>
                <a:ea typeface="MS PGothic" pitchFamily="34" charset="-128"/>
              </a:defRPr>
            </a:lvl7pPr>
            <a:lvl8pPr marL="1371600" eaLnBrk="0" fontAlgn="base" hangingPunct="0">
              <a:spcBef>
                <a:spcPct val="0"/>
              </a:spcBef>
              <a:spcAft>
                <a:spcPct val="0"/>
              </a:spcAft>
              <a:defRPr sz="2400">
                <a:solidFill>
                  <a:schemeClr val="tx1"/>
                </a:solidFill>
                <a:latin typeface="Rockwell" panose="02060603020205020403" pitchFamily="18" charset="0"/>
                <a:ea typeface="MS PGothic" pitchFamily="34" charset="-128"/>
              </a:defRPr>
            </a:lvl8pPr>
            <a:lvl9pPr marL="1828800" eaLnBrk="0" fontAlgn="base" hangingPunct="0">
              <a:spcBef>
                <a:spcPct val="0"/>
              </a:spcBef>
              <a:spcAft>
                <a:spcPct val="0"/>
              </a:spcAft>
              <a:defRPr sz="2400">
                <a:solidFill>
                  <a:schemeClr val="tx1"/>
                </a:solidFill>
                <a:latin typeface="Rockwell" panose="02060603020205020403" pitchFamily="18" charset="0"/>
                <a:ea typeface="MS PGothic" pitchFamily="34" charset="-128"/>
              </a:defRPr>
            </a:lvl9pPr>
          </a:lstStyle>
          <a:p>
            <a:pPr marL="0" marR="0" lvl="0" indent="0" algn="ctr" defTabSz="457200" rtl="0" eaLnBrk="1" fontAlgn="base" latinLnBrk="0" hangingPunct="1">
              <a:lnSpc>
                <a:spcPct val="100000"/>
              </a:lnSpc>
              <a:spcBef>
                <a:spcPct val="0"/>
              </a:spcBef>
              <a:spcAft>
                <a:spcPct val="0"/>
              </a:spcAft>
              <a:buClrTx/>
              <a:buSzTx/>
              <a:buFontTx/>
              <a:buNone/>
              <a:tabLst/>
              <a:defRPr/>
            </a:pPr>
            <a:endParaRPr kumimoji="0" lang="en-US" altLang="en-US" sz="1800" b="0" i="0" u="none" strike="noStrike" kern="1200" cap="none" spc="0" normalizeH="0" baseline="0" noProof="0" smtClean="0">
              <a:ln>
                <a:noFill/>
              </a:ln>
              <a:solidFill>
                <a:srgbClr val="FFFFFF"/>
              </a:solidFill>
              <a:effectLst/>
              <a:uLnTx/>
              <a:uFillTx/>
              <a:latin typeface="Rockwell" panose="02060603020205020403" pitchFamily="18" charset="0"/>
              <a:ea typeface="MS PGothic" pitchFamily="34" charset="-128"/>
              <a:cs typeface="+mn-cs"/>
            </a:endParaRPr>
          </a:p>
        </p:txBody>
      </p:sp>
      <p:sp>
        <p:nvSpPr>
          <p:cNvPr id="10" name="TextBox 9"/>
          <p:cNvSpPr txBox="1">
            <a:spLocks noChangeArrowheads="1"/>
          </p:cNvSpPr>
          <p:nvPr/>
        </p:nvSpPr>
        <p:spPr bwMode="auto">
          <a:xfrm>
            <a:off x="425450" y="174625"/>
            <a:ext cx="412750" cy="831850"/>
          </a:xfrm>
          <a:prstGeom prst="rect">
            <a:avLst/>
          </a:prstGeom>
          <a:noFill/>
          <a:ln>
            <a:noFill/>
          </a:ln>
          <a:extLst/>
        </p:spPr>
        <p:txBody>
          <a:bodyPr lIns="0" tIns="0" rIns="0" bIns="0">
            <a:spAutoFit/>
          </a:bodyPr>
          <a:lstStyle>
            <a:lvl1pPr>
              <a:defRPr sz="2400">
                <a:solidFill>
                  <a:schemeClr val="tx1"/>
                </a:solidFill>
                <a:latin typeface="Rockwell" panose="02060603020205020403" pitchFamily="18" charset="0"/>
                <a:ea typeface="MS PGothic" pitchFamily="34" charset="-128"/>
              </a:defRPr>
            </a:lvl1pPr>
            <a:lvl2pPr marL="37931725" indent="-37474525">
              <a:defRPr sz="2400">
                <a:solidFill>
                  <a:schemeClr val="tx1"/>
                </a:solidFill>
                <a:latin typeface="Rockwell" panose="02060603020205020403" pitchFamily="18" charset="0"/>
                <a:ea typeface="MS PGothic" pitchFamily="34" charset="-128"/>
              </a:defRPr>
            </a:lvl2pPr>
            <a:lvl3pPr>
              <a:defRPr sz="2400">
                <a:solidFill>
                  <a:schemeClr val="tx1"/>
                </a:solidFill>
                <a:latin typeface="Rockwell" panose="02060603020205020403" pitchFamily="18" charset="0"/>
                <a:ea typeface="MS PGothic" pitchFamily="34" charset="-128"/>
              </a:defRPr>
            </a:lvl3pPr>
            <a:lvl4pPr>
              <a:defRPr sz="2400">
                <a:solidFill>
                  <a:schemeClr val="tx1"/>
                </a:solidFill>
                <a:latin typeface="Rockwell" panose="02060603020205020403" pitchFamily="18" charset="0"/>
                <a:ea typeface="MS PGothic" pitchFamily="34" charset="-128"/>
              </a:defRPr>
            </a:lvl4pPr>
            <a:lvl5pPr>
              <a:defRPr sz="2400">
                <a:solidFill>
                  <a:schemeClr val="tx1"/>
                </a:solidFill>
                <a:latin typeface="Rockwell" panose="02060603020205020403" pitchFamily="18" charset="0"/>
                <a:ea typeface="MS PGothic" pitchFamily="34" charset="-128"/>
              </a:defRPr>
            </a:lvl5pPr>
            <a:lvl6pPr marL="457200" eaLnBrk="0" fontAlgn="base" hangingPunct="0">
              <a:spcBef>
                <a:spcPct val="0"/>
              </a:spcBef>
              <a:spcAft>
                <a:spcPct val="0"/>
              </a:spcAft>
              <a:defRPr sz="2400">
                <a:solidFill>
                  <a:schemeClr val="tx1"/>
                </a:solidFill>
                <a:latin typeface="Rockwell" panose="02060603020205020403" pitchFamily="18" charset="0"/>
                <a:ea typeface="MS PGothic" pitchFamily="34" charset="-128"/>
              </a:defRPr>
            </a:lvl6pPr>
            <a:lvl7pPr marL="914400" eaLnBrk="0" fontAlgn="base" hangingPunct="0">
              <a:spcBef>
                <a:spcPct val="0"/>
              </a:spcBef>
              <a:spcAft>
                <a:spcPct val="0"/>
              </a:spcAft>
              <a:defRPr sz="2400">
                <a:solidFill>
                  <a:schemeClr val="tx1"/>
                </a:solidFill>
                <a:latin typeface="Rockwell" panose="02060603020205020403" pitchFamily="18" charset="0"/>
                <a:ea typeface="MS PGothic" pitchFamily="34" charset="-128"/>
              </a:defRPr>
            </a:lvl7pPr>
            <a:lvl8pPr marL="1371600" eaLnBrk="0" fontAlgn="base" hangingPunct="0">
              <a:spcBef>
                <a:spcPct val="0"/>
              </a:spcBef>
              <a:spcAft>
                <a:spcPct val="0"/>
              </a:spcAft>
              <a:defRPr sz="2400">
                <a:solidFill>
                  <a:schemeClr val="tx1"/>
                </a:solidFill>
                <a:latin typeface="Rockwell" panose="02060603020205020403" pitchFamily="18" charset="0"/>
                <a:ea typeface="MS PGothic" pitchFamily="34" charset="-128"/>
              </a:defRPr>
            </a:lvl8pPr>
            <a:lvl9pPr marL="1828800" eaLnBrk="0" fontAlgn="base" hangingPunct="0">
              <a:spcBef>
                <a:spcPct val="0"/>
              </a:spcBef>
              <a:spcAft>
                <a:spcPct val="0"/>
              </a:spcAft>
              <a:defRPr sz="2400">
                <a:solidFill>
                  <a:schemeClr val="tx1"/>
                </a:solidFill>
                <a:latin typeface="Rockwell" panose="02060603020205020403" pitchFamily="18" charset="0"/>
                <a:ea typeface="MS PGothic" pitchFamily="34"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defRPr/>
            </a:pPr>
            <a:r>
              <a:rPr kumimoji="0" lang="en-US" altLang="en-US" sz="5400" b="1" i="0" u="none" strike="noStrike" kern="1200" cap="none" spc="0" normalizeH="0" baseline="0" noProof="0" smtClean="0">
                <a:ln>
                  <a:noFill/>
                </a:ln>
                <a:solidFill>
                  <a:srgbClr val="A1C4E3"/>
                </a:solidFill>
                <a:effectLst/>
                <a:uLnTx/>
                <a:uFillTx/>
                <a:latin typeface="Rockwell" panose="02060603020205020403" pitchFamily="18" charset="0"/>
                <a:ea typeface="MS PGothic" pitchFamily="34" charset="-128"/>
                <a:cs typeface="+mn-cs"/>
              </a:rPr>
              <a:t>+</a:t>
            </a:r>
          </a:p>
        </p:txBody>
      </p:sp>
      <p:sp>
        <p:nvSpPr>
          <p:cNvPr id="2" name="Title 1"/>
          <p:cNvSpPr>
            <a:spLocks noGrp="1"/>
          </p:cNvSpPr>
          <p:nvPr>
            <p:ph type="ctrTitle"/>
          </p:nvPr>
        </p:nvSpPr>
        <p:spPr>
          <a:xfrm>
            <a:off x="4800600" y="4624668"/>
            <a:ext cx="4038600" cy="933450"/>
          </a:xfrm>
        </p:spPr>
        <p:txBody>
          <a:bodyPr>
            <a:normAutofit/>
          </a:bodyPr>
          <a:lstStyle>
            <a:lvl1pPr>
              <a:defRPr sz="2800"/>
            </a:lvl1pPr>
          </a:lstStyle>
          <a:p>
            <a:r>
              <a:rPr lang="en-US" smtClean="0"/>
              <a:t>Click to edit Master title style</a:t>
            </a:r>
            <a:endParaRPr/>
          </a:p>
        </p:txBody>
      </p:sp>
      <p:sp>
        <p:nvSpPr>
          <p:cNvPr id="3" name="Subtitle 2"/>
          <p:cNvSpPr>
            <a:spLocks noGrp="1"/>
          </p:cNvSpPr>
          <p:nvPr>
            <p:ph type="subTitle" idx="1"/>
          </p:nvPr>
        </p:nvSpPr>
        <p:spPr>
          <a:xfrm>
            <a:off x="4800600" y="5562599"/>
            <a:ext cx="4038600" cy="748553"/>
          </a:xfrm>
        </p:spPr>
        <p:txBody>
          <a:bodyPr>
            <a:normAutofit/>
          </a:bodyPr>
          <a:lstStyle>
            <a:lvl1pPr marL="0" indent="0" algn="l">
              <a:spcBef>
                <a:spcPts val="300"/>
              </a:spcBef>
              <a:buNone/>
              <a:defRPr sz="14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dirty="0"/>
          </a:p>
        </p:txBody>
      </p:sp>
      <p:sp>
        <p:nvSpPr>
          <p:cNvPr id="13" name="Picture Placeholder 12"/>
          <p:cNvSpPr>
            <a:spLocks noGrp="1"/>
          </p:cNvSpPr>
          <p:nvPr>
            <p:ph type="pic" sz="quarter" idx="12"/>
          </p:nvPr>
        </p:nvSpPr>
        <p:spPr>
          <a:xfrm>
            <a:off x="4624388" y="228600"/>
            <a:ext cx="2057400" cy="2039112"/>
          </a:xfrm>
        </p:spPr>
        <p:txBody>
          <a:bodyPr rtlCol="0">
            <a:normAutofit/>
          </a:bodyPr>
          <a:lstStyle>
            <a:lvl1pPr>
              <a:buNone/>
              <a:defRPr/>
            </a:lvl1pPr>
          </a:lstStyle>
          <a:p>
            <a:pPr lvl="0"/>
            <a:r>
              <a:rPr lang="en-US" noProof="0" smtClean="0"/>
              <a:t>Click icon to add picture</a:t>
            </a:r>
            <a:endParaRPr noProof="0"/>
          </a:p>
        </p:txBody>
      </p:sp>
      <p:sp>
        <p:nvSpPr>
          <p:cNvPr id="14" name="Picture Placeholder 12"/>
          <p:cNvSpPr>
            <a:spLocks noGrp="1"/>
          </p:cNvSpPr>
          <p:nvPr>
            <p:ph type="pic" sz="quarter" idx="13"/>
          </p:nvPr>
        </p:nvSpPr>
        <p:spPr>
          <a:xfrm>
            <a:off x="6802438" y="2377440"/>
            <a:ext cx="2057400" cy="2039112"/>
          </a:xfrm>
        </p:spPr>
        <p:txBody>
          <a:bodyPr rtlCol="0">
            <a:normAutofit/>
          </a:bodyPr>
          <a:lstStyle>
            <a:lvl1pPr>
              <a:buNone/>
              <a:defRPr/>
            </a:lvl1pPr>
          </a:lstStyle>
          <a:p>
            <a:pPr lvl="0"/>
            <a:r>
              <a:rPr lang="en-US" noProof="0" smtClean="0"/>
              <a:t>Click icon to add picture</a:t>
            </a:r>
            <a:endParaRPr noProof="0"/>
          </a:p>
        </p:txBody>
      </p:sp>
      <p:sp>
        <p:nvSpPr>
          <p:cNvPr id="16" name="Text Placeholder 3"/>
          <p:cNvSpPr>
            <a:spLocks noGrp="1"/>
          </p:cNvSpPr>
          <p:nvPr>
            <p:ph type="body" sz="half" idx="2"/>
          </p:nvPr>
        </p:nvSpPr>
        <p:spPr>
          <a:xfrm>
            <a:off x="857250" y="1779494"/>
            <a:ext cx="3086100" cy="2040905"/>
          </a:xfrm>
        </p:spPr>
        <p:txBody>
          <a:bodyPr lIns="45720" rIns="45720">
            <a:noAutofit/>
          </a:bodyPr>
          <a:lstStyle>
            <a:lvl1pPr marL="0" indent="0" algn="ctr">
              <a:spcBef>
                <a:spcPts val="600"/>
              </a:spcBef>
              <a:buNone/>
              <a:defRPr sz="4600">
                <a:solidFill>
                  <a:schemeClr val="bg1"/>
                </a:solidFill>
              </a:defRPr>
            </a:lvl1pPr>
            <a:lvl2pPr>
              <a:defRPr sz="1200"/>
            </a:lvl2pPr>
            <a:lvl3pPr>
              <a:defRPr sz="1000"/>
            </a:lvl3pPr>
            <a:lvl4pPr>
              <a:defRPr sz="900"/>
            </a:lvl4pPr>
            <a:lvl5pPr>
              <a:defRPr sz="900"/>
            </a:lvl5pPr>
          </a:lstStyle>
          <a:p>
            <a:pPr lvl="0"/>
            <a:r>
              <a:rPr lang="en-US" smtClean="0"/>
              <a:t>Edit Master text styles</a:t>
            </a:r>
          </a:p>
        </p:txBody>
      </p:sp>
      <p:sp>
        <p:nvSpPr>
          <p:cNvPr id="11" name="Date Placeholder 3"/>
          <p:cNvSpPr>
            <a:spLocks noGrp="1"/>
          </p:cNvSpPr>
          <p:nvPr>
            <p:ph type="dt" sz="half" idx="14"/>
          </p:nvPr>
        </p:nvSpPr>
        <p:spPr>
          <a:xfrm>
            <a:off x="4800600" y="6426200"/>
            <a:ext cx="1231900" cy="365125"/>
          </a:xfrm>
        </p:spPr>
        <p:txBody>
          <a:bodyPr/>
          <a:lstStyle>
            <a:lvl1pPr algn="l" eaLnBrk="0" hangingPunct="0">
              <a:defRPr/>
            </a:lvl1pPr>
          </a:lstStyle>
          <a:p>
            <a:pPr marL="0" marR="0" lvl="0" indent="0" algn="l" defTabSz="457200" rtl="0" eaLnBrk="0" fontAlgn="base" latinLnBrk="0" hangingPunct="0">
              <a:lnSpc>
                <a:spcPct val="100000"/>
              </a:lnSpc>
              <a:spcBef>
                <a:spcPct val="0"/>
              </a:spcBef>
              <a:spcAft>
                <a:spcPct val="0"/>
              </a:spcAft>
              <a:buClrTx/>
              <a:buSzTx/>
              <a:buFontTx/>
              <a:buNone/>
              <a:tabLst/>
              <a:defRPr/>
            </a:pPr>
            <a:fld id="{6CC97AC9-12EA-4D21-8E6D-6393C464ABD1}" type="datetime1">
              <a:rPr kumimoji="0" lang="en-US" altLang="en-US" sz="1100" b="0" i="0" u="none" strike="noStrike" kern="1200" cap="none" spc="0" normalizeH="0" baseline="0" noProof="0">
                <a:ln>
                  <a:noFill/>
                </a:ln>
                <a:solidFill>
                  <a:srgbClr val="595959"/>
                </a:solidFill>
                <a:effectLst/>
                <a:uLnTx/>
                <a:uFillTx/>
                <a:latin typeface="Rockwell" panose="02060603020205020403" pitchFamily="18" charset="0"/>
                <a:ea typeface="MS PGothic" pitchFamily="34" charset="-128"/>
                <a:cs typeface="+mn-cs"/>
              </a:rPr>
              <a:pPr marL="0" marR="0" lvl="0" indent="0" algn="l" defTabSz="457200" rtl="0" eaLnBrk="0" fontAlgn="base" latinLnBrk="0" hangingPunct="0">
                <a:lnSpc>
                  <a:spcPct val="100000"/>
                </a:lnSpc>
                <a:spcBef>
                  <a:spcPct val="0"/>
                </a:spcBef>
                <a:spcAft>
                  <a:spcPct val="0"/>
                </a:spcAft>
                <a:buClrTx/>
                <a:buSzTx/>
                <a:buFontTx/>
                <a:buNone/>
                <a:tabLst/>
                <a:defRPr/>
              </a:pPr>
              <a:t>7/26/2018</a:t>
            </a:fld>
            <a:endParaRPr kumimoji="0" lang="en-US" altLang="en-US" sz="1100" b="0" i="0" u="none" strike="noStrike" kern="1200" cap="none" spc="0" normalizeH="0" baseline="0" noProof="0">
              <a:ln>
                <a:noFill/>
              </a:ln>
              <a:solidFill>
                <a:srgbClr val="595959"/>
              </a:solidFill>
              <a:effectLst/>
              <a:uLnTx/>
              <a:uFillTx/>
              <a:latin typeface="Rockwell" panose="02060603020205020403" pitchFamily="18" charset="0"/>
              <a:ea typeface="MS PGothic" pitchFamily="34" charset="-128"/>
              <a:cs typeface="+mn-cs"/>
            </a:endParaRPr>
          </a:p>
        </p:txBody>
      </p:sp>
      <p:sp>
        <p:nvSpPr>
          <p:cNvPr id="12" name="Footer Placeholder 4"/>
          <p:cNvSpPr>
            <a:spLocks noGrp="1"/>
          </p:cNvSpPr>
          <p:nvPr>
            <p:ph type="ftr" sz="quarter" idx="15"/>
          </p:nvPr>
        </p:nvSpPr>
        <p:spPr>
          <a:xfrm>
            <a:off x="6311900" y="6426200"/>
            <a:ext cx="2616200" cy="365125"/>
          </a:xfrm>
        </p:spPr>
        <p:txBody>
          <a:bodyPr/>
          <a:lstStyle>
            <a:lvl1pPr algn="r" eaLnBrk="0" hangingPunct="0">
              <a:defRPr/>
            </a:lvl1pPr>
          </a:lstStyle>
          <a:p>
            <a:pPr marL="0" marR="0" lvl="0" indent="0" algn="r" defTabSz="457200" rtl="0" eaLnBrk="0" fontAlgn="base" latinLnBrk="0" hangingPunct="0">
              <a:lnSpc>
                <a:spcPct val="100000"/>
              </a:lnSpc>
              <a:spcBef>
                <a:spcPct val="0"/>
              </a:spcBef>
              <a:spcAft>
                <a:spcPct val="0"/>
              </a:spcAft>
              <a:buClrTx/>
              <a:buSzTx/>
              <a:buFontTx/>
              <a:buNone/>
              <a:tabLst/>
              <a:defRPr/>
            </a:pPr>
            <a:endParaRPr kumimoji="0" lang="en-US" altLang="en-US" sz="1100" b="0" i="0" u="none" strike="noStrike" kern="1200" cap="none" spc="0" normalizeH="0" baseline="0" noProof="0">
              <a:ln>
                <a:noFill/>
              </a:ln>
              <a:solidFill>
                <a:srgbClr val="595959"/>
              </a:solidFill>
              <a:effectLst/>
              <a:uLnTx/>
              <a:uFillTx/>
              <a:latin typeface="Rockwell" panose="02060603020205020403" pitchFamily="18" charset="0"/>
              <a:ea typeface="MS PGothic" pitchFamily="34" charset="-128"/>
              <a:cs typeface="+mn-cs"/>
            </a:endParaRPr>
          </a:p>
        </p:txBody>
      </p:sp>
    </p:spTree>
    <p:extLst>
      <p:ext uri="{BB962C8B-B14F-4D97-AF65-F5344CB8AC3E}">
        <p14:creationId xmlns:p14="http://schemas.microsoft.com/office/powerpoint/2010/main" val="2015570872"/>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4" name="Rectangle 3"/>
          <p:cNvSpPr/>
          <p:nvPr/>
        </p:nvSpPr>
        <p:spPr>
          <a:xfrm>
            <a:off x="658813" y="228600"/>
            <a:ext cx="8201025" cy="634523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sz="2400">
                <a:solidFill>
                  <a:schemeClr val="tx1"/>
                </a:solidFill>
                <a:latin typeface="Rockwell" panose="02060603020205020403" pitchFamily="18" charset="0"/>
                <a:ea typeface="MS PGothic" pitchFamily="34" charset="-128"/>
              </a:defRPr>
            </a:lvl1pPr>
            <a:lvl2pPr marL="37931725" indent="-37474525">
              <a:defRPr sz="2400">
                <a:solidFill>
                  <a:schemeClr val="tx1"/>
                </a:solidFill>
                <a:latin typeface="Rockwell" panose="02060603020205020403" pitchFamily="18" charset="0"/>
                <a:ea typeface="MS PGothic" pitchFamily="34" charset="-128"/>
              </a:defRPr>
            </a:lvl2pPr>
            <a:lvl3pPr>
              <a:defRPr sz="2400">
                <a:solidFill>
                  <a:schemeClr val="tx1"/>
                </a:solidFill>
                <a:latin typeface="Rockwell" panose="02060603020205020403" pitchFamily="18" charset="0"/>
                <a:ea typeface="MS PGothic" pitchFamily="34" charset="-128"/>
              </a:defRPr>
            </a:lvl3pPr>
            <a:lvl4pPr>
              <a:defRPr sz="2400">
                <a:solidFill>
                  <a:schemeClr val="tx1"/>
                </a:solidFill>
                <a:latin typeface="Rockwell" panose="02060603020205020403" pitchFamily="18" charset="0"/>
                <a:ea typeface="MS PGothic" pitchFamily="34" charset="-128"/>
              </a:defRPr>
            </a:lvl4pPr>
            <a:lvl5pPr>
              <a:defRPr sz="2400">
                <a:solidFill>
                  <a:schemeClr val="tx1"/>
                </a:solidFill>
                <a:latin typeface="Rockwell" panose="02060603020205020403" pitchFamily="18" charset="0"/>
                <a:ea typeface="MS PGothic" pitchFamily="34" charset="-128"/>
              </a:defRPr>
            </a:lvl5pPr>
            <a:lvl6pPr marL="457200" eaLnBrk="0" fontAlgn="base" hangingPunct="0">
              <a:spcBef>
                <a:spcPct val="0"/>
              </a:spcBef>
              <a:spcAft>
                <a:spcPct val="0"/>
              </a:spcAft>
              <a:defRPr sz="2400">
                <a:solidFill>
                  <a:schemeClr val="tx1"/>
                </a:solidFill>
                <a:latin typeface="Rockwell" panose="02060603020205020403" pitchFamily="18" charset="0"/>
                <a:ea typeface="MS PGothic" pitchFamily="34" charset="-128"/>
              </a:defRPr>
            </a:lvl6pPr>
            <a:lvl7pPr marL="914400" eaLnBrk="0" fontAlgn="base" hangingPunct="0">
              <a:spcBef>
                <a:spcPct val="0"/>
              </a:spcBef>
              <a:spcAft>
                <a:spcPct val="0"/>
              </a:spcAft>
              <a:defRPr sz="2400">
                <a:solidFill>
                  <a:schemeClr val="tx1"/>
                </a:solidFill>
                <a:latin typeface="Rockwell" panose="02060603020205020403" pitchFamily="18" charset="0"/>
                <a:ea typeface="MS PGothic" pitchFamily="34" charset="-128"/>
              </a:defRPr>
            </a:lvl7pPr>
            <a:lvl8pPr marL="1371600" eaLnBrk="0" fontAlgn="base" hangingPunct="0">
              <a:spcBef>
                <a:spcPct val="0"/>
              </a:spcBef>
              <a:spcAft>
                <a:spcPct val="0"/>
              </a:spcAft>
              <a:defRPr sz="2400">
                <a:solidFill>
                  <a:schemeClr val="tx1"/>
                </a:solidFill>
                <a:latin typeface="Rockwell" panose="02060603020205020403" pitchFamily="18" charset="0"/>
                <a:ea typeface="MS PGothic" pitchFamily="34" charset="-128"/>
              </a:defRPr>
            </a:lvl8pPr>
            <a:lvl9pPr marL="1828800" eaLnBrk="0" fontAlgn="base" hangingPunct="0">
              <a:spcBef>
                <a:spcPct val="0"/>
              </a:spcBef>
              <a:spcAft>
                <a:spcPct val="0"/>
              </a:spcAft>
              <a:defRPr sz="2400">
                <a:solidFill>
                  <a:schemeClr val="tx1"/>
                </a:solidFill>
                <a:latin typeface="Rockwell" panose="02060603020205020403" pitchFamily="18" charset="0"/>
                <a:ea typeface="MS PGothic" pitchFamily="34" charset="-128"/>
              </a:defRPr>
            </a:lvl9pPr>
          </a:lstStyle>
          <a:p>
            <a:pPr marL="0" marR="0" lvl="0" indent="0" algn="ctr" defTabSz="457200" rtl="0" eaLnBrk="1" fontAlgn="base" latinLnBrk="0" hangingPunct="1">
              <a:lnSpc>
                <a:spcPct val="100000"/>
              </a:lnSpc>
              <a:spcBef>
                <a:spcPct val="0"/>
              </a:spcBef>
              <a:spcAft>
                <a:spcPct val="0"/>
              </a:spcAft>
              <a:buClrTx/>
              <a:buSzTx/>
              <a:buFontTx/>
              <a:buNone/>
              <a:tabLst/>
              <a:defRPr/>
            </a:pPr>
            <a:endParaRPr kumimoji="0" lang="en-US" altLang="en-US" sz="1800" b="0" i="0" u="none" strike="noStrike" kern="1200" cap="none" spc="0" normalizeH="0" baseline="0" noProof="0" smtClean="0">
              <a:ln>
                <a:noFill/>
              </a:ln>
              <a:solidFill>
                <a:srgbClr val="FFFFFF"/>
              </a:solidFill>
              <a:effectLst/>
              <a:uLnTx/>
              <a:uFillTx/>
              <a:latin typeface="Rockwell" panose="02060603020205020403" pitchFamily="18" charset="0"/>
              <a:ea typeface="MS PGothic" pitchFamily="34" charset="-128"/>
              <a:cs typeface="+mn-cs"/>
            </a:endParaRPr>
          </a:p>
        </p:txBody>
      </p:sp>
      <p:sp>
        <p:nvSpPr>
          <p:cNvPr id="5" name="TextBox 4"/>
          <p:cNvSpPr txBox="1">
            <a:spLocks noChangeArrowheads="1"/>
          </p:cNvSpPr>
          <p:nvPr/>
        </p:nvSpPr>
        <p:spPr bwMode="auto">
          <a:xfrm>
            <a:off x="2003425" y="3111500"/>
            <a:ext cx="260350" cy="614363"/>
          </a:xfrm>
          <a:prstGeom prst="rect">
            <a:avLst/>
          </a:prstGeom>
          <a:noFill/>
          <a:ln>
            <a:noFill/>
          </a:ln>
          <a:extLst/>
        </p:spPr>
        <p:txBody>
          <a:bodyPr lIns="0" tIns="0" rIns="0" bIns="0">
            <a:spAutoFit/>
          </a:bodyPr>
          <a:lstStyle>
            <a:lvl1pPr>
              <a:defRPr sz="2400">
                <a:solidFill>
                  <a:schemeClr val="tx1"/>
                </a:solidFill>
                <a:latin typeface="Rockwell" panose="02060603020205020403" pitchFamily="18" charset="0"/>
                <a:ea typeface="MS PGothic" pitchFamily="34" charset="-128"/>
              </a:defRPr>
            </a:lvl1pPr>
            <a:lvl2pPr marL="37931725" indent="-37474525">
              <a:defRPr sz="2400">
                <a:solidFill>
                  <a:schemeClr val="tx1"/>
                </a:solidFill>
                <a:latin typeface="Rockwell" panose="02060603020205020403" pitchFamily="18" charset="0"/>
                <a:ea typeface="MS PGothic" pitchFamily="34" charset="-128"/>
              </a:defRPr>
            </a:lvl2pPr>
            <a:lvl3pPr>
              <a:defRPr sz="2400">
                <a:solidFill>
                  <a:schemeClr val="tx1"/>
                </a:solidFill>
                <a:latin typeface="Rockwell" panose="02060603020205020403" pitchFamily="18" charset="0"/>
                <a:ea typeface="MS PGothic" pitchFamily="34" charset="-128"/>
              </a:defRPr>
            </a:lvl3pPr>
            <a:lvl4pPr>
              <a:defRPr sz="2400">
                <a:solidFill>
                  <a:schemeClr val="tx1"/>
                </a:solidFill>
                <a:latin typeface="Rockwell" panose="02060603020205020403" pitchFamily="18" charset="0"/>
                <a:ea typeface="MS PGothic" pitchFamily="34" charset="-128"/>
              </a:defRPr>
            </a:lvl4pPr>
            <a:lvl5pPr>
              <a:defRPr sz="2400">
                <a:solidFill>
                  <a:schemeClr val="tx1"/>
                </a:solidFill>
                <a:latin typeface="Rockwell" panose="02060603020205020403" pitchFamily="18" charset="0"/>
                <a:ea typeface="MS PGothic" pitchFamily="34" charset="-128"/>
              </a:defRPr>
            </a:lvl5pPr>
            <a:lvl6pPr marL="457200" eaLnBrk="0" fontAlgn="base" hangingPunct="0">
              <a:spcBef>
                <a:spcPct val="0"/>
              </a:spcBef>
              <a:spcAft>
                <a:spcPct val="0"/>
              </a:spcAft>
              <a:defRPr sz="2400">
                <a:solidFill>
                  <a:schemeClr val="tx1"/>
                </a:solidFill>
                <a:latin typeface="Rockwell" panose="02060603020205020403" pitchFamily="18" charset="0"/>
                <a:ea typeface="MS PGothic" pitchFamily="34" charset="-128"/>
              </a:defRPr>
            </a:lvl6pPr>
            <a:lvl7pPr marL="914400" eaLnBrk="0" fontAlgn="base" hangingPunct="0">
              <a:spcBef>
                <a:spcPct val="0"/>
              </a:spcBef>
              <a:spcAft>
                <a:spcPct val="0"/>
              </a:spcAft>
              <a:defRPr sz="2400">
                <a:solidFill>
                  <a:schemeClr val="tx1"/>
                </a:solidFill>
                <a:latin typeface="Rockwell" panose="02060603020205020403" pitchFamily="18" charset="0"/>
                <a:ea typeface="MS PGothic" pitchFamily="34" charset="-128"/>
              </a:defRPr>
            </a:lvl7pPr>
            <a:lvl8pPr marL="1371600" eaLnBrk="0" fontAlgn="base" hangingPunct="0">
              <a:spcBef>
                <a:spcPct val="0"/>
              </a:spcBef>
              <a:spcAft>
                <a:spcPct val="0"/>
              </a:spcAft>
              <a:defRPr sz="2400">
                <a:solidFill>
                  <a:schemeClr val="tx1"/>
                </a:solidFill>
                <a:latin typeface="Rockwell" panose="02060603020205020403" pitchFamily="18" charset="0"/>
                <a:ea typeface="MS PGothic" pitchFamily="34" charset="-128"/>
              </a:defRPr>
            </a:lvl8pPr>
            <a:lvl9pPr marL="1828800" eaLnBrk="0" fontAlgn="base" hangingPunct="0">
              <a:spcBef>
                <a:spcPct val="0"/>
              </a:spcBef>
              <a:spcAft>
                <a:spcPct val="0"/>
              </a:spcAft>
              <a:defRPr sz="2400">
                <a:solidFill>
                  <a:schemeClr val="tx1"/>
                </a:solidFill>
                <a:latin typeface="Rockwell" panose="02060603020205020403" pitchFamily="18" charset="0"/>
                <a:ea typeface="MS PGothic" pitchFamily="34"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defRPr/>
            </a:pPr>
            <a:r>
              <a:rPr kumimoji="0" lang="en-US" altLang="en-US" sz="4000" b="1" i="0" u="none" strike="noStrike" kern="1200" cap="none" spc="0" normalizeH="0" baseline="0" noProof="0" smtClean="0">
                <a:ln>
                  <a:noFill/>
                </a:ln>
                <a:solidFill>
                  <a:srgbClr val="A1C4E3"/>
                </a:solidFill>
                <a:effectLst/>
                <a:uLnTx/>
                <a:uFillTx/>
                <a:latin typeface="Rockwell" panose="02060603020205020403" pitchFamily="18" charset="0"/>
                <a:ea typeface="MS PGothic" pitchFamily="34" charset="-128"/>
                <a:cs typeface="+mn-cs"/>
              </a:rPr>
              <a:t>+</a:t>
            </a:r>
          </a:p>
        </p:txBody>
      </p:sp>
      <p:sp>
        <p:nvSpPr>
          <p:cNvPr id="6" name="Rectangle 5"/>
          <p:cNvSpPr/>
          <p:nvPr/>
        </p:nvSpPr>
        <p:spPr>
          <a:xfrm>
            <a:off x="285750" y="228600"/>
            <a:ext cx="212725" cy="634523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sz="2400">
                <a:solidFill>
                  <a:schemeClr val="tx1"/>
                </a:solidFill>
                <a:latin typeface="Rockwell" panose="02060603020205020403" pitchFamily="18" charset="0"/>
                <a:ea typeface="MS PGothic" pitchFamily="34" charset="-128"/>
              </a:defRPr>
            </a:lvl1pPr>
            <a:lvl2pPr marL="37931725" indent="-37474525">
              <a:defRPr sz="2400">
                <a:solidFill>
                  <a:schemeClr val="tx1"/>
                </a:solidFill>
                <a:latin typeface="Rockwell" panose="02060603020205020403" pitchFamily="18" charset="0"/>
                <a:ea typeface="MS PGothic" pitchFamily="34" charset="-128"/>
              </a:defRPr>
            </a:lvl2pPr>
            <a:lvl3pPr>
              <a:defRPr sz="2400">
                <a:solidFill>
                  <a:schemeClr val="tx1"/>
                </a:solidFill>
                <a:latin typeface="Rockwell" panose="02060603020205020403" pitchFamily="18" charset="0"/>
                <a:ea typeface="MS PGothic" pitchFamily="34" charset="-128"/>
              </a:defRPr>
            </a:lvl3pPr>
            <a:lvl4pPr>
              <a:defRPr sz="2400">
                <a:solidFill>
                  <a:schemeClr val="tx1"/>
                </a:solidFill>
                <a:latin typeface="Rockwell" panose="02060603020205020403" pitchFamily="18" charset="0"/>
                <a:ea typeface="MS PGothic" pitchFamily="34" charset="-128"/>
              </a:defRPr>
            </a:lvl4pPr>
            <a:lvl5pPr>
              <a:defRPr sz="2400">
                <a:solidFill>
                  <a:schemeClr val="tx1"/>
                </a:solidFill>
                <a:latin typeface="Rockwell" panose="02060603020205020403" pitchFamily="18" charset="0"/>
                <a:ea typeface="MS PGothic" pitchFamily="34" charset="-128"/>
              </a:defRPr>
            </a:lvl5pPr>
            <a:lvl6pPr marL="457200" eaLnBrk="0" fontAlgn="base" hangingPunct="0">
              <a:spcBef>
                <a:spcPct val="0"/>
              </a:spcBef>
              <a:spcAft>
                <a:spcPct val="0"/>
              </a:spcAft>
              <a:defRPr sz="2400">
                <a:solidFill>
                  <a:schemeClr val="tx1"/>
                </a:solidFill>
                <a:latin typeface="Rockwell" panose="02060603020205020403" pitchFamily="18" charset="0"/>
                <a:ea typeface="MS PGothic" pitchFamily="34" charset="-128"/>
              </a:defRPr>
            </a:lvl6pPr>
            <a:lvl7pPr marL="914400" eaLnBrk="0" fontAlgn="base" hangingPunct="0">
              <a:spcBef>
                <a:spcPct val="0"/>
              </a:spcBef>
              <a:spcAft>
                <a:spcPct val="0"/>
              </a:spcAft>
              <a:defRPr sz="2400">
                <a:solidFill>
                  <a:schemeClr val="tx1"/>
                </a:solidFill>
                <a:latin typeface="Rockwell" panose="02060603020205020403" pitchFamily="18" charset="0"/>
                <a:ea typeface="MS PGothic" pitchFamily="34" charset="-128"/>
              </a:defRPr>
            </a:lvl7pPr>
            <a:lvl8pPr marL="1371600" eaLnBrk="0" fontAlgn="base" hangingPunct="0">
              <a:spcBef>
                <a:spcPct val="0"/>
              </a:spcBef>
              <a:spcAft>
                <a:spcPct val="0"/>
              </a:spcAft>
              <a:defRPr sz="2400">
                <a:solidFill>
                  <a:schemeClr val="tx1"/>
                </a:solidFill>
                <a:latin typeface="Rockwell" panose="02060603020205020403" pitchFamily="18" charset="0"/>
                <a:ea typeface="MS PGothic" pitchFamily="34" charset="-128"/>
              </a:defRPr>
            </a:lvl8pPr>
            <a:lvl9pPr marL="1828800" eaLnBrk="0" fontAlgn="base" hangingPunct="0">
              <a:spcBef>
                <a:spcPct val="0"/>
              </a:spcBef>
              <a:spcAft>
                <a:spcPct val="0"/>
              </a:spcAft>
              <a:defRPr sz="2400">
                <a:solidFill>
                  <a:schemeClr val="tx1"/>
                </a:solidFill>
                <a:latin typeface="Rockwell" panose="02060603020205020403" pitchFamily="18" charset="0"/>
                <a:ea typeface="MS PGothic" pitchFamily="34" charset="-128"/>
              </a:defRPr>
            </a:lvl9pPr>
          </a:lstStyle>
          <a:p>
            <a:pPr marL="0" marR="0" lvl="0" indent="0" algn="ctr" defTabSz="457200" rtl="0" eaLnBrk="1" fontAlgn="base" latinLnBrk="0" hangingPunct="1">
              <a:lnSpc>
                <a:spcPct val="100000"/>
              </a:lnSpc>
              <a:spcBef>
                <a:spcPct val="0"/>
              </a:spcBef>
              <a:spcAft>
                <a:spcPct val="0"/>
              </a:spcAft>
              <a:buClrTx/>
              <a:buSzTx/>
              <a:buFontTx/>
              <a:buNone/>
              <a:tabLst/>
              <a:defRPr/>
            </a:pPr>
            <a:endParaRPr kumimoji="0" lang="en-US" altLang="en-US" sz="1800" b="0" i="0" u="none" strike="noStrike" kern="1200" cap="none" spc="0" normalizeH="0" baseline="0" noProof="0" smtClean="0">
              <a:ln>
                <a:noFill/>
              </a:ln>
              <a:solidFill>
                <a:srgbClr val="FFFFFF"/>
              </a:solidFill>
              <a:effectLst/>
              <a:uLnTx/>
              <a:uFillTx/>
              <a:latin typeface="Rockwell" panose="02060603020205020403" pitchFamily="18" charset="0"/>
              <a:ea typeface="MS PGothic" pitchFamily="34" charset="-128"/>
              <a:cs typeface="+mn-cs"/>
            </a:endParaRPr>
          </a:p>
        </p:txBody>
      </p:sp>
      <p:sp>
        <p:nvSpPr>
          <p:cNvPr id="2" name="Title 1"/>
          <p:cNvSpPr>
            <a:spLocks noGrp="1"/>
          </p:cNvSpPr>
          <p:nvPr>
            <p:ph type="title"/>
          </p:nvPr>
        </p:nvSpPr>
        <p:spPr>
          <a:xfrm>
            <a:off x="2286000" y="3124200"/>
            <a:ext cx="5638800" cy="1362075"/>
          </a:xfrm>
        </p:spPr>
        <p:txBody>
          <a:bodyPr anchor="b">
            <a:normAutofit/>
          </a:bodyPr>
          <a:lstStyle>
            <a:lvl1pPr algn="l">
              <a:defRPr sz="3200" b="0" cap="none" baseline="0">
                <a:solidFill>
                  <a:schemeClr val="bg1"/>
                </a:solidFill>
              </a:defRPr>
            </a:lvl1pPr>
          </a:lstStyle>
          <a:p>
            <a:r>
              <a:rPr lang="en-US" smtClean="0"/>
              <a:t>Click to edit Master title style</a:t>
            </a:r>
            <a:endParaRPr/>
          </a:p>
        </p:txBody>
      </p:sp>
      <p:sp>
        <p:nvSpPr>
          <p:cNvPr id="3" name="Text Placeholder 2"/>
          <p:cNvSpPr>
            <a:spLocks noGrp="1"/>
          </p:cNvSpPr>
          <p:nvPr>
            <p:ph type="body" idx="1"/>
          </p:nvPr>
        </p:nvSpPr>
        <p:spPr>
          <a:xfrm>
            <a:off x="2286000" y="4495800"/>
            <a:ext cx="5638800" cy="1500187"/>
          </a:xfrm>
        </p:spPr>
        <p:txBody>
          <a:bodyPr>
            <a:normAutofit/>
          </a:bodyPr>
          <a:lstStyle>
            <a:lvl1pPr marL="0" indent="0">
              <a:spcBef>
                <a:spcPts val="300"/>
              </a:spcBef>
              <a:buNone/>
              <a:defRPr sz="1400" cap="none" baseline="0">
                <a:solidFill>
                  <a:schemeClr val="bg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7" name="Date Placeholder 3"/>
          <p:cNvSpPr>
            <a:spLocks noGrp="1"/>
          </p:cNvSpPr>
          <p:nvPr>
            <p:ph type="dt" sz="half" idx="10"/>
          </p:nvPr>
        </p:nvSpPr>
        <p:spPr>
          <a:xfrm>
            <a:off x="658813" y="6248400"/>
            <a:ext cx="1474787" cy="365125"/>
          </a:xfrm>
        </p:spPr>
        <p:txBody>
          <a:bodyPr/>
          <a:lstStyle>
            <a:lvl1pPr algn="l" eaLnBrk="0" hangingPunct="0">
              <a:defRPr>
                <a:solidFill>
                  <a:srgbClr val="FFFFFF"/>
                </a:solidFill>
              </a:defRPr>
            </a:lvl1pPr>
          </a:lstStyle>
          <a:p>
            <a:pPr marL="0" marR="0" lvl="0" indent="0" algn="l" defTabSz="457200" rtl="0" eaLnBrk="0" fontAlgn="base" latinLnBrk="0" hangingPunct="0">
              <a:lnSpc>
                <a:spcPct val="100000"/>
              </a:lnSpc>
              <a:spcBef>
                <a:spcPct val="0"/>
              </a:spcBef>
              <a:spcAft>
                <a:spcPct val="0"/>
              </a:spcAft>
              <a:buClrTx/>
              <a:buSzTx/>
              <a:buFontTx/>
              <a:buNone/>
              <a:tabLst/>
              <a:defRPr/>
            </a:pPr>
            <a:fld id="{DC635C2E-0EF7-42E0-A805-7A8A86BB9899}" type="datetime1">
              <a:rPr kumimoji="0" lang="en-US" altLang="en-US" sz="1100" b="0" i="0" u="none" strike="noStrike" kern="1200" cap="none" spc="0" normalizeH="0" baseline="0" noProof="0">
                <a:ln>
                  <a:noFill/>
                </a:ln>
                <a:solidFill>
                  <a:srgbClr val="FFFFFF"/>
                </a:solidFill>
                <a:effectLst/>
                <a:uLnTx/>
                <a:uFillTx/>
                <a:latin typeface="Rockwell" panose="02060603020205020403" pitchFamily="18" charset="0"/>
                <a:ea typeface="MS PGothic" pitchFamily="34" charset="-128"/>
                <a:cs typeface="+mn-cs"/>
              </a:rPr>
              <a:pPr marL="0" marR="0" lvl="0" indent="0" algn="l" defTabSz="457200" rtl="0" eaLnBrk="0" fontAlgn="base" latinLnBrk="0" hangingPunct="0">
                <a:lnSpc>
                  <a:spcPct val="100000"/>
                </a:lnSpc>
                <a:spcBef>
                  <a:spcPct val="0"/>
                </a:spcBef>
                <a:spcAft>
                  <a:spcPct val="0"/>
                </a:spcAft>
                <a:buClrTx/>
                <a:buSzTx/>
                <a:buFontTx/>
                <a:buNone/>
                <a:tabLst/>
                <a:defRPr/>
              </a:pPr>
              <a:t>7/26/2018</a:t>
            </a:fld>
            <a:endParaRPr kumimoji="0" lang="en-US" altLang="en-US" sz="1100" b="0" i="0" u="none" strike="noStrike" kern="1200" cap="none" spc="0" normalizeH="0" baseline="0" noProof="0">
              <a:ln>
                <a:noFill/>
              </a:ln>
              <a:solidFill>
                <a:srgbClr val="FFFFFF"/>
              </a:solidFill>
              <a:effectLst/>
              <a:uLnTx/>
              <a:uFillTx/>
              <a:latin typeface="Rockwell" panose="02060603020205020403" pitchFamily="18" charset="0"/>
              <a:ea typeface="MS PGothic" pitchFamily="34" charset="-128"/>
              <a:cs typeface="+mn-cs"/>
            </a:endParaRPr>
          </a:p>
        </p:txBody>
      </p:sp>
      <p:sp>
        <p:nvSpPr>
          <p:cNvPr id="8" name="Footer Placeholder 4"/>
          <p:cNvSpPr>
            <a:spLocks noGrp="1"/>
          </p:cNvSpPr>
          <p:nvPr>
            <p:ph type="ftr" sz="quarter" idx="11"/>
          </p:nvPr>
        </p:nvSpPr>
        <p:spPr>
          <a:xfrm>
            <a:off x="2286000" y="6248400"/>
            <a:ext cx="5638800" cy="365125"/>
          </a:xfrm>
        </p:spPr>
        <p:txBody>
          <a:bodyPr/>
          <a:lstStyle>
            <a:lvl1pPr eaLnBrk="0" hangingPunct="0">
              <a:defRPr>
                <a:solidFill>
                  <a:srgbClr val="FFFFFF"/>
                </a:solidFill>
              </a:defRPr>
            </a:lvl1pPr>
          </a:lstStyle>
          <a:p>
            <a:pPr marL="0" marR="0" lvl="0" indent="0" algn="l" defTabSz="457200" rtl="0" eaLnBrk="0" fontAlgn="base" latinLnBrk="0" hangingPunct="0">
              <a:lnSpc>
                <a:spcPct val="100000"/>
              </a:lnSpc>
              <a:spcBef>
                <a:spcPct val="0"/>
              </a:spcBef>
              <a:spcAft>
                <a:spcPct val="0"/>
              </a:spcAft>
              <a:buClrTx/>
              <a:buSzTx/>
              <a:buFontTx/>
              <a:buNone/>
              <a:tabLst/>
              <a:defRPr/>
            </a:pPr>
            <a:endParaRPr kumimoji="0" lang="en-US" altLang="en-US" sz="1100" b="0" i="0" u="none" strike="noStrike" kern="1200" cap="none" spc="0" normalizeH="0" baseline="0" noProof="0">
              <a:ln>
                <a:noFill/>
              </a:ln>
              <a:solidFill>
                <a:srgbClr val="FFFFFF"/>
              </a:solidFill>
              <a:effectLst/>
              <a:uLnTx/>
              <a:uFillTx/>
              <a:latin typeface="Rockwell" panose="02060603020205020403" pitchFamily="18" charset="0"/>
              <a:ea typeface="MS PGothic" pitchFamily="34" charset="-128"/>
              <a:cs typeface="+mn-cs"/>
            </a:endParaRPr>
          </a:p>
        </p:txBody>
      </p:sp>
      <p:sp>
        <p:nvSpPr>
          <p:cNvPr id="9" name="Slide Number Placeholder 5"/>
          <p:cNvSpPr>
            <a:spLocks noGrp="1"/>
          </p:cNvSpPr>
          <p:nvPr>
            <p:ph type="sldNum" sz="quarter" idx="12"/>
          </p:nvPr>
        </p:nvSpPr>
        <p:spPr>
          <a:xfrm>
            <a:off x="8305800" y="6248400"/>
            <a:ext cx="554038" cy="365125"/>
          </a:xfrm>
        </p:spPr>
        <p:txBody>
          <a:bodyPr/>
          <a:lstStyle>
            <a:lvl1pPr eaLnBrk="0" hangingPunct="0">
              <a:defRPr/>
            </a:lvl1pPr>
          </a:lstStyle>
          <a:p>
            <a:pPr marL="0" marR="0" lvl="0" indent="0" algn="r" defTabSz="457200" rtl="0" eaLnBrk="0" fontAlgn="base" latinLnBrk="0" hangingPunct="0">
              <a:lnSpc>
                <a:spcPct val="100000"/>
              </a:lnSpc>
              <a:spcBef>
                <a:spcPct val="0"/>
              </a:spcBef>
              <a:spcAft>
                <a:spcPct val="0"/>
              </a:spcAft>
              <a:buClrTx/>
              <a:buSzTx/>
              <a:buFontTx/>
              <a:buNone/>
              <a:tabLst/>
              <a:defRPr/>
            </a:pPr>
            <a:fld id="{D3554D93-F621-44CF-B6BE-DDBC3984388E}" type="slidenum">
              <a:rPr kumimoji="0" lang="en-US" altLang="en-US" sz="1400" b="0" i="0" u="none" strike="noStrike" kern="1200" cap="none" spc="0" normalizeH="0" baseline="0" noProof="0">
                <a:ln>
                  <a:noFill/>
                </a:ln>
                <a:solidFill>
                  <a:srgbClr val="FFFFFF"/>
                </a:solidFill>
                <a:effectLst/>
                <a:uLnTx/>
                <a:uFillTx/>
                <a:latin typeface="Rockwell" panose="02060603020205020403" pitchFamily="18" charset="0"/>
                <a:ea typeface="MS PGothic" pitchFamily="34" charset="-128"/>
                <a:cs typeface="+mn-cs"/>
              </a:rPr>
              <a:pPr marL="0" marR="0" lvl="0" indent="0" algn="r" defTabSz="457200" rtl="0" eaLnBrk="0" fontAlgn="base" latinLnBrk="0" hangingPunct="0">
                <a:lnSpc>
                  <a:spcPct val="100000"/>
                </a:lnSpc>
                <a:spcBef>
                  <a:spcPct val="0"/>
                </a:spcBef>
                <a:spcAft>
                  <a:spcPct val="0"/>
                </a:spcAft>
                <a:buClrTx/>
                <a:buSzTx/>
                <a:buFontTx/>
                <a:buNone/>
                <a:tabLst/>
                <a:defRPr/>
              </a:pPr>
              <a:t>‹#›</a:t>
            </a:fld>
            <a:endParaRPr kumimoji="0" lang="en-US" altLang="en-US" sz="1400" b="0" i="0" u="none" strike="noStrike" kern="1200" cap="none" spc="0" normalizeH="0" baseline="0" noProof="0">
              <a:ln>
                <a:noFill/>
              </a:ln>
              <a:solidFill>
                <a:srgbClr val="FFFFFF"/>
              </a:solidFill>
              <a:effectLst/>
              <a:uLnTx/>
              <a:uFillTx/>
              <a:latin typeface="Rockwell" panose="02060603020205020403" pitchFamily="18" charset="0"/>
              <a:ea typeface="MS PGothic" pitchFamily="34" charset="-128"/>
              <a:cs typeface="+mn-cs"/>
            </a:endParaRPr>
          </a:p>
        </p:txBody>
      </p:sp>
    </p:spTree>
    <p:extLst>
      <p:ext uri="{BB962C8B-B14F-4D97-AF65-F5344CB8AC3E}">
        <p14:creationId xmlns:p14="http://schemas.microsoft.com/office/powerpoint/2010/main" val="3805880161"/>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p:cSld name="Two Content">
    <p:spTree>
      <p:nvGrpSpPr>
        <p:cNvPr id="1" name=""/>
        <p:cNvGrpSpPr/>
        <p:nvPr/>
      </p:nvGrpSpPr>
      <p:grpSpPr>
        <a:xfrm>
          <a:off x="0" y="0"/>
          <a:ext cx="0" cy="0"/>
          <a:chOff x="0" y="0"/>
          <a:chExt cx="0" cy="0"/>
        </a:xfrm>
      </p:grpSpPr>
      <p:sp>
        <p:nvSpPr>
          <p:cNvPr id="5" name="Rectangle 4"/>
          <p:cNvSpPr/>
          <p:nvPr/>
        </p:nvSpPr>
        <p:spPr>
          <a:xfrm>
            <a:off x="8210550" y="282575"/>
            <a:ext cx="641350" cy="1600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sz="2400">
                <a:solidFill>
                  <a:schemeClr val="tx1"/>
                </a:solidFill>
                <a:latin typeface="Rockwell" panose="02060603020205020403" pitchFamily="18" charset="0"/>
                <a:ea typeface="MS PGothic" pitchFamily="34" charset="-128"/>
              </a:defRPr>
            </a:lvl1pPr>
            <a:lvl2pPr marL="37931725" indent="-37474525">
              <a:defRPr sz="2400">
                <a:solidFill>
                  <a:schemeClr val="tx1"/>
                </a:solidFill>
                <a:latin typeface="Rockwell" panose="02060603020205020403" pitchFamily="18" charset="0"/>
                <a:ea typeface="MS PGothic" pitchFamily="34" charset="-128"/>
              </a:defRPr>
            </a:lvl2pPr>
            <a:lvl3pPr>
              <a:defRPr sz="2400">
                <a:solidFill>
                  <a:schemeClr val="tx1"/>
                </a:solidFill>
                <a:latin typeface="Rockwell" panose="02060603020205020403" pitchFamily="18" charset="0"/>
                <a:ea typeface="MS PGothic" pitchFamily="34" charset="-128"/>
              </a:defRPr>
            </a:lvl3pPr>
            <a:lvl4pPr>
              <a:defRPr sz="2400">
                <a:solidFill>
                  <a:schemeClr val="tx1"/>
                </a:solidFill>
                <a:latin typeface="Rockwell" panose="02060603020205020403" pitchFamily="18" charset="0"/>
                <a:ea typeface="MS PGothic" pitchFamily="34" charset="-128"/>
              </a:defRPr>
            </a:lvl4pPr>
            <a:lvl5pPr>
              <a:defRPr sz="2400">
                <a:solidFill>
                  <a:schemeClr val="tx1"/>
                </a:solidFill>
                <a:latin typeface="Rockwell" panose="02060603020205020403" pitchFamily="18" charset="0"/>
                <a:ea typeface="MS PGothic" pitchFamily="34" charset="-128"/>
              </a:defRPr>
            </a:lvl5pPr>
            <a:lvl6pPr marL="457200" eaLnBrk="0" fontAlgn="base" hangingPunct="0">
              <a:spcBef>
                <a:spcPct val="0"/>
              </a:spcBef>
              <a:spcAft>
                <a:spcPct val="0"/>
              </a:spcAft>
              <a:defRPr sz="2400">
                <a:solidFill>
                  <a:schemeClr val="tx1"/>
                </a:solidFill>
                <a:latin typeface="Rockwell" panose="02060603020205020403" pitchFamily="18" charset="0"/>
                <a:ea typeface="MS PGothic" pitchFamily="34" charset="-128"/>
              </a:defRPr>
            </a:lvl6pPr>
            <a:lvl7pPr marL="914400" eaLnBrk="0" fontAlgn="base" hangingPunct="0">
              <a:spcBef>
                <a:spcPct val="0"/>
              </a:spcBef>
              <a:spcAft>
                <a:spcPct val="0"/>
              </a:spcAft>
              <a:defRPr sz="2400">
                <a:solidFill>
                  <a:schemeClr val="tx1"/>
                </a:solidFill>
                <a:latin typeface="Rockwell" panose="02060603020205020403" pitchFamily="18" charset="0"/>
                <a:ea typeface="MS PGothic" pitchFamily="34" charset="-128"/>
              </a:defRPr>
            </a:lvl7pPr>
            <a:lvl8pPr marL="1371600" eaLnBrk="0" fontAlgn="base" hangingPunct="0">
              <a:spcBef>
                <a:spcPct val="0"/>
              </a:spcBef>
              <a:spcAft>
                <a:spcPct val="0"/>
              </a:spcAft>
              <a:defRPr sz="2400">
                <a:solidFill>
                  <a:schemeClr val="tx1"/>
                </a:solidFill>
                <a:latin typeface="Rockwell" panose="02060603020205020403" pitchFamily="18" charset="0"/>
                <a:ea typeface="MS PGothic" pitchFamily="34" charset="-128"/>
              </a:defRPr>
            </a:lvl8pPr>
            <a:lvl9pPr marL="1828800" eaLnBrk="0" fontAlgn="base" hangingPunct="0">
              <a:spcBef>
                <a:spcPct val="0"/>
              </a:spcBef>
              <a:spcAft>
                <a:spcPct val="0"/>
              </a:spcAft>
              <a:defRPr sz="2400">
                <a:solidFill>
                  <a:schemeClr val="tx1"/>
                </a:solidFill>
                <a:latin typeface="Rockwell" panose="02060603020205020403" pitchFamily="18" charset="0"/>
                <a:ea typeface="MS PGothic" pitchFamily="34" charset="-128"/>
              </a:defRPr>
            </a:lvl9pPr>
          </a:lstStyle>
          <a:p>
            <a:pPr marL="0" marR="0" lvl="0" indent="0" algn="ctr" defTabSz="457200" rtl="0" eaLnBrk="1" fontAlgn="base" latinLnBrk="0" hangingPunct="1">
              <a:lnSpc>
                <a:spcPct val="100000"/>
              </a:lnSpc>
              <a:spcBef>
                <a:spcPct val="0"/>
              </a:spcBef>
              <a:spcAft>
                <a:spcPct val="0"/>
              </a:spcAft>
              <a:buClrTx/>
              <a:buSzTx/>
              <a:buFontTx/>
              <a:buNone/>
              <a:tabLst/>
              <a:defRPr/>
            </a:pPr>
            <a:endParaRPr kumimoji="0" lang="en-US" altLang="en-US" sz="1800" b="0" i="0" u="none" strike="noStrike" kern="1200" cap="none" spc="0" normalizeH="0" baseline="0" noProof="0" smtClean="0">
              <a:ln>
                <a:noFill/>
              </a:ln>
              <a:solidFill>
                <a:srgbClr val="FFFFFF"/>
              </a:solidFill>
              <a:effectLst/>
              <a:uLnTx/>
              <a:uFillTx/>
              <a:latin typeface="Rockwell" panose="02060603020205020403" pitchFamily="18" charset="0"/>
              <a:ea typeface="MS PGothic" pitchFamily="34" charset="-128"/>
              <a:cs typeface="+mn-cs"/>
            </a:endParaRPr>
          </a:p>
        </p:txBody>
      </p:sp>
      <p:sp>
        <p:nvSpPr>
          <p:cNvPr id="6" name="Rectangle 5"/>
          <p:cNvSpPr/>
          <p:nvPr/>
        </p:nvSpPr>
        <p:spPr>
          <a:xfrm>
            <a:off x="8067675" y="282575"/>
            <a:ext cx="92075" cy="16002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sz="2400">
                <a:solidFill>
                  <a:schemeClr val="tx1"/>
                </a:solidFill>
                <a:latin typeface="Rockwell" panose="02060603020205020403" pitchFamily="18" charset="0"/>
                <a:ea typeface="MS PGothic" pitchFamily="34" charset="-128"/>
              </a:defRPr>
            </a:lvl1pPr>
            <a:lvl2pPr marL="37931725" indent="-37474525">
              <a:defRPr sz="2400">
                <a:solidFill>
                  <a:schemeClr val="tx1"/>
                </a:solidFill>
                <a:latin typeface="Rockwell" panose="02060603020205020403" pitchFamily="18" charset="0"/>
                <a:ea typeface="MS PGothic" pitchFamily="34" charset="-128"/>
              </a:defRPr>
            </a:lvl2pPr>
            <a:lvl3pPr>
              <a:defRPr sz="2400">
                <a:solidFill>
                  <a:schemeClr val="tx1"/>
                </a:solidFill>
                <a:latin typeface="Rockwell" panose="02060603020205020403" pitchFamily="18" charset="0"/>
                <a:ea typeface="MS PGothic" pitchFamily="34" charset="-128"/>
              </a:defRPr>
            </a:lvl3pPr>
            <a:lvl4pPr>
              <a:defRPr sz="2400">
                <a:solidFill>
                  <a:schemeClr val="tx1"/>
                </a:solidFill>
                <a:latin typeface="Rockwell" panose="02060603020205020403" pitchFamily="18" charset="0"/>
                <a:ea typeface="MS PGothic" pitchFamily="34" charset="-128"/>
              </a:defRPr>
            </a:lvl4pPr>
            <a:lvl5pPr>
              <a:defRPr sz="2400">
                <a:solidFill>
                  <a:schemeClr val="tx1"/>
                </a:solidFill>
                <a:latin typeface="Rockwell" panose="02060603020205020403" pitchFamily="18" charset="0"/>
                <a:ea typeface="MS PGothic" pitchFamily="34" charset="-128"/>
              </a:defRPr>
            </a:lvl5pPr>
            <a:lvl6pPr marL="457200" eaLnBrk="0" fontAlgn="base" hangingPunct="0">
              <a:spcBef>
                <a:spcPct val="0"/>
              </a:spcBef>
              <a:spcAft>
                <a:spcPct val="0"/>
              </a:spcAft>
              <a:defRPr sz="2400">
                <a:solidFill>
                  <a:schemeClr val="tx1"/>
                </a:solidFill>
                <a:latin typeface="Rockwell" panose="02060603020205020403" pitchFamily="18" charset="0"/>
                <a:ea typeface="MS PGothic" pitchFamily="34" charset="-128"/>
              </a:defRPr>
            </a:lvl6pPr>
            <a:lvl7pPr marL="914400" eaLnBrk="0" fontAlgn="base" hangingPunct="0">
              <a:spcBef>
                <a:spcPct val="0"/>
              </a:spcBef>
              <a:spcAft>
                <a:spcPct val="0"/>
              </a:spcAft>
              <a:defRPr sz="2400">
                <a:solidFill>
                  <a:schemeClr val="tx1"/>
                </a:solidFill>
                <a:latin typeface="Rockwell" panose="02060603020205020403" pitchFamily="18" charset="0"/>
                <a:ea typeface="MS PGothic" pitchFamily="34" charset="-128"/>
              </a:defRPr>
            </a:lvl7pPr>
            <a:lvl8pPr marL="1371600" eaLnBrk="0" fontAlgn="base" hangingPunct="0">
              <a:spcBef>
                <a:spcPct val="0"/>
              </a:spcBef>
              <a:spcAft>
                <a:spcPct val="0"/>
              </a:spcAft>
              <a:defRPr sz="2400">
                <a:solidFill>
                  <a:schemeClr val="tx1"/>
                </a:solidFill>
                <a:latin typeface="Rockwell" panose="02060603020205020403" pitchFamily="18" charset="0"/>
                <a:ea typeface="MS PGothic" pitchFamily="34" charset="-128"/>
              </a:defRPr>
            </a:lvl8pPr>
            <a:lvl9pPr marL="1828800" eaLnBrk="0" fontAlgn="base" hangingPunct="0">
              <a:spcBef>
                <a:spcPct val="0"/>
              </a:spcBef>
              <a:spcAft>
                <a:spcPct val="0"/>
              </a:spcAft>
              <a:defRPr sz="2400">
                <a:solidFill>
                  <a:schemeClr val="tx1"/>
                </a:solidFill>
                <a:latin typeface="Rockwell" panose="02060603020205020403" pitchFamily="18" charset="0"/>
                <a:ea typeface="MS PGothic" pitchFamily="34" charset="-128"/>
              </a:defRPr>
            </a:lvl9pPr>
          </a:lstStyle>
          <a:p>
            <a:pPr marL="0" marR="0" lvl="0" indent="0" algn="ctr" defTabSz="457200" rtl="0" eaLnBrk="1" fontAlgn="base" latinLnBrk="0" hangingPunct="1">
              <a:lnSpc>
                <a:spcPct val="100000"/>
              </a:lnSpc>
              <a:spcBef>
                <a:spcPct val="0"/>
              </a:spcBef>
              <a:spcAft>
                <a:spcPct val="0"/>
              </a:spcAft>
              <a:buClrTx/>
              <a:buSzTx/>
              <a:buFontTx/>
              <a:buNone/>
              <a:tabLst/>
              <a:defRPr/>
            </a:pPr>
            <a:endParaRPr kumimoji="0" lang="en-US" altLang="en-US" sz="1800" b="0" i="0" u="none" strike="noStrike" kern="1200" cap="none" spc="0" normalizeH="0" baseline="0" noProof="0" smtClean="0">
              <a:ln>
                <a:noFill/>
              </a:ln>
              <a:solidFill>
                <a:srgbClr val="FFFFFF"/>
              </a:solidFill>
              <a:effectLst/>
              <a:uLnTx/>
              <a:uFillTx/>
              <a:latin typeface="Rockwell" panose="02060603020205020403" pitchFamily="18" charset="0"/>
              <a:ea typeface="MS PGothic" pitchFamily="34" charset="-128"/>
              <a:cs typeface="+mn-cs"/>
            </a:endParaRPr>
          </a:p>
        </p:txBody>
      </p:sp>
      <p:sp>
        <p:nvSpPr>
          <p:cNvPr id="7" name="TextBox 6"/>
          <p:cNvSpPr txBox="1">
            <a:spLocks noChangeArrowheads="1"/>
          </p:cNvSpPr>
          <p:nvPr/>
        </p:nvSpPr>
        <p:spPr bwMode="auto">
          <a:xfrm>
            <a:off x="223838" y="228600"/>
            <a:ext cx="260350" cy="554038"/>
          </a:xfrm>
          <a:prstGeom prst="rect">
            <a:avLst/>
          </a:prstGeom>
          <a:noFill/>
          <a:ln>
            <a:noFill/>
          </a:ln>
          <a:extLst/>
        </p:spPr>
        <p:txBody>
          <a:bodyPr lIns="0" tIns="0" rIns="0" bIns="0">
            <a:spAutoFit/>
          </a:bodyPr>
          <a:lstStyle>
            <a:lvl1pPr>
              <a:defRPr sz="2400">
                <a:solidFill>
                  <a:schemeClr val="tx1"/>
                </a:solidFill>
                <a:latin typeface="Rockwell" panose="02060603020205020403" pitchFamily="18" charset="0"/>
                <a:ea typeface="MS PGothic" pitchFamily="34" charset="-128"/>
              </a:defRPr>
            </a:lvl1pPr>
            <a:lvl2pPr marL="37931725" indent="-37474525">
              <a:defRPr sz="2400">
                <a:solidFill>
                  <a:schemeClr val="tx1"/>
                </a:solidFill>
                <a:latin typeface="Rockwell" panose="02060603020205020403" pitchFamily="18" charset="0"/>
                <a:ea typeface="MS PGothic" pitchFamily="34" charset="-128"/>
              </a:defRPr>
            </a:lvl2pPr>
            <a:lvl3pPr>
              <a:defRPr sz="2400">
                <a:solidFill>
                  <a:schemeClr val="tx1"/>
                </a:solidFill>
                <a:latin typeface="Rockwell" panose="02060603020205020403" pitchFamily="18" charset="0"/>
                <a:ea typeface="MS PGothic" pitchFamily="34" charset="-128"/>
              </a:defRPr>
            </a:lvl3pPr>
            <a:lvl4pPr>
              <a:defRPr sz="2400">
                <a:solidFill>
                  <a:schemeClr val="tx1"/>
                </a:solidFill>
                <a:latin typeface="Rockwell" panose="02060603020205020403" pitchFamily="18" charset="0"/>
                <a:ea typeface="MS PGothic" pitchFamily="34" charset="-128"/>
              </a:defRPr>
            </a:lvl4pPr>
            <a:lvl5pPr>
              <a:defRPr sz="2400">
                <a:solidFill>
                  <a:schemeClr val="tx1"/>
                </a:solidFill>
                <a:latin typeface="Rockwell" panose="02060603020205020403" pitchFamily="18" charset="0"/>
                <a:ea typeface="MS PGothic" pitchFamily="34" charset="-128"/>
              </a:defRPr>
            </a:lvl5pPr>
            <a:lvl6pPr marL="457200" eaLnBrk="0" fontAlgn="base" hangingPunct="0">
              <a:spcBef>
                <a:spcPct val="0"/>
              </a:spcBef>
              <a:spcAft>
                <a:spcPct val="0"/>
              </a:spcAft>
              <a:defRPr sz="2400">
                <a:solidFill>
                  <a:schemeClr val="tx1"/>
                </a:solidFill>
                <a:latin typeface="Rockwell" panose="02060603020205020403" pitchFamily="18" charset="0"/>
                <a:ea typeface="MS PGothic" pitchFamily="34" charset="-128"/>
              </a:defRPr>
            </a:lvl6pPr>
            <a:lvl7pPr marL="914400" eaLnBrk="0" fontAlgn="base" hangingPunct="0">
              <a:spcBef>
                <a:spcPct val="0"/>
              </a:spcBef>
              <a:spcAft>
                <a:spcPct val="0"/>
              </a:spcAft>
              <a:defRPr sz="2400">
                <a:solidFill>
                  <a:schemeClr val="tx1"/>
                </a:solidFill>
                <a:latin typeface="Rockwell" panose="02060603020205020403" pitchFamily="18" charset="0"/>
                <a:ea typeface="MS PGothic" pitchFamily="34" charset="-128"/>
              </a:defRPr>
            </a:lvl7pPr>
            <a:lvl8pPr marL="1371600" eaLnBrk="0" fontAlgn="base" hangingPunct="0">
              <a:spcBef>
                <a:spcPct val="0"/>
              </a:spcBef>
              <a:spcAft>
                <a:spcPct val="0"/>
              </a:spcAft>
              <a:defRPr sz="2400">
                <a:solidFill>
                  <a:schemeClr val="tx1"/>
                </a:solidFill>
                <a:latin typeface="Rockwell" panose="02060603020205020403" pitchFamily="18" charset="0"/>
                <a:ea typeface="MS PGothic" pitchFamily="34" charset="-128"/>
              </a:defRPr>
            </a:lvl8pPr>
            <a:lvl9pPr marL="1828800" eaLnBrk="0" fontAlgn="base" hangingPunct="0">
              <a:spcBef>
                <a:spcPct val="0"/>
              </a:spcBef>
              <a:spcAft>
                <a:spcPct val="0"/>
              </a:spcAft>
              <a:defRPr sz="2400">
                <a:solidFill>
                  <a:schemeClr val="tx1"/>
                </a:solidFill>
                <a:latin typeface="Rockwell" panose="02060603020205020403" pitchFamily="18" charset="0"/>
                <a:ea typeface="MS PGothic" pitchFamily="34"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defRPr/>
            </a:pPr>
            <a:r>
              <a:rPr kumimoji="0" lang="en-US" altLang="en-US" sz="3600" b="1" i="0" u="none" strike="noStrike" kern="1200" cap="none" spc="0" normalizeH="0" baseline="0" noProof="0" smtClean="0">
                <a:ln>
                  <a:noFill/>
                </a:ln>
                <a:solidFill>
                  <a:srgbClr val="A1C4E3"/>
                </a:solidFill>
                <a:effectLst/>
                <a:uLnTx/>
                <a:uFillTx/>
                <a:latin typeface="Rockwell" panose="02060603020205020403" pitchFamily="18" charset="0"/>
                <a:ea typeface="MS PGothic" pitchFamily="34" charset="-128"/>
                <a:cs typeface="+mn-cs"/>
              </a:rPr>
              <a:t>+</a:t>
            </a:r>
          </a:p>
        </p:txBody>
      </p:sp>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sz="half" idx="1"/>
          </p:nvPr>
        </p:nvSpPr>
        <p:spPr>
          <a:xfrm>
            <a:off x="498518" y="1985963"/>
            <a:ext cx="3657600" cy="414020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Content Placeholder 3"/>
          <p:cNvSpPr>
            <a:spLocks noGrp="1"/>
          </p:cNvSpPr>
          <p:nvPr>
            <p:ph sz="half" idx="2"/>
          </p:nvPr>
        </p:nvSpPr>
        <p:spPr>
          <a:xfrm>
            <a:off x="4399878" y="1985963"/>
            <a:ext cx="3657600" cy="414020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8" name="Date Placeholder 4"/>
          <p:cNvSpPr>
            <a:spLocks noGrp="1"/>
          </p:cNvSpPr>
          <p:nvPr>
            <p:ph type="dt" sz="half" idx="10"/>
          </p:nvPr>
        </p:nvSpPr>
        <p:spPr/>
        <p:txBody>
          <a:bodyPr/>
          <a:lstStyle>
            <a:lvl1pPr eaLnBrk="0" hangingPunct="0">
              <a:defRPr/>
            </a:lvl1pPr>
          </a:lstStyle>
          <a:p>
            <a:pPr marL="0" marR="0" lvl="0" indent="0" algn="r" defTabSz="457200" rtl="0" eaLnBrk="0" fontAlgn="base" latinLnBrk="0" hangingPunct="0">
              <a:lnSpc>
                <a:spcPct val="100000"/>
              </a:lnSpc>
              <a:spcBef>
                <a:spcPct val="0"/>
              </a:spcBef>
              <a:spcAft>
                <a:spcPct val="0"/>
              </a:spcAft>
              <a:buClrTx/>
              <a:buSzTx/>
              <a:buFontTx/>
              <a:buNone/>
              <a:tabLst/>
              <a:defRPr/>
            </a:pPr>
            <a:fld id="{AD6D7EFA-BD02-43F9-9D6D-81FE65336CE9}" type="datetime1">
              <a:rPr kumimoji="0" lang="en-US" altLang="en-US" sz="1100" b="0" i="0" u="none" strike="noStrike" kern="1200" cap="none" spc="0" normalizeH="0" baseline="0" noProof="0">
                <a:ln>
                  <a:noFill/>
                </a:ln>
                <a:solidFill>
                  <a:srgbClr val="595959"/>
                </a:solidFill>
                <a:effectLst/>
                <a:uLnTx/>
                <a:uFillTx/>
                <a:latin typeface="Rockwell" panose="02060603020205020403" pitchFamily="18" charset="0"/>
                <a:ea typeface="MS PGothic" pitchFamily="34" charset="-128"/>
                <a:cs typeface="+mn-cs"/>
              </a:rPr>
              <a:pPr marL="0" marR="0" lvl="0" indent="0" algn="r" defTabSz="457200" rtl="0" eaLnBrk="0" fontAlgn="base" latinLnBrk="0" hangingPunct="0">
                <a:lnSpc>
                  <a:spcPct val="100000"/>
                </a:lnSpc>
                <a:spcBef>
                  <a:spcPct val="0"/>
                </a:spcBef>
                <a:spcAft>
                  <a:spcPct val="0"/>
                </a:spcAft>
                <a:buClrTx/>
                <a:buSzTx/>
                <a:buFontTx/>
                <a:buNone/>
                <a:tabLst/>
                <a:defRPr/>
              </a:pPr>
              <a:t>7/26/2018</a:t>
            </a:fld>
            <a:endParaRPr kumimoji="0" lang="en-US" altLang="en-US" sz="1100" b="0" i="0" u="none" strike="noStrike" kern="1200" cap="none" spc="0" normalizeH="0" baseline="0" noProof="0">
              <a:ln>
                <a:noFill/>
              </a:ln>
              <a:solidFill>
                <a:srgbClr val="595959"/>
              </a:solidFill>
              <a:effectLst/>
              <a:uLnTx/>
              <a:uFillTx/>
              <a:latin typeface="Rockwell" panose="02060603020205020403" pitchFamily="18" charset="0"/>
              <a:ea typeface="MS PGothic" pitchFamily="34" charset="-128"/>
              <a:cs typeface="+mn-cs"/>
            </a:endParaRPr>
          </a:p>
        </p:txBody>
      </p:sp>
      <p:sp>
        <p:nvSpPr>
          <p:cNvPr id="9" name="Footer Placeholder 5"/>
          <p:cNvSpPr>
            <a:spLocks noGrp="1"/>
          </p:cNvSpPr>
          <p:nvPr>
            <p:ph type="ftr" sz="quarter" idx="11"/>
          </p:nvPr>
        </p:nvSpPr>
        <p:spPr/>
        <p:txBody>
          <a:bodyPr/>
          <a:lstStyle>
            <a:lvl1pPr eaLnBrk="0" hangingPunct="0">
              <a:defRPr/>
            </a:lvl1pPr>
          </a:lstStyle>
          <a:p>
            <a:pPr marL="0" marR="0" lvl="0" indent="0" algn="l" defTabSz="457200" rtl="0" eaLnBrk="0" fontAlgn="base" latinLnBrk="0" hangingPunct="0">
              <a:lnSpc>
                <a:spcPct val="100000"/>
              </a:lnSpc>
              <a:spcBef>
                <a:spcPct val="0"/>
              </a:spcBef>
              <a:spcAft>
                <a:spcPct val="0"/>
              </a:spcAft>
              <a:buClrTx/>
              <a:buSzTx/>
              <a:buFontTx/>
              <a:buNone/>
              <a:tabLst/>
              <a:defRPr/>
            </a:pPr>
            <a:endParaRPr kumimoji="0" lang="en-US" altLang="en-US" sz="1100" b="0" i="0" u="none" strike="noStrike" kern="1200" cap="none" spc="0" normalizeH="0" baseline="0" noProof="0">
              <a:ln>
                <a:noFill/>
              </a:ln>
              <a:solidFill>
                <a:srgbClr val="595959"/>
              </a:solidFill>
              <a:effectLst/>
              <a:uLnTx/>
              <a:uFillTx/>
              <a:latin typeface="Rockwell" panose="02060603020205020403" pitchFamily="18" charset="0"/>
              <a:ea typeface="MS PGothic" pitchFamily="34" charset="-128"/>
              <a:cs typeface="+mn-cs"/>
            </a:endParaRPr>
          </a:p>
        </p:txBody>
      </p:sp>
      <p:sp>
        <p:nvSpPr>
          <p:cNvPr id="10" name="Slide Number Placeholder 6"/>
          <p:cNvSpPr>
            <a:spLocks noGrp="1"/>
          </p:cNvSpPr>
          <p:nvPr>
            <p:ph type="sldNum" sz="quarter" idx="12"/>
          </p:nvPr>
        </p:nvSpPr>
        <p:spPr/>
        <p:txBody>
          <a:bodyPr/>
          <a:lstStyle>
            <a:lvl1pPr eaLnBrk="0" hangingPunct="0">
              <a:defRPr/>
            </a:lvl1pPr>
          </a:lstStyle>
          <a:p>
            <a:pPr marL="0" marR="0" lvl="0" indent="0" algn="r" defTabSz="457200" rtl="0" eaLnBrk="0" fontAlgn="base" latinLnBrk="0" hangingPunct="0">
              <a:lnSpc>
                <a:spcPct val="100000"/>
              </a:lnSpc>
              <a:spcBef>
                <a:spcPct val="0"/>
              </a:spcBef>
              <a:spcAft>
                <a:spcPct val="0"/>
              </a:spcAft>
              <a:buClrTx/>
              <a:buSzTx/>
              <a:buFontTx/>
              <a:buNone/>
              <a:tabLst/>
              <a:defRPr/>
            </a:pPr>
            <a:fld id="{7FF7EB50-5C82-44CD-A368-7157B4AF30A2}" type="slidenum">
              <a:rPr kumimoji="0" lang="en-US" altLang="en-US" sz="1400" b="0" i="0" u="none" strike="noStrike" kern="1200" cap="none" spc="0" normalizeH="0" baseline="0" noProof="0">
                <a:ln>
                  <a:noFill/>
                </a:ln>
                <a:solidFill>
                  <a:srgbClr val="FFFFFF"/>
                </a:solidFill>
                <a:effectLst/>
                <a:uLnTx/>
                <a:uFillTx/>
                <a:latin typeface="Rockwell" panose="02060603020205020403" pitchFamily="18" charset="0"/>
                <a:ea typeface="MS PGothic" pitchFamily="34" charset="-128"/>
                <a:cs typeface="+mn-cs"/>
              </a:rPr>
              <a:pPr marL="0" marR="0" lvl="0" indent="0" algn="r" defTabSz="457200" rtl="0" eaLnBrk="0" fontAlgn="base" latinLnBrk="0" hangingPunct="0">
                <a:lnSpc>
                  <a:spcPct val="100000"/>
                </a:lnSpc>
                <a:spcBef>
                  <a:spcPct val="0"/>
                </a:spcBef>
                <a:spcAft>
                  <a:spcPct val="0"/>
                </a:spcAft>
                <a:buClrTx/>
                <a:buSzTx/>
                <a:buFontTx/>
                <a:buNone/>
                <a:tabLst/>
                <a:defRPr/>
              </a:pPr>
              <a:t>‹#›</a:t>
            </a:fld>
            <a:endParaRPr kumimoji="0" lang="en-US" altLang="en-US" sz="1400" b="0" i="0" u="none" strike="noStrike" kern="1200" cap="none" spc="0" normalizeH="0" baseline="0" noProof="0">
              <a:ln>
                <a:noFill/>
              </a:ln>
              <a:solidFill>
                <a:srgbClr val="FFFFFF"/>
              </a:solidFill>
              <a:effectLst/>
              <a:uLnTx/>
              <a:uFillTx/>
              <a:latin typeface="Rockwell" panose="02060603020205020403" pitchFamily="18" charset="0"/>
              <a:ea typeface="MS PGothic" pitchFamily="34" charset="-128"/>
              <a:cs typeface="+mn-cs"/>
            </a:endParaRPr>
          </a:p>
        </p:txBody>
      </p:sp>
    </p:spTree>
    <p:extLst>
      <p:ext uri="{BB962C8B-B14F-4D97-AF65-F5344CB8AC3E}">
        <p14:creationId xmlns:p14="http://schemas.microsoft.com/office/powerpoint/2010/main" val="4053513133"/>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7" name="Rectangle 6"/>
          <p:cNvSpPr/>
          <p:nvPr/>
        </p:nvSpPr>
        <p:spPr>
          <a:xfrm>
            <a:off x="8166100" y="282575"/>
            <a:ext cx="685800" cy="1600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sz="2400">
                <a:solidFill>
                  <a:schemeClr val="tx1"/>
                </a:solidFill>
                <a:latin typeface="Rockwell" panose="02060603020205020403" pitchFamily="18" charset="0"/>
                <a:ea typeface="MS PGothic" pitchFamily="34" charset="-128"/>
              </a:defRPr>
            </a:lvl1pPr>
            <a:lvl2pPr marL="37931725" indent="-37474525">
              <a:defRPr sz="2400">
                <a:solidFill>
                  <a:schemeClr val="tx1"/>
                </a:solidFill>
                <a:latin typeface="Rockwell" panose="02060603020205020403" pitchFamily="18" charset="0"/>
                <a:ea typeface="MS PGothic" pitchFamily="34" charset="-128"/>
              </a:defRPr>
            </a:lvl2pPr>
            <a:lvl3pPr>
              <a:defRPr sz="2400">
                <a:solidFill>
                  <a:schemeClr val="tx1"/>
                </a:solidFill>
                <a:latin typeface="Rockwell" panose="02060603020205020403" pitchFamily="18" charset="0"/>
                <a:ea typeface="MS PGothic" pitchFamily="34" charset="-128"/>
              </a:defRPr>
            </a:lvl3pPr>
            <a:lvl4pPr>
              <a:defRPr sz="2400">
                <a:solidFill>
                  <a:schemeClr val="tx1"/>
                </a:solidFill>
                <a:latin typeface="Rockwell" panose="02060603020205020403" pitchFamily="18" charset="0"/>
                <a:ea typeface="MS PGothic" pitchFamily="34" charset="-128"/>
              </a:defRPr>
            </a:lvl4pPr>
            <a:lvl5pPr>
              <a:defRPr sz="2400">
                <a:solidFill>
                  <a:schemeClr val="tx1"/>
                </a:solidFill>
                <a:latin typeface="Rockwell" panose="02060603020205020403" pitchFamily="18" charset="0"/>
                <a:ea typeface="MS PGothic" pitchFamily="34" charset="-128"/>
              </a:defRPr>
            </a:lvl5pPr>
            <a:lvl6pPr marL="457200" eaLnBrk="0" fontAlgn="base" hangingPunct="0">
              <a:spcBef>
                <a:spcPct val="0"/>
              </a:spcBef>
              <a:spcAft>
                <a:spcPct val="0"/>
              </a:spcAft>
              <a:defRPr sz="2400">
                <a:solidFill>
                  <a:schemeClr val="tx1"/>
                </a:solidFill>
                <a:latin typeface="Rockwell" panose="02060603020205020403" pitchFamily="18" charset="0"/>
                <a:ea typeface="MS PGothic" pitchFamily="34" charset="-128"/>
              </a:defRPr>
            </a:lvl6pPr>
            <a:lvl7pPr marL="914400" eaLnBrk="0" fontAlgn="base" hangingPunct="0">
              <a:spcBef>
                <a:spcPct val="0"/>
              </a:spcBef>
              <a:spcAft>
                <a:spcPct val="0"/>
              </a:spcAft>
              <a:defRPr sz="2400">
                <a:solidFill>
                  <a:schemeClr val="tx1"/>
                </a:solidFill>
                <a:latin typeface="Rockwell" panose="02060603020205020403" pitchFamily="18" charset="0"/>
                <a:ea typeface="MS PGothic" pitchFamily="34" charset="-128"/>
              </a:defRPr>
            </a:lvl7pPr>
            <a:lvl8pPr marL="1371600" eaLnBrk="0" fontAlgn="base" hangingPunct="0">
              <a:spcBef>
                <a:spcPct val="0"/>
              </a:spcBef>
              <a:spcAft>
                <a:spcPct val="0"/>
              </a:spcAft>
              <a:defRPr sz="2400">
                <a:solidFill>
                  <a:schemeClr val="tx1"/>
                </a:solidFill>
                <a:latin typeface="Rockwell" panose="02060603020205020403" pitchFamily="18" charset="0"/>
                <a:ea typeface="MS PGothic" pitchFamily="34" charset="-128"/>
              </a:defRPr>
            </a:lvl8pPr>
            <a:lvl9pPr marL="1828800" eaLnBrk="0" fontAlgn="base" hangingPunct="0">
              <a:spcBef>
                <a:spcPct val="0"/>
              </a:spcBef>
              <a:spcAft>
                <a:spcPct val="0"/>
              </a:spcAft>
              <a:defRPr sz="2400">
                <a:solidFill>
                  <a:schemeClr val="tx1"/>
                </a:solidFill>
                <a:latin typeface="Rockwell" panose="02060603020205020403" pitchFamily="18" charset="0"/>
                <a:ea typeface="MS PGothic" pitchFamily="34" charset="-128"/>
              </a:defRPr>
            </a:lvl9pPr>
          </a:lstStyle>
          <a:p>
            <a:pPr marL="0" marR="0" lvl="0" indent="0" algn="ctr" defTabSz="457200" rtl="0" eaLnBrk="1" fontAlgn="base" latinLnBrk="0" hangingPunct="1">
              <a:lnSpc>
                <a:spcPct val="100000"/>
              </a:lnSpc>
              <a:spcBef>
                <a:spcPct val="0"/>
              </a:spcBef>
              <a:spcAft>
                <a:spcPct val="0"/>
              </a:spcAft>
              <a:buClrTx/>
              <a:buSzTx/>
              <a:buFontTx/>
              <a:buNone/>
              <a:tabLst/>
              <a:defRPr/>
            </a:pPr>
            <a:endParaRPr kumimoji="0" lang="en-US" altLang="en-US" sz="1800" b="0" i="0" u="none" strike="noStrike" kern="1200" cap="none" spc="0" normalizeH="0" baseline="0" noProof="0" smtClean="0">
              <a:ln>
                <a:noFill/>
              </a:ln>
              <a:solidFill>
                <a:srgbClr val="FFFFFF"/>
              </a:solidFill>
              <a:effectLst/>
              <a:uLnTx/>
              <a:uFillTx/>
              <a:latin typeface="Rockwell" panose="02060603020205020403" pitchFamily="18" charset="0"/>
              <a:ea typeface="MS PGothic" pitchFamily="34" charset="-128"/>
              <a:cs typeface="+mn-cs"/>
            </a:endParaRPr>
          </a:p>
        </p:txBody>
      </p:sp>
      <p:sp>
        <p:nvSpPr>
          <p:cNvPr id="8" name="TextBox 7"/>
          <p:cNvSpPr txBox="1">
            <a:spLocks noChangeArrowheads="1"/>
          </p:cNvSpPr>
          <p:nvPr/>
        </p:nvSpPr>
        <p:spPr bwMode="auto">
          <a:xfrm>
            <a:off x="223838" y="228600"/>
            <a:ext cx="260350" cy="554038"/>
          </a:xfrm>
          <a:prstGeom prst="rect">
            <a:avLst/>
          </a:prstGeom>
          <a:noFill/>
          <a:ln>
            <a:noFill/>
          </a:ln>
          <a:extLst/>
        </p:spPr>
        <p:txBody>
          <a:bodyPr lIns="0" tIns="0" rIns="0" bIns="0">
            <a:spAutoFit/>
          </a:bodyPr>
          <a:lstStyle>
            <a:lvl1pPr>
              <a:defRPr sz="2400">
                <a:solidFill>
                  <a:schemeClr val="tx1"/>
                </a:solidFill>
                <a:latin typeface="Rockwell" panose="02060603020205020403" pitchFamily="18" charset="0"/>
                <a:ea typeface="MS PGothic" pitchFamily="34" charset="-128"/>
              </a:defRPr>
            </a:lvl1pPr>
            <a:lvl2pPr marL="37931725" indent="-37474525">
              <a:defRPr sz="2400">
                <a:solidFill>
                  <a:schemeClr val="tx1"/>
                </a:solidFill>
                <a:latin typeface="Rockwell" panose="02060603020205020403" pitchFamily="18" charset="0"/>
                <a:ea typeface="MS PGothic" pitchFamily="34" charset="-128"/>
              </a:defRPr>
            </a:lvl2pPr>
            <a:lvl3pPr>
              <a:defRPr sz="2400">
                <a:solidFill>
                  <a:schemeClr val="tx1"/>
                </a:solidFill>
                <a:latin typeface="Rockwell" panose="02060603020205020403" pitchFamily="18" charset="0"/>
                <a:ea typeface="MS PGothic" pitchFamily="34" charset="-128"/>
              </a:defRPr>
            </a:lvl3pPr>
            <a:lvl4pPr>
              <a:defRPr sz="2400">
                <a:solidFill>
                  <a:schemeClr val="tx1"/>
                </a:solidFill>
                <a:latin typeface="Rockwell" panose="02060603020205020403" pitchFamily="18" charset="0"/>
                <a:ea typeface="MS PGothic" pitchFamily="34" charset="-128"/>
              </a:defRPr>
            </a:lvl4pPr>
            <a:lvl5pPr>
              <a:defRPr sz="2400">
                <a:solidFill>
                  <a:schemeClr val="tx1"/>
                </a:solidFill>
                <a:latin typeface="Rockwell" panose="02060603020205020403" pitchFamily="18" charset="0"/>
                <a:ea typeface="MS PGothic" pitchFamily="34" charset="-128"/>
              </a:defRPr>
            </a:lvl5pPr>
            <a:lvl6pPr marL="457200" eaLnBrk="0" fontAlgn="base" hangingPunct="0">
              <a:spcBef>
                <a:spcPct val="0"/>
              </a:spcBef>
              <a:spcAft>
                <a:spcPct val="0"/>
              </a:spcAft>
              <a:defRPr sz="2400">
                <a:solidFill>
                  <a:schemeClr val="tx1"/>
                </a:solidFill>
                <a:latin typeface="Rockwell" panose="02060603020205020403" pitchFamily="18" charset="0"/>
                <a:ea typeface="MS PGothic" pitchFamily="34" charset="-128"/>
              </a:defRPr>
            </a:lvl6pPr>
            <a:lvl7pPr marL="914400" eaLnBrk="0" fontAlgn="base" hangingPunct="0">
              <a:spcBef>
                <a:spcPct val="0"/>
              </a:spcBef>
              <a:spcAft>
                <a:spcPct val="0"/>
              </a:spcAft>
              <a:defRPr sz="2400">
                <a:solidFill>
                  <a:schemeClr val="tx1"/>
                </a:solidFill>
                <a:latin typeface="Rockwell" panose="02060603020205020403" pitchFamily="18" charset="0"/>
                <a:ea typeface="MS PGothic" pitchFamily="34" charset="-128"/>
              </a:defRPr>
            </a:lvl7pPr>
            <a:lvl8pPr marL="1371600" eaLnBrk="0" fontAlgn="base" hangingPunct="0">
              <a:spcBef>
                <a:spcPct val="0"/>
              </a:spcBef>
              <a:spcAft>
                <a:spcPct val="0"/>
              </a:spcAft>
              <a:defRPr sz="2400">
                <a:solidFill>
                  <a:schemeClr val="tx1"/>
                </a:solidFill>
                <a:latin typeface="Rockwell" panose="02060603020205020403" pitchFamily="18" charset="0"/>
                <a:ea typeface="MS PGothic" pitchFamily="34" charset="-128"/>
              </a:defRPr>
            </a:lvl8pPr>
            <a:lvl9pPr marL="1828800" eaLnBrk="0" fontAlgn="base" hangingPunct="0">
              <a:spcBef>
                <a:spcPct val="0"/>
              </a:spcBef>
              <a:spcAft>
                <a:spcPct val="0"/>
              </a:spcAft>
              <a:defRPr sz="2400">
                <a:solidFill>
                  <a:schemeClr val="tx1"/>
                </a:solidFill>
                <a:latin typeface="Rockwell" panose="02060603020205020403" pitchFamily="18" charset="0"/>
                <a:ea typeface="MS PGothic" pitchFamily="34"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defRPr/>
            </a:pPr>
            <a:r>
              <a:rPr kumimoji="0" lang="en-US" altLang="en-US" sz="3600" b="1" i="0" u="none" strike="noStrike" kern="1200" cap="none" spc="0" normalizeH="0" baseline="0" noProof="0" smtClean="0">
                <a:ln>
                  <a:noFill/>
                </a:ln>
                <a:solidFill>
                  <a:srgbClr val="A1C4E3"/>
                </a:solidFill>
                <a:effectLst/>
                <a:uLnTx/>
                <a:uFillTx/>
                <a:latin typeface="Rockwell" panose="02060603020205020403" pitchFamily="18" charset="0"/>
                <a:ea typeface="MS PGothic" pitchFamily="34" charset="-128"/>
                <a:cs typeface="+mn-cs"/>
              </a:rPr>
              <a:t>+</a:t>
            </a:r>
          </a:p>
        </p:txBody>
      </p:sp>
      <p:sp>
        <p:nvSpPr>
          <p:cNvPr id="2" name="Title 1"/>
          <p:cNvSpPr>
            <a:spLocks noGrp="1"/>
          </p:cNvSpPr>
          <p:nvPr>
            <p:ph type="title"/>
          </p:nvPr>
        </p:nvSpPr>
        <p:spPr/>
        <p:txBody>
          <a:bodyPr/>
          <a:lstStyle>
            <a:lvl1pPr>
              <a:defRPr/>
            </a:lvl1pPr>
          </a:lstStyle>
          <a:p>
            <a:r>
              <a:rPr lang="en-US" smtClean="0"/>
              <a:t>Click to edit Master title style</a:t>
            </a:r>
            <a:endParaRPr/>
          </a:p>
        </p:txBody>
      </p:sp>
      <p:sp>
        <p:nvSpPr>
          <p:cNvPr id="4" name="Content Placeholder 3"/>
          <p:cNvSpPr>
            <a:spLocks noGrp="1"/>
          </p:cNvSpPr>
          <p:nvPr>
            <p:ph sz="half" idx="2"/>
          </p:nvPr>
        </p:nvSpPr>
        <p:spPr>
          <a:xfrm>
            <a:off x="497541" y="2447365"/>
            <a:ext cx="3657600" cy="3678797"/>
          </a:xfrm>
        </p:spPr>
        <p:txBody>
          <a:bodyPr>
            <a:normAutofit/>
          </a:bodyPr>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6" name="Content Placeholder 5"/>
          <p:cNvSpPr>
            <a:spLocks noGrp="1"/>
          </p:cNvSpPr>
          <p:nvPr>
            <p:ph sz="quarter" idx="4"/>
          </p:nvPr>
        </p:nvSpPr>
        <p:spPr>
          <a:xfrm>
            <a:off x="4399878" y="2447365"/>
            <a:ext cx="3657600" cy="3678797"/>
          </a:xfrm>
        </p:spPr>
        <p:txBody>
          <a:bodyPr>
            <a:normAutofit/>
          </a:bodyPr>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3" name="Text Placeholder 2"/>
          <p:cNvSpPr>
            <a:spLocks noGrp="1"/>
          </p:cNvSpPr>
          <p:nvPr>
            <p:ph type="body" idx="1"/>
          </p:nvPr>
        </p:nvSpPr>
        <p:spPr>
          <a:xfrm>
            <a:off x="497541" y="2070847"/>
            <a:ext cx="3657600" cy="322729"/>
          </a:xfrm>
          <a:prstGeom prst="rect">
            <a:avLst/>
          </a:prstGeom>
          <a:solidFill>
            <a:schemeClr val="accent3"/>
          </a:solidFill>
        </p:spPr>
        <p:txBody>
          <a:bodyPr tIns="0" bIns="0" anchor="ctr">
            <a:noAutofit/>
          </a:bodyPr>
          <a:lstStyle>
            <a:lvl1pPr marL="0" indent="0" algn="ctr">
              <a:spcBef>
                <a:spcPts val="0"/>
              </a:spcBef>
              <a:buNone/>
              <a:defRPr sz="1800" b="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5" name="Text Placeholder 4"/>
          <p:cNvSpPr>
            <a:spLocks noGrp="1"/>
          </p:cNvSpPr>
          <p:nvPr>
            <p:ph type="body" sz="quarter" idx="3"/>
          </p:nvPr>
        </p:nvSpPr>
        <p:spPr>
          <a:xfrm>
            <a:off x="4399878" y="2070847"/>
            <a:ext cx="3657600" cy="322729"/>
          </a:xfrm>
          <a:prstGeom prst="rect">
            <a:avLst/>
          </a:prstGeom>
          <a:solidFill>
            <a:schemeClr val="accent3">
              <a:lumMod val="60000"/>
              <a:lumOff val="40000"/>
            </a:schemeClr>
          </a:solidFill>
        </p:spPr>
        <p:txBody>
          <a:bodyPr tIns="0" bIns="0" anchor="ctr">
            <a:noAutofit/>
          </a:bodyPr>
          <a:lstStyle>
            <a:lvl1pPr marL="0" indent="0" algn="ctr">
              <a:spcBef>
                <a:spcPts val="0"/>
              </a:spcBef>
              <a:buNone/>
              <a:defRPr sz="1800" b="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9" name="Date Placeholder 6"/>
          <p:cNvSpPr>
            <a:spLocks noGrp="1"/>
          </p:cNvSpPr>
          <p:nvPr>
            <p:ph type="dt" sz="half" idx="10"/>
          </p:nvPr>
        </p:nvSpPr>
        <p:spPr/>
        <p:txBody>
          <a:bodyPr/>
          <a:lstStyle>
            <a:lvl1pPr eaLnBrk="0" hangingPunct="0">
              <a:defRPr/>
            </a:lvl1pPr>
          </a:lstStyle>
          <a:p>
            <a:pPr marL="0" marR="0" lvl="0" indent="0" algn="r" defTabSz="457200" rtl="0" eaLnBrk="0" fontAlgn="base" latinLnBrk="0" hangingPunct="0">
              <a:lnSpc>
                <a:spcPct val="100000"/>
              </a:lnSpc>
              <a:spcBef>
                <a:spcPct val="0"/>
              </a:spcBef>
              <a:spcAft>
                <a:spcPct val="0"/>
              </a:spcAft>
              <a:buClrTx/>
              <a:buSzTx/>
              <a:buFontTx/>
              <a:buNone/>
              <a:tabLst/>
              <a:defRPr/>
            </a:pPr>
            <a:fld id="{AA7758E5-454A-4F10-8891-64CD4020F4C5}" type="datetime1">
              <a:rPr kumimoji="0" lang="en-US" altLang="en-US" sz="1100" b="0" i="0" u="none" strike="noStrike" kern="1200" cap="none" spc="0" normalizeH="0" baseline="0" noProof="0">
                <a:ln>
                  <a:noFill/>
                </a:ln>
                <a:solidFill>
                  <a:srgbClr val="595959"/>
                </a:solidFill>
                <a:effectLst/>
                <a:uLnTx/>
                <a:uFillTx/>
                <a:latin typeface="Rockwell" panose="02060603020205020403" pitchFamily="18" charset="0"/>
                <a:ea typeface="MS PGothic" pitchFamily="34" charset="-128"/>
                <a:cs typeface="+mn-cs"/>
              </a:rPr>
              <a:pPr marL="0" marR="0" lvl="0" indent="0" algn="r" defTabSz="457200" rtl="0" eaLnBrk="0" fontAlgn="base" latinLnBrk="0" hangingPunct="0">
                <a:lnSpc>
                  <a:spcPct val="100000"/>
                </a:lnSpc>
                <a:spcBef>
                  <a:spcPct val="0"/>
                </a:spcBef>
                <a:spcAft>
                  <a:spcPct val="0"/>
                </a:spcAft>
                <a:buClrTx/>
                <a:buSzTx/>
                <a:buFontTx/>
                <a:buNone/>
                <a:tabLst/>
                <a:defRPr/>
              </a:pPr>
              <a:t>7/26/2018</a:t>
            </a:fld>
            <a:endParaRPr kumimoji="0" lang="en-US" altLang="en-US" sz="1100" b="0" i="0" u="none" strike="noStrike" kern="1200" cap="none" spc="0" normalizeH="0" baseline="0" noProof="0">
              <a:ln>
                <a:noFill/>
              </a:ln>
              <a:solidFill>
                <a:srgbClr val="595959"/>
              </a:solidFill>
              <a:effectLst/>
              <a:uLnTx/>
              <a:uFillTx/>
              <a:latin typeface="Rockwell" panose="02060603020205020403" pitchFamily="18" charset="0"/>
              <a:ea typeface="MS PGothic" pitchFamily="34" charset="-128"/>
              <a:cs typeface="+mn-cs"/>
            </a:endParaRPr>
          </a:p>
        </p:txBody>
      </p:sp>
      <p:sp>
        <p:nvSpPr>
          <p:cNvPr id="10" name="Footer Placeholder 7"/>
          <p:cNvSpPr>
            <a:spLocks noGrp="1"/>
          </p:cNvSpPr>
          <p:nvPr>
            <p:ph type="ftr" sz="quarter" idx="11"/>
          </p:nvPr>
        </p:nvSpPr>
        <p:spPr/>
        <p:txBody>
          <a:bodyPr/>
          <a:lstStyle>
            <a:lvl1pPr eaLnBrk="0" hangingPunct="0">
              <a:defRPr/>
            </a:lvl1pPr>
          </a:lstStyle>
          <a:p>
            <a:pPr marL="0" marR="0" lvl="0" indent="0" algn="l" defTabSz="457200" rtl="0" eaLnBrk="0" fontAlgn="base" latinLnBrk="0" hangingPunct="0">
              <a:lnSpc>
                <a:spcPct val="100000"/>
              </a:lnSpc>
              <a:spcBef>
                <a:spcPct val="0"/>
              </a:spcBef>
              <a:spcAft>
                <a:spcPct val="0"/>
              </a:spcAft>
              <a:buClrTx/>
              <a:buSzTx/>
              <a:buFontTx/>
              <a:buNone/>
              <a:tabLst/>
              <a:defRPr/>
            </a:pPr>
            <a:endParaRPr kumimoji="0" lang="en-US" altLang="en-US" sz="1100" b="0" i="0" u="none" strike="noStrike" kern="1200" cap="none" spc="0" normalizeH="0" baseline="0" noProof="0">
              <a:ln>
                <a:noFill/>
              </a:ln>
              <a:solidFill>
                <a:srgbClr val="595959"/>
              </a:solidFill>
              <a:effectLst/>
              <a:uLnTx/>
              <a:uFillTx/>
              <a:latin typeface="Rockwell" panose="02060603020205020403" pitchFamily="18" charset="0"/>
              <a:ea typeface="MS PGothic" pitchFamily="34" charset="-128"/>
              <a:cs typeface="+mn-cs"/>
            </a:endParaRPr>
          </a:p>
        </p:txBody>
      </p:sp>
      <p:sp>
        <p:nvSpPr>
          <p:cNvPr id="11" name="Slide Number Placeholder 8"/>
          <p:cNvSpPr>
            <a:spLocks noGrp="1"/>
          </p:cNvSpPr>
          <p:nvPr>
            <p:ph type="sldNum" sz="quarter" idx="12"/>
          </p:nvPr>
        </p:nvSpPr>
        <p:spPr/>
        <p:txBody>
          <a:bodyPr/>
          <a:lstStyle>
            <a:lvl1pPr eaLnBrk="0" hangingPunct="0">
              <a:defRPr/>
            </a:lvl1pPr>
          </a:lstStyle>
          <a:p>
            <a:pPr marL="0" marR="0" lvl="0" indent="0" algn="r" defTabSz="457200" rtl="0" eaLnBrk="0" fontAlgn="base" latinLnBrk="0" hangingPunct="0">
              <a:lnSpc>
                <a:spcPct val="100000"/>
              </a:lnSpc>
              <a:spcBef>
                <a:spcPct val="0"/>
              </a:spcBef>
              <a:spcAft>
                <a:spcPct val="0"/>
              </a:spcAft>
              <a:buClrTx/>
              <a:buSzTx/>
              <a:buFontTx/>
              <a:buNone/>
              <a:tabLst/>
              <a:defRPr/>
            </a:pPr>
            <a:fld id="{AB8ECEC2-AB69-4E2F-8C29-CC21EF1E25D3}" type="slidenum">
              <a:rPr kumimoji="0" lang="en-US" altLang="en-US" sz="1400" b="0" i="0" u="none" strike="noStrike" kern="1200" cap="none" spc="0" normalizeH="0" baseline="0" noProof="0">
                <a:ln>
                  <a:noFill/>
                </a:ln>
                <a:solidFill>
                  <a:srgbClr val="FFFFFF"/>
                </a:solidFill>
                <a:effectLst/>
                <a:uLnTx/>
                <a:uFillTx/>
                <a:latin typeface="Rockwell" panose="02060603020205020403" pitchFamily="18" charset="0"/>
                <a:ea typeface="MS PGothic" pitchFamily="34" charset="-128"/>
                <a:cs typeface="+mn-cs"/>
              </a:rPr>
              <a:pPr marL="0" marR="0" lvl="0" indent="0" algn="r" defTabSz="457200" rtl="0" eaLnBrk="0" fontAlgn="base" latinLnBrk="0" hangingPunct="0">
                <a:lnSpc>
                  <a:spcPct val="100000"/>
                </a:lnSpc>
                <a:spcBef>
                  <a:spcPct val="0"/>
                </a:spcBef>
                <a:spcAft>
                  <a:spcPct val="0"/>
                </a:spcAft>
                <a:buClrTx/>
                <a:buSzTx/>
                <a:buFontTx/>
                <a:buNone/>
                <a:tabLst/>
                <a:defRPr/>
              </a:pPr>
              <a:t>‹#›</a:t>
            </a:fld>
            <a:endParaRPr kumimoji="0" lang="en-US" altLang="en-US" sz="1400" b="0" i="0" u="none" strike="noStrike" kern="1200" cap="none" spc="0" normalizeH="0" baseline="0" noProof="0">
              <a:ln>
                <a:noFill/>
              </a:ln>
              <a:solidFill>
                <a:srgbClr val="FFFFFF"/>
              </a:solidFill>
              <a:effectLst/>
              <a:uLnTx/>
              <a:uFillTx/>
              <a:latin typeface="Rockwell" panose="02060603020205020403" pitchFamily="18" charset="0"/>
              <a:ea typeface="MS PGothic" pitchFamily="34" charset="-128"/>
              <a:cs typeface="+mn-cs"/>
            </a:endParaRPr>
          </a:p>
        </p:txBody>
      </p:sp>
    </p:spTree>
    <p:extLst>
      <p:ext uri="{BB962C8B-B14F-4D97-AF65-F5344CB8AC3E}">
        <p14:creationId xmlns:p14="http://schemas.microsoft.com/office/powerpoint/2010/main" val="1030126643"/>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p:cSld name="2 Content, Top and Bottom">
    <p:spTree>
      <p:nvGrpSpPr>
        <p:cNvPr id="1" name=""/>
        <p:cNvGrpSpPr/>
        <p:nvPr/>
      </p:nvGrpSpPr>
      <p:grpSpPr>
        <a:xfrm>
          <a:off x="0" y="0"/>
          <a:ext cx="0" cy="0"/>
          <a:chOff x="0" y="0"/>
          <a:chExt cx="0" cy="0"/>
        </a:xfrm>
      </p:grpSpPr>
      <p:sp>
        <p:nvSpPr>
          <p:cNvPr id="5" name="TextBox 4"/>
          <p:cNvSpPr txBox="1">
            <a:spLocks noChangeArrowheads="1"/>
          </p:cNvSpPr>
          <p:nvPr/>
        </p:nvSpPr>
        <p:spPr bwMode="auto">
          <a:xfrm>
            <a:off x="223838" y="228600"/>
            <a:ext cx="260350" cy="554038"/>
          </a:xfrm>
          <a:prstGeom prst="rect">
            <a:avLst/>
          </a:prstGeom>
          <a:noFill/>
          <a:ln>
            <a:noFill/>
          </a:ln>
          <a:extLst/>
        </p:spPr>
        <p:txBody>
          <a:bodyPr lIns="0" tIns="0" rIns="0" bIns="0">
            <a:spAutoFit/>
          </a:bodyPr>
          <a:lstStyle>
            <a:lvl1pPr>
              <a:defRPr sz="2400">
                <a:solidFill>
                  <a:schemeClr val="tx1"/>
                </a:solidFill>
                <a:latin typeface="Rockwell" panose="02060603020205020403" pitchFamily="18" charset="0"/>
                <a:ea typeface="MS PGothic" pitchFamily="34" charset="-128"/>
              </a:defRPr>
            </a:lvl1pPr>
            <a:lvl2pPr marL="37931725" indent="-37474525">
              <a:defRPr sz="2400">
                <a:solidFill>
                  <a:schemeClr val="tx1"/>
                </a:solidFill>
                <a:latin typeface="Rockwell" panose="02060603020205020403" pitchFamily="18" charset="0"/>
                <a:ea typeface="MS PGothic" pitchFamily="34" charset="-128"/>
              </a:defRPr>
            </a:lvl2pPr>
            <a:lvl3pPr>
              <a:defRPr sz="2400">
                <a:solidFill>
                  <a:schemeClr val="tx1"/>
                </a:solidFill>
                <a:latin typeface="Rockwell" panose="02060603020205020403" pitchFamily="18" charset="0"/>
                <a:ea typeface="MS PGothic" pitchFamily="34" charset="-128"/>
              </a:defRPr>
            </a:lvl3pPr>
            <a:lvl4pPr>
              <a:defRPr sz="2400">
                <a:solidFill>
                  <a:schemeClr val="tx1"/>
                </a:solidFill>
                <a:latin typeface="Rockwell" panose="02060603020205020403" pitchFamily="18" charset="0"/>
                <a:ea typeface="MS PGothic" pitchFamily="34" charset="-128"/>
              </a:defRPr>
            </a:lvl4pPr>
            <a:lvl5pPr>
              <a:defRPr sz="2400">
                <a:solidFill>
                  <a:schemeClr val="tx1"/>
                </a:solidFill>
                <a:latin typeface="Rockwell" panose="02060603020205020403" pitchFamily="18" charset="0"/>
                <a:ea typeface="MS PGothic" pitchFamily="34" charset="-128"/>
              </a:defRPr>
            </a:lvl5pPr>
            <a:lvl6pPr marL="457200" eaLnBrk="0" fontAlgn="base" hangingPunct="0">
              <a:spcBef>
                <a:spcPct val="0"/>
              </a:spcBef>
              <a:spcAft>
                <a:spcPct val="0"/>
              </a:spcAft>
              <a:defRPr sz="2400">
                <a:solidFill>
                  <a:schemeClr val="tx1"/>
                </a:solidFill>
                <a:latin typeface="Rockwell" panose="02060603020205020403" pitchFamily="18" charset="0"/>
                <a:ea typeface="MS PGothic" pitchFamily="34" charset="-128"/>
              </a:defRPr>
            </a:lvl6pPr>
            <a:lvl7pPr marL="914400" eaLnBrk="0" fontAlgn="base" hangingPunct="0">
              <a:spcBef>
                <a:spcPct val="0"/>
              </a:spcBef>
              <a:spcAft>
                <a:spcPct val="0"/>
              </a:spcAft>
              <a:defRPr sz="2400">
                <a:solidFill>
                  <a:schemeClr val="tx1"/>
                </a:solidFill>
                <a:latin typeface="Rockwell" panose="02060603020205020403" pitchFamily="18" charset="0"/>
                <a:ea typeface="MS PGothic" pitchFamily="34" charset="-128"/>
              </a:defRPr>
            </a:lvl7pPr>
            <a:lvl8pPr marL="1371600" eaLnBrk="0" fontAlgn="base" hangingPunct="0">
              <a:spcBef>
                <a:spcPct val="0"/>
              </a:spcBef>
              <a:spcAft>
                <a:spcPct val="0"/>
              </a:spcAft>
              <a:defRPr sz="2400">
                <a:solidFill>
                  <a:schemeClr val="tx1"/>
                </a:solidFill>
                <a:latin typeface="Rockwell" panose="02060603020205020403" pitchFamily="18" charset="0"/>
                <a:ea typeface="MS PGothic" pitchFamily="34" charset="-128"/>
              </a:defRPr>
            </a:lvl8pPr>
            <a:lvl9pPr marL="1828800" eaLnBrk="0" fontAlgn="base" hangingPunct="0">
              <a:spcBef>
                <a:spcPct val="0"/>
              </a:spcBef>
              <a:spcAft>
                <a:spcPct val="0"/>
              </a:spcAft>
              <a:defRPr sz="2400">
                <a:solidFill>
                  <a:schemeClr val="tx1"/>
                </a:solidFill>
                <a:latin typeface="Rockwell" panose="02060603020205020403" pitchFamily="18" charset="0"/>
                <a:ea typeface="MS PGothic" pitchFamily="34"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defRPr/>
            </a:pPr>
            <a:r>
              <a:rPr kumimoji="0" lang="en-US" altLang="en-US" sz="3600" b="1" i="0" u="none" strike="noStrike" kern="1200" cap="none" spc="0" normalizeH="0" baseline="0" noProof="0" smtClean="0">
                <a:ln>
                  <a:noFill/>
                </a:ln>
                <a:solidFill>
                  <a:srgbClr val="A1C4E3"/>
                </a:solidFill>
                <a:effectLst/>
                <a:uLnTx/>
                <a:uFillTx/>
                <a:latin typeface="Rockwell" panose="02060603020205020403" pitchFamily="18" charset="0"/>
                <a:ea typeface="MS PGothic" pitchFamily="34" charset="-128"/>
                <a:cs typeface="+mn-cs"/>
              </a:rPr>
              <a:t>+</a:t>
            </a:r>
          </a:p>
        </p:txBody>
      </p:sp>
      <p:sp>
        <p:nvSpPr>
          <p:cNvPr id="6" name="Rectangle 5"/>
          <p:cNvSpPr/>
          <p:nvPr/>
        </p:nvSpPr>
        <p:spPr>
          <a:xfrm>
            <a:off x="8166100" y="282575"/>
            <a:ext cx="685800" cy="1600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sz="2400">
                <a:solidFill>
                  <a:schemeClr val="tx1"/>
                </a:solidFill>
                <a:latin typeface="Rockwell" panose="02060603020205020403" pitchFamily="18" charset="0"/>
                <a:ea typeface="MS PGothic" pitchFamily="34" charset="-128"/>
              </a:defRPr>
            </a:lvl1pPr>
            <a:lvl2pPr marL="37931725" indent="-37474525">
              <a:defRPr sz="2400">
                <a:solidFill>
                  <a:schemeClr val="tx1"/>
                </a:solidFill>
                <a:latin typeface="Rockwell" panose="02060603020205020403" pitchFamily="18" charset="0"/>
                <a:ea typeface="MS PGothic" pitchFamily="34" charset="-128"/>
              </a:defRPr>
            </a:lvl2pPr>
            <a:lvl3pPr>
              <a:defRPr sz="2400">
                <a:solidFill>
                  <a:schemeClr val="tx1"/>
                </a:solidFill>
                <a:latin typeface="Rockwell" panose="02060603020205020403" pitchFamily="18" charset="0"/>
                <a:ea typeface="MS PGothic" pitchFamily="34" charset="-128"/>
              </a:defRPr>
            </a:lvl3pPr>
            <a:lvl4pPr>
              <a:defRPr sz="2400">
                <a:solidFill>
                  <a:schemeClr val="tx1"/>
                </a:solidFill>
                <a:latin typeface="Rockwell" panose="02060603020205020403" pitchFamily="18" charset="0"/>
                <a:ea typeface="MS PGothic" pitchFamily="34" charset="-128"/>
              </a:defRPr>
            </a:lvl4pPr>
            <a:lvl5pPr>
              <a:defRPr sz="2400">
                <a:solidFill>
                  <a:schemeClr val="tx1"/>
                </a:solidFill>
                <a:latin typeface="Rockwell" panose="02060603020205020403" pitchFamily="18" charset="0"/>
                <a:ea typeface="MS PGothic" pitchFamily="34" charset="-128"/>
              </a:defRPr>
            </a:lvl5pPr>
            <a:lvl6pPr marL="457200" eaLnBrk="0" fontAlgn="base" hangingPunct="0">
              <a:spcBef>
                <a:spcPct val="0"/>
              </a:spcBef>
              <a:spcAft>
                <a:spcPct val="0"/>
              </a:spcAft>
              <a:defRPr sz="2400">
                <a:solidFill>
                  <a:schemeClr val="tx1"/>
                </a:solidFill>
                <a:latin typeface="Rockwell" panose="02060603020205020403" pitchFamily="18" charset="0"/>
                <a:ea typeface="MS PGothic" pitchFamily="34" charset="-128"/>
              </a:defRPr>
            </a:lvl6pPr>
            <a:lvl7pPr marL="914400" eaLnBrk="0" fontAlgn="base" hangingPunct="0">
              <a:spcBef>
                <a:spcPct val="0"/>
              </a:spcBef>
              <a:spcAft>
                <a:spcPct val="0"/>
              </a:spcAft>
              <a:defRPr sz="2400">
                <a:solidFill>
                  <a:schemeClr val="tx1"/>
                </a:solidFill>
                <a:latin typeface="Rockwell" panose="02060603020205020403" pitchFamily="18" charset="0"/>
                <a:ea typeface="MS PGothic" pitchFamily="34" charset="-128"/>
              </a:defRPr>
            </a:lvl7pPr>
            <a:lvl8pPr marL="1371600" eaLnBrk="0" fontAlgn="base" hangingPunct="0">
              <a:spcBef>
                <a:spcPct val="0"/>
              </a:spcBef>
              <a:spcAft>
                <a:spcPct val="0"/>
              </a:spcAft>
              <a:defRPr sz="2400">
                <a:solidFill>
                  <a:schemeClr val="tx1"/>
                </a:solidFill>
                <a:latin typeface="Rockwell" panose="02060603020205020403" pitchFamily="18" charset="0"/>
                <a:ea typeface="MS PGothic" pitchFamily="34" charset="-128"/>
              </a:defRPr>
            </a:lvl8pPr>
            <a:lvl9pPr marL="1828800" eaLnBrk="0" fontAlgn="base" hangingPunct="0">
              <a:spcBef>
                <a:spcPct val="0"/>
              </a:spcBef>
              <a:spcAft>
                <a:spcPct val="0"/>
              </a:spcAft>
              <a:defRPr sz="2400">
                <a:solidFill>
                  <a:schemeClr val="tx1"/>
                </a:solidFill>
                <a:latin typeface="Rockwell" panose="02060603020205020403" pitchFamily="18" charset="0"/>
                <a:ea typeface="MS PGothic" pitchFamily="34" charset="-128"/>
              </a:defRPr>
            </a:lvl9pPr>
          </a:lstStyle>
          <a:p>
            <a:pPr marL="0" marR="0" lvl="0" indent="0" algn="ctr" defTabSz="457200" rtl="0" eaLnBrk="1" fontAlgn="base" latinLnBrk="0" hangingPunct="1">
              <a:lnSpc>
                <a:spcPct val="100000"/>
              </a:lnSpc>
              <a:spcBef>
                <a:spcPct val="0"/>
              </a:spcBef>
              <a:spcAft>
                <a:spcPct val="0"/>
              </a:spcAft>
              <a:buClrTx/>
              <a:buSzTx/>
              <a:buFontTx/>
              <a:buNone/>
              <a:tabLst/>
              <a:defRPr/>
            </a:pPr>
            <a:endParaRPr kumimoji="0" lang="en-US" altLang="en-US" sz="1800" b="0" i="0" u="none" strike="noStrike" kern="1200" cap="none" spc="0" normalizeH="0" baseline="0" noProof="0" smtClean="0">
              <a:ln>
                <a:noFill/>
              </a:ln>
              <a:solidFill>
                <a:srgbClr val="FFFFFF"/>
              </a:solidFill>
              <a:effectLst/>
              <a:uLnTx/>
              <a:uFillTx/>
              <a:latin typeface="Rockwell" panose="02060603020205020403" pitchFamily="18" charset="0"/>
              <a:ea typeface="MS PGothic" pitchFamily="34" charset="-128"/>
              <a:cs typeface="+mn-cs"/>
            </a:endParaRPr>
          </a:p>
        </p:txBody>
      </p:sp>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sz="half" idx="1"/>
          </p:nvPr>
        </p:nvSpPr>
        <p:spPr>
          <a:xfrm>
            <a:off x="498517" y="1985963"/>
            <a:ext cx="7569157" cy="196596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13" name="Content Placeholder 2"/>
          <p:cNvSpPr>
            <a:spLocks noGrp="1"/>
          </p:cNvSpPr>
          <p:nvPr>
            <p:ph sz="half" idx="14"/>
          </p:nvPr>
        </p:nvSpPr>
        <p:spPr>
          <a:xfrm>
            <a:off x="498517" y="4164965"/>
            <a:ext cx="7569157" cy="196596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7" name="Date Placeholder 4"/>
          <p:cNvSpPr>
            <a:spLocks noGrp="1"/>
          </p:cNvSpPr>
          <p:nvPr>
            <p:ph type="dt" sz="half" idx="15"/>
          </p:nvPr>
        </p:nvSpPr>
        <p:spPr/>
        <p:txBody>
          <a:bodyPr/>
          <a:lstStyle>
            <a:lvl1pPr eaLnBrk="0" hangingPunct="0">
              <a:defRPr/>
            </a:lvl1pPr>
          </a:lstStyle>
          <a:p>
            <a:pPr marL="0" marR="0" lvl="0" indent="0" algn="r" defTabSz="457200" rtl="0" eaLnBrk="0" fontAlgn="base" latinLnBrk="0" hangingPunct="0">
              <a:lnSpc>
                <a:spcPct val="100000"/>
              </a:lnSpc>
              <a:spcBef>
                <a:spcPct val="0"/>
              </a:spcBef>
              <a:spcAft>
                <a:spcPct val="0"/>
              </a:spcAft>
              <a:buClrTx/>
              <a:buSzTx/>
              <a:buFontTx/>
              <a:buNone/>
              <a:tabLst/>
              <a:defRPr/>
            </a:pPr>
            <a:fld id="{D1108ACB-DAD2-4E3B-A198-F55E1E6FEEE8}" type="datetime1">
              <a:rPr kumimoji="0" lang="en-US" altLang="en-US" sz="1100" b="0" i="0" u="none" strike="noStrike" kern="1200" cap="none" spc="0" normalizeH="0" baseline="0" noProof="0">
                <a:ln>
                  <a:noFill/>
                </a:ln>
                <a:solidFill>
                  <a:srgbClr val="595959"/>
                </a:solidFill>
                <a:effectLst/>
                <a:uLnTx/>
                <a:uFillTx/>
                <a:latin typeface="Rockwell" panose="02060603020205020403" pitchFamily="18" charset="0"/>
                <a:ea typeface="MS PGothic" pitchFamily="34" charset="-128"/>
                <a:cs typeface="+mn-cs"/>
              </a:rPr>
              <a:pPr marL="0" marR="0" lvl="0" indent="0" algn="r" defTabSz="457200" rtl="0" eaLnBrk="0" fontAlgn="base" latinLnBrk="0" hangingPunct="0">
                <a:lnSpc>
                  <a:spcPct val="100000"/>
                </a:lnSpc>
                <a:spcBef>
                  <a:spcPct val="0"/>
                </a:spcBef>
                <a:spcAft>
                  <a:spcPct val="0"/>
                </a:spcAft>
                <a:buClrTx/>
                <a:buSzTx/>
                <a:buFontTx/>
                <a:buNone/>
                <a:tabLst/>
                <a:defRPr/>
              </a:pPr>
              <a:t>7/26/2018</a:t>
            </a:fld>
            <a:endParaRPr kumimoji="0" lang="en-US" altLang="en-US" sz="1100" b="0" i="0" u="none" strike="noStrike" kern="1200" cap="none" spc="0" normalizeH="0" baseline="0" noProof="0">
              <a:ln>
                <a:noFill/>
              </a:ln>
              <a:solidFill>
                <a:srgbClr val="595959"/>
              </a:solidFill>
              <a:effectLst/>
              <a:uLnTx/>
              <a:uFillTx/>
              <a:latin typeface="Rockwell" panose="02060603020205020403" pitchFamily="18" charset="0"/>
              <a:ea typeface="MS PGothic" pitchFamily="34" charset="-128"/>
              <a:cs typeface="+mn-cs"/>
            </a:endParaRPr>
          </a:p>
        </p:txBody>
      </p:sp>
      <p:sp>
        <p:nvSpPr>
          <p:cNvPr id="8" name="Footer Placeholder 5"/>
          <p:cNvSpPr>
            <a:spLocks noGrp="1"/>
          </p:cNvSpPr>
          <p:nvPr>
            <p:ph type="ftr" sz="quarter" idx="16"/>
          </p:nvPr>
        </p:nvSpPr>
        <p:spPr/>
        <p:txBody>
          <a:bodyPr/>
          <a:lstStyle>
            <a:lvl1pPr eaLnBrk="0" hangingPunct="0">
              <a:defRPr/>
            </a:lvl1pPr>
          </a:lstStyle>
          <a:p>
            <a:pPr marL="0" marR="0" lvl="0" indent="0" algn="l" defTabSz="457200" rtl="0" eaLnBrk="0" fontAlgn="base" latinLnBrk="0" hangingPunct="0">
              <a:lnSpc>
                <a:spcPct val="100000"/>
              </a:lnSpc>
              <a:spcBef>
                <a:spcPct val="0"/>
              </a:spcBef>
              <a:spcAft>
                <a:spcPct val="0"/>
              </a:spcAft>
              <a:buClrTx/>
              <a:buSzTx/>
              <a:buFontTx/>
              <a:buNone/>
              <a:tabLst/>
              <a:defRPr/>
            </a:pPr>
            <a:endParaRPr kumimoji="0" lang="en-US" altLang="en-US" sz="1100" b="0" i="0" u="none" strike="noStrike" kern="1200" cap="none" spc="0" normalizeH="0" baseline="0" noProof="0">
              <a:ln>
                <a:noFill/>
              </a:ln>
              <a:solidFill>
                <a:srgbClr val="595959"/>
              </a:solidFill>
              <a:effectLst/>
              <a:uLnTx/>
              <a:uFillTx/>
              <a:latin typeface="Rockwell" panose="02060603020205020403" pitchFamily="18" charset="0"/>
              <a:ea typeface="MS PGothic" pitchFamily="34" charset="-128"/>
              <a:cs typeface="+mn-cs"/>
            </a:endParaRPr>
          </a:p>
        </p:txBody>
      </p:sp>
      <p:sp>
        <p:nvSpPr>
          <p:cNvPr id="9" name="Slide Number Placeholder 6"/>
          <p:cNvSpPr>
            <a:spLocks noGrp="1"/>
          </p:cNvSpPr>
          <p:nvPr>
            <p:ph type="sldNum" sz="quarter" idx="17"/>
          </p:nvPr>
        </p:nvSpPr>
        <p:spPr/>
        <p:txBody>
          <a:bodyPr/>
          <a:lstStyle>
            <a:lvl1pPr eaLnBrk="0" hangingPunct="0">
              <a:defRPr/>
            </a:lvl1pPr>
          </a:lstStyle>
          <a:p>
            <a:pPr marL="0" marR="0" lvl="0" indent="0" algn="r" defTabSz="457200" rtl="0" eaLnBrk="0" fontAlgn="base" latinLnBrk="0" hangingPunct="0">
              <a:lnSpc>
                <a:spcPct val="100000"/>
              </a:lnSpc>
              <a:spcBef>
                <a:spcPct val="0"/>
              </a:spcBef>
              <a:spcAft>
                <a:spcPct val="0"/>
              </a:spcAft>
              <a:buClrTx/>
              <a:buSzTx/>
              <a:buFontTx/>
              <a:buNone/>
              <a:tabLst/>
              <a:defRPr/>
            </a:pPr>
            <a:fld id="{81878E7E-D78E-4834-AA29-552E829A4E0D}" type="slidenum">
              <a:rPr kumimoji="0" lang="en-US" altLang="en-US" sz="1400" b="0" i="0" u="none" strike="noStrike" kern="1200" cap="none" spc="0" normalizeH="0" baseline="0" noProof="0">
                <a:ln>
                  <a:noFill/>
                </a:ln>
                <a:solidFill>
                  <a:srgbClr val="FFFFFF"/>
                </a:solidFill>
                <a:effectLst/>
                <a:uLnTx/>
                <a:uFillTx/>
                <a:latin typeface="Rockwell" panose="02060603020205020403" pitchFamily="18" charset="0"/>
                <a:ea typeface="MS PGothic" pitchFamily="34" charset="-128"/>
                <a:cs typeface="+mn-cs"/>
              </a:rPr>
              <a:pPr marL="0" marR="0" lvl="0" indent="0" algn="r" defTabSz="457200" rtl="0" eaLnBrk="0" fontAlgn="base" latinLnBrk="0" hangingPunct="0">
                <a:lnSpc>
                  <a:spcPct val="100000"/>
                </a:lnSpc>
                <a:spcBef>
                  <a:spcPct val="0"/>
                </a:spcBef>
                <a:spcAft>
                  <a:spcPct val="0"/>
                </a:spcAft>
                <a:buClrTx/>
                <a:buSzTx/>
                <a:buFontTx/>
                <a:buNone/>
                <a:tabLst/>
                <a:defRPr/>
              </a:pPr>
              <a:t>‹#›</a:t>
            </a:fld>
            <a:endParaRPr kumimoji="0" lang="en-US" altLang="en-US" sz="1400" b="0" i="0" u="none" strike="noStrike" kern="1200" cap="none" spc="0" normalizeH="0" baseline="0" noProof="0">
              <a:ln>
                <a:noFill/>
              </a:ln>
              <a:solidFill>
                <a:srgbClr val="FFFFFF"/>
              </a:solidFill>
              <a:effectLst/>
              <a:uLnTx/>
              <a:uFillTx/>
              <a:latin typeface="Rockwell" panose="02060603020205020403" pitchFamily="18" charset="0"/>
              <a:ea typeface="MS PGothic" pitchFamily="34" charset="-128"/>
              <a:cs typeface="+mn-cs"/>
            </a:endParaRPr>
          </a:p>
        </p:txBody>
      </p:sp>
    </p:spTree>
    <p:extLst>
      <p:ext uri="{BB962C8B-B14F-4D97-AF65-F5344CB8AC3E}">
        <p14:creationId xmlns:p14="http://schemas.microsoft.com/office/powerpoint/2010/main" val="1868401497"/>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p:cSld name="3 Content">
    <p:spTree>
      <p:nvGrpSpPr>
        <p:cNvPr id="1" name=""/>
        <p:cNvGrpSpPr/>
        <p:nvPr/>
      </p:nvGrpSpPr>
      <p:grpSpPr>
        <a:xfrm>
          <a:off x="0" y="0"/>
          <a:ext cx="0" cy="0"/>
          <a:chOff x="0" y="0"/>
          <a:chExt cx="0" cy="0"/>
        </a:xfrm>
      </p:grpSpPr>
      <p:sp>
        <p:nvSpPr>
          <p:cNvPr id="6" name="Rectangle 5"/>
          <p:cNvSpPr/>
          <p:nvPr/>
        </p:nvSpPr>
        <p:spPr>
          <a:xfrm>
            <a:off x="8166100" y="282575"/>
            <a:ext cx="685800" cy="1600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sz="2400">
                <a:solidFill>
                  <a:schemeClr val="tx1"/>
                </a:solidFill>
                <a:latin typeface="Rockwell" panose="02060603020205020403" pitchFamily="18" charset="0"/>
                <a:ea typeface="MS PGothic" pitchFamily="34" charset="-128"/>
              </a:defRPr>
            </a:lvl1pPr>
            <a:lvl2pPr marL="37931725" indent="-37474525">
              <a:defRPr sz="2400">
                <a:solidFill>
                  <a:schemeClr val="tx1"/>
                </a:solidFill>
                <a:latin typeface="Rockwell" panose="02060603020205020403" pitchFamily="18" charset="0"/>
                <a:ea typeface="MS PGothic" pitchFamily="34" charset="-128"/>
              </a:defRPr>
            </a:lvl2pPr>
            <a:lvl3pPr>
              <a:defRPr sz="2400">
                <a:solidFill>
                  <a:schemeClr val="tx1"/>
                </a:solidFill>
                <a:latin typeface="Rockwell" panose="02060603020205020403" pitchFamily="18" charset="0"/>
                <a:ea typeface="MS PGothic" pitchFamily="34" charset="-128"/>
              </a:defRPr>
            </a:lvl3pPr>
            <a:lvl4pPr>
              <a:defRPr sz="2400">
                <a:solidFill>
                  <a:schemeClr val="tx1"/>
                </a:solidFill>
                <a:latin typeface="Rockwell" panose="02060603020205020403" pitchFamily="18" charset="0"/>
                <a:ea typeface="MS PGothic" pitchFamily="34" charset="-128"/>
              </a:defRPr>
            </a:lvl4pPr>
            <a:lvl5pPr>
              <a:defRPr sz="2400">
                <a:solidFill>
                  <a:schemeClr val="tx1"/>
                </a:solidFill>
                <a:latin typeface="Rockwell" panose="02060603020205020403" pitchFamily="18" charset="0"/>
                <a:ea typeface="MS PGothic" pitchFamily="34" charset="-128"/>
              </a:defRPr>
            </a:lvl5pPr>
            <a:lvl6pPr marL="457200" eaLnBrk="0" fontAlgn="base" hangingPunct="0">
              <a:spcBef>
                <a:spcPct val="0"/>
              </a:spcBef>
              <a:spcAft>
                <a:spcPct val="0"/>
              </a:spcAft>
              <a:defRPr sz="2400">
                <a:solidFill>
                  <a:schemeClr val="tx1"/>
                </a:solidFill>
                <a:latin typeface="Rockwell" panose="02060603020205020403" pitchFamily="18" charset="0"/>
                <a:ea typeface="MS PGothic" pitchFamily="34" charset="-128"/>
              </a:defRPr>
            </a:lvl6pPr>
            <a:lvl7pPr marL="914400" eaLnBrk="0" fontAlgn="base" hangingPunct="0">
              <a:spcBef>
                <a:spcPct val="0"/>
              </a:spcBef>
              <a:spcAft>
                <a:spcPct val="0"/>
              </a:spcAft>
              <a:defRPr sz="2400">
                <a:solidFill>
                  <a:schemeClr val="tx1"/>
                </a:solidFill>
                <a:latin typeface="Rockwell" panose="02060603020205020403" pitchFamily="18" charset="0"/>
                <a:ea typeface="MS PGothic" pitchFamily="34" charset="-128"/>
              </a:defRPr>
            </a:lvl7pPr>
            <a:lvl8pPr marL="1371600" eaLnBrk="0" fontAlgn="base" hangingPunct="0">
              <a:spcBef>
                <a:spcPct val="0"/>
              </a:spcBef>
              <a:spcAft>
                <a:spcPct val="0"/>
              </a:spcAft>
              <a:defRPr sz="2400">
                <a:solidFill>
                  <a:schemeClr val="tx1"/>
                </a:solidFill>
                <a:latin typeface="Rockwell" panose="02060603020205020403" pitchFamily="18" charset="0"/>
                <a:ea typeface="MS PGothic" pitchFamily="34" charset="-128"/>
              </a:defRPr>
            </a:lvl8pPr>
            <a:lvl9pPr marL="1828800" eaLnBrk="0" fontAlgn="base" hangingPunct="0">
              <a:spcBef>
                <a:spcPct val="0"/>
              </a:spcBef>
              <a:spcAft>
                <a:spcPct val="0"/>
              </a:spcAft>
              <a:defRPr sz="2400">
                <a:solidFill>
                  <a:schemeClr val="tx1"/>
                </a:solidFill>
                <a:latin typeface="Rockwell" panose="02060603020205020403" pitchFamily="18" charset="0"/>
                <a:ea typeface="MS PGothic" pitchFamily="34" charset="-128"/>
              </a:defRPr>
            </a:lvl9pPr>
          </a:lstStyle>
          <a:p>
            <a:pPr marL="0" marR="0" lvl="0" indent="0" algn="ctr" defTabSz="457200" rtl="0" eaLnBrk="1" fontAlgn="base" latinLnBrk="0" hangingPunct="1">
              <a:lnSpc>
                <a:spcPct val="100000"/>
              </a:lnSpc>
              <a:spcBef>
                <a:spcPct val="0"/>
              </a:spcBef>
              <a:spcAft>
                <a:spcPct val="0"/>
              </a:spcAft>
              <a:buClrTx/>
              <a:buSzTx/>
              <a:buFontTx/>
              <a:buNone/>
              <a:tabLst/>
              <a:defRPr/>
            </a:pPr>
            <a:endParaRPr kumimoji="0" lang="en-US" altLang="en-US" sz="1800" b="0" i="0" u="none" strike="noStrike" kern="1200" cap="none" spc="0" normalizeH="0" baseline="0" noProof="0" smtClean="0">
              <a:ln>
                <a:noFill/>
              </a:ln>
              <a:solidFill>
                <a:srgbClr val="FFFFFF"/>
              </a:solidFill>
              <a:effectLst/>
              <a:uLnTx/>
              <a:uFillTx/>
              <a:latin typeface="Rockwell" panose="02060603020205020403" pitchFamily="18" charset="0"/>
              <a:ea typeface="MS PGothic" pitchFamily="34" charset="-128"/>
              <a:cs typeface="+mn-cs"/>
            </a:endParaRPr>
          </a:p>
        </p:txBody>
      </p:sp>
      <p:sp>
        <p:nvSpPr>
          <p:cNvPr id="7" name="TextBox 6"/>
          <p:cNvSpPr txBox="1">
            <a:spLocks noChangeArrowheads="1"/>
          </p:cNvSpPr>
          <p:nvPr/>
        </p:nvSpPr>
        <p:spPr bwMode="auto">
          <a:xfrm>
            <a:off x="223838" y="228600"/>
            <a:ext cx="260350" cy="554038"/>
          </a:xfrm>
          <a:prstGeom prst="rect">
            <a:avLst/>
          </a:prstGeom>
          <a:noFill/>
          <a:ln>
            <a:noFill/>
          </a:ln>
          <a:extLst/>
        </p:spPr>
        <p:txBody>
          <a:bodyPr lIns="0" tIns="0" rIns="0" bIns="0">
            <a:spAutoFit/>
          </a:bodyPr>
          <a:lstStyle>
            <a:lvl1pPr>
              <a:defRPr sz="2400">
                <a:solidFill>
                  <a:schemeClr val="tx1"/>
                </a:solidFill>
                <a:latin typeface="Rockwell" panose="02060603020205020403" pitchFamily="18" charset="0"/>
                <a:ea typeface="MS PGothic" pitchFamily="34" charset="-128"/>
              </a:defRPr>
            </a:lvl1pPr>
            <a:lvl2pPr marL="37931725" indent="-37474525">
              <a:defRPr sz="2400">
                <a:solidFill>
                  <a:schemeClr val="tx1"/>
                </a:solidFill>
                <a:latin typeface="Rockwell" panose="02060603020205020403" pitchFamily="18" charset="0"/>
                <a:ea typeface="MS PGothic" pitchFamily="34" charset="-128"/>
              </a:defRPr>
            </a:lvl2pPr>
            <a:lvl3pPr>
              <a:defRPr sz="2400">
                <a:solidFill>
                  <a:schemeClr val="tx1"/>
                </a:solidFill>
                <a:latin typeface="Rockwell" panose="02060603020205020403" pitchFamily="18" charset="0"/>
                <a:ea typeface="MS PGothic" pitchFamily="34" charset="-128"/>
              </a:defRPr>
            </a:lvl3pPr>
            <a:lvl4pPr>
              <a:defRPr sz="2400">
                <a:solidFill>
                  <a:schemeClr val="tx1"/>
                </a:solidFill>
                <a:latin typeface="Rockwell" panose="02060603020205020403" pitchFamily="18" charset="0"/>
                <a:ea typeface="MS PGothic" pitchFamily="34" charset="-128"/>
              </a:defRPr>
            </a:lvl4pPr>
            <a:lvl5pPr>
              <a:defRPr sz="2400">
                <a:solidFill>
                  <a:schemeClr val="tx1"/>
                </a:solidFill>
                <a:latin typeface="Rockwell" panose="02060603020205020403" pitchFamily="18" charset="0"/>
                <a:ea typeface="MS PGothic" pitchFamily="34" charset="-128"/>
              </a:defRPr>
            </a:lvl5pPr>
            <a:lvl6pPr marL="457200" eaLnBrk="0" fontAlgn="base" hangingPunct="0">
              <a:spcBef>
                <a:spcPct val="0"/>
              </a:spcBef>
              <a:spcAft>
                <a:spcPct val="0"/>
              </a:spcAft>
              <a:defRPr sz="2400">
                <a:solidFill>
                  <a:schemeClr val="tx1"/>
                </a:solidFill>
                <a:latin typeface="Rockwell" panose="02060603020205020403" pitchFamily="18" charset="0"/>
                <a:ea typeface="MS PGothic" pitchFamily="34" charset="-128"/>
              </a:defRPr>
            </a:lvl6pPr>
            <a:lvl7pPr marL="914400" eaLnBrk="0" fontAlgn="base" hangingPunct="0">
              <a:spcBef>
                <a:spcPct val="0"/>
              </a:spcBef>
              <a:spcAft>
                <a:spcPct val="0"/>
              </a:spcAft>
              <a:defRPr sz="2400">
                <a:solidFill>
                  <a:schemeClr val="tx1"/>
                </a:solidFill>
                <a:latin typeface="Rockwell" panose="02060603020205020403" pitchFamily="18" charset="0"/>
                <a:ea typeface="MS PGothic" pitchFamily="34" charset="-128"/>
              </a:defRPr>
            </a:lvl7pPr>
            <a:lvl8pPr marL="1371600" eaLnBrk="0" fontAlgn="base" hangingPunct="0">
              <a:spcBef>
                <a:spcPct val="0"/>
              </a:spcBef>
              <a:spcAft>
                <a:spcPct val="0"/>
              </a:spcAft>
              <a:defRPr sz="2400">
                <a:solidFill>
                  <a:schemeClr val="tx1"/>
                </a:solidFill>
                <a:latin typeface="Rockwell" panose="02060603020205020403" pitchFamily="18" charset="0"/>
                <a:ea typeface="MS PGothic" pitchFamily="34" charset="-128"/>
              </a:defRPr>
            </a:lvl8pPr>
            <a:lvl9pPr marL="1828800" eaLnBrk="0" fontAlgn="base" hangingPunct="0">
              <a:spcBef>
                <a:spcPct val="0"/>
              </a:spcBef>
              <a:spcAft>
                <a:spcPct val="0"/>
              </a:spcAft>
              <a:defRPr sz="2400">
                <a:solidFill>
                  <a:schemeClr val="tx1"/>
                </a:solidFill>
                <a:latin typeface="Rockwell" panose="02060603020205020403" pitchFamily="18" charset="0"/>
                <a:ea typeface="MS PGothic" pitchFamily="34"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defRPr/>
            </a:pPr>
            <a:r>
              <a:rPr kumimoji="0" lang="en-US" altLang="en-US" sz="3600" b="1" i="0" u="none" strike="noStrike" kern="1200" cap="none" spc="0" normalizeH="0" baseline="0" noProof="0" smtClean="0">
                <a:ln>
                  <a:noFill/>
                </a:ln>
                <a:solidFill>
                  <a:srgbClr val="A1C4E3"/>
                </a:solidFill>
                <a:effectLst/>
                <a:uLnTx/>
                <a:uFillTx/>
                <a:latin typeface="Rockwell" panose="02060603020205020403" pitchFamily="18" charset="0"/>
                <a:ea typeface="MS PGothic" pitchFamily="34" charset="-128"/>
                <a:cs typeface="+mn-cs"/>
              </a:rPr>
              <a:t>+</a:t>
            </a:r>
          </a:p>
        </p:txBody>
      </p:sp>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sz="half" idx="1"/>
          </p:nvPr>
        </p:nvSpPr>
        <p:spPr>
          <a:xfrm>
            <a:off x="4410075" y="1985963"/>
            <a:ext cx="3657600" cy="196596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11" name="Content Placeholder 2"/>
          <p:cNvSpPr>
            <a:spLocks noGrp="1"/>
          </p:cNvSpPr>
          <p:nvPr>
            <p:ph sz="half" idx="15"/>
          </p:nvPr>
        </p:nvSpPr>
        <p:spPr>
          <a:xfrm>
            <a:off x="498518" y="1985963"/>
            <a:ext cx="3657600" cy="414020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13" name="Content Placeholder 2"/>
          <p:cNvSpPr>
            <a:spLocks noGrp="1"/>
          </p:cNvSpPr>
          <p:nvPr>
            <p:ph sz="half" idx="16"/>
          </p:nvPr>
        </p:nvSpPr>
        <p:spPr>
          <a:xfrm>
            <a:off x="4410075" y="4169664"/>
            <a:ext cx="3657600" cy="196596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8" name="Date Placeholder 4"/>
          <p:cNvSpPr>
            <a:spLocks noGrp="1"/>
          </p:cNvSpPr>
          <p:nvPr>
            <p:ph type="dt" sz="half" idx="17"/>
          </p:nvPr>
        </p:nvSpPr>
        <p:spPr/>
        <p:txBody>
          <a:bodyPr/>
          <a:lstStyle>
            <a:lvl1pPr eaLnBrk="0" hangingPunct="0">
              <a:defRPr/>
            </a:lvl1pPr>
          </a:lstStyle>
          <a:p>
            <a:pPr marL="0" marR="0" lvl="0" indent="0" algn="r" defTabSz="457200" rtl="0" eaLnBrk="0" fontAlgn="base" latinLnBrk="0" hangingPunct="0">
              <a:lnSpc>
                <a:spcPct val="100000"/>
              </a:lnSpc>
              <a:spcBef>
                <a:spcPct val="0"/>
              </a:spcBef>
              <a:spcAft>
                <a:spcPct val="0"/>
              </a:spcAft>
              <a:buClrTx/>
              <a:buSzTx/>
              <a:buFontTx/>
              <a:buNone/>
              <a:tabLst/>
              <a:defRPr/>
            </a:pPr>
            <a:fld id="{C045385B-E70E-4C76-8FE3-C1476DCF7C37}" type="datetime1">
              <a:rPr kumimoji="0" lang="en-US" altLang="en-US" sz="1100" b="0" i="0" u="none" strike="noStrike" kern="1200" cap="none" spc="0" normalizeH="0" baseline="0" noProof="0">
                <a:ln>
                  <a:noFill/>
                </a:ln>
                <a:solidFill>
                  <a:srgbClr val="595959"/>
                </a:solidFill>
                <a:effectLst/>
                <a:uLnTx/>
                <a:uFillTx/>
                <a:latin typeface="Rockwell" panose="02060603020205020403" pitchFamily="18" charset="0"/>
                <a:ea typeface="MS PGothic" pitchFamily="34" charset="-128"/>
                <a:cs typeface="+mn-cs"/>
              </a:rPr>
              <a:pPr marL="0" marR="0" lvl="0" indent="0" algn="r" defTabSz="457200" rtl="0" eaLnBrk="0" fontAlgn="base" latinLnBrk="0" hangingPunct="0">
                <a:lnSpc>
                  <a:spcPct val="100000"/>
                </a:lnSpc>
                <a:spcBef>
                  <a:spcPct val="0"/>
                </a:spcBef>
                <a:spcAft>
                  <a:spcPct val="0"/>
                </a:spcAft>
                <a:buClrTx/>
                <a:buSzTx/>
                <a:buFontTx/>
                <a:buNone/>
                <a:tabLst/>
                <a:defRPr/>
              </a:pPr>
              <a:t>7/26/2018</a:t>
            </a:fld>
            <a:endParaRPr kumimoji="0" lang="en-US" altLang="en-US" sz="1100" b="0" i="0" u="none" strike="noStrike" kern="1200" cap="none" spc="0" normalizeH="0" baseline="0" noProof="0">
              <a:ln>
                <a:noFill/>
              </a:ln>
              <a:solidFill>
                <a:srgbClr val="595959"/>
              </a:solidFill>
              <a:effectLst/>
              <a:uLnTx/>
              <a:uFillTx/>
              <a:latin typeface="Rockwell" panose="02060603020205020403" pitchFamily="18" charset="0"/>
              <a:ea typeface="MS PGothic" pitchFamily="34" charset="-128"/>
              <a:cs typeface="+mn-cs"/>
            </a:endParaRPr>
          </a:p>
        </p:txBody>
      </p:sp>
      <p:sp>
        <p:nvSpPr>
          <p:cNvPr id="9" name="Footer Placeholder 5"/>
          <p:cNvSpPr>
            <a:spLocks noGrp="1"/>
          </p:cNvSpPr>
          <p:nvPr>
            <p:ph type="ftr" sz="quarter" idx="18"/>
          </p:nvPr>
        </p:nvSpPr>
        <p:spPr/>
        <p:txBody>
          <a:bodyPr/>
          <a:lstStyle>
            <a:lvl1pPr eaLnBrk="0" hangingPunct="0">
              <a:defRPr/>
            </a:lvl1pPr>
          </a:lstStyle>
          <a:p>
            <a:pPr marL="0" marR="0" lvl="0" indent="0" algn="l" defTabSz="457200" rtl="0" eaLnBrk="0" fontAlgn="base" latinLnBrk="0" hangingPunct="0">
              <a:lnSpc>
                <a:spcPct val="100000"/>
              </a:lnSpc>
              <a:spcBef>
                <a:spcPct val="0"/>
              </a:spcBef>
              <a:spcAft>
                <a:spcPct val="0"/>
              </a:spcAft>
              <a:buClrTx/>
              <a:buSzTx/>
              <a:buFontTx/>
              <a:buNone/>
              <a:tabLst/>
              <a:defRPr/>
            </a:pPr>
            <a:endParaRPr kumimoji="0" lang="en-US" altLang="en-US" sz="1100" b="0" i="0" u="none" strike="noStrike" kern="1200" cap="none" spc="0" normalizeH="0" baseline="0" noProof="0">
              <a:ln>
                <a:noFill/>
              </a:ln>
              <a:solidFill>
                <a:srgbClr val="595959"/>
              </a:solidFill>
              <a:effectLst/>
              <a:uLnTx/>
              <a:uFillTx/>
              <a:latin typeface="Rockwell" panose="02060603020205020403" pitchFamily="18" charset="0"/>
              <a:ea typeface="MS PGothic" pitchFamily="34" charset="-128"/>
              <a:cs typeface="+mn-cs"/>
            </a:endParaRPr>
          </a:p>
        </p:txBody>
      </p:sp>
      <p:sp>
        <p:nvSpPr>
          <p:cNvPr id="10" name="Slide Number Placeholder 6"/>
          <p:cNvSpPr>
            <a:spLocks noGrp="1"/>
          </p:cNvSpPr>
          <p:nvPr>
            <p:ph type="sldNum" sz="quarter" idx="19"/>
          </p:nvPr>
        </p:nvSpPr>
        <p:spPr/>
        <p:txBody>
          <a:bodyPr/>
          <a:lstStyle>
            <a:lvl1pPr eaLnBrk="0" hangingPunct="0">
              <a:defRPr/>
            </a:lvl1pPr>
          </a:lstStyle>
          <a:p>
            <a:pPr marL="0" marR="0" lvl="0" indent="0" algn="r" defTabSz="457200" rtl="0" eaLnBrk="0" fontAlgn="base" latinLnBrk="0" hangingPunct="0">
              <a:lnSpc>
                <a:spcPct val="100000"/>
              </a:lnSpc>
              <a:spcBef>
                <a:spcPct val="0"/>
              </a:spcBef>
              <a:spcAft>
                <a:spcPct val="0"/>
              </a:spcAft>
              <a:buClrTx/>
              <a:buSzTx/>
              <a:buFontTx/>
              <a:buNone/>
              <a:tabLst/>
              <a:defRPr/>
            </a:pPr>
            <a:fld id="{F9B38D4A-82EA-4EA9-ACD6-33D738F3F6BA}" type="slidenum">
              <a:rPr kumimoji="0" lang="en-US" altLang="en-US" sz="1400" b="0" i="0" u="none" strike="noStrike" kern="1200" cap="none" spc="0" normalizeH="0" baseline="0" noProof="0">
                <a:ln>
                  <a:noFill/>
                </a:ln>
                <a:solidFill>
                  <a:srgbClr val="FFFFFF"/>
                </a:solidFill>
                <a:effectLst/>
                <a:uLnTx/>
                <a:uFillTx/>
                <a:latin typeface="Rockwell" panose="02060603020205020403" pitchFamily="18" charset="0"/>
                <a:ea typeface="MS PGothic" pitchFamily="34" charset="-128"/>
                <a:cs typeface="+mn-cs"/>
              </a:rPr>
              <a:pPr marL="0" marR="0" lvl="0" indent="0" algn="r" defTabSz="457200" rtl="0" eaLnBrk="0" fontAlgn="base" latinLnBrk="0" hangingPunct="0">
                <a:lnSpc>
                  <a:spcPct val="100000"/>
                </a:lnSpc>
                <a:spcBef>
                  <a:spcPct val="0"/>
                </a:spcBef>
                <a:spcAft>
                  <a:spcPct val="0"/>
                </a:spcAft>
                <a:buClrTx/>
                <a:buSzTx/>
                <a:buFontTx/>
                <a:buNone/>
                <a:tabLst/>
                <a:defRPr/>
              </a:pPr>
              <a:t>‹#›</a:t>
            </a:fld>
            <a:endParaRPr kumimoji="0" lang="en-US" altLang="en-US" sz="1400" b="0" i="0" u="none" strike="noStrike" kern="1200" cap="none" spc="0" normalizeH="0" baseline="0" noProof="0">
              <a:ln>
                <a:noFill/>
              </a:ln>
              <a:solidFill>
                <a:srgbClr val="FFFFFF"/>
              </a:solidFill>
              <a:effectLst/>
              <a:uLnTx/>
              <a:uFillTx/>
              <a:latin typeface="Rockwell" panose="02060603020205020403" pitchFamily="18" charset="0"/>
              <a:ea typeface="MS PGothic" pitchFamily="34" charset="-128"/>
              <a:cs typeface="+mn-cs"/>
            </a:endParaRPr>
          </a:p>
        </p:txBody>
      </p:sp>
    </p:spTree>
    <p:extLst>
      <p:ext uri="{BB962C8B-B14F-4D97-AF65-F5344CB8AC3E}">
        <p14:creationId xmlns:p14="http://schemas.microsoft.com/office/powerpoint/2010/main" val="225179808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7" name="Rectangle 6"/>
          <p:cNvSpPr/>
          <p:nvPr/>
        </p:nvSpPr>
        <p:spPr>
          <a:xfrm>
            <a:off x="658907" y="228600"/>
            <a:ext cx="8200930" cy="634523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white"/>
              </a:solidFill>
              <a:effectLst/>
              <a:uLnTx/>
              <a:uFillTx/>
              <a:latin typeface="Rockwell"/>
              <a:ea typeface="+mn-ea"/>
              <a:cs typeface="+mn-cs"/>
            </a:endParaRPr>
          </a:p>
        </p:txBody>
      </p:sp>
      <p:sp>
        <p:nvSpPr>
          <p:cNvPr id="2" name="Title 1"/>
          <p:cNvSpPr>
            <a:spLocks noGrp="1"/>
          </p:cNvSpPr>
          <p:nvPr>
            <p:ph type="title"/>
          </p:nvPr>
        </p:nvSpPr>
        <p:spPr>
          <a:xfrm>
            <a:off x="2286000" y="3124200"/>
            <a:ext cx="5638800" cy="1362075"/>
          </a:xfrm>
        </p:spPr>
        <p:txBody>
          <a:bodyPr anchor="b" anchorCtr="0">
            <a:normAutofit/>
          </a:bodyPr>
          <a:lstStyle>
            <a:lvl1pPr algn="l">
              <a:defRPr sz="3200" b="0" cap="none" baseline="0">
                <a:solidFill>
                  <a:schemeClr val="bg1"/>
                </a:solidFill>
              </a:defRPr>
            </a:lvl1pPr>
          </a:lstStyle>
          <a:p>
            <a:r>
              <a:rPr lang="en-US" smtClean="0"/>
              <a:t>Click to edit Master title style</a:t>
            </a:r>
            <a:endParaRPr/>
          </a:p>
        </p:txBody>
      </p:sp>
      <p:sp>
        <p:nvSpPr>
          <p:cNvPr id="3" name="Text Placeholder 2"/>
          <p:cNvSpPr>
            <a:spLocks noGrp="1"/>
          </p:cNvSpPr>
          <p:nvPr>
            <p:ph type="body" idx="1"/>
          </p:nvPr>
        </p:nvSpPr>
        <p:spPr>
          <a:xfrm>
            <a:off x="2286000" y="4495800"/>
            <a:ext cx="5638800" cy="1500187"/>
          </a:xfrm>
        </p:spPr>
        <p:txBody>
          <a:bodyPr anchor="t" anchorCtr="0">
            <a:normAutofit/>
          </a:bodyPr>
          <a:lstStyle>
            <a:lvl1pPr marL="0" indent="0">
              <a:spcBef>
                <a:spcPts val="300"/>
              </a:spcBef>
              <a:buNone/>
              <a:defRPr sz="1400" cap="none" baseline="0">
                <a:solidFill>
                  <a:schemeClr val="bg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a:xfrm>
            <a:off x="658906" y="6248774"/>
            <a:ext cx="1474694" cy="365125"/>
          </a:xfrm>
        </p:spPr>
        <p:txBody>
          <a:bodyPr/>
          <a:lstStyle>
            <a:lvl1pPr algn="l">
              <a:defRPr>
                <a:solidFill>
                  <a:schemeClr val="bg1"/>
                </a:solidFill>
              </a:defRPr>
            </a:lvl1pPr>
          </a:lstStyle>
          <a:p>
            <a:fld id="{8E9718A7-2B15-C347-B708-4E85D52F4AA4}" type="datetimeFigureOut">
              <a:rPr lang="en-US" smtClean="0"/>
              <a:t>7/26/2018</a:t>
            </a:fld>
            <a:endParaRPr lang="en-US"/>
          </a:p>
        </p:txBody>
      </p:sp>
      <p:sp>
        <p:nvSpPr>
          <p:cNvPr id="5" name="Footer Placeholder 4"/>
          <p:cNvSpPr>
            <a:spLocks noGrp="1"/>
          </p:cNvSpPr>
          <p:nvPr>
            <p:ph type="ftr" sz="quarter" idx="11"/>
          </p:nvPr>
        </p:nvSpPr>
        <p:spPr>
          <a:xfrm>
            <a:off x="2286000" y="6248774"/>
            <a:ext cx="5638800" cy="365125"/>
          </a:xfrm>
        </p:spPr>
        <p:txBody>
          <a:bodyPr/>
          <a:lstStyle>
            <a:lvl1pPr>
              <a:defRPr>
                <a:solidFill>
                  <a:schemeClr val="bg1"/>
                </a:solidFill>
              </a:defRPr>
            </a:lvl1pPr>
          </a:lstStyle>
          <a:p>
            <a:endParaRPr lang="en-US"/>
          </a:p>
        </p:txBody>
      </p:sp>
      <p:sp>
        <p:nvSpPr>
          <p:cNvPr id="6" name="Slide Number Placeholder 5"/>
          <p:cNvSpPr>
            <a:spLocks noGrp="1"/>
          </p:cNvSpPr>
          <p:nvPr>
            <p:ph type="sldNum" sz="quarter" idx="12"/>
          </p:nvPr>
        </p:nvSpPr>
        <p:spPr>
          <a:xfrm>
            <a:off x="8305800" y="6248774"/>
            <a:ext cx="554038" cy="365125"/>
          </a:xfrm>
        </p:spPr>
        <p:txBody>
          <a:bodyPr/>
          <a:lstStyle/>
          <a:p>
            <a:fld id="{15E84564-75FE-D847-AF71-AE7C252681ED}" type="slidenum">
              <a:rPr lang="en-US" smtClean="0"/>
              <a:t>‹#›</a:t>
            </a:fld>
            <a:endParaRPr lang="en-US"/>
          </a:p>
        </p:txBody>
      </p:sp>
      <p:sp>
        <p:nvSpPr>
          <p:cNvPr id="8" name="TextBox 7"/>
          <p:cNvSpPr txBox="1"/>
          <p:nvPr/>
        </p:nvSpPr>
        <p:spPr>
          <a:xfrm>
            <a:off x="2003612" y="3110754"/>
            <a:ext cx="260909" cy="615553"/>
          </a:xfrm>
          <a:prstGeom prst="rect">
            <a:avLst/>
          </a:prstGeom>
          <a:noFill/>
        </p:spPr>
        <p:txBody>
          <a:bodyPr wrap="square" lIns="0" tIns="0" rIns="0" bIns="0"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sz="4000" b="1" i="0" u="none" strike="noStrike" kern="1200" cap="none" spc="0" normalizeH="0" baseline="0" noProof="0">
                <a:ln>
                  <a:noFill/>
                </a:ln>
                <a:solidFill>
                  <a:srgbClr val="629DD1">
                    <a:lumMod val="60000"/>
                    <a:lumOff val="40000"/>
                  </a:srgbClr>
                </a:solidFill>
                <a:effectLst/>
                <a:uLnTx/>
                <a:uFillTx/>
                <a:latin typeface="Rockwell"/>
                <a:ea typeface="+mn-ea"/>
                <a:cs typeface="+mn-cs"/>
              </a:rPr>
              <a:t>+</a:t>
            </a:r>
          </a:p>
        </p:txBody>
      </p:sp>
      <p:sp>
        <p:nvSpPr>
          <p:cNvPr id="9" name="Rectangle 8"/>
          <p:cNvSpPr/>
          <p:nvPr/>
        </p:nvSpPr>
        <p:spPr>
          <a:xfrm>
            <a:off x="285750" y="228600"/>
            <a:ext cx="212725" cy="634523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white"/>
              </a:solidFill>
              <a:effectLst/>
              <a:uLnTx/>
              <a:uFillTx/>
              <a:latin typeface="Rockwell"/>
              <a:ea typeface="+mn-ea"/>
              <a:cs typeface="+mn-cs"/>
            </a:endParaRPr>
          </a:p>
        </p:txBody>
      </p:sp>
    </p:spTree>
    <p:extLst>
      <p:ext uri="{BB962C8B-B14F-4D97-AF65-F5344CB8AC3E}">
        <p14:creationId xmlns:p14="http://schemas.microsoft.com/office/powerpoint/2010/main" val="207974402"/>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p:cSld name="4 Content">
    <p:spTree>
      <p:nvGrpSpPr>
        <p:cNvPr id="1" name=""/>
        <p:cNvGrpSpPr/>
        <p:nvPr/>
      </p:nvGrpSpPr>
      <p:grpSpPr>
        <a:xfrm>
          <a:off x="0" y="0"/>
          <a:ext cx="0" cy="0"/>
          <a:chOff x="0" y="0"/>
          <a:chExt cx="0" cy="0"/>
        </a:xfrm>
      </p:grpSpPr>
      <p:sp>
        <p:nvSpPr>
          <p:cNvPr id="7" name="Rectangle 6"/>
          <p:cNvSpPr/>
          <p:nvPr/>
        </p:nvSpPr>
        <p:spPr>
          <a:xfrm>
            <a:off x="8166100" y="282575"/>
            <a:ext cx="685800" cy="1600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sz="2400">
                <a:solidFill>
                  <a:schemeClr val="tx1"/>
                </a:solidFill>
                <a:latin typeface="Rockwell" panose="02060603020205020403" pitchFamily="18" charset="0"/>
                <a:ea typeface="MS PGothic" pitchFamily="34" charset="-128"/>
              </a:defRPr>
            </a:lvl1pPr>
            <a:lvl2pPr marL="37931725" indent="-37474525">
              <a:defRPr sz="2400">
                <a:solidFill>
                  <a:schemeClr val="tx1"/>
                </a:solidFill>
                <a:latin typeface="Rockwell" panose="02060603020205020403" pitchFamily="18" charset="0"/>
                <a:ea typeface="MS PGothic" pitchFamily="34" charset="-128"/>
              </a:defRPr>
            </a:lvl2pPr>
            <a:lvl3pPr>
              <a:defRPr sz="2400">
                <a:solidFill>
                  <a:schemeClr val="tx1"/>
                </a:solidFill>
                <a:latin typeface="Rockwell" panose="02060603020205020403" pitchFamily="18" charset="0"/>
                <a:ea typeface="MS PGothic" pitchFamily="34" charset="-128"/>
              </a:defRPr>
            </a:lvl3pPr>
            <a:lvl4pPr>
              <a:defRPr sz="2400">
                <a:solidFill>
                  <a:schemeClr val="tx1"/>
                </a:solidFill>
                <a:latin typeface="Rockwell" panose="02060603020205020403" pitchFamily="18" charset="0"/>
                <a:ea typeface="MS PGothic" pitchFamily="34" charset="-128"/>
              </a:defRPr>
            </a:lvl4pPr>
            <a:lvl5pPr>
              <a:defRPr sz="2400">
                <a:solidFill>
                  <a:schemeClr val="tx1"/>
                </a:solidFill>
                <a:latin typeface="Rockwell" panose="02060603020205020403" pitchFamily="18" charset="0"/>
                <a:ea typeface="MS PGothic" pitchFamily="34" charset="-128"/>
              </a:defRPr>
            </a:lvl5pPr>
            <a:lvl6pPr marL="457200" eaLnBrk="0" fontAlgn="base" hangingPunct="0">
              <a:spcBef>
                <a:spcPct val="0"/>
              </a:spcBef>
              <a:spcAft>
                <a:spcPct val="0"/>
              </a:spcAft>
              <a:defRPr sz="2400">
                <a:solidFill>
                  <a:schemeClr val="tx1"/>
                </a:solidFill>
                <a:latin typeface="Rockwell" panose="02060603020205020403" pitchFamily="18" charset="0"/>
                <a:ea typeface="MS PGothic" pitchFamily="34" charset="-128"/>
              </a:defRPr>
            </a:lvl6pPr>
            <a:lvl7pPr marL="914400" eaLnBrk="0" fontAlgn="base" hangingPunct="0">
              <a:spcBef>
                <a:spcPct val="0"/>
              </a:spcBef>
              <a:spcAft>
                <a:spcPct val="0"/>
              </a:spcAft>
              <a:defRPr sz="2400">
                <a:solidFill>
                  <a:schemeClr val="tx1"/>
                </a:solidFill>
                <a:latin typeface="Rockwell" panose="02060603020205020403" pitchFamily="18" charset="0"/>
                <a:ea typeface="MS PGothic" pitchFamily="34" charset="-128"/>
              </a:defRPr>
            </a:lvl7pPr>
            <a:lvl8pPr marL="1371600" eaLnBrk="0" fontAlgn="base" hangingPunct="0">
              <a:spcBef>
                <a:spcPct val="0"/>
              </a:spcBef>
              <a:spcAft>
                <a:spcPct val="0"/>
              </a:spcAft>
              <a:defRPr sz="2400">
                <a:solidFill>
                  <a:schemeClr val="tx1"/>
                </a:solidFill>
                <a:latin typeface="Rockwell" panose="02060603020205020403" pitchFamily="18" charset="0"/>
                <a:ea typeface="MS PGothic" pitchFamily="34" charset="-128"/>
              </a:defRPr>
            </a:lvl8pPr>
            <a:lvl9pPr marL="1828800" eaLnBrk="0" fontAlgn="base" hangingPunct="0">
              <a:spcBef>
                <a:spcPct val="0"/>
              </a:spcBef>
              <a:spcAft>
                <a:spcPct val="0"/>
              </a:spcAft>
              <a:defRPr sz="2400">
                <a:solidFill>
                  <a:schemeClr val="tx1"/>
                </a:solidFill>
                <a:latin typeface="Rockwell" panose="02060603020205020403" pitchFamily="18" charset="0"/>
                <a:ea typeface="MS PGothic" pitchFamily="34" charset="-128"/>
              </a:defRPr>
            </a:lvl9pPr>
          </a:lstStyle>
          <a:p>
            <a:pPr marL="0" marR="0" lvl="0" indent="0" algn="ctr" defTabSz="457200" rtl="0" eaLnBrk="1" fontAlgn="base" latinLnBrk="0" hangingPunct="1">
              <a:lnSpc>
                <a:spcPct val="100000"/>
              </a:lnSpc>
              <a:spcBef>
                <a:spcPct val="0"/>
              </a:spcBef>
              <a:spcAft>
                <a:spcPct val="0"/>
              </a:spcAft>
              <a:buClrTx/>
              <a:buSzTx/>
              <a:buFontTx/>
              <a:buNone/>
              <a:tabLst/>
              <a:defRPr/>
            </a:pPr>
            <a:endParaRPr kumimoji="0" lang="en-US" altLang="en-US" sz="1800" b="0" i="0" u="none" strike="noStrike" kern="1200" cap="none" spc="0" normalizeH="0" baseline="0" noProof="0" smtClean="0">
              <a:ln>
                <a:noFill/>
              </a:ln>
              <a:solidFill>
                <a:srgbClr val="FFFFFF"/>
              </a:solidFill>
              <a:effectLst/>
              <a:uLnTx/>
              <a:uFillTx/>
              <a:latin typeface="Rockwell" panose="02060603020205020403" pitchFamily="18" charset="0"/>
              <a:ea typeface="MS PGothic" pitchFamily="34" charset="-128"/>
              <a:cs typeface="+mn-cs"/>
            </a:endParaRPr>
          </a:p>
        </p:txBody>
      </p:sp>
      <p:sp>
        <p:nvSpPr>
          <p:cNvPr id="8" name="TextBox 7"/>
          <p:cNvSpPr txBox="1">
            <a:spLocks noChangeArrowheads="1"/>
          </p:cNvSpPr>
          <p:nvPr/>
        </p:nvSpPr>
        <p:spPr bwMode="auto">
          <a:xfrm>
            <a:off x="223838" y="228600"/>
            <a:ext cx="260350" cy="554038"/>
          </a:xfrm>
          <a:prstGeom prst="rect">
            <a:avLst/>
          </a:prstGeom>
          <a:noFill/>
          <a:ln>
            <a:noFill/>
          </a:ln>
          <a:extLst/>
        </p:spPr>
        <p:txBody>
          <a:bodyPr lIns="0" tIns="0" rIns="0" bIns="0">
            <a:spAutoFit/>
          </a:bodyPr>
          <a:lstStyle>
            <a:lvl1pPr>
              <a:defRPr sz="2400">
                <a:solidFill>
                  <a:schemeClr val="tx1"/>
                </a:solidFill>
                <a:latin typeface="Rockwell" panose="02060603020205020403" pitchFamily="18" charset="0"/>
                <a:ea typeface="MS PGothic" pitchFamily="34" charset="-128"/>
              </a:defRPr>
            </a:lvl1pPr>
            <a:lvl2pPr marL="37931725" indent="-37474525">
              <a:defRPr sz="2400">
                <a:solidFill>
                  <a:schemeClr val="tx1"/>
                </a:solidFill>
                <a:latin typeface="Rockwell" panose="02060603020205020403" pitchFamily="18" charset="0"/>
                <a:ea typeface="MS PGothic" pitchFamily="34" charset="-128"/>
              </a:defRPr>
            </a:lvl2pPr>
            <a:lvl3pPr>
              <a:defRPr sz="2400">
                <a:solidFill>
                  <a:schemeClr val="tx1"/>
                </a:solidFill>
                <a:latin typeface="Rockwell" panose="02060603020205020403" pitchFamily="18" charset="0"/>
                <a:ea typeface="MS PGothic" pitchFamily="34" charset="-128"/>
              </a:defRPr>
            </a:lvl3pPr>
            <a:lvl4pPr>
              <a:defRPr sz="2400">
                <a:solidFill>
                  <a:schemeClr val="tx1"/>
                </a:solidFill>
                <a:latin typeface="Rockwell" panose="02060603020205020403" pitchFamily="18" charset="0"/>
                <a:ea typeface="MS PGothic" pitchFamily="34" charset="-128"/>
              </a:defRPr>
            </a:lvl4pPr>
            <a:lvl5pPr>
              <a:defRPr sz="2400">
                <a:solidFill>
                  <a:schemeClr val="tx1"/>
                </a:solidFill>
                <a:latin typeface="Rockwell" panose="02060603020205020403" pitchFamily="18" charset="0"/>
                <a:ea typeface="MS PGothic" pitchFamily="34" charset="-128"/>
              </a:defRPr>
            </a:lvl5pPr>
            <a:lvl6pPr marL="457200" eaLnBrk="0" fontAlgn="base" hangingPunct="0">
              <a:spcBef>
                <a:spcPct val="0"/>
              </a:spcBef>
              <a:spcAft>
                <a:spcPct val="0"/>
              </a:spcAft>
              <a:defRPr sz="2400">
                <a:solidFill>
                  <a:schemeClr val="tx1"/>
                </a:solidFill>
                <a:latin typeface="Rockwell" panose="02060603020205020403" pitchFamily="18" charset="0"/>
                <a:ea typeface="MS PGothic" pitchFamily="34" charset="-128"/>
              </a:defRPr>
            </a:lvl6pPr>
            <a:lvl7pPr marL="914400" eaLnBrk="0" fontAlgn="base" hangingPunct="0">
              <a:spcBef>
                <a:spcPct val="0"/>
              </a:spcBef>
              <a:spcAft>
                <a:spcPct val="0"/>
              </a:spcAft>
              <a:defRPr sz="2400">
                <a:solidFill>
                  <a:schemeClr val="tx1"/>
                </a:solidFill>
                <a:latin typeface="Rockwell" panose="02060603020205020403" pitchFamily="18" charset="0"/>
                <a:ea typeface="MS PGothic" pitchFamily="34" charset="-128"/>
              </a:defRPr>
            </a:lvl7pPr>
            <a:lvl8pPr marL="1371600" eaLnBrk="0" fontAlgn="base" hangingPunct="0">
              <a:spcBef>
                <a:spcPct val="0"/>
              </a:spcBef>
              <a:spcAft>
                <a:spcPct val="0"/>
              </a:spcAft>
              <a:defRPr sz="2400">
                <a:solidFill>
                  <a:schemeClr val="tx1"/>
                </a:solidFill>
                <a:latin typeface="Rockwell" panose="02060603020205020403" pitchFamily="18" charset="0"/>
                <a:ea typeface="MS PGothic" pitchFamily="34" charset="-128"/>
              </a:defRPr>
            </a:lvl8pPr>
            <a:lvl9pPr marL="1828800" eaLnBrk="0" fontAlgn="base" hangingPunct="0">
              <a:spcBef>
                <a:spcPct val="0"/>
              </a:spcBef>
              <a:spcAft>
                <a:spcPct val="0"/>
              </a:spcAft>
              <a:defRPr sz="2400">
                <a:solidFill>
                  <a:schemeClr val="tx1"/>
                </a:solidFill>
                <a:latin typeface="Rockwell" panose="02060603020205020403" pitchFamily="18" charset="0"/>
                <a:ea typeface="MS PGothic" pitchFamily="34"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defRPr/>
            </a:pPr>
            <a:r>
              <a:rPr kumimoji="0" lang="en-US" altLang="en-US" sz="3600" b="1" i="0" u="none" strike="noStrike" kern="1200" cap="none" spc="0" normalizeH="0" baseline="0" noProof="0" smtClean="0">
                <a:ln>
                  <a:noFill/>
                </a:ln>
                <a:solidFill>
                  <a:srgbClr val="A1C4E3"/>
                </a:solidFill>
                <a:effectLst/>
                <a:uLnTx/>
                <a:uFillTx/>
                <a:latin typeface="Rockwell" panose="02060603020205020403" pitchFamily="18" charset="0"/>
                <a:ea typeface="MS PGothic" pitchFamily="34" charset="-128"/>
                <a:cs typeface="+mn-cs"/>
              </a:rPr>
              <a:t>+</a:t>
            </a:r>
          </a:p>
        </p:txBody>
      </p:sp>
      <p:sp>
        <p:nvSpPr>
          <p:cNvPr id="2" name="Title 1"/>
          <p:cNvSpPr>
            <a:spLocks noGrp="1"/>
          </p:cNvSpPr>
          <p:nvPr>
            <p:ph type="title"/>
          </p:nvPr>
        </p:nvSpPr>
        <p:spPr/>
        <p:txBody>
          <a:bodyPr/>
          <a:lstStyle/>
          <a:p>
            <a:r>
              <a:rPr lang="en-US" smtClean="0"/>
              <a:t>Click to edit Master title style</a:t>
            </a:r>
            <a:endParaRPr/>
          </a:p>
        </p:txBody>
      </p:sp>
      <p:sp>
        <p:nvSpPr>
          <p:cNvPr id="12" name="Content Placeholder 2"/>
          <p:cNvSpPr>
            <a:spLocks noGrp="1"/>
          </p:cNvSpPr>
          <p:nvPr>
            <p:ph sz="half" idx="17"/>
          </p:nvPr>
        </p:nvSpPr>
        <p:spPr>
          <a:xfrm>
            <a:off x="502920" y="1985963"/>
            <a:ext cx="3657413" cy="196596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14" name="Content Placeholder 2"/>
          <p:cNvSpPr>
            <a:spLocks noGrp="1"/>
          </p:cNvSpPr>
          <p:nvPr>
            <p:ph sz="half" idx="18"/>
          </p:nvPr>
        </p:nvSpPr>
        <p:spPr>
          <a:xfrm>
            <a:off x="502920" y="4164965"/>
            <a:ext cx="3657413" cy="196596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15" name="Content Placeholder 2"/>
          <p:cNvSpPr>
            <a:spLocks noGrp="1"/>
          </p:cNvSpPr>
          <p:nvPr>
            <p:ph sz="half" idx="1"/>
          </p:nvPr>
        </p:nvSpPr>
        <p:spPr>
          <a:xfrm>
            <a:off x="4410075" y="1985963"/>
            <a:ext cx="3657600" cy="196596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16" name="Content Placeholder 2"/>
          <p:cNvSpPr>
            <a:spLocks noGrp="1"/>
          </p:cNvSpPr>
          <p:nvPr>
            <p:ph sz="half" idx="16"/>
          </p:nvPr>
        </p:nvSpPr>
        <p:spPr>
          <a:xfrm>
            <a:off x="4410075" y="4169664"/>
            <a:ext cx="3657600" cy="196596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9" name="Date Placeholder 4"/>
          <p:cNvSpPr>
            <a:spLocks noGrp="1"/>
          </p:cNvSpPr>
          <p:nvPr>
            <p:ph type="dt" sz="half" idx="19"/>
          </p:nvPr>
        </p:nvSpPr>
        <p:spPr/>
        <p:txBody>
          <a:bodyPr/>
          <a:lstStyle>
            <a:lvl1pPr eaLnBrk="0" hangingPunct="0">
              <a:defRPr/>
            </a:lvl1pPr>
          </a:lstStyle>
          <a:p>
            <a:pPr marL="0" marR="0" lvl="0" indent="0" algn="r" defTabSz="457200" rtl="0" eaLnBrk="0" fontAlgn="base" latinLnBrk="0" hangingPunct="0">
              <a:lnSpc>
                <a:spcPct val="100000"/>
              </a:lnSpc>
              <a:spcBef>
                <a:spcPct val="0"/>
              </a:spcBef>
              <a:spcAft>
                <a:spcPct val="0"/>
              </a:spcAft>
              <a:buClrTx/>
              <a:buSzTx/>
              <a:buFontTx/>
              <a:buNone/>
              <a:tabLst/>
              <a:defRPr/>
            </a:pPr>
            <a:fld id="{5AD49252-3FB7-4274-887A-B112CC2D3976}" type="datetime1">
              <a:rPr kumimoji="0" lang="en-US" altLang="en-US" sz="1100" b="0" i="0" u="none" strike="noStrike" kern="1200" cap="none" spc="0" normalizeH="0" baseline="0" noProof="0">
                <a:ln>
                  <a:noFill/>
                </a:ln>
                <a:solidFill>
                  <a:srgbClr val="595959"/>
                </a:solidFill>
                <a:effectLst/>
                <a:uLnTx/>
                <a:uFillTx/>
                <a:latin typeface="Rockwell" panose="02060603020205020403" pitchFamily="18" charset="0"/>
                <a:ea typeface="MS PGothic" pitchFamily="34" charset="-128"/>
                <a:cs typeface="+mn-cs"/>
              </a:rPr>
              <a:pPr marL="0" marR="0" lvl="0" indent="0" algn="r" defTabSz="457200" rtl="0" eaLnBrk="0" fontAlgn="base" latinLnBrk="0" hangingPunct="0">
                <a:lnSpc>
                  <a:spcPct val="100000"/>
                </a:lnSpc>
                <a:spcBef>
                  <a:spcPct val="0"/>
                </a:spcBef>
                <a:spcAft>
                  <a:spcPct val="0"/>
                </a:spcAft>
                <a:buClrTx/>
                <a:buSzTx/>
                <a:buFontTx/>
                <a:buNone/>
                <a:tabLst/>
                <a:defRPr/>
              </a:pPr>
              <a:t>7/26/2018</a:t>
            </a:fld>
            <a:endParaRPr kumimoji="0" lang="en-US" altLang="en-US" sz="1100" b="0" i="0" u="none" strike="noStrike" kern="1200" cap="none" spc="0" normalizeH="0" baseline="0" noProof="0">
              <a:ln>
                <a:noFill/>
              </a:ln>
              <a:solidFill>
                <a:srgbClr val="595959"/>
              </a:solidFill>
              <a:effectLst/>
              <a:uLnTx/>
              <a:uFillTx/>
              <a:latin typeface="Rockwell" panose="02060603020205020403" pitchFamily="18" charset="0"/>
              <a:ea typeface="MS PGothic" pitchFamily="34" charset="-128"/>
              <a:cs typeface="+mn-cs"/>
            </a:endParaRPr>
          </a:p>
        </p:txBody>
      </p:sp>
      <p:sp>
        <p:nvSpPr>
          <p:cNvPr id="10" name="Footer Placeholder 5"/>
          <p:cNvSpPr>
            <a:spLocks noGrp="1"/>
          </p:cNvSpPr>
          <p:nvPr>
            <p:ph type="ftr" sz="quarter" idx="20"/>
          </p:nvPr>
        </p:nvSpPr>
        <p:spPr/>
        <p:txBody>
          <a:bodyPr/>
          <a:lstStyle>
            <a:lvl1pPr eaLnBrk="0" hangingPunct="0">
              <a:defRPr/>
            </a:lvl1pPr>
          </a:lstStyle>
          <a:p>
            <a:pPr marL="0" marR="0" lvl="0" indent="0" algn="l" defTabSz="457200" rtl="0" eaLnBrk="0" fontAlgn="base" latinLnBrk="0" hangingPunct="0">
              <a:lnSpc>
                <a:spcPct val="100000"/>
              </a:lnSpc>
              <a:spcBef>
                <a:spcPct val="0"/>
              </a:spcBef>
              <a:spcAft>
                <a:spcPct val="0"/>
              </a:spcAft>
              <a:buClrTx/>
              <a:buSzTx/>
              <a:buFontTx/>
              <a:buNone/>
              <a:tabLst/>
              <a:defRPr/>
            </a:pPr>
            <a:endParaRPr kumimoji="0" lang="en-US" altLang="en-US" sz="1100" b="0" i="0" u="none" strike="noStrike" kern="1200" cap="none" spc="0" normalizeH="0" baseline="0" noProof="0">
              <a:ln>
                <a:noFill/>
              </a:ln>
              <a:solidFill>
                <a:srgbClr val="595959"/>
              </a:solidFill>
              <a:effectLst/>
              <a:uLnTx/>
              <a:uFillTx/>
              <a:latin typeface="Rockwell" panose="02060603020205020403" pitchFamily="18" charset="0"/>
              <a:ea typeface="MS PGothic" pitchFamily="34" charset="-128"/>
              <a:cs typeface="+mn-cs"/>
            </a:endParaRPr>
          </a:p>
        </p:txBody>
      </p:sp>
      <p:sp>
        <p:nvSpPr>
          <p:cNvPr id="11" name="Slide Number Placeholder 6"/>
          <p:cNvSpPr>
            <a:spLocks noGrp="1"/>
          </p:cNvSpPr>
          <p:nvPr>
            <p:ph type="sldNum" sz="quarter" idx="21"/>
          </p:nvPr>
        </p:nvSpPr>
        <p:spPr/>
        <p:txBody>
          <a:bodyPr/>
          <a:lstStyle>
            <a:lvl1pPr eaLnBrk="0" hangingPunct="0">
              <a:defRPr/>
            </a:lvl1pPr>
          </a:lstStyle>
          <a:p>
            <a:pPr marL="0" marR="0" lvl="0" indent="0" algn="r" defTabSz="457200" rtl="0" eaLnBrk="0" fontAlgn="base" latinLnBrk="0" hangingPunct="0">
              <a:lnSpc>
                <a:spcPct val="100000"/>
              </a:lnSpc>
              <a:spcBef>
                <a:spcPct val="0"/>
              </a:spcBef>
              <a:spcAft>
                <a:spcPct val="0"/>
              </a:spcAft>
              <a:buClrTx/>
              <a:buSzTx/>
              <a:buFontTx/>
              <a:buNone/>
              <a:tabLst/>
              <a:defRPr/>
            </a:pPr>
            <a:fld id="{AAE96DB6-564E-46BB-AAE6-F54DA9F96C78}" type="slidenum">
              <a:rPr kumimoji="0" lang="en-US" altLang="en-US" sz="1400" b="0" i="0" u="none" strike="noStrike" kern="1200" cap="none" spc="0" normalizeH="0" baseline="0" noProof="0">
                <a:ln>
                  <a:noFill/>
                </a:ln>
                <a:solidFill>
                  <a:srgbClr val="FFFFFF"/>
                </a:solidFill>
                <a:effectLst/>
                <a:uLnTx/>
                <a:uFillTx/>
                <a:latin typeface="Rockwell" panose="02060603020205020403" pitchFamily="18" charset="0"/>
                <a:ea typeface="MS PGothic" pitchFamily="34" charset="-128"/>
                <a:cs typeface="+mn-cs"/>
              </a:rPr>
              <a:pPr marL="0" marR="0" lvl="0" indent="0" algn="r" defTabSz="457200" rtl="0" eaLnBrk="0" fontAlgn="base" latinLnBrk="0" hangingPunct="0">
                <a:lnSpc>
                  <a:spcPct val="100000"/>
                </a:lnSpc>
                <a:spcBef>
                  <a:spcPct val="0"/>
                </a:spcBef>
                <a:spcAft>
                  <a:spcPct val="0"/>
                </a:spcAft>
                <a:buClrTx/>
                <a:buSzTx/>
                <a:buFontTx/>
                <a:buNone/>
                <a:tabLst/>
                <a:defRPr/>
              </a:pPr>
              <a:t>‹#›</a:t>
            </a:fld>
            <a:endParaRPr kumimoji="0" lang="en-US" altLang="en-US" sz="1400" b="0" i="0" u="none" strike="noStrike" kern="1200" cap="none" spc="0" normalizeH="0" baseline="0" noProof="0">
              <a:ln>
                <a:noFill/>
              </a:ln>
              <a:solidFill>
                <a:srgbClr val="FFFFFF"/>
              </a:solidFill>
              <a:effectLst/>
              <a:uLnTx/>
              <a:uFillTx/>
              <a:latin typeface="Rockwell" panose="02060603020205020403" pitchFamily="18" charset="0"/>
              <a:ea typeface="MS PGothic" pitchFamily="34" charset="-128"/>
              <a:cs typeface="+mn-cs"/>
            </a:endParaRPr>
          </a:p>
        </p:txBody>
      </p:sp>
    </p:spTree>
    <p:extLst>
      <p:ext uri="{BB962C8B-B14F-4D97-AF65-F5344CB8AC3E}">
        <p14:creationId xmlns:p14="http://schemas.microsoft.com/office/powerpoint/2010/main" val="85693395"/>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3" name="Rectangle 2"/>
          <p:cNvSpPr/>
          <p:nvPr/>
        </p:nvSpPr>
        <p:spPr>
          <a:xfrm>
            <a:off x="8166100" y="282575"/>
            <a:ext cx="685800" cy="1600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sz="2400">
                <a:solidFill>
                  <a:schemeClr val="tx1"/>
                </a:solidFill>
                <a:latin typeface="Rockwell" panose="02060603020205020403" pitchFamily="18" charset="0"/>
                <a:ea typeface="MS PGothic" pitchFamily="34" charset="-128"/>
              </a:defRPr>
            </a:lvl1pPr>
            <a:lvl2pPr marL="37931725" indent="-37474525">
              <a:defRPr sz="2400">
                <a:solidFill>
                  <a:schemeClr val="tx1"/>
                </a:solidFill>
                <a:latin typeface="Rockwell" panose="02060603020205020403" pitchFamily="18" charset="0"/>
                <a:ea typeface="MS PGothic" pitchFamily="34" charset="-128"/>
              </a:defRPr>
            </a:lvl2pPr>
            <a:lvl3pPr>
              <a:defRPr sz="2400">
                <a:solidFill>
                  <a:schemeClr val="tx1"/>
                </a:solidFill>
                <a:latin typeface="Rockwell" panose="02060603020205020403" pitchFamily="18" charset="0"/>
                <a:ea typeface="MS PGothic" pitchFamily="34" charset="-128"/>
              </a:defRPr>
            </a:lvl3pPr>
            <a:lvl4pPr>
              <a:defRPr sz="2400">
                <a:solidFill>
                  <a:schemeClr val="tx1"/>
                </a:solidFill>
                <a:latin typeface="Rockwell" panose="02060603020205020403" pitchFamily="18" charset="0"/>
                <a:ea typeface="MS PGothic" pitchFamily="34" charset="-128"/>
              </a:defRPr>
            </a:lvl4pPr>
            <a:lvl5pPr>
              <a:defRPr sz="2400">
                <a:solidFill>
                  <a:schemeClr val="tx1"/>
                </a:solidFill>
                <a:latin typeface="Rockwell" panose="02060603020205020403" pitchFamily="18" charset="0"/>
                <a:ea typeface="MS PGothic" pitchFamily="34" charset="-128"/>
              </a:defRPr>
            </a:lvl5pPr>
            <a:lvl6pPr marL="457200" eaLnBrk="0" fontAlgn="base" hangingPunct="0">
              <a:spcBef>
                <a:spcPct val="0"/>
              </a:spcBef>
              <a:spcAft>
                <a:spcPct val="0"/>
              </a:spcAft>
              <a:defRPr sz="2400">
                <a:solidFill>
                  <a:schemeClr val="tx1"/>
                </a:solidFill>
                <a:latin typeface="Rockwell" panose="02060603020205020403" pitchFamily="18" charset="0"/>
                <a:ea typeface="MS PGothic" pitchFamily="34" charset="-128"/>
              </a:defRPr>
            </a:lvl6pPr>
            <a:lvl7pPr marL="914400" eaLnBrk="0" fontAlgn="base" hangingPunct="0">
              <a:spcBef>
                <a:spcPct val="0"/>
              </a:spcBef>
              <a:spcAft>
                <a:spcPct val="0"/>
              </a:spcAft>
              <a:defRPr sz="2400">
                <a:solidFill>
                  <a:schemeClr val="tx1"/>
                </a:solidFill>
                <a:latin typeface="Rockwell" panose="02060603020205020403" pitchFamily="18" charset="0"/>
                <a:ea typeface="MS PGothic" pitchFamily="34" charset="-128"/>
              </a:defRPr>
            </a:lvl7pPr>
            <a:lvl8pPr marL="1371600" eaLnBrk="0" fontAlgn="base" hangingPunct="0">
              <a:spcBef>
                <a:spcPct val="0"/>
              </a:spcBef>
              <a:spcAft>
                <a:spcPct val="0"/>
              </a:spcAft>
              <a:defRPr sz="2400">
                <a:solidFill>
                  <a:schemeClr val="tx1"/>
                </a:solidFill>
                <a:latin typeface="Rockwell" panose="02060603020205020403" pitchFamily="18" charset="0"/>
                <a:ea typeface="MS PGothic" pitchFamily="34" charset="-128"/>
              </a:defRPr>
            </a:lvl8pPr>
            <a:lvl9pPr marL="1828800" eaLnBrk="0" fontAlgn="base" hangingPunct="0">
              <a:spcBef>
                <a:spcPct val="0"/>
              </a:spcBef>
              <a:spcAft>
                <a:spcPct val="0"/>
              </a:spcAft>
              <a:defRPr sz="2400">
                <a:solidFill>
                  <a:schemeClr val="tx1"/>
                </a:solidFill>
                <a:latin typeface="Rockwell" panose="02060603020205020403" pitchFamily="18" charset="0"/>
                <a:ea typeface="MS PGothic" pitchFamily="34" charset="-128"/>
              </a:defRPr>
            </a:lvl9pPr>
          </a:lstStyle>
          <a:p>
            <a:pPr marL="0" marR="0" lvl="0" indent="0" algn="ctr" defTabSz="457200" rtl="0" eaLnBrk="1" fontAlgn="base" latinLnBrk="0" hangingPunct="1">
              <a:lnSpc>
                <a:spcPct val="100000"/>
              </a:lnSpc>
              <a:spcBef>
                <a:spcPct val="0"/>
              </a:spcBef>
              <a:spcAft>
                <a:spcPct val="0"/>
              </a:spcAft>
              <a:buClrTx/>
              <a:buSzTx/>
              <a:buFontTx/>
              <a:buNone/>
              <a:tabLst/>
              <a:defRPr/>
            </a:pPr>
            <a:endParaRPr kumimoji="0" lang="en-US" altLang="en-US" sz="1800" b="0" i="0" u="none" strike="noStrike" kern="1200" cap="none" spc="0" normalizeH="0" baseline="0" noProof="0" smtClean="0">
              <a:ln>
                <a:noFill/>
              </a:ln>
              <a:solidFill>
                <a:srgbClr val="FFFFFF"/>
              </a:solidFill>
              <a:effectLst/>
              <a:uLnTx/>
              <a:uFillTx/>
              <a:latin typeface="Rockwell" panose="02060603020205020403" pitchFamily="18" charset="0"/>
              <a:ea typeface="MS PGothic" pitchFamily="34" charset="-128"/>
              <a:cs typeface="+mn-cs"/>
            </a:endParaRPr>
          </a:p>
        </p:txBody>
      </p:sp>
      <p:sp>
        <p:nvSpPr>
          <p:cNvPr id="4" name="TextBox 3"/>
          <p:cNvSpPr txBox="1">
            <a:spLocks noChangeArrowheads="1"/>
          </p:cNvSpPr>
          <p:nvPr/>
        </p:nvSpPr>
        <p:spPr bwMode="auto">
          <a:xfrm>
            <a:off x="223838" y="228600"/>
            <a:ext cx="260350" cy="554038"/>
          </a:xfrm>
          <a:prstGeom prst="rect">
            <a:avLst/>
          </a:prstGeom>
          <a:noFill/>
          <a:ln>
            <a:noFill/>
          </a:ln>
          <a:extLst/>
        </p:spPr>
        <p:txBody>
          <a:bodyPr lIns="0" tIns="0" rIns="0" bIns="0">
            <a:spAutoFit/>
          </a:bodyPr>
          <a:lstStyle>
            <a:lvl1pPr>
              <a:defRPr sz="2400">
                <a:solidFill>
                  <a:schemeClr val="tx1"/>
                </a:solidFill>
                <a:latin typeface="Rockwell" panose="02060603020205020403" pitchFamily="18" charset="0"/>
                <a:ea typeface="MS PGothic" pitchFamily="34" charset="-128"/>
              </a:defRPr>
            </a:lvl1pPr>
            <a:lvl2pPr marL="37931725" indent="-37474525">
              <a:defRPr sz="2400">
                <a:solidFill>
                  <a:schemeClr val="tx1"/>
                </a:solidFill>
                <a:latin typeface="Rockwell" panose="02060603020205020403" pitchFamily="18" charset="0"/>
                <a:ea typeface="MS PGothic" pitchFamily="34" charset="-128"/>
              </a:defRPr>
            </a:lvl2pPr>
            <a:lvl3pPr>
              <a:defRPr sz="2400">
                <a:solidFill>
                  <a:schemeClr val="tx1"/>
                </a:solidFill>
                <a:latin typeface="Rockwell" panose="02060603020205020403" pitchFamily="18" charset="0"/>
                <a:ea typeface="MS PGothic" pitchFamily="34" charset="-128"/>
              </a:defRPr>
            </a:lvl3pPr>
            <a:lvl4pPr>
              <a:defRPr sz="2400">
                <a:solidFill>
                  <a:schemeClr val="tx1"/>
                </a:solidFill>
                <a:latin typeface="Rockwell" panose="02060603020205020403" pitchFamily="18" charset="0"/>
                <a:ea typeface="MS PGothic" pitchFamily="34" charset="-128"/>
              </a:defRPr>
            </a:lvl4pPr>
            <a:lvl5pPr>
              <a:defRPr sz="2400">
                <a:solidFill>
                  <a:schemeClr val="tx1"/>
                </a:solidFill>
                <a:latin typeface="Rockwell" panose="02060603020205020403" pitchFamily="18" charset="0"/>
                <a:ea typeface="MS PGothic" pitchFamily="34" charset="-128"/>
              </a:defRPr>
            </a:lvl5pPr>
            <a:lvl6pPr marL="457200" eaLnBrk="0" fontAlgn="base" hangingPunct="0">
              <a:spcBef>
                <a:spcPct val="0"/>
              </a:spcBef>
              <a:spcAft>
                <a:spcPct val="0"/>
              </a:spcAft>
              <a:defRPr sz="2400">
                <a:solidFill>
                  <a:schemeClr val="tx1"/>
                </a:solidFill>
                <a:latin typeface="Rockwell" panose="02060603020205020403" pitchFamily="18" charset="0"/>
                <a:ea typeface="MS PGothic" pitchFamily="34" charset="-128"/>
              </a:defRPr>
            </a:lvl6pPr>
            <a:lvl7pPr marL="914400" eaLnBrk="0" fontAlgn="base" hangingPunct="0">
              <a:spcBef>
                <a:spcPct val="0"/>
              </a:spcBef>
              <a:spcAft>
                <a:spcPct val="0"/>
              </a:spcAft>
              <a:defRPr sz="2400">
                <a:solidFill>
                  <a:schemeClr val="tx1"/>
                </a:solidFill>
                <a:latin typeface="Rockwell" panose="02060603020205020403" pitchFamily="18" charset="0"/>
                <a:ea typeface="MS PGothic" pitchFamily="34" charset="-128"/>
              </a:defRPr>
            </a:lvl7pPr>
            <a:lvl8pPr marL="1371600" eaLnBrk="0" fontAlgn="base" hangingPunct="0">
              <a:spcBef>
                <a:spcPct val="0"/>
              </a:spcBef>
              <a:spcAft>
                <a:spcPct val="0"/>
              </a:spcAft>
              <a:defRPr sz="2400">
                <a:solidFill>
                  <a:schemeClr val="tx1"/>
                </a:solidFill>
                <a:latin typeface="Rockwell" panose="02060603020205020403" pitchFamily="18" charset="0"/>
                <a:ea typeface="MS PGothic" pitchFamily="34" charset="-128"/>
              </a:defRPr>
            </a:lvl8pPr>
            <a:lvl9pPr marL="1828800" eaLnBrk="0" fontAlgn="base" hangingPunct="0">
              <a:spcBef>
                <a:spcPct val="0"/>
              </a:spcBef>
              <a:spcAft>
                <a:spcPct val="0"/>
              </a:spcAft>
              <a:defRPr sz="2400">
                <a:solidFill>
                  <a:schemeClr val="tx1"/>
                </a:solidFill>
                <a:latin typeface="Rockwell" panose="02060603020205020403" pitchFamily="18" charset="0"/>
                <a:ea typeface="MS PGothic" pitchFamily="34"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defRPr/>
            </a:pPr>
            <a:r>
              <a:rPr kumimoji="0" lang="en-US" altLang="en-US" sz="3600" b="1" i="0" u="none" strike="noStrike" kern="1200" cap="none" spc="0" normalizeH="0" baseline="0" noProof="0" smtClean="0">
                <a:ln>
                  <a:noFill/>
                </a:ln>
                <a:solidFill>
                  <a:srgbClr val="A1C4E3"/>
                </a:solidFill>
                <a:effectLst/>
                <a:uLnTx/>
                <a:uFillTx/>
                <a:latin typeface="Rockwell" panose="02060603020205020403" pitchFamily="18" charset="0"/>
                <a:ea typeface="MS PGothic" pitchFamily="34" charset="-128"/>
                <a:cs typeface="+mn-cs"/>
              </a:rPr>
              <a:t>+</a:t>
            </a:r>
          </a:p>
        </p:txBody>
      </p:sp>
      <p:sp>
        <p:nvSpPr>
          <p:cNvPr id="2" name="Title 1"/>
          <p:cNvSpPr>
            <a:spLocks noGrp="1"/>
          </p:cNvSpPr>
          <p:nvPr>
            <p:ph type="title"/>
          </p:nvPr>
        </p:nvSpPr>
        <p:spPr/>
        <p:txBody>
          <a:bodyPr/>
          <a:lstStyle/>
          <a:p>
            <a:r>
              <a:rPr lang="en-US" smtClean="0"/>
              <a:t>Click to edit Master title style</a:t>
            </a:r>
            <a:endParaRPr/>
          </a:p>
        </p:txBody>
      </p:sp>
      <p:sp>
        <p:nvSpPr>
          <p:cNvPr id="5" name="Date Placeholder 2"/>
          <p:cNvSpPr>
            <a:spLocks noGrp="1"/>
          </p:cNvSpPr>
          <p:nvPr>
            <p:ph type="dt" sz="half" idx="10"/>
          </p:nvPr>
        </p:nvSpPr>
        <p:spPr/>
        <p:txBody>
          <a:bodyPr/>
          <a:lstStyle>
            <a:lvl1pPr eaLnBrk="0" hangingPunct="0">
              <a:defRPr/>
            </a:lvl1pPr>
          </a:lstStyle>
          <a:p>
            <a:pPr marL="0" marR="0" lvl="0" indent="0" algn="r" defTabSz="457200" rtl="0" eaLnBrk="0" fontAlgn="base" latinLnBrk="0" hangingPunct="0">
              <a:lnSpc>
                <a:spcPct val="100000"/>
              </a:lnSpc>
              <a:spcBef>
                <a:spcPct val="0"/>
              </a:spcBef>
              <a:spcAft>
                <a:spcPct val="0"/>
              </a:spcAft>
              <a:buClrTx/>
              <a:buSzTx/>
              <a:buFontTx/>
              <a:buNone/>
              <a:tabLst/>
              <a:defRPr/>
            </a:pPr>
            <a:fld id="{A457F84E-90C8-4A5A-830E-A4441F9C97B4}" type="datetime1">
              <a:rPr kumimoji="0" lang="en-US" altLang="en-US" sz="1100" b="0" i="0" u="none" strike="noStrike" kern="1200" cap="none" spc="0" normalizeH="0" baseline="0" noProof="0">
                <a:ln>
                  <a:noFill/>
                </a:ln>
                <a:solidFill>
                  <a:srgbClr val="595959"/>
                </a:solidFill>
                <a:effectLst/>
                <a:uLnTx/>
                <a:uFillTx/>
                <a:latin typeface="Rockwell" panose="02060603020205020403" pitchFamily="18" charset="0"/>
                <a:ea typeface="MS PGothic" pitchFamily="34" charset="-128"/>
                <a:cs typeface="+mn-cs"/>
              </a:rPr>
              <a:pPr marL="0" marR="0" lvl="0" indent="0" algn="r" defTabSz="457200" rtl="0" eaLnBrk="0" fontAlgn="base" latinLnBrk="0" hangingPunct="0">
                <a:lnSpc>
                  <a:spcPct val="100000"/>
                </a:lnSpc>
                <a:spcBef>
                  <a:spcPct val="0"/>
                </a:spcBef>
                <a:spcAft>
                  <a:spcPct val="0"/>
                </a:spcAft>
                <a:buClrTx/>
                <a:buSzTx/>
                <a:buFontTx/>
                <a:buNone/>
                <a:tabLst/>
                <a:defRPr/>
              </a:pPr>
              <a:t>7/26/2018</a:t>
            </a:fld>
            <a:endParaRPr kumimoji="0" lang="en-US" altLang="en-US" sz="1100" b="0" i="0" u="none" strike="noStrike" kern="1200" cap="none" spc="0" normalizeH="0" baseline="0" noProof="0">
              <a:ln>
                <a:noFill/>
              </a:ln>
              <a:solidFill>
                <a:srgbClr val="595959"/>
              </a:solidFill>
              <a:effectLst/>
              <a:uLnTx/>
              <a:uFillTx/>
              <a:latin typeface="Rockwell" panose="02060603020205020403" pitchFamily="18" charset="0"/>
              <a:ea typeface="MS PGothic" pitchFamily="34" charset="-128"/>
              <a:cs typeface="+mn-cs"/>
            </a:endParaRPr>
          </a:p>
        </p:txBody>
      </p:sp>
      <p:sp>
        <p:nvSpPr>
          <p:cNvPr id="6" name="Footer Placeholder 3"/>
          <p:cNvSpPr>
            <a:spLocks noGrp="1"/>
          </p:cNvSpPr>
          <p:nvPr>
            <p:ph type="ftr" sz="quarter" idx="11"/>
          </p:nvPr>
        </p:nvSpPr>
        <p:spPr/>
        <p:txBody>
          <a:bodyPr/>
          <a:lstStyle>
            <a:lvl1pPr eaLnBrk="0" hangingPunct="0">
              <a:defRPr/>
            </a:lvl1pPr>
          </a:lstStyle>
          <a:p>
            <a:pPr marL="0" marR="0" lvl="0" indent="0" algn="l" defTabSz="457200" rtl="0" eaLnBrk="0" fontAlgn="base" latinLnBrk="0" hangingPunct="0">
              <a:lnSpc>
                <a:spcPct val="100000"/>
              </a:lnSpc>
              <a:spcBef>
                <a:spcPct val="0"/>
              </a:spcBef>
              <a:spcAft>
                <a:spcPct val="0"/>
              </a:spcAft>
              <a:buClrTx/>
              <a:buSzTx/>
              <a:buFontTx/>
              <a:buNone/>
              <a:tabLst/>
              <a:defRPr/>
            </a:pPr>
            <a:endParaRPr kumimoji="0" lang="en-US" altLang="en-US" sz="1100" b="0" i="0" u="none" strike="noStrike" kern="1200" cap="none" spc="0" normalizeH="0" baseline="0" noProof="0">
              <a:ln>
                <a:noFill/>
              </a:ln>
              <a:solidFill>
                <a:srgbClr val="595959"/>
              </a:solidFill>
              <a:effectLst/>
              <a:uLnTx/>
              <a:uFillTx/>
              <a:latin typeface="Rockwell" panose="02060603020205020403" pitchFamily="18" charset="0"/>
              <a:ea typeface="MS PGothic" pitchFamily="34" charset="-128"/>
              <a:cs typeface="+mn-cs"/>
            </a:endParaRPr>
          </a:p>
        </p:txBody>
      </p:sp>
      <p:sp>
        <p:nvSpPr>
          <p:cNvPr id="7" name="Slide Number Placeholder 4"/>
          <p:cNvSpPr>
            <a:spLocks noGrp="1"/>
          </p:cNvSpPr>
          <p:nvPr>
            <p:ph type="sldNum" sz="quarter" idx="12"/>
          </p:nvPr>
        </p:nvSpPr>
        <p:spPr/>
        <p:txBody>
          <a:bodyPr/>
          <a:lstStyle>
            <a:lvl1pPr eaLnBrk="0" hangingPunct="0">
              <a:defRPr/>
            </a:lvl1pPr>
          </a:lstStyle>
          <a:p>
            <a:pPr marL="0" marR="0" lvl="0" indent="0" algn="r" defTabSz="457200" rtl="0" eaLnBrk="0" fontAlgn="base" latinLnBrk="0" hangingPunct="0">
              <a:lnSpc>
                <a:spcPct val="100000"/>
              </a:lnSpc>
              <a:spcBef>
                <a:spcPct val="0"/>
              </a:spcBef>
              <a:spcAft>
                <a:spcPct val="0"/>
              </a:spcAft>
              <a:buClrTx/>
              <a:buSzTx/>
              <a:buFontTx/>
              <a:buNone/>
              <a:tabLst/>
              <a:defRPr/>
            </a:pPr>
            <a:fld id="{0150A522-1F08-417C-A0B8-063E2BD27572}" type="slidenum">
              <a:rPr kumimoji="0" lang="en-US" altLang="en-US" sz="1400" b="0" i="0" u="none" strike="noStrike" kern="1200" cap="none" spc="0" normalizeH="0" baseline="0" noProof="0">
                <a:ln>
                  <a:noFill/>
                </a:ln>
                <a:solidFill>
                  <a:srgbClr val="FFFFFF"/>
                </a:solidFill>
                <a:effectLst/>
                <a:uLnTx/>
                <a:uFillTx/>
                <a:latin typeface="Rockwell" panose="02060603020205020403" pitchFamily="18" charset="0"/>
                <a:ea typeface="MS PGothic" pitchFamily="34" charset="-128"/>
                <a:cs typeface="+mn-cs"/>
              </a:rPr>
              <a:pPr marL="0" marR="0" lvl="0" indent="0" algn="r" defTabSz="457200" rtl="0" eaLnBrk="0" fontAlgn="base" latinLnBrk="0" hangingPunct="0">
                <a:lnSpc>
                  <a:spcPct val="100000"/>
                </a:lnSpc>
                <a:spcBef>
                  <a:spcPct val="0"/>
                </a:spcBef>
                <a:spcAft>
                  <a:spcPct val="0"/>
                </a:spcAft>
                <a:buClrTx/>
                <a:buSzTx/>
                <a:buFontTx/>
                <a:buNone/>
                <a:tabLst/>
                <a:defRPr/>
              </a:pPr>
              <a:t>‹#›</a:t>
            </a:fld>
            <a:endParaRPr kumimoji="0" lang="en-US" altLang="en-US" sz="1400" b="0" i="0" u="none" strike="noStrike" kern="1200" cap="none" spc="0" normalizeH="0" baseline="0" noProof="0">
              <a:ln>
                <a:noFill/>
              </a:ln>
              <a:solidFill>
                <a:srgbClr val="FFFFFF"/>
              </a:solidFill>
              <a:effectLst/>
              <a:uLnTx/>
              <a:uFillTx/>
              <a:latin typeface="Rockwell" panose="02060603020205020403" pitchFamily="18" charset="0"/>
              <a:ea typeface="MS PGothic" pitchFamily="34" charset="-128"/>
              <a:cs typeface="+mn-cs"/>
            </a:endParaRPr>
          </a:p>
        </p:txBody>
      </p:sp>
    </p:spTree>
    <p:extLst>
      <p:ext uri="{BB962C8B-B14F-4D97-AF65-F5344CB8AC3E}">
        <p14:creationId xmlns:p14="http://schemas.microsoft.com/office/powerpoint/2010/main" val="2370824781"/>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p:cSld name="Blank">
    <p:spTree>
      <p:nvGrpSpPr>
        <p:cNvPr id="1" name=""/>
        <p:cNvGrpSpPr/>
        <p:nvPr/>
      </p:nvGrpSpPr>
      <p:grpSpPr>
        <a:xfrm>
          <a:off x="0" y="0"/>
          <a:ext cx="0" cy="0"/>
          <a:chOff x="0" y="0"/>
          <a:chExt cx="0" cy="0"/>
        </a:xfrm>
      </p:grpSpPr>
      <p:sp>
        <p:nvSpPr>
          <p:cNvPr id="2" name="Rectangle 1"/>
          <p:cNvSpPr/>
          <p:nvPr/>
        </p:nvSpPr>
        <p:spPr>
          <a:xfrm>
            <a:off x="8166100" y="282575"/>
            <a:ext cx="685800" cy="30162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sz="2400">
                <a:solidFill>
                  <a:schemeClr val="tx1"/>
                </a:solidFill>
                <a:latin typeface="Rockwell" panose="02060603020205020403" pitchFamily="18" charset="0"/>
                <a:ea typeface="MS PGothic" pitchFamily="34" charset="-128"/>
              </a:defRPr>
            </a:lvl1pPr>
            <a:lvl2pPr marL="37931725" indent="-37474525">
              <a:defRPr sz="2400">
                <a:solidFill>
                  <a:schemeClr val="tx1"/>
                </a:solidFill>
                <a:latin typeface="Rockwell" panose="02060603020205020403" pitchFamily="18" charset="0"/>
                <a:ea typeface="MS PGothic" pitchFamily="34" charset="-128"/>
              </a:defRPr>
            </a:lvl2pPr>
            <a:lvl3pPr>
              <a:defRPr sz="2400">
                <a:solidFill>
                  <a:schemeClr val="tx1"/>
                </a:solidFill>
                <a:latin typeface="Rockwell" panose="02060603020205020403" pitchFamily="18" charset="0"/>
                <a:ea typeface="MS PGothic" pitchFamily="34" charset="-128"/>
              </a:defRPr>
            </a:lvl3pPr>
            <a:lvl4pPr>
              <a:defRPr sz="2400">
                <a:solidFill>
                  <a:schemeClr val="tx1"/>
                </a:solidFill>
                <a:latin typeface="Rockwell" panose="02060603020205020403" pitchFamily="18" charset="0"/>
                <a:ea typeface="MS PGothic" pitchFamily="34" charset="-128"/>
              </a:defRPr>
            </a:lvl4pPr>
            <a:lvl5pPr>
              <a:defRPr sz="2400">
                <a:solidFill>
                  <a:schemeClr val="tx1"/>
                </a:solidFill>
                <a:latin typeface="Rockwell" panose="02060603020205020403" pitchFamily="18" charset="0"/>
                <a:ea typeface="MS PGothic" pitchFamily="34" charset="-128"/>
              </a:defRPr>
            </a:lvl5pPr>
            <a:lvl6pPr marL="457200" eaLnBrk="0" fontAlgn="base" hangingPunct="0">
              <a:spcBef>
                <a:spcPct val="0"/>
              </a:spcBef>
              <a:spcAft>
                <a:spcPct val="0"/>
              </a:spcAft>
              <a:defRPr sz="2400">
                <a:solidFill>
                  <a:schemeClr val="tx1"/>
                </a:solidFill>
                <a:latin typeface="Rockwell" panose="02060603020205020403" pitchFamily="18" charset="0"/>
                <a:ea typeface="MS PGothic" pitchFamily="34" charset="-128"/>
              </a:defRPr>
            </a:lvl6pPr>
            <a:lvl7pPr marL="914400" eaLnBrk="0" fontAlgn="base" hangingPunct="0">
              <a:spcBef>
                <a:spcPct val="0"/>
              </a:spcBef>
              <a:spcAft>
                <a:spcPct val="0"/>
              </a:spcAft>
              <a:defRPr sz="2400">
                <a:solidFill>
                  <a:schemeClr val="tx1"/>
                </a:solidFill>
                <a:latin typeface="Rockwell" panose="02060603020205020403" pitchFamily="18" charset="0"/>
                <a:ea typeface="MS PGothic" pitchFamily="34" charset="-128"/>
              </a:defRPr>
            </a:lvl7pPr>
            <a:lvl8pPr marL="1371600" eaLnBrk="0" fontAlgn="base" hangingPunct="0">
              <a:spcBef>
                <a:spcPct val="0"/>
              </a:spcBef>
              <a:spcAft>
                <a:spcPct val="0"/>
              </a:spcAft>
              <a:defRPr sz="2400">
                <a:solidFill>
                  <a:schemeClr val="tx1"/>
                </a:solidFill>
                <a:latin typeface="Rockwell" panose="02060603020205020403" pitchFamily="18" charset="0"/>
                <a:ea typeface="MS PGothic" pitchFamily="34" charset="-128"/>
              </a:defRPr>
            </a:lvl8pPr>
            <a:lvl9pPr marL="1828800" eaLnBrk="0" fontAlgn="base" hangingPunct="0">
              <a:spcBef>
                <a:spcPct val="0"/>
              </a:spcBef>
              <a:spcAft>
                <a:spcPct val="0"/>
              </a:spcAft>
              <a:defRPr sz="2400">
                <a:solidFill>
                  <a:schemeClr val="tx1"/>
                </a:solidFill>
                <a:latin typeface="Rockwell" panose="02060603020205020403" pitchFamily="18" charset="0"/>
                <a:ea typeface="MS PGothic" pitchFamily="34" charset="-128"/>
              </a:defRPr>
            </a:lvl9pPr>
          </a:lstStyle>
          <a:p>
            <a:pPr marL="0" marR="0" lvl="0" indent="0" algn="ctr" defTabSz="457200" rtl="0" eaLnBrk="1" fontAlgn="base" latinLnBrk="0" hangingPunct="1">
              <a:lnSpc>
                <a:spcPct val="100000"/>
              </a:lnSpc>
              <a:spcBef>
                <a:spcPct val="0"/>
              </a:spcBef>
              <a:spcAft>
                <a:spcPct val="0"/>
              </a:spcAft>
              <a:buClrTx/>
              <a:buSzTx/>
              <a:buFontTx/>
              <a:buNone/>
              <a:tabLst/>
              <a:defRPr/>
            </a:pPr>
            <a:endParaRPr kumimoji="0" lang="en-US" altLang="en-US" sz="1800" b="0" i="0" u="none" strike="noStrike" kern="1200" cap="none" spc="0" normalizeH="0" baseline="0" noProof="0" smtClean="0">
              <a:ln>
                <a:noFill/>
              </a:ln>
              <a:solidFill>
                <a:srgbClr val="FFFFFF"/>
              </a:solidFill>
              <a:effectLst/>
              <a:uLnTx/>
              <a:uFillTx/>
              <a:latin typeface="Rockwell" panose="02060603020205020403" pitchFamily="18" charset="0"/>
              <a:ea typeface="MS PGothic" pitchFamily="34" charset="-128"/>
              <a:cs typeface="+mn-cs"/>
            </a:endParaRPr>
          </a:p>
        </p:txBody>
      </p:sp>
      <p:sp>
        <p:nvSpPr>
          <p:cNvPr id="3" name="Date Placeholder 1"/>
          <p:cNvSpPr>
            <a:spLocks noGrp="1"/>
          </p:cNvSpPr>
          <p:nvPr>
            <p:ph type="dt" sz="half" idx="10"/>
          </p:nvPr>
        </p:nvSpPr>
        <p:spPr/>
        <p:txBody>
          <a:bodyPr/>
          <a:lstStyle>
            <a:lvl1pPr eaLnBrk="0" hangingPunct="0">
              <a:defRPr/>
            </a:lvl1pPr>
          </a:lstStyle>
          <a:p>
            <a:pPr marL="0" marR="0" lvl="0" indent="0" algn="r" defTabSz="457200" rtl="0" eaLnBrk="0" fontAlgn="base" latinLnBrk="0" hangingPunct="0">
              <a:lnSpc>
                <a:spcPct val="100000"/>
              </a:lnSpc>
              <a:spcBef>
                <a:spcPct val="0"/>
              </a:spcBef>
              <a:spcAft>
                <a:spcPct val="0"/>
              </a:spcAft>
              <a:buClrTx/>
              <a:buSzTx/>
              <a:buFontTx/>
              <a:buNone/>
              <a:tabLst/>
              <a:defRPr/>
            </a:pPr>
            <a:fld id="{0F05AFA6-CFB3-4F7A-845C-908144637B52}" type="datetime1">
              <a:rPr kumimoji="0" lang="en-US" altLang="en-US" sz="1100" b="0" i="0" u="none" strike="noStrike" kern="1200" cap="none" spc="0" normalizeH="0" baseline="0" noProof="0">
                <a:ln>
                  <a:noFill/>
                </a:ln>
                <a:solidFill>
                  <a:srgbClr val="595959"/>
                </a:solidFill>
                <a:effectLst/>
                <a:uLnTx/>
                <a:uFillTx/>
                <a:latin typeface="Rockwell" panose="02060603020205020403" pitchFamily="18" charset="0"/>
                <a:ea typeface="MS PGothic" pitchFamily="34" charset="-128"/>
                <a:cs typeface="+mn-cs"/>
              </a:rPr>
              <a:pPr marL="0" marR="0" lvl="0" indent="0" algn="r" defTabSz="457200" rtl="0" eaLnBrk="0" fontAlgn="base" latinLnBrk="0" hangingPunct="0">
                <a:lnSpc>
                  <a:spcPct val="100000"/>
                </a:lnSpc>
                <a:spcBef>
                  <a:spcPct val="0"/>
                </a:spcBef>
                <a:spcAft>
                  <a:spcPct val="0"/>
                </a:spcAft>
                <a:buClrTx/>
                <a:buSzTx/>
                <a:buFontTx/>
                <a:buNone/>
                <a:tabLst/>
                <a:defRPr/>
              </a:pPr>
              <a:t>7/26/2018</a:t>
            </a:fld>
            <a:endParaRPr kumimoji="0" lang="en-US" altLang="en-US" sz="1100" b="0" i="0" u="none" strike="noStrike" kern="1200" cap="none" spc="0" normalizeH="0" baseline="0" noProof="0">
              <a:ln>
                <a:noFill/>
              </a:ln>
              <a:solidFill>
                <a:srgbClr val="595959"/>
              </a:solidFill>
              <a:effectLst/>
              <a:uLnTx/>
              <a:uFillTx/>
              <a:latin typeface="Rockwell" panose="02060603020205020403" pitchFamily="18" charset="0"/>
              <a:ea typeface="MS PGothic" pitchFamily="34" charset="-128"/>
              <a:cs typeface="+mn-cs"/>
            </a:endParaRPr>
          </a:p>
        </p:txBody>
      </p:sp>
      <p:sp>
        <p:nvSpPr>
          <p:cNvPr id="4" name="Footer Placeholder 2"/>
          <p:cNvSpPr>
            <a:spLocks noGrp="1"/>
          </p:cNvSpPr>
          <p:nvPr>
            <p:ph type="ftr" sz="quarter" idx="11"/>
          </p:nvPr>
        </p:nvSpPr>
        <p:spPr/>
        <p:txBody>
          <a:bodyPr/>
          <a:lstStyle>
            <a:lvl1pPr eaLnBrk="0" hangingPunct="0">
              <a:defRPr/>
            </a:lvl1pPr>
          </a:lstStyle>
          <a:p>
            <a:pPr marL="0" marR="0" lvl="0" indent="0" algn="l" defTabSz="457200" rtl="0" eaLnBrk="0" fontAlgn="base" latinLnBrk="0" hangingPunct="0">
              <a:lnSpc>
                <a:spcPct val="100000"/>
              </a:lnSpc>
              <a:spcBef>
                <a:spcPct val="0"/>
              </a:spcBef>
              <a:spcAft>
                <a:spcPct val="0"/>
              </a:spcAft>
              <a:buClrTx/>
              <a:buSzTx/>
              <a:buFontTx/>
              <a:buNone/>
              <a:tabLst/>
              <a:defRPr/>
            </a:pPr>
            <a:endParaRPr kumimoji="0" lang="en-US" altLang="en-US" sz="1100" b="0" i="0" u="none" strike="noStrike" kern="1200" cap="none" spc="0" normalizeH="0" baseline="0" noProof="0">
              <a:ln>
                <a:noFill/>
              </a:ln>
              <a:solidFill>
                <a:srgbClr val="595959"/>
              </a:solidFill>
              <a:effectLst/>
              <a:uLnTx/>
              <a:uFillTx/>
              <a:latin typeface="Rockwell" panose="02060603020205020403" pitchFamily="18" charset="0"/>
              <a:ea typeface="MS PGothic" pitchFamily="34" charset="-128"/>
              <a:cs typeface="+mn-cs"/>
            </a:endParaRPr>
          </a:p>
        </p:txBody>
      </p:sp>
      <p:sp>
        <p:nvSpPr>
          <p:cNvPr id="5" name="Slide Number Placeholder 3"/>
          <p:cNvSpPr>
            <a:spLocks noGrp="1"/>
          </p:cNvSpPr>
          <p:nvPr>
            <p:ph type="sldNum" sz="quarter" idx="12"/>
          </p:nvPr>
        </p:nvSpPr>
        <p:spPr/>
        <p:txBody>
          <a:bodyPr/>
          <a:lstStyle>
            <a:lvl1pPr eaLnBrk="0" hangingPunct="0">
              <a:defRPr/>
            </a:lvl1pPr>
          </a:lstStyle>
          <a:p>
            <a:pPr marL="0" marR="0" lvl="0" indent="0" algn="r" defTabSz="457200" rtl="0" eaLnBrk="0" fontAlgn="base" latinLnBrk="0" hangingPunct="0">
              <a:lnSpc>
                <a:spcPct val="100000"/>
              </a:lnSpc>
              <a:spcBef>
                <a:spcPct val="0"/>
              </a:spcBef>
              <a:spcAft>
                <a:spcPct val="0"/>
              </a:spcAft>
              <a:buClrTx/>
              <a:buSzTx/>
              <a:buFontTx/>
              <a:buNone/>
              <a:tabLst/>
              <a:defRPr/>
            </a:pPr>
            <a:fld id="{37AB27BF-20B9-4A2E-9A44-32987CAFFFC9}" type="slidenum">
              <a:rPr kumimoji="0" lang="en-US" altLang="en-US" sz="1400" b="0" i="0" u="none" strike="noStrike" kern="1200" cap="none" spc="0" normalizeH="0" baseline="0" noProof="0">
                <a:ln>
                  <a:noFill/>
                </a:ln>
                <a:solidFill>
                  <a:srgbClr val="FFFFFF"/>
                </a:solidFill>
                <a:effectLst/>
                <a:uLnTx/>
                <a:uFillTx/>
                <a:latin typeface="Rockwell" panose="02060603020205020403" pitchFamily="18" charset="0"/>
                <a:ea typeface="MS PGothic" pitchFamily="34" charset="-128"/>
                <a:cs typeface="+mn-cs"/>
              </a:rPr>
              <a:pPr marL="0" marR="0" lvl="0" indent="0" algn="r" defTabSz="457200" rtl="0" eaLnBrk="0" fontAlgn="base" latinLnBrk="0" hangingPunct="0">
                <a:lnSpc>
                  <a:spcPct val="100000"/>
                </a:lnSpc>
                <a:spcBef>
                  <a:spcPct val="0"/>
                </a:spcBef>
                <a:spcAft>
                  <a:spcPct val="0"/>
                </a:spcAft>
                <a:buClrTx/>
                <a:buSzTx/>
                <a:buFontTx/>
                <a:buNone/>
                <a:tabLst/>
                <a:defRPr/>
              </a:pPr>
              <a:t>‹#›</a:t>
            </a:fld>
            <a:endParaRPr kumimoji="0" lang="en-US" altLang="en-US" sz="1400" b="0" i="0" u="none" strike="noStrike" kern="1200" cap="none" spc="0" normalizeH="0" baseline="0" noProof="0">
              <a:ln>
                <a:noFill/>
              </a:ln>
              <a:solidFill>
                <a:srgbClr val="FFFFFF"/>
              </a:solidFill>
              <a:effectLst/>
              <a:uLnTx/>
              <a:uFillTx/>
              <a:latin typeface="Rockwell" panose="02060603020205020403" pitchFamily="18" charset="0"/>
              <a:ea typeface="MS PGothic" pitchFamily="34" charset="-128"/>
              <a:cs typeface="+mn-cs"/>
            </a:endParaRPr>
          </a:p>
        </p:txBody>
      </p:sp>
    </p:spTree>
    <p:extLst>
      <p:ext uri="{BB962C8B-B14F-4D97-AF65-F5344CB8AC3E}">
        <p14:creationId xmlns:p14="http://schemas.microsoft.com/office/powerpoint/2010/main" val="2349302601"/>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5" name="Rectangle 4"/>
          <p:cNvSpPr/>
          <p:nvPr/>
        </p:nvSpPr>
        <p:spPr>
          <a:xfrm>
            <a:off x="282575" y="228600"/>
            <a:ext cx="3451225" cy="634523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sz="2400">
                <a:solidFill>
                  <a:schemeClr val="tx1"/>
                </a:solidFill>
                <a:latin typeface="Rockwell" panose="02060603020205020403" pitchFamily="18" charset="0"/>
                <a:ea typeface="MS PGothic" pitchFamily="34" charset="-128"/>
              </a:defRPr>
            </a:lvl1pPr>
            <a:lvl2pPr marL="37931725" indent="-37474525">
              <a:defRPr sz="2400">
                <a:solidFill>
                  <a:schemeClr val="tx1"/>
                </a:solidFill>
                <a:latin typeface="Rockwell" panose="02060603020205020403" pitchFamily="18" charset="0"/>
                <a:ea typeface="MS PGothic" pitchFamily="34" charset="-128"/>
              </a:defRPr>
            </a:lvl2pPr>
            <a:lvl3pPr>
              <a:defRPr sz="2400">
                <a:solidFill>
                  <a:schemeClr val="tx1"/>
                </a:solidFill>
                <a:latin typeface="Rockwell" panose="02060603020205020403" pitchFamily="18" charset="0"/>
                <a:ea typeface="MS PGothic" pitchFamily="34" charset="-128"/>
              </a:defRPr>
            </a:lvl3pPr>
            <a:lvl4pPr>
              <a:defRPr sz="2400">
                <a:solidFill>
                  <a:schemeClr val="tx1"/>
                </a:solidFill>
                <a:latin typeface="Rockwell" panose="02060603020205020403" pitchFamily="18" charset="0"/>
                <a:ea typeface="MS PGothic" pitchFamily="34" charset="-128"/>
              </a:defRPr>
            </a:lvl4pPr>
            <a:lvl5pPr>
              <a:defRPr sz="2400">
                <a:solidFill>
                  <a:schemeClr val="tx1"/>
                </a:solidFill>
                <a:latin typeface="Rockwell" panose="02060603020205020403" pitchFamily="18" charset="0"/>
                <a:ea typeface="MS PGothic" pitchFamily="34" charset="-128"/>
              </a:defRPr>
            </a:lvl5pPr>
            <a:lvl6pPr marL="457200" eaLnBrk="0" fontAlgn="base" hangingPunct="0">
              <a:spcBef>
                <a:spcPct val="0"/>
              </a:spcBef>
              <a:spcAft>
                <a:spcPct val="0"/>
              </a:spcAft>
              <a:defRPr sz="2400">
                <a:solidFill>
                  <a:schemeClr val="tx1"/>
                </a:solidFill>
                <a:latin typeface="Rockwell" panose="02060603020205020403" pitchFamily="18" charset="0"/>
                <a:ea typeface="MS PGothic" pitchFamily="34" charset="-128"/>
              </a:defRPr>
            </a:lvl6pPr>
            <a:lvl7pPr marL="914400" eaLnBrk="0" fontAlgn="base" hangingPunct="0">
              <a:spcBef>
                <a:spcPct val="0"/>
              </a:spcBef>
              <a:spcAft>
                <a:spcPct val="0"/>
              </a:spcAft>
              <a:defRPr sz="2400">
                <a:solidFill>
                  <a:schemeClr val="tx1"/>
                </a:solidFill>
                <a:latin typeface="Rockwell" panose="02060603020205020403" pitchFamily="18" charset="0"/>
                <a:ea typeface="MS PGothic" pitchFamily="34" charset="-128"/>
              </a:defRPr>
            </a:lvl7pPr>
            <a:lvl8pPr marL="1371600" eaLnBrk="0" fontAlgn="base" hangingPunct="0">
              <a:spcBef>
                <a:spcPct val="0"/>
              </a:spcBef>
              <a:spcAft>
                <a:spcPct val="0"/>
              </a:spcAft>
              <a:defRPr sz="2400">
                <a:solidFill>
                  <a:schemeClr val="tx1"/>
                </a:solidFill>
                <a:latin typeface="Rockwell" panose="02060603020205020403" pitchFamily="18" charset="0"/>
                <a:ea typeface="MS PGothic" pitchFamily="34" charset="-128"/>
              </a:defRPr>
            </a:lvl8pPr>
            <a:lvl9pPr marL="1828800" eaLnBrk="0" fontAlgn="base" hangingPunct="0">
              <a:spcBef>
                <a:spcPct val="0"/>
              </a:spcBef>
              <a:spcAft>
                <a:spcPct val="0"/>
              </a:spcAft>
              <a:defRPr sz="2400">
                <a:solidFill>
                  <a:schemeClr val="tx1"/>
                </a:solidFill>
                <a:latin typeface="Rockwell" panose="02060603020205020403" pitchFamily="18" charset="0"/>
                <a:ea typeface="MS PGothic" pitchFamily="34" charset="-128"/>
              </a:defRPr>
            </a:lvl9pPr>
          </a:lstStyle>
          <a:p>
            <a:pPr marL="0" marR="0" lvl="0" indent="0" algn="ctr" defTabSz="457200" rtl="0" eaLnBrk="1" fontAlgn="base" latinLnBrk="0" hangingPunct="1">
              <a:lnSpc>
                <a:spcPct val="100000"/>
              </a:lnSpc>
              <a:spcBef>
                <a:spcPct val="0"/>
              </a:spcBef>
              <a:spcAft>
                <a:spcPct val="0"/>
              </a:spcAft>
              <a:buClrTx/>
              <a:buSzTx/>
              <a:buFontTx/>
              <a:buNone/>
              <a:tabLst/>
              <a:defRPr/>
            </a:pPr>
            <a:endParaRPr kumimoji="0" lang="en-US" altLang="en-US" sz="1800" b="0" i="0" u="none" strike="noStrike" kern="1200" cap="none" spc="0" normalizeH="0" baseline="0" noProof="0" smtClean="0">
              <a:ln>
                <a:noFill/>
              </a:ln>
              <a:solidFill>
                <a:srgbClr val="FFFFFF"/>
              </a:solidFill>
              <a:effectLst/>
              <a:uLnTx/>
              <a:uFillTx/>
              <a:latin typeface="Rockwell" panose="02060603020205020403" pitchFamily="18" charset="0"/>
              <a:ea typeface="MS PGothic" pitchFamily="34" charset="-128"/>
              <a:cs typeface="+mn-cs"/>
            </a:endParaRPr>
          </a:p>
        </p:txBody>
      </p:sp>
      <p:sp>
        <p:nvSpPr>
          <p:cNvPr id="6" name="TextBox 5"/>
          <p:cNvSpPr txBox="1">
            <a:spLocks noChangeArrowheads="1"/>
          </p:cNvSpPr>
          <p:nvPr/>
        </p:nvSpPr>
        <p:spPr bwMode="auto">
          <a:xfrm>
            <a:off x="425450" y="174625"/>
            <a:ext cx="412750" cy="831850"/>
          </a:xfrm>
          <a:prstGeom prst="rect">
            <a:avLst/>
          </a:prstGeom>
          <a:noFill/>
          <a:ln>
            <a:noFill/>
          </a:ln>
          <a:extLst/>
        </p:spPr>
        <p:txBody>
          <a:bodyPr lIns="0" tIns="0" rIns="0" bIns="0">
            <a:spAutoFit/>
          </a:bodyPr>
          <a:lstStyle>
            <a:lvl1pPr>
              <a:defRPr sz="2400">
                <a:solidFill>
                  <a:schemeClr val="tx1"/>
                </a:solidFill>
                <a:latin typeface="Rockwell" panose="02060603020205020403" pitchFamily="18" charset="0"/>
                <a:ea typeface="MS PGothic" pitchFamily="34" charset="-128"/>
              </a:defRPr>
            </a:lvl1pPr>
            <a:lvl2pPr marL="37931725" indent="-37474525">
              <a:defRPr sz="2400">
                <a:solidFill>
                  <a:schemeClr val="tx1"/>
                </a:solidFill>
                <a:latin typeface="Rockwell" panose="02060603020205020403" pitchFamily="18" charset="0"/>
                <a:ea typeface="MS PGothic" pitchFamily="34" charset="-128"/>
              </a:defRPr>
            </a:lvl2pPr>
            <a:lvl3pPr>
              <a:defRPr sz="2400">
                <a:solidFill>
                  <a:schemeClr val="tx1"/>
                </a:solidFill>
                <a:latin typeface="Rockwell" panose="02060603020205020403" pitchFamily="18" charset="0"/>
                <a:ea typeface="MS PGothic" pitchFamily="34" charset="-128"/>
              </a:defRPr>
            </a:lvl3pPr>
            <a:lvl4pPr>
              <a:defRPr sz="2400">
                <a:solidFill>
                  <a:schemeClr val="tx1"/>
                </a:solidFill>
                <a:latin typeface="Rockwell" panose="02060603020205020403" pitchFamily="18" charset="0"/>
                <a:ea typeface="MS PGothic" pitchFamily="34" charset="-128"/>
              </a:defRPr>
            </a:lvl4pPr>
            <a:lvl5pPr>
              <a:defRPr sz="2400">
                <a:solidFill>
                  <a:schemeClr val="tx1"/>
                </a:solidFill>
                <a:latin typeface="Rockwell" panose="02060603020205020403" pitchFamily="18" charset="0"/>
                <a:ea typeface="MS PGothic" pitchFamily="34" charset="-128"/>
              </a:defRPr>
            </a:lvl5pPr>
            <a:lvl6pPr marL="457200" eaLnBrk="0" fontAlgn="base" hangingPunct="0">
              <a:spcBef>
                <a:spcPct val="0"/>
              </a:spcBef>
              <a:spcAft>
                <a:spcPct val="0"/>
              </a:spcAft>
              <a:defRPr sz="2400">
                <a:solidFill>
                  <a:schemeClr val="tx1"/>
                </a:solidFill>
                <a:latin typeface="Rockwell" panose="02060603020205020403" pitchFamily="18" charset="0"/>
                <a:ea typeface="MS PGothic" pitchFamily="34" charset="-128"/>
              </a:defRPr>
            </a:lvl6pPr>
            <a:lvl7pPr marL="914400" eaLnBrk="0" fontAlgn="base" hangingPunct="0">
              <a:spcBef>
                <a:spcPct val="0"/>
              </a:spcBef>
              <a:spcAft>
                <a:spcPct val="0"/>
              </a:spcAft>
              <a:defRPr sz="2400">
                <a:solidFill>
                  <a:schemeClr val="tx1"/>
                </a:solidFill>
                <a:latin typeface="Rockwell" panose="02060603020205020403" pitchFamily="18" charset="0"/>
                <a:ea typeface="MS PGothic" pitchFamily="34" charset="-128"/>
              </a:defRPr>
            </a:lvl7pPr>
            <a:lvl8pPr marL="1371600" eaLnBrk="0" fontAlgn="base" hangingPunct="0">
              <a:spcBef>
                <a:spcPct val="0"/>
              </a:spcBef>
              <a:spcAft>
                <a:spcPct val="0"/>
              </a:spcAft>
              <a:defRPr sz="2400">
                <a:solidFill>
                  <a:schemeClr val="tx1"/>
                </a:solidFill>
                <a:latin typeface="Rockwell" panose="02060603020205020403" pitchFamily="18" charset="0"/>
                <a:ea typeface="MS PGothic" pitchFamily="34" charset="-128"/>
              </a:defRPr>
            </a:lvl8pPr>
            <a:lvl9pPr marL="1828800" eaLnBrk="0" fontAlgn="base" hangingPunct="0">
              <a:spcBef>
                <a:spcPct val="0"/>
              </a:spcBef>
              <a:spcAft>
                <a:spcPct val="0"/>
              </a:spcAft>
              <a:defRPr sz="2400">
                <a:solidFill>
                  <a:schemeClr val="tx1"/>
                </a:solidFill>
                <a:latin typeface="Rockwell" panose="02060603020205020403" pitchFamily="18" charset="0"/>
                <a:ea typeface="MS PGothic" pitchFamily="34"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defRPr/>
            </a:pPr>
            <a:r>
              <a:rPr kumimoji="0" lang="en-US" altLang="en-US" sz="5400" b="1" i="0" u="none" strike="noStrike" kern="1200" cap="none" spc="0" normalizeH="0" baseline="0" noProof="0" smtClean="0">
                <a:ln>
                  <a:noFill/>
                </a:ln>
                <a:solidFill>
                  <a:srgbClr val="A1C4E3"/>
                </a:solidFill>
                <a:effectLst/>
                <a:uLnTx/>
                <a:uFillTx/>
                <a:latin typeface="Rockwell" panose="02060603020205020403" pitchFamily="18" charset="0"/>
                <a:ea typeface="MS PGothic" pitchFamily="34" charset="-128"/>
                <a:cs typeface="+mn-cs"/>
              </a:rPr>
              <a:t>+</a:t>
            </a:r>
          </a:p>
        </p:txBody>
      </p:sp>
      <p:sp>
        <p:nvSpPr>
          <p:cNvPr id="2" name="Title 1"/>
          <p:cNvSpPr>
            <a:spLocks noGrp="1"/>
          </p:cNvSpPr>
          <p:nvPr>
            <p:ph type="title"/>
          </p:nvPr>
        </p:nvSpPr>
        <p:spPr>
          <a:xfrm>
            <a:off x="380555" y="2571750"/>
            <a:ext cx="3255264" cy="1162050"/>
          </a:xfrm>
        </p:spPr>
        <p:txBody>
          <a:bodyPr anchor="b">
            <a:normAutofit/>
          </a:bodyPr>
          <a:lstStyle>
            <a:lvl1pPr algn="l">
              <a:defRPr sz="2600" b="0">
                <a:solidFill>
                  <a:schemeClr val="bg1"/>
                </a:solidFill>
              </a:defRPr>
            </a:lvl1pPr>
          </a:lstStyle>
          <a:p>
            <a:r>
              <a:rPr lang="en-US" smtClean="0"/>
              <a:t>Click to edit Master title style</a:t>
            </a:r>
            <a:endParaRPr dirty="0"/>
          </a:p>
        </p:txBody>
      </p:sp>
      <p:sp>
        <p:nvSpPr>
          <p:cNvPr id="3" name="Content Placeholder 2"/>
          <p:cNvSpPr>
            <a:spLocks noGrp="1"/>
          </p:cNvSpPr>
          <p:nvPr>
            <p:ph idx="1"/>
          </p:nvPr>
        </p:nvSpPr>
        <p:spPr>
          <a:xfrm>
            <a:off x="4168775" y="273050"/>
            <a:ext cx="4597399" cy="5853113"/>
          </a:xfrm>
        </p:spPr>
        <p:txBody>
          <a:bodyPr>
            <a:normAutofit/>
          </a:bodyPr>
          <a:lstStyle>
            <a:lvl1pPr>
              <a:defRPr sz="1800"/>
            </a:lvl1pPr>
            <a:lvl2pPr>
              <a:defRPr sz="1800"/>
            </a:lvl2pPr>
            <a:lvl3pPr>
              <a:defRPr sz="1800"/>
            </a:lvl3pPr>
            <a:lvl4pPr>
              <a:defRPr sz="1800"/>
            </a:lvl4pPr>
            <a:lvl5pPr>
              <a:defRPr sz="18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Text Placeholder 3"/>
          <p:cNvSpPr>
            <a:spLocks noGrp="1"/>
          </p:cNvSpPr>
          <p:nvPr>
            <p:ph type="body" sz="half" idx="2"/>
          </p:nvPr>
        </p:nvSpPr>
        <p:spPr>
          <a:xfrm>
            <a:off x="381093" y="3733800"/>
            <a:ext cx="3255264" cy="2392363"/>
          </a:xfrm>
        </p:spPr>
        <p:txBody>
          <a:bodyPr/>
          <a:lstStyle>
            <a:lvl1pPr marL="0" indent="0">
              <a:spcBef>
                <a:spcPts val="600"/>
              </a:spcBef>
              <a:buNone/>
              <a:defRPr sz="1400">
                <a:solidFill>
                  <a:schemeClr val="bg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7" name="Date Placeholder 4"/>
          <p:cNvSpPr>
            <a:spLocks noGrp="1"/>
          </p:cNvSpPr>
          <p:nvPr>
            <p:ph type="dt" sz="half" idx="10"/>
          </p:nvPr>
        </p:nvSpPr>
        <p:spPr>
          <a:xfrm>
            <a:off x="7391400" y="6423025"/>
            <a:ext cx="1536700" cy="365125"/>
          </a:xfrm>
        </p:spPr>
        <p:txBody>
          <a:bodyPr/>
          <a:lstStyle>
            <a:lvl1pPr eaLnBrk="0" hangingPunct="0">
              <a:defRPr/>
            </a:lvl1pPr>
          </a:lstStyle>
          <a:p>
            <a:pPr marL="0" marR="0" lvl="0" indent="0" algn="r" defTabSz="457200" rtl="0" eaLnBrk="0" fontAlgn="base" latinLnBrk="0" hangingPunct="0">
              <a:lnSpc>
                <a:spcPct val="100000"/>
              </a:lnSpc>
              <a:spcBef>
                <a:spcPct val="0"/>
              </a:spcBef>
              <a:spcAft>
                <a:spcPct val="0"/>
              </a:spcAft>
              <a:buClrTx/>
              <a:buSzTx/>
              <a:buFontTx/>
              <a:buNone/>
              <a:tabLst/>
              <a:defRPr/>
            </a:pPr>
            <a:fld id="{8707F908-B169-49F6-9065-4D88E79C12CC}" type="datetime1">
              <a:rPr kumimoji="0" lang="en-US" altLang="en-US" sz="1100" b="0" i="0" u="none" strike="noStrike" kern="1200" cap="none" spc="0" normalizeH="0" baseline="0" noProof="0">
                <a:ln>
                  <a:noFill/>
                </a:ln>
                <a:solidFill>
                  <a:srgbClr val="595959"/>
                </a:solidFill>
                <a:effectLst/>
                <a:uLnTx/>
                <a:uFillTx/>
                <a:latin typeface="Rockwell" panose="02060603020205020403" pitchFamily="18" charset="0"/>
                <a:ea typeface="MS PGothic" pitchFamily="34" charset="-128"/>
                <a:cs typeface="+mn-cs"/>
              </a:rPr>
              <a:pPr marL="0" marR="0" lvl="0" indent="0" algn="r" defTabSz="457200" rtl="0" eaLnBrk="0" fontAlgn="base" latinLnBrk="0" hangingPunct="0">
                <a:lnSpc>
                  <a:spcPct val="100000"/>
                </a:lnSpc>
                <a:spcBef>
                  <a:spcPct val="0"/>
                </a:spcBef>
                <a:spcAft>
                  <a:spcPct val="0"/>
                </a:spcAft>
                <a:buClrTx/>
                <a:buSzTx/>
                <a:buFontTx/>
                <a:buNone/>
                <a:tabLst/>
                <a:defRPr/>
              </a:pPr>
              <a:t>7/26/2018</a:t>
            </a:fld>
            <a:endParaRPr kumimoji="0" lang="en-US" altLang="en-US" sz="1100" b="0" i="0" u="none" strike="noStrike" kern="1200" cap="none" spc="0" normalizeH="0" baseline="0" noProof="0">
              <a:ln>
                <a:noFill/>
              </a:ln>
              <a:solidFill>
                <a:srgbClr val="595959"/>
              </a:solidFill>
              <a:effectLst/>
              <a:uLnTx/>
              <a:uFillTx/>
              <a:latin typeface="Rockwell" panose="02060603020205020403" pitchFamily="18" charset="0"/>
              <a:ea typeface="MS PGothic" pitchFamily="34" charset="-128"/>
              <a:cs typeface="+mn-cs"/>
            </a:endParaRPr>
          </a:p>
        </p:txBody>
      </p:sp>
      <p:sp>
        <p:nvSpPr>
          <p:cNvPr id="8" name="Footer Placeholder 5"/>
          <p:cNvSpPr>
            <a:spLocks noGrp="1"/>
          </p:cNvSpPr>
          <p:nvPr>
            <p:ph type="ftr" sz="quarter" idx="11"/>
          </p:nvPr>
        </p:nvSpPr>
        <p:spPr>
          <a:xfrm>
            <a:off x="3859213" y="6423025"/>
            <a:ext cx="3316287" cy="365125"/>
          </a:xfrm>
        </p:spPr>
        <p:txBody>
          <a:bodyPr/>
          <a:lstStyle>
            <a:lvl1pPr eaLnBrk="0" hangingPunct="0">
              <a:defRPr/>
            </a:lvl1pPr>
          </a:lstStyle>
          <a:p>
            <a:pPr marL="0" marR="0" lvl="0" indent="0" algn="l" defTabSz="457200" rtl="0" eaLnBrk="0" fontAlgn="base" latinLnBrk="0" hangingPunct="0">
              <a:lnSpc>
                <a:spcPct val="100000"/>
              </a:lnSpc>
              <a:spcBef>
                <a:spcPct val="0"/>
              </a:spcBef>
              <a:spcAft>
                <a:spcPct val="0"/>
              </a:spcAft>
              <a:buClrTx/>
              <a:buSzTx/>
              <a:buFontTx/>
              <a:buNone/>
              <a:tabLst/>
              <a:defRPr/>
            </a:pPr>
            <a:endParaRPr kumimoji="0" lang="en-US" altLang="en-US" sz="1100" b="0" i="0" u="none" strike="noStrike" kern="1200" cap="none" spc="0" normalizeH="0" baseline="0" noProof="0">
              <a:ln>
                <a:noFill/>
              </a:ln>
              <a:solidFill>
                <a:srgbClr val="595959"/>
              </a:solidFill>
              <a:effectLst/>
              <a:uLnTx/>
              <a:uFillTx/>
              <a:latin typeface="Rockwell" panose="02060603020205020403" pitchFamily="18" charset="0"/>
              <a:ea typeface="MS PGothic" pitchFamily="34" charset="-128"/>
              <a:cs typeface="+mn-cs"/>
            </a:endParaRPr>
          </a:p>
        </p:txBody>
      </p:sp>
    </p:spTree>
    <p:extLst>
      <p:ext uri="{BB962C8B-B14F-4D97-AF65-F5344CB8AC3E}">
        <p14:creationId xmlns:p14="http://schemas.microsoft.com/office/powerpoint/2010/main" val="3759025631"/>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5" name="Rectangle 4"/>
          <p:cNvSpPr/>
          <p:nvPr/>
        </p:nvSpPr>
        <p:spPr>
          <a:xfrm>
            <a:off x="8166100" y="282575"/>
            <a:ext cx="685800" cy="30162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sz="2400">
                <a:solidFill>
                  <a:schemeClr val="tx1"/>
                </a:solidFill>
                <a:latin typeface="Rockwell" panose="02060603020205020403" pitchFamily="18" charset="0"/>
                <a:ea typeface="MS PGothic" pitchFamily="34" charset="-128"/>
              </a:defRPr>
            </a:lvl1pPr>
            <a:lvl2pPr marL="37931725" indent="-37474525">
              <a:defRPr sz="2400">
                <a:solidFill>
                  <a:schemeClr val="tx1"/>
                </a:solidFill>
                <a:latin typeface="Rockwell" panose="02060603020205020403" pitchFamily="18" charset="0"/>
                <a:ea typeface="MS PGothic" pitchFamily="34" charset="-128"/>
              </a:defRPr>
            </a:lvl2pPr>
            <a:lvl3pPr>
              <a:defRPr sz="2400">
                <a:solidFill>
                  <a:schemeClr val="tx1"/>
                </a:solidFill>
                <a:latin typeface="Rockwell" panose="02060603020205020403" pitchFamily="18" charset="0"/>
                <a:ea typeface="MS PGothic" pitchFamily="34" charset="-128"/>
              </a:defRPr>
            </a:lvl3pPr>
            <a:lvl4pPr>
              <a:defRPr sz="2400">
                <a:solidFill>
                  <a:schemeClr val="tx1"/>
                </a:solidFill>
                <a:latin typeface="Rockwell" panose="02060603020205020403" pitchFamily="18" charset="0"/>
                <a:ea typeface="MS PGothic" pitchFamily="34" charset="-128"/>
              </a:defRPr>
            </a:lvl4pPr>
            <a:lvl5pPr>
              <a:defRPr sz="2400">
                <a:solidFill>
                  <a:schemeClr val="tx1"/>
                </a:solidFill>
                <a:latin typeface="Rockwell" panose="02060603020205020403" pitchFamily="18" charset="0"/>
                <a:ea typeface="MS PGothic" pitchFamily="34" charset="-128"/>
              </a:defRPr>
            </a:lvl5pPr>
            <a:lvl6pPr marL="457200" eaLnBrk="0" fontAlgn="base" hangingPunct="0">
              <a:spcBef>
                <a:spcPct val="0"/>
              </a:spcBef>
              <a:spcAft>
                <a:spcPct val="0"/>
              </a:spcAft>
              <a:defRPr sz="2400">
                <a:solidFill>
                  <a:schemeClr val="tx1"/>
                </a:solidFill>
                <a:latin typeface="Rockwell" panose="02060603020205020403" pitchFamily="18" charset="0"/>
                <a:ea typeface="MS PGothic" pitchFamily="34" charset="-128"/>
              </a:defRPr>
            </a:lvl6pPr>
            <a:lvl7pPr marL="914400" eaLnBrk="0" fontAlgn="base" hangingPunct="0">
              <a:spcBef>
                <a:spcPct val="0"/>
              </a:spcBef>
              <a:spcAft>
                <a:spcPct val="0"/>
              </a:spcAft>
              <a:defRPr sz="2400">
                <a:solidFill>
                  <a:schemeClr val="tx1"/>
                </a:solidFill>
                <a:latin typeface="Rockwell" panose="02060603020205020403" pitchFamily="18" charset="0"/>
                <a:ea typeface="MS PGothic" pitchFamily="34" charset="-128"/>
              </a:defRPr>
            </a:lvl7pPr>
            <a:lvl8pPr marL="1371600" eaLnBrk="0" fontAlgn="base" hangingPunct="0">
              <a:spcBef>
                <a:spcPct val="0"/>
              </a:spcBef>
              <a:spcAft>
                <a:spcPct val="0"/>
              </a:spcAft>
              <a:defRPr sz="2400">
                <a:solidFill>
                  <a:schemeClr val="tx1"/>
                </a:solidFill>
                <a:latin typeface="Rockwell" panose="02060603020205020403" pitchFamily="18" charset="0"/>
                <a:ea typeface="MS PGothic" pitchFamily="34" charset="-128"/>
              </a:defRPr>
            </a:lvl8pPr>
            <a:lvl9pPr marL="1828800" eaLnBrk="0" fontAlgn="base" hangingPunct="0">
              <a:spcBef>
                <a:spcPct val="0"/>
              </a:spcBef>
              <a:spcAft>
                <a:spcPct val="0"/>
              </a:spcAft>
              <a:defRPr sz="2400">
                <a:solidFill>
                  <a:schemeClr val="tx1"/>
                </a:solidFill>
                <a:latin typeface="Rockwell" panose="02060603020205020403" pitchFamily="18" charset="0"/>
                <a:ea typeface="MS PGothic" pitchFamily="34" charset="-128"/>
              </a:defRPr>
            </a:lvl9pPr>
          </a:lstStyle>
          <a:p>
            <a:pPr marL="0" marR="0" lvl="0" indent="0" algn="ctr" defTabSz="457200" rtl="0" eaLnBrk="1" fontAlgn="base" latinLnBrk="0" hangingPunct="1">
              <a:lnSpc>
                <a:spcPct val="100000"/>
              </a:lnSpc>
              <a:spcBef>
                <a:spcPct val="0"/>
              </a:spcBef>
              <a:spcAft>
                <a:spcPct val="0"/>
              </a:spcAft>
              <a:buClrTx/>
              <a:buSzTx/>
              <a:buFontTx/>
              <a:buNone/>
              <a:tabLst/>
              <a:defRPr/>
            </a:pPr>
            <a:endParaRPr kumimoji="0" lang="en-US" altLang="en-US" sz="1800" b="0" i="0" u="none" strike="noStrike" kern="1200" cap="none" spc="0" normalizeH="0" baseline="0" noProof="0" smtClean="0">
              <a:ln>
                <a:noFill/>
              </a:ln>
              <a:solidFill>
                <a:srgbClr val="FFFFFF"/>
              </a:solidFill>
              <a:effectLst/>
              <a:uLnTx/>
              <a:uFillTx/>
              <a:latin typeface="Rockwell" panose="02060603020205020403" pitchFamily="18" charset="0"/>
              <a:ea typeface="MS PGothic" pitchFamily="34" charset="-128"/>
              <a:cs typeface="+mn-cs"/>
            </a:endParaRPr>
          </a:p>
        </p:txBody>
      </p:sp>
      <p:sp>
        <p:nvSpPr>
          <p:cNvPr id="6" name="TextBox 5"/>
          <p:cNvSpPr txBox="1">
            <a:spLocks noChangeArrowheads="1"/>
          </p:cNvSpPr>
          <p:nvPr/>
        </p:nvSpPr>
        <p:spPr bwMode="auto">
          <a:xfrm>
            <a:off x="3989388" y="3370263"/>
            <a:ext cx="220662" cy="369887"/>
          </a:xfrm>
          <a:prstGeom prst="rect">
            <a:avLst/>
          </a:prstGeom>
          <a:noFill/>
          <a:ln>
            <a:noFill/>
          </a:ln>
          <a:extLst/>
        </p:spPr>
        <p:txBody>
          <a:bodyPr lIns="0" tIns="0" rIns="0" bIns="0">
            <a:spAutoFit/>
          </a:bodyPr>
          <a:lstStyle>
            <a:lvl1pPr>
              <a:defRPr sz="2400">
                <a:solidFill>
                  <a:schemeClr val="tx1"/>
                </a:solidFill>
                <a:latin typeface="Rockwell" panose="02060603020205020403" pitchFamily="18" charset="0"/>
                <a:ea typeface="MS PGothic" pitchFamily="34" charset="-128"/>
              </a:defRPr>
            </a:lvl1pPr>
            <a:lvl2pPr marL="37931725" indent="-37474525">
              <a:defRPr sz="2400">
                <a:solidFill>
                  <a:schemeClr val="tx1"/>
                </a:solidFill>
                <a:latin typeface="Rockwell" panose="02060603020205020403" pitchFamily="18" charset="0"/>
                <a:ea typeface="MS PGothic" pitchFamily="34" charset="-128"/>
              </a:defRPr>
            </a:lvl2pPr>
            <a:lvl3pPr>
              <a:defRPr sz="2400">
                <a:solidFill>
                  <a:schemeClr val="tx1"/>
                </a:solidFill>
                <a:latin typeface="Rockwell" panose="02060603020205020403" pitchFamily="18" charset="0"/>
                <a:ea typeface="MS PGothic" pitchFamily="34" charset="-128"/>
              </a:defRPr>
            </a:lvl3pPr>
            <a:lvl4pPr>
              <a:defRPr sz="2400">
                <a:solidFill>
                  <a:schemeClr val="tx1"/>
                </a:solidFill>
                <a:latin typeface="Rockwell" panose="02060603020205020403" pitchFamily="18" charset="0"/>
                <a:ea typeface="MS PGothic" pitchFamily="34" charset="-128"/>
              </a:defRPr>
            </a:lvl4pPr>
            <a:lvl5pPr>
              <a:defRPr sz="2400">
                <a:solidFill>
                  <a:schemeClr val="tx1"/>
                </a:solidFill>
                <a:latin typeface="Rockwell" panose="02060603020205020403" pitchFamily="18" charset="0"/>
                <a:ea typeface="MS PGothic" pitchFamily="34" charset="-128"/>
              </a:defRPr>
            </a:lvl5pPr>
            <a:lvl6pPr marL="457200" eaLnBrk="0" fontAlgn="base" hangingPunct="0">
              <a:spcBef>
                <a:spcPct val="0"/>
              </a:spcBef>
              <a:spcAft>
                <a:spcPct val="0"/>
              </a:spcAft>
              <a:defRPr sz="2400">
                <a:solidFill>
                  <a:schemeClr val="tx1"/>
                </a:solidFill>
                <a:latin typeface="Rockwell" panose="02060603020205020403" pitchFamily="18" charset="0"/>
                <a:ea typeface="MS PGothic" pitchFamily="34" charset="-128"/>
              </a:defRPr>
            </a:lvl6pPr>
            <a:lvl7pPr marL="914400" eaLnBrk="0" fontAlgn="base" hangingPunct="0">
              <a:spcBef>
                <a:spcPct val="0"/>
              </a:spcBef>
              <a:spcAft>
                <a:spcPct val="0"/>
              </a:spcAft>
              <a:defRPr sz="2400">
                <a:solidFill>
                  <a:schemeClr val="tx1"/>
                </a:solidFill>
                <a:latin typeface="Rockwell" panose="02060603020205020403" pitchFamily="18" charset="0"/>
                <a:ea typeface="MS PGothic" pitchFamily="34" charset="-128"/>
              </a:defRPr>
            </a:lvl7pPr>
            <a:lvl8pPr marL="1371600" eaLnBrk="0" fontAlgn="base" hangingPunct="0">
              <a:spcBef>
                <a:spcPct val="0"/>
              </a:spcBef>
              <a:spcAft>
                <a:spcPct val="0"/>
              </a:spcAft>
              <a:defRPr sz="2400">
                <a:solidFill>
                  <a:schemeClr val="tx1"/>
                </a:solidFill>
                <a:latin typeface="Rockwell" panose="02060603020205020403" pitchFamily="18" charset="0"/>
                <a:ea typeface="MS PGothic" pitchFamily="34" charset="-128"/>
              </a:defRPr>
            </a:lvl8pPr>
            <a:lvl9pPr marL="1828800" eaLnBrk="0" fontAlgn="base" hangingPunct="0">
              <a:spcBef>
                <a:spcPct val="0"/>
              </a:spcBef>
              <a:spcAft>
                <a:spcPct val="0"/>
              </a:spcAft>
              <a:defRPr sz="2400">
                <a:solidFill>
                  <a:schemeClr val="tx1"/>
                </a:solidFill>
                <a:latin typeface="Rockwell" panose="02060603020205020403" pitchFamily="18" charset="0"/>
                <a:ea typeface="MS PGothic" pitchFamily="34"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defRPr/>
            </a:pPr>
            <a:r>
              <a:rPr kumimoji="0" lang="en-US" altLang="en-US" sz="2400" b="1" i="0" u="none" strike="noStrike" kern="1200" cap="none" spc="0" normalizeH="0" baseline="0" noProof="0" smtClean="0">
                <a:ln>
                  <a:noFill/>
                </a:ln>
                <a:solidFill>
                  <a:srgbClr val="A1C4E3"/>
                </a:solidFill>
                <a:effectLst/>
                <a:uLnTx/>
                <a:uFillTx/>
                <a:latin typeface="Rockwell" panose="02060603020205020403" pitchFamily="18" charset="0"/>
                <a:ea typeface="MS PGothic" pitchFamily="34" charset="-128"/>
                <a:cs typeface="+mn-cs"/>
              </a:rPr>
              <a:t>+ </a:t>
            </a:r>
          </a:p>
        </p:txBody>
      </p:sp>
      <p:sp>
        <p:nvSpPr>
          <p:cNvPr id="2" name="Title 1"/>
          <p:cNvSpPr>
            <a:spLocks noGrp="1"/>
          </p:cNvSpPr>
          <p:nvPr>
            <p:ph type="title"/>
          </p:nvPr>
        </p:nvSpPr>
        <p:spPr>
          <a:xfrm>
            <a:off x="4169404" y="3124200"/>
            <a:ext cx="3898272" cy="871538"/>
          </a:xfrm>
        </p:spPr>
        <p:txBody>
          <a:bodyPr anchor="b">
            <a:normAutofit/>
          </a:bodyPr>
          <a:lstStyle>
            <a:lvl1pPr algn="l">
              <a:defRPr sz="2600" b="0"/>
            </a:lvl1pPr>
          </a:lstStyle>
          <a:p>
            <a:r>
              <a:rPr lang="en-US" smtClean="0"/>
              <a:t>Click to edit Master title style</a:t>
            </a:r>
            <a:endParaRPr/>
          </a:p>
        </p:txBody>
      </p:sp>
      <p:sp>
        <p:nvSpPr>
          <p:cNvPr id="3" name="Picture Placeholder 2"/>
          <p:cNvSpPr>
            <a:spLocks noGrp="1"/>
          </p:cNvSpPr>
          <p:nvPr>
            <p:ph type="pic" idx="1"/>
          </p:nvPr>
        </p:nvSpPr>
        <p:spPr>
          <a:xfrm>
            <a:off x="277906" y="228600"/>
            <a:ext cx="3460658" cy="6345238"/>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noProof="0"/>
          </a:p>
        </p:txBody>
      </p:sp>
      <p:sp>
        <p:nvSpPr>
          <p:cNvPr id="4" name="Text Placeholder 3"/>
          <p:cNvSpPr>
            <a:spLocks noGrp="1"/>
          </p:cNvSpPr>
          <p:nvPr>
            <p:ph type="body" sz="half" idx="2"/>
          </p:nvPr>
        </p:nvSpPr>
        <p:spPr>
          <a:xfrm>
            <a:off x="4169404" y="3995737"/>
            <a:ext cx="3898272" cy="2147888"/>
          </a:xfrm>
        </p:spPr>
        <p:txBody>
          <a:bodyPr/>
          <a:lstStyle>
            <a:lvl1pPr marL="0" indent="0">
              <a:spcBef>
                <a:spcPts val="600"/>
              </a:spcBef>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7" name="Date Placeholder 4"/>
          <p:cNvSpPr>
            <a:spLocks noGrp="1"/>
          </p:cNvSpPr>
          <p:nvPr>
            <p:ph type="dt" sz="half" idx="10"/>
          </p:nvPr>
        </p:nvSpPr>
        <p:spPr>
          <a:xfrm>
            <a:off x="7391400" y="6423025"/>
            <a:ext cx="1536700" cy="365125"/>
          </a:xfrm>
        </p:spPr>
        <p:txBody>
          <a:bodyPr/>
          <a:lstStyle>
            <a:lvl1pPr eaLnBrk="0" hangingPunct="0">
              <a:defRPr/>
            </a:lvl1pPr>
          </a:lstStyle>
          <a:p>
            <a:pPr marL="0" marR="0" lvl="0" indent="0" algn="r" defTabSz="457200" rtl="0" eaLnBrk="0" fontAlgn="base" latinLnBrk="0" hangingPunct="0">
              <a:lnSpc>
                <a:spcPct val="100000"/>
              </a:lnSpc>
              <a:spcBef>
                <a:spcPct val="0"/>
              </a:spcBef>
              <a:spcAft>
                <a:spcPct val="0"/>
              </a:spcAft>
              <a:buClrTx/>
              <a:buSzTx/>
              <a:buFontTx/>
              <a:buNone/>
              <a:tabLst/>
              <a:defRPr/>
            </a:pPr>
            <a:fld id="{26D330BD-A246-427F-8825-9553F9D70B5C}" type="datetime1">
              <a:rPr kumimoji="0" lang="en-US" altLang="en-US" sz="1100" b="0" i="0" u="none" strike="noStrike" kern="1200" cap="none" spc="0" normalizeH="0" baseline="0" noProof="0">
                <a:ln>
                  <a:noFill/>
                </a:ln>
                <a:solidFill>
                  <a:srgbClr val="595959"/>
                </a:solidFill>
                <a:effectLst/>
                <a:uLnTx/>
                <a:uFillTx/>
                <a:latin typeface="Rockwell" panose="02060603020205020403" pitchFamily="18" charset="0"/>
                <a:ea typeface="MS PGothic" pitchFamily="34" charset="-128"/>
                <a:cs typeface="+mn-cs"/>
              </a:rPr>
              <a:pPr marL="0" marR="0" lvl="0" indent="0" algn="r" defTabSz="457200" rtl="0" eaLnBrk="0" fontAlgn="base" latinLnBrk="0" hangingPunct="0">
                <a:lnSpc>
                  <a:spcPct val="100000"/>
                </a:lnSpc>
                <a:spcBef>
                  <a:spcPct val="0"/>
                </a:spcBef>
                <a:spcAft>
                  <a:spcPct val="0"/>
                </a:spcAft>
                <a:buClrTx/>
                <a:buSzTx/>
                <a:buFontTx/>
                <a:buNone/>
                <a:tabLst/>
                <a:defRPr/>
              </a:pPr>
              <a:t>7/26/2018</a:t>
            </a:fld>
            <a:endParaRPr kumimoji="0" lang="en-US" altLang="en-US" sz="1100" b="0" i="0" u="none" strike="noStrike" kern="1200" cap="none" spc="0" normalizeH="0" baseline="0" noProof="0">
              <a:ln>
                <a:noFill/>
              </a:ln>
              <a:solidFill>
                <a:srgbClr val="595959"/>
              </a:solidFill>
              <a:effectLst/>
              <a:uLnTx/>
              <a:uFillTx/>
              <a:latin typeface="Rockwell" panose="02060603020205020403" pitchFamily="18" charset="0"/>
              <a:ea typeface="MS PGothic" pitchFamily="34" charset="-128"/>
              <a:cs typeface="+mn-cs"/>
            </a:endParaRPr>
          </a:p>
        </p:txBody>
      </p:sp>
      <p:sp>
        <p:nvSpPr>
          <p:cNvPr id="8" name="Footer Placeholder 5"/>
          <p:cNvSpPr>
            <a:spLocks noGrp="1"/>
          </p:cNvSpPr>
          <p:nvPr>
            <p:ph type="ftr" sz="quarter" idx="11"/>
          </p:nvPr>
        </p:nvSpPr>
        <p:spPr>
          <a:xfrm>
            <a:off x="4191000" y="6423025"/>
            <a:ext cx="3005138" cy="365125"/>
          </a:xfrm>
        </p:spPr>
        <p:txBody>
          <a:bodyPr/>
          <a:lstStyle>
            <a:lvl1pPr eaLnBrk="0" hangingPunct="0">
              <a:defRPr/>
            </a:lvl1pPr>
          </a:lstStyle>
          <a:p>
            <a:pPr marL="0" marR="0" lvl="0" indent="0" algn="l" defTabSz="457200" rtl="0" eaLnBrk="0" fontAlgn="base" latinLnBrk="0" hangingPunct="0">
              <a:lnSpc>
                <a:spcPct val="100000"/>
              </a:lnSpc>
              <a:spcBef>
                <a:spcPct val="0"/>
              </a:spcBef>
              <a:spcAft>
                <a:spcPct val="0"/>
              </a:spcAft>
              <a:buClrTx/>
              <a:buSzTx/>
              <a:buFontTx/>
              <a:buNone/>
              <a:tabLst/>
              <a:defRPr/>
            </a:pPr>
            <a:endParaRPr kumimoji="0" lang="en-US" altLang="en-US" sz="1100" b="0" i="0" u="none" strike="noStrike" kern="1200" cap="none" spc="0" normalizeH="0" baseline="0" noProof="0">
              <a:ln>
                <a:noFill/>
              </a:ln>
              <a:solidFill>
                <a:srgbClr val="595959"/>
              </a:solidFill>
              <a:effectLst/>
              <a:uLnTx/>
              <a:uFillTx/>
              <a:latin typeface="Rockwell" panose="02060603020205020403" pitchFamily="18" charset="0"/>
              <a:ea typeface="MS PGothic" pitchFamily="34" charset="-128"/>
              <a:cs typeface="+mn-cs"/>
            </a:endParaRPr>
          </a:p>
        </p:txBody>
      </p:sp>
      <p:sp>
        <p:nvSpPr>
          <p:cNvPr id="9" name="Slide Number Placeholder 6"/>
          <p:cNvSpPr>
            <a:spLocks noGrp="1"/>
          </p:cNvSpPr>
          <p:nvPr>
            <p:ph type="sldNum" sz="quarter" idx="12"/>
          </p:nvPr>
        </p:nvSpPr>
        <p:spPr/>
        <p:txBody>
          <a:bodyPr/>
          <a:lstStyle>
            <a:lvl1pPr eaLnBrk="0" hangingPunct="0">
              <a:defRPr/>
            </a:lvl1pPr>
          </a:lstStyle>
          <a:p>
            <a:pPr marL="0" marR="0" lvl="0" indent="0" algn="r" defTabSz="457200" rtl="0" eaLnBrk="0" fontAlgn="base" latinLnBrk="0" hangingPunct="0">
              <a:lnSpc>
                <a:spcPct val="100000"/>
              </a:lnSpc>
              <a:spcBef>
                <a:spcPct val="0"/>
              </a:spcBef>
              <a:spcAft>
                <a:spcPct val="0"/>
              </a:spcAft>
              <a:buClrTx/>
              <a:buSzTx/>
              <a:buFontTx/>
              <a:buNone/>
              <a:tabLst/>
              <a:defRPr/>
            </a:pPr>
            <a:fld id="{9420B8C6-264E-4A87-BF46-0AE7B331B424}" type="slidenum">
              <a:rPr kumimoji="0" lang="en-US" altLang="en-US" sz="1400" b="0" i="0" u="none" strike="noStrike" kern="1200" cap="none" spc="0" normalizeH="0" baseline="0" noProof="0">
                <a:ln>
                  <a:noFill/>
                </a:ln>
                <a:solidFill>
                  <a:srgbClr val="FFFFFF"/>
                </a:solidFill>
                <a:effectLst/>
                <a:uLnTx/>
                <a:uFillTx/>
                <a:latin typeface="Rockwell" panose="02060603020205020403" pitchFamily="18" charset="0"/>
                <a:ea typeface="MS PGothic" pitchFamily="34" charset="-128"/>
                <a:cs typeface="+mn-cs"/>
              </a:rPr>
              <a:pPr marL="0" marR="0" lvl="0" indent="0" algn="r" defTabSz="457200" rtl="0" eaLnBrk="0" fontAlgn="base" latinLnBrk="0" hangingPunct="0">
                <a:lnSpc>
                  <a:spcPct val="100000"/>
                </a:lnSpc>
                <a:spcBef>
                  <a:spcPct val="0"/>
                </a:spcBef>
                <a:spcAft>
                  <a:spcPct val="0"/>
                </a:spcAft>
                <a:buClrTx/>
                <a:buSzTx/>
                <a:buFontTx/>
                <a:buNone/>
                <a:tabLst/>
                <a:defRPr/>
              </a:pPr>
              <a:t>‹#›</a:t>
            </a:fld>
            <a:endParaRPr kumimoji="0" lang="en-US" altLang="en-US" sz="1400" b="0" i="0" u="none" strike="noStrike" kern="1200" cap="none" spc="0" normalizeH="0" baseline="0" noProof="0">
              <a:ln>
                <a:noFill/>
              </a:ln>
              <a:solidFill>
                <a:srgbClr val="FFFFFF"/>
              </a:solidFill>
              <a:effectLst/>
              <a:uLnTx/>
              <a:uFillTx/>
              <a:latin typeface="Rockwell" panose="02060603020205020403" pitchFamily="18" charset="0"/>
              <a:ea typeface="MS PGothic" pitchFamily="34" charset="-128"/>
              <a:cs typeface="+mn-cs"/>
            </a:endParaRPr>
          </a:p>
        </p:txBody>
      </p:sp>
    </p:spTree>
    <p:extLst>
      <p:ext uri="{BB962C8B-B14F-4D97-AF65-F5344CB8AC3E}">
        <p14:creationId xmlns:p14="http://schemas.microsoft.com/office/powerpoint/2010/main" val="153328456"/>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picTx" preserve="1">
  <p:cSld name="Picture above Caption">
    <p:spTree>
      <p:nvGrpSpPr>
        <p:cNvPr id="1" name=""/>
        <p:cNvGrpSpPr/>
        <p:nvPr/>
      </p:nvGrpSpPr>
      <p:grpSpPr>
        <a:xfrm>
          <a:off x="0" y="0"/>
          <a:ext cx="0" cy="0"/>
          <a:chOff x="0" y="0"/>
          <a:chExt cx="0" cy="0"/>
        </a:xfrm>
      </p:grpSpPr>
      <p:sp>
        <p:nvSpPr>
          <p:cNvPr id="5" name="Rectangle 4"/>
          <p:cNvSpPr/>
          <p:nvPr/>
        </p:nvSpPr>
        <p:spPr>
          <a:xfrm>
            <a:off x="6802438" y="228600"/>
            <a:ext cx="2057400" cy="203835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sz="2400">
                <a:solidFill>
                  <a:schemeClr val="tx1"/>
                </a:solidFill>
                <a:latin typeface="Rockwell" panose="02060603020205020403" pitchFamily="18" charset="0"/>
                <a:ea typeface="MS PGothic" pitchFamily="34" charset="-128"/>
              </a:defRPr>
            </a:lvl1pPr>
            <a:lvl2pPr marL="37931725" indent="-37474525">
              <a:defRPr sz="2400">
                <a:solidFill>
                  <a:schemeClr val="tx1"/>
                </a:solidFill>
                <a:latin typeface="Rockwell" panose="02060603020205020403" pitchFamily="18" charset="0"/>
                <a:ea typeface="MS PGothic" pitchFamily="34" charset="-128"/>
              </a:defRPr>
            </a:lvl2pPr>
            <a:lvl3pPr>
              <a:defRPr sz="2400">
                <a:solidFill>
                  <a:schemeClr val="tx1"/>
                </a:solidFill>
                <a:latin typeface="Rockwell" panose="02060603020205020403" pitchFamily="18" charset="0"/>
                <a:ea typeface="MS PGothic" pitchFamily="34" charset="-128"/>
              </a:defRPr>
            </a:lvl3pPr>
            <a:lvl4pPr>
              <a:defRPr sz="2400">
                <a:solidFill>
                  <a:schemeClr val="tx1"/>
                </a:solidFill>
                <a:latin typeface="Rockwell" panose="02060603020205020403" pitchFamily="18" charset="0"/>
                <a:ea typeface="MS PGothic" pitchFamily="34" charset="-128"/>
              </a:defRPr>
            </a:lvl4pPr>
            <a:lvl5pPr>
              <a:defRPr sz="2400">
                <a:solidFill>
                  <a:schemeClr val="tx1"/>
                </a:solidFill>
                <a:latin typeface="Rockwell" panose="02060603020205020403" pitchFamily="18" charset="0"/>
                <a:ea typeface="MS PGothic" pitchFamily="34" charset="-128"/>
              </a:defRPr>
            </a:lvl5pPr>
            <a:lvl6pPr marL="457200" eaLnBrk="0" fontAlgn="base" hangingPunct="0">
              <a:spcBef>
                <a:spcPct val="0"/>
              </a:spcBef>
              <a:spcAft>
                <a:spcPct val="0"/>
              </a:spcAft>
              <a:defRPr sz="2400">
                <a:solidFill>
                  <a:schemeClr val="tx1"/>
                </a:solidFill>
                <a:latin typeface="Rockwell" panose="02060603020205020403" pitchFamily="18" charset="0"/>
                <a:ea typeface="MS PGothic" pitchFamily="34" charset="-128"/>
              </a:defRPr>
            </a:lvl6pPr>
            <a:lvl7pPr marL="914400" eaLnBrk="0" fontAlgn="base" hangingPunct="0">
              <a:spcBef>
                <a:spcPct val="0"/>
              </a:spcBef>
              <a:spcAft>
                <a:spcPct val="0"/>
              </a:spcAft>
              <a:defRPr sz="2400">
                <a:solidFill>
                  <a:schemeClr val="tx1"/>
                </a:solidFill>
                <a:latin typeface="Rockwell" panose="02060603020205020403" pitchFamily="18" charset="0"/>
                <a:ea typeface="MS PGothic" pitchFamily="34" charset="-128"/>
              </a:defRPr>
            </a:lvl7pPr>
            <a:lvl8pPr marL="1371600" eaLnBrk="0" fontAlgn="base" hangingPunct="0">
              <a:spcBef>
                <a:spcPct val="0"/>
              </a:spcBef>
              <a:spcAft>
                <a:spcPct val="0"/>
              </a:spcAft>
              <a:defRPr sz="2400">
                <a:solidFill>
                  <a:schemeClr val="tx1"/>
                </a:solidFill>
                <a:latin typeface="Rockwell" panose="02060603020205020403" pitchFamily="18" charset="0"/>
                <a:ea typeface="MS PGothic" pitchFamily="34" charset="-128"/>
              </a:defRPr>
            </a:lvl8pPr>
            <a:lvl9pPr marL="1828800" eaLnBrk="0" fontAlgn="base" hangingPunct="0">
              <a:spcBef>
                <a:spcPct val="0"/>
              </a:spcBef>
              <a:spcAft>
                <a:spcPct val="0"/>
              </a:spcAft>
              <a:defRPr sz="2400">
                <a:solidFill>
                  <a:schemeClr val="tx1"/>
                </a:solidFill>
                <a:latin typeface="Rockwell" panose="02060603020205020403" pitchFamily="18" charset="0"/>
                <a:ea typeface="MS PGothic" pitchFamily="34" charset="-128"/>
              </a:defRPr>
            </a:lvl9pPr>
          </a:lstStyle>
          <a:p>
            <a:pPr marL="0" marR="0" lvl="0" indent="0" algn="ctr" defTabSz="457200" rtl="0" eaLnBrk="1" fontAlgn="base" latinLnBrk="0" hangingPunct="1">
              <a:lnSpc>
                <a:spcPct val="100000"/>
              </a:lnSpc>
              <a:spcBef>
                <a:spcPct val="0"/>
              </a:spcBef>
              <a:spcAft>
                <a:spcPct val="0"/>
              </a:spcAft>
              <a:buClrTx/>
              <a:buSzTx/>
              <a:buFontTx/>
              <a:buNone/>
              <a:tabLst/>
              <a:defRPr/>
            </a:pPr>
            <a:endParaRPr kumimoji="0" lang="en-US" altLang="en-US" sz="1800" b="0" i="0" u="none" strike="noStrike" kern="1200" cap="none" spc="0" normalizeH="0" baseline="0" noProof="0" smtClean="0">
              <a:ln>
                <a:noFill/>
              </a:ln>
              <a:solidFill>
                <a:srgbClr val="FFFFFF"/>
              </a:solidFill>
              <a:effectLst/>
              <a:uLnTx/>
              <a:uFillTx/>
              <a:latin typeface="Rockwell" panose="02060603020205020403" pitchFamily="18" charset="0"/>
              <a:ea typeface="MS PGothic" pitchFamily="34" charset="-128"/>
              <a:cs typeface="+mn-cs"/>
            </a:endParaRPr>
          </a:p>
        </p:txBody>
      </p:sp>
      <p:sp>
        <p:nvSpPr>
          <p:cNvPr id="6" name="Rectangle 5"/>
          <p:cNvSpPr/>
          <p:nvPr/>
        </p:nvSpPr>
        <p:spPr>
          <a:xfrm>
            <a:off x="6802438" y="2378075"/>
            <a:ext cx="2057400" cy="203835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sz="2400">
                <a:solidFill>
                  <a:schemeClr val="tx1"/>
                </a:solidFill>
                <a:latin typeface="Rockwell" panose="02060603020205020403" pitchFamily="18" charset="0"/>
                <a:ea typeface="MS PGothic" pitchFamily="34" charset="-128"/>
              </a:defRPr>
            </a:lvl1pPr>
            <a:lvl2pPr marL="37931725" indent="-37474525">
              <a:defRPr sz="2400">
                <a:solidFill>
                  <a:schemeClr val="tx1"/>
                </a:solidFill>
                <a:latin typeface="Rockwell" panose="02060603020205020403" pitchFamily="18" charset="0"/>
                <a:ea typeface="MS PGothic" pitchFamily="34" charset="-128"/>
              </a:defRPr>
            </a:lvl2pPr>
            <a:lvl3pPr>
              <a:defRPr sz="2400">
                <a:solidFill>
                  <a:schemeClr val="tx1"/>
                </a:solidFill>
                <a:latin typeface="Rockwell" panose="02060603020205020403" pitchFamily="18" charset="0"/>
                <a:ea typeface="MS PGothic" pitchFamily="34" charset="-128"/>
              </a:defRPr>
            </a:lvl3pPr>
            <a:lvl4pPr>
              <a:defRPr sz="2400">
                <a:solidFill>
                  <a:schemeClr val="tx1"/>
                </a:solidFill>
                <a:latin typeface="Rockwell" panose="02060603020205020403" pitchFamily="18" charset="0"/>
                <a:ea typeface="MS PGothic" pitchFamily="34" charset="-128"/>
              </a:defRPr>
            </a:lvl4pPr>
            <a:lvl5pPr>
              <a:defRPr sz="2400">
                <a:solidFill>
                  <a:schemeClr val="tx1"/>
                </a:solidFill>
                <a:latin typeface="Rockwell" panose="02060603020205020403" pitchFamily="18" charset="0"/>
                <a:ea typeface="MS PGothic" pitchFamily="34" charset="-128"/>
              </a:defRPr>
            </a:lvl5pPr>
            <a:lvl6pPr marL="457200" eaLnBrk="0" fontAlgn="base" hangingPunct="0">
              <a:spcBef>
                <a:spcPct val="0"/>
              </a:spcBef>
              <a:spcAft>
                <a:spcPct val="0"/>
              </a:spcAft>
              <a:defRPr sz="2400">
                <a:solidFill>
                  <a:schemeClr val="tx1"/>
                </a:solidFill>
                <a:latin typeface="Rockwell" panose="02060603020205020403" pitchFamily="18" charset="0"/>
                <a:ea typeface="MS PGothic" pitchFamily="34" charset="-128"/>
              </a:defRPr>
            </a:lvl6pPr>
            <a:lvl7pPr marL="914400" eaLnBrk="0" fontAlgn="base" hangingPunct="0">
              <a:spcBef>
                <a:spcPct val="0"/>
              </a:spcBef>
              <a:spcAft>
                <a:spcPct val="0"/>
              </a:spcAft>
              <a:defRPr sz="2400">
                <a:solidFill>
                  <a:schemeClr val="tx1"/>
                </a:solidFill>
                <a:latin typeface="Rockwell" panose="02060603020205020403" pitchFamily="18" charset="0"/>
                <a:ea typeface="MS PGothic" pitchFamily="34" charset="-128"/>
              </a:defRPr>
            </a:lvl7pPr>
            <a:lvl8pPr marL="1371600" eaLnBrk="0" fontAlgn="base" hangingPunct="0">
              <a:spcBef>
                <a:spcPct val="0"/>
              </a:spcBef>
              <a:spcAft>
                <a:spcPct val="0"/>
              </a:spcAft>
              <a:defRPr sz="2400">
                <a:solidFill>
                  <a:schemeClr val="tx1"/>
                </a:solidFill>
                <a:latin typeface="Rockwell" panose="02060603020205020403" pitchFamily="18" charset="0"/>
                <a:ea typeface="MS PGothic" pitchFamily="34" charset="-128"/>
              </a:defRPr>
            </a:lvl8pPr>
            <a:lvl9pPr marL="1828800" eaLnBrk="0" fontAlgn="base" hangingPunct="0">
              <a:spcBef>
                <a:spcPct val="0"/>
              </a:spcBef>
              <a:spcAft>
                <a:spcPct val="0"/>
              </a:spcAft>
              <a:defRPr sz="2400">
                <a:solidFill>
                  <a:schemeClr val="tx1"/>
                </a:solidFill>
                <a:latin typeface="Rockwell" panose="02060603020205020403" pitchFamily="18" charset="0"/>
                <a:ea typeface="MS PGothic" pitchFamily="34" charset="-128"/>
              </a:defRPr>
            </a:lvl9pPr>
          </a:lstStyle>
          <a:p>
            <a:pPr marL="0" marR="0" lvl="0" indent="0" algn="ctr" defTabSz="457200" rtl="0" eaLnBrk="1" fontAlgn="base" latinLnBrk="0" hangingPunct="1">
              <a:lnSpc>
                <a:spcPct val="100000"/>
              </a:lnSpc>
              <a:spcBef>
                <a:spcPct val="0"/>
              </a:spcBef>
              <a:spcAft>
                <a:spcPct val="0"/>
              </a:spcAft>
              <a:buClrTx/>
              <a:buSzTx/>
              <a:buFontTx/>
              <a:buNone/>
              <a:tabLst/>
              <a:defRPr/>
            </a:pPr>
            <a:endParaRPr kumimoji="0" lang="en-US" altLang="en-US" sz="1800" b="0" i="0" u="none" strike="noStrike" kern="1200" cap="none" spc="0" normalizeH="0" baseline="0" noProof="0" smtClean="0">
              <a:ln>
                <a:noFill/>
              </a:ln>
              <a:solidFill>
                <a:srgbClr val="FFFFFF"/>
              </a:solidFill>
              <a:effectLst/>
              <a:uLnTx/>
              <a:uFillTx/>
              <a:latin typeface="Rockwell" panose="02060603020205020403" pitchFamily="18" charset="0"/>
              <a:ea typeface="MS PGothic" pitchFamily="34" charset="-128"/>
              <a:cs typeface="+mn-cs"/>
            </a:endParaRPr>
          </a:p>
        </p:txBody>
      </p:sp>
      <p:sp>
        <p:nvSpPr>
          <p:cNvPr id="7" name="TextBox 6"/>
          <p:cNvSpPr txBox="1">
            <a:spLocks noChangeArrowheads="1"/>
          </p:cNvSpPr>
          <p:nvPr/>
        </p:nvSpPr>
        <p:spPr bwMode="auto">
          <a:xfrm>
            <a:off x="327025" y="4632325"/>
            <a:ext cx="220663" cy="369888"/>
          </a:xfrm>
          <a:prstGeom prst="rect">
            <a:avLst/>
          </a:prstGeom>
          <a:noFill/>
          <a:ln>
            <a:noFill/>
          </a:ln>
          <a:extLst/>
        </p:spPr>
        <p:txBody>
          <a:bodyPr lIns="0" tIns="0" rIns="0" bIns="0">
            <a:spAutoFit/>
          </a:bodyPr>
          <a:lstStyle>
            <a:lvl1pPr>
              <a:defRPr sz="2400">
                <a:solidFill>
                  <a:schemeClr val="tx1"/>
                </a:solidFill>
                <a:latin typeface="Rockwell" panose="02060603020205020403" pitchFamily="18" charset="0"/>
                <a:ea typeface="MS PGothic" pitchFamily="34" charset="-128"/>
              </a:defRPr>
            </a:lvl1pPr>
            <a:lvl2pPr marL="37931725" indent="-37474525">
              <a:defRPr sz="2400">
                <a:solidFill>
                  <a:schemeClr val="tx1"/>
                </a:solidFill>
                <a:latin typeface="Rockwell" panose="02060603020205020403" pitchFamily="18" charset="0"/>
                <a:ea typeface="MS PGothic" pitchFamily="34" charset="-128"/>
              </a:defRPr>
            </a:lvl2pPr>
            <a:lvl3pPr>
              <a:defRPr sz="2400">
                <a:solidFill>
                  <a:schemeClr val="tx1"/>
                </a:solidFill>
                <a:latin typeface="Rockwell" panose="02060603020205020403" pitchFamily="18" charset="0"/>
                <a:ea typeface="MS PGothic" pitchFamily="34" charset="-128"/>
              </a:defRPr>
            </a:lvl3pPr>
            <a:lvl4pPr>
              <a:defRPr sz="2400">
                <a:solidFill>
                  <a:schemeClr val="tx1"/>
                </a:solidFill>
                <a:latin typeface="Rockwell" panose="02060603020205020403" pitchFamily="18" charset="0"/>
                <a:ea typeface="MS PGothic" pitchFamily="34" charset="-128"/>
              </a:defRPr>
            </a:lvl4pPr>
            <a:lvl5pPr>
              <a:defRPr sz="2400">
                <a:solidFill>
                  <a:schemeClr val="tx1"/>
                </a:solidFill>
                <a:latin typeface="Rockwell" panose="02060603020205020403" pitchFamily="18" charset="0"/>
                <a:ea typeface="MS PGothic" pitchFamily="34" charset="-128"/>
              </a:defRPr>
            </a:lvl5pPr>
            <a:lvl6pPr marL="457200" eaLnBrk="0" fontAlgn="base" hangingPunct="0">
              <a:spcBef>
                <a:spcPct val="0"/>
              </a:spcBef>
              <a:spcAft>
                <a:spcPct val="0"/>
              </a:spcAft>
              <a:defRPr sz="2400">
                <a:solidFill>
                  <a:schemeClr val="tx1"/>
                </a:solidFill>
                <a:latin typeface="Rockwell" panose="02060603020205020403" pitchFamily="18" charset="0"/>
                <a:ea typeface="MS PGothic" pitchFamily="34" charset="-128"/>
              </a:defRPr>
            </a:lvl6pPr>
            <a:lvl7pPr marL="914400" eaLnBrk="0" fontAlgn="base" hangingPunct="0">
              <a:spcBef>
                <a:spcPct val="0"/>
              </a:spcBef>
              <a:spcAft>
                <a:spcPct val="0"/>
              </a:spcAft>
              <a:defRPr sz="2400">
                <a:solidFill>
                  <a:schemeClr val="tx1"/>
                </a:solidFill>
                <a:latin typeface="Rockwell" panose="02060603020205020403" pitchFamily="18" charset="0"/>
                <a:ea typeface="MS PGothic" pitchFamily="34" charset="-128"/>
              </a:defRPr>
            </a:lvl7pPr>
            <a:lvl8pPr marL="1371600" eaLnBrk="0" fontAlgn="base" hangingPunct="0">
              <a:spcBef>
                <a:spcPct val="0"/>
              </a:spcBef>
              <a:spcAft>
                <a:spcPct val="0"/>
              </a:spcAft>
              <a:defRPr sz="2400">
                <a:solidFill>
                  <a:schemeClr val="tx1"/>
                </a:solidFill>
                <a:latin typeface="Rockwell" panose="02060603020205020403" pitchFamily="18" charset="0"/>
                <a:ea typeface="MS PGothic" pitchFamily="34" charset="-128"/>
              </a:defRPr>
            </a:lvl8pPr>
            <a:lvl9pPr marL="1828800" eaLnBrk="0" fontAlgn="base" hangingPunct="0">
              <a:spcBef>
                <a:spcPct val="0"/>
              </a:spcBef>
              <a:spcAft>
                <a:spcPct val="0"/>
              </a:spcAft>
              <a:defRPr sz="2400">
                <a:solidFill>
                  <a:schemeClr val="tx1"/>
                </a:solidFill>
                <a:latin typeface="Rockwell" panose="02060603020205020403" pitchFamily="18" charset="0"/>
                <a:ea typeface="MS PGothic" pitchFamily="34"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defRPr/>
            </a:pPr>
            <a:r>
              <a:rPr kumimoji="0" lang="en-US" altLang="en-US" sz="2400" b="1" i="0" u="none" strike="noStrike" kern="1200" cap="none" spc="0" normalizeH="0" baseline="0" noProof="0" smtClean="0">
                <a:ln>
                  <a:noFill/>
                </a:ln>
                <a:solidFill>
                  <a:srgbClr val="A1C4E3"/>
                </a:solidFill>
                <a:effectLst/>
                <a:uLnTx/>
                <a:uFillTx/>
                <a:latin typeface="Rockwell" panose="02060603020205020403" pitchFamily="18" charset="0"/>
                <a:ea typeface="MS PGothic" pitchFamily="34" charset="-128"/>
                <a:cs typeface="+mn-cs"/>
              </a:rPr>
              <a:t>+ </a:t>
            </a:r>
          </a:p>
        </p:txBody>
      </p:sp>
      <p:sp>
        <p:nvSpPr>
          <p:cNvPr id="2" name="Title 1"/>
          <p:cNvSpPr>
            <a:spLocks noGrp="1"/>
          </p:cNvSpPr>
          <p:nvPr>
            <p:ph type="title"/>
          </p:nvPr>
        </p:nvSpPr>
        <p:spPr>
          <a:xfrm>
            <a:off x="506505" y="4424082"/>
            <a:ext cx="6191157" cy="833718"/>
          </a:xfrm>
        </p:spPr>
        <p:txBody>
          <a:bodyPr anchor="b">
            <a:normAutofit/>
          </a:bodyPr>
          <a:lstStyle>
            <a:lvl1pPr algn="l">
              <a:defRPr sz="2600" b="0"/>
            </a:lvl1pPr>
          </a:lstStyle>
          <a:p>
            <a:r>
              <a:rPr lang="en-US" smtClean="0"/>
              <a:t>Click to edit Master title style</a:t>
            </a:r>
            <a:endParaRPr/>
          </a:p>
        </p:txBody>
      </p:sp>
      <p:sp>
        <p:nvSpPr>
          <p:cNvPr id="3" name="Picture Placeholder 2"/>
          <p:cNvSpPr>
            <a:spLocks noGrp="1"/>
          </p:cNvSpPr>
          <p:nvPr>
            <p:ph type="pic" idx="1"/>
          </p:nvPr>
        </p:nvSpPr>
        <p:spPr>
          <a:xfrm>
            <a:off x="277905" y="228600"/>
            <a:ext cx="6378389" cy="4187952"/>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noProof="0"/>
          </a:p>
        </p:txBody>
      </p:sp>
      <p:sp>
        <p:nvSpPr>
          <p:cNvPr id="4" name="Text Placeholder 3"/>
          <p:cNvSpPr>
            <a:spLocks noGrp="1"/>
          </p:cNvSpPr>
          <p:nvPr>
            <p:ph type="body" sz="half" idx="2"/>
          </p:nvPr>
        </p:nvSpPr>
        <p:spPr>
          <a:xfrm>
            <a:off x="506505" y="5257799"/>
            <a:ext cx="6191157" cy="885825"/>
          </a:xfrm>
        </p:spPr>
        <p:txBody>
          <a:bodyPr/>
          <a:lstStyle>
            <a:lvl1pPr marL="0" indent="0">
              <a:spcBef>
                <a:spcPts val="300"/>
              </a:spcBef>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8" name="Date Placeholder 4"/>
          <p:cNvSpPr>
            <a:spLocks noGrp="1"/>
          </p:cNvSpPr>
          <p:nvPr>
            <p:ph type="dt" sz="half" idx="10"/>
          </p:nvPr>
        </p:nvSpPr>
        <p:spPr/>
        <p:txBody>
          <a:bodyPr/>
          <a:lstStyle>
            <a:lvl1pPr eaLnBrk="0" hangingPunct="0">
              <a:defRPr/>
            </a:lvl1pPr>
          </a:lstStyle>
          <a:p>
            <a:pPr marL="0" marR="0" lvl="0" indent="0" algn="r" defTabSz="457200" rtl="0" eaLnBrk="0" fontAlgn="base" latinLnBrk="0" hangingPunct="0">
              <a:lnSpc>
                <a:spcPct val="100000"/>
              </a:lnSpc>
              <a:spcBef>
                <a:spcPct val="0"/>
              </a:spcBef>
              <a:spcAft>
                <a:spcPct val="0"/>
              </a:spcAft>
              <a:buClrTx/>
              <a:buSzTx/>
              <a:buFontTx/>
              <a:buNone/>
              <a:tabLst/>
              <a:defRPr/>
            </a:pPr>
            <a:fld id="{A234AC62-D133-4F42-BFB1-0F8C3F3E11C3}" type="datetime1">
              <a:rPr kumimoji="0" lang="en-US" altLang="en-US" sz="1100" b="0" i="0" u="none" strike="noStrike" kern="1200" cap="none" spc="0" normalizeH="0" baseline="0" noProof="0">
                <a:ln>
                  <a:noFill/>
                </a:ln>
                <a:solidFill>
                  <a:srgbClr val="595959"/>
                </a:solidFill>
                <a:effectLst/>
                <a:uLnTx/>
                <a:uFillTx/>
                <a:latin typeface="Rockwell" panose="02060603020205020403" pitchFamily="18" charset="0"/>
                <a:ea typeface="MS PGothic" pitchFamily="34" charset="-128"/>
                <a:cs typeface="+mn-cs"/>
              </a:rPr>
              <a:pPr marL="0" marR="0" lvl="0" indent="0" algn="r" defTabSz="457200" rtl="0" eaLnBrk="0" fontAlgn="base" latinLnBrk="0" hangingPunct="0">
                <a:lnSpc>
                  <a:spcPct val="100000"/>
                </a:lnSpc>
                <a:spcBef>
                  <a:spcPct val="0"/>
                </a:spcBef>
                <a:spcAft>
                  <a:spcPct val="0"/>
                </a:spcAft>
                <a:buClrTx/>
                <a:buSzTx/>
                <a:buFontTx/>
                <a:buNone/>
                <a:tabLst/>
                <a:defRPr/>
              </a:pPr>
              <a:t>7/26/2018</a:t>
            </a:fld>
            <a:endParaRPr kumimoji="0" lang="en-US" altLang="en-US" sz="1100" b="0" i="0" u="none" strike="noStrike" kern="1200" cap="none" spc="0" normalizeH="0" baseline="0" noProof="0">
              <a:ln>
                <a:noFill/>
              </a:ln>
              <a:solidFill>
                <a:srgbClr val="595959"/>
              </a:solidFill>
              <a:effectLst/>
              <a:uLnTx/>
              <a:uFillTx/>
              <a:latin typeface="Rockwell" panose="02060603020205020403" pitchFamily="18" charset="0"/>
              <a:ea typeface="MS PGothic" pitchFamily="34" charset="-128"/>
              <a:cs typeface="+mn-cs"/>
            </a:endParaRPr>
          </a:p>
        </p:txBody>
      </p:sp>
      <p:sp>
        <p:nvSpPr>
          <p:cNvPr id="9" name="Footer Placeholder 5"/>
          <p:cNvSpPr>
            <a:spLocks noGrp="1"/>
          </p:cNvSpPr>
          <p:nvPr>
            <p:ph type="ftr" sz="quarter" idx="11"/>
          </p:nvPr>
        </p:nvSpPr>
        <p:spPr/>
        <p:txBody>
          <a:bodyPr/>
          <a:lstStyle>
            <a:lvl1pPr eaLnBrk="0" hangingPunct="0">
              <a:defRPr/>
            </a:lvl1pPr>
          </a:lstStyle>
          <a:p>
            <a:pPr marL="0" marR="0" lvl="0" indent="0" algn="l" defTabSz="457200" rtl="0" eaLnBrk="0" fontAlgn="base" latinLnBrk="0" hangingPunct="0">
              <a:lnSpc>
                <a:spcPct val="100000"/>
              </a:lnSpc>
              <a:spcBef>
                <a:spcPct val="0"/>
              </a:spcBef>
              <a:spcAft>
                <a:spcPct val="0"/>
              </a:spcAft>
              <a:buClrTx/>
              <a:buSzTx/>
              <a:buFontTx/>
              <a:buNone/>
              <a:tabLst/>
              <a:defRPr/>
            </a:pPr>
            <a:endParaRPr kumimoji="0" lang="en-US" altLang="en-US" sz="1100" b="0" i="0" u="none" strike="noStrike" kern="1200" cap="none" spc="0" normalizeH="0" baseline="0" noProof="0">
              <a:ln>
                <a:noFill/>
              </a:ln>
              <a:solidFill>
                <a:srgbClr val="595959"/>
              </a:solidFill>
              <a:effectLst/>
              <a:uLnTx/>
              <a:uFillTx/>
              <a:latin typeface="Rockwell" panose="02060603020205020403" pitchFamily="18" charset="0"/>
              <a:ea typeface="MS PGothic" pitchFamily="34" charset="-128"/>
              <a:cs typeface="+mn-cs"/>
            </a:endParaRPr>
          </a:p>
        </p:txBody>
      </p:sp>
      <p:sp>
        <p:nvSpPr>
          <p:cNvPr id="10" name="Slide Number Placeholder 6"/>
          <p:cNvSpPr>
            <a:spLocks noGrp="1"/>
          </p:cNvSpPr>
          <p:nvPr>
            <p:ph type="sldNum" sz="quarter" idx="12"/>
          </p:nvPr>
        </p:nvSpPr>
        <p:spPr/>
        <p:txBody>
          <a:bodyPr/>
          <a:lstStyle>
            <a:lvl1pPr eaLnBrk="0" hangingPunct="0">
              <a:defRPr/>
            </a:lvl1pPr>
          </a:lstStyle>
          <a:p>
            <a:pPr marL="0" marR="0" lvl="0" indent="0" algn="r" defTabSz="457200" rtl="0" eaLnBrk="0" fontAlgn="base" latinLnBrk="0" hangingPunct="0">
              <a:lnSpc>
                <a:spcPct val="100000"/>
              </a:lnSpc>
              <a:spcBef>
                <a:spcPct val="0"/>
              </a:spcBef>
              <a:spcAft>
                <a:spcPct val="0"/>
              </a:spcAft>
              <a:buClrTx/>
              <a:buSzTx/>
              <a:buFontTx/>
              <a:buNone/>
              <a:tabLst/>
              <a:defRPr/>
            </a:pPr>
            <a:fld id="{D9E73481-58B8-4D3A-837F-CF7779A4B991}" type="slidenum">
              <a:rPr kumimoji="0" lang="en-US" altLang="en-US" sz="1400" b="0" i="0" u="none" strike="noStrike" kern="1200" cap="none" spc="0" normalizeH="0" baseline="0" noProof="0">
                <a:ln>
                  <a:noFill/>
                </a:ln>
                <a:solidFill>
                  <a:srgbClr val="FFFFFF"/>
                </a:solidFill>
                <a:effectLst/>
                <a:uLnTx/>
                <a:uFillTx/>
                <a:latin typeface="Rockwell" panose="02060603020205020403" pitchFamily="18" charset="0"/>
                <a:ea typeface="MS PGothic" pitchFamily="34" charset="-128"/>
                <a:cs typeface="+mn-cs"/>
              </a:rPr>
              <a:pPr marL="0" marR="0" lvl="0" indent="0" algn="r" defTabSz="457200" rtl="0" eaLnBrk="0" fontAlgn="base" latinLnBrk="0" hangingPunct="0">
                <a:lnSpc>
                  <a:spcPct val="100000"/>
                </a:lnSpc>
                <a:spcBef>
                  <a:spcPct val="0"/>
                </a:spcBef>
                <a:spcAft>
                  <a:spcPct val="0"/>
                </a:spcAft>
                <a:buClrTx/>
                <a:buSzTx/>
                <a:buFontTx/>
                <a:buNone/>
                <a:tabLst/>
                <a:defRPr/>
              </a:pPr>
              <a:t>‹#›</a:t>
            </a:fld>
            <a:endParaRPr kumimoji="0" lang="en-US" altLang="en-US" sz="1400" b="0" i="0" u="none" strike="noStrike" kern="1200" cap="none" spc="0" normalizeH="0" baseline="0" noProof="0">
              <a:ln>
                <a:noFill/>
              </a:ln>
              <a:solidFill>
                <a:srgbClr val="FFFFFF"/>
              </a:solidFill>
              <a:effectLst/>
              <a:uLnTx/>
              <a:uFillTx/>
              <a:latin typeface="Rockwell" panose="02060603020205020403" pitchFamily="18" charset="0"/>
              <a:ea typeface="MS PGothic" pitchFamily="34" charset="-128"/>
              <a:cs typeface="+mn-cs"/>
            </a:endParaRPr>
          </a:p>
        </p:txBody>
      </p:sp>
    </p:spTree>
    <p:extLst>
      <p:ext uri="{BB962C8B-B14F-4D97-AF65-F5344CB8AC3E}">
        <p14:creationId xmlns:p14="http://schemas.microsoft.com/office/powerpoint/2010/main" val="122636967"/>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p:cSld name="2 Pictures with Caption">
    <p:spTree>
      <p:nvGrpSpPr>
        <p:cNvPr id="1" name=""/>
        <p:cNvGrpSpPr/>
        <p:nvPr/>
      </p:nvGrpSpPr>
      <p:grpSpPr>
        <a:xfrm>
          <a:off x="0" y="0"/>
          <a:ext cx="0" cy="0"/>
          <a:chOff x="0" y="0"/>
          <a:chExt cx="0" cy="0"/>
        </a:xfrm>
      </p:grpSpPr>
      <p:sp>
        <p:nvSpPr>
          <p:cNvPr id="6" name="Rectangle 5"/>
          <p:cNvSpPr/>
          <p:nvPr/>
        </p:nvSpPr>
        <p:spPr>
          <a:xfrm>
            <a:off x="282575" y="228600"/>
            <a:ext cx="6386513" cy="634523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sz="2400">
                <a:solidFill>
                  <a:schemeClr val="tx1"/>
                </a:solidFill>
                <a:latin typeface="Rockwell" panose="02060603020205020403" pitchFamily="18" charset="0"/>
                <a:ea typeface="MS PGothic" pitchFamily="34" charset="-128"/>
              </a:defRPr>
            </a:lvl1pPr>
            <a:lvl2pPr marL="37931725" indent="-37474525">
              <a:defRPr sz="2400">
                <a:solidFill>
                  <a:schemeClr val="tx1"/>
                </a:solidFill>
                <a:latin typeface="Rockwell" panose="02060603020205020403" pitchFamily="18" charset="0"/>
                <a:ea typeface="MS PGothic" pitchFamily="34" charset="-128"/>
              </a:defRPr>
            </a:lvl2pPr>
            <a:lvl3pPr>
              <a:defRPr sz="2400">
                <a:solidFill>
                  <a:schemeClr val="tx1"/>
                </a:solidFill>
                <a:latin typeface="Rockwell" panose="02060603020205020403" pitchFamily="18" charset="0"/>
                <a:ea typeface="MS PGothic" pitchFamily="34" charset="-128"/>
              </a:defRPr>
            </a:lvl3pPr>
            <a:lvl4pPr>
              <a:defRPr sz="2400">
                <a:solidFill>
                  <a:schemeClr val="tx1"/>
                </a:solidFill>
                <a:latin typeface="Rockwell" panose="02060603020205020403" pitchFamily="18" charset="0"/>
                <a:ea typeface="MS PGothic" pitchFamily="34" charset="-128"/>
              </a:defRPr>
            </a:lvl4pPr>
            <a:lvl5pPr>
              <a:defRPr sz="2400">
                <a:solidFill>
                  <a:schemeClr val="tx1"/>
                </a:solidFill>
                <a:latin typeface="Rockwell" panose="02060603020205020403" pitchFamily="18" charset="0"/>
                <a:ea typeface="MS PGothic" pitchFamily="34" charset="-128"/>
              </a:defRPr>
            </a:lvl5pPr>
            <a:lvl6pPr marL="457200" eaLnBrk="0" fontAlgn="base" hangingPunct="0">
              <a:spcBef>
                <a:spcPct val="0"/>
              </a:spcBef>
              <a:spcAft>
                <a:spcPct val="0"/>
              </a:spcAft>
              <a:defRPr sz="2400">
                <a:solidFill>
                  <a:schemeClr val="tx1"/>
                </a:solidFill>
                <a:latin typeface="Rockwell" panose="02060603020205020403" pitchFamily="18" charset="0"/>
                <a:ea typeface="MS PGothic" pitchFamily="34" charset="-128"/>
              </a:defRPr>
            </a:lvl6pPr>
            <a:lvl7pPr marL="914400" eaLnBrk="0" fontAlgn="base" hangingPunct="0">
              <a:spcBef>
                <a:spcPct val="0"/>
              </a:spcBef>
              <a:spcAft>
                <a:spcPct val="0"/>
              </a:spcAft>
              <a:defRPr sz="2400">
                <a:solidFill>
                  <a:schemeClr val="tx1"/>
                </a:solidFill>
                <a:latin typeface="Rockwell" panose="02060603020205020403" pitchFamily="18" charset="0"/>
                <a:ea typeface="MS PGothic" pitchFamily="34" charset="-128"/>
              </a:defRPr>
            </a:lvl7pPr>
            <a:lvl8pPr marL="1371600" eaLnBrk="0" fontAlgn="base" hangingPunct="0">
              <a:spcBef>
                <a:spcPct val="0"/>
              </a:spcBef>
              <a:spcAft>
                <a:spcPct val="0"/>
              </a:spcAft>
              <a:defRPr sz="2400">
                <a:solidFill>
                  <a:schemeClr val="tx1"/>
                </a:solidFill>
                <a:latin typeface="Rockwell" panose="02060603020205020403" pitchFamily="18" charset="0"/>
                <a:ea typeface="MS PGothic" pitchFamily="34" charset="-128"/>
              </a:defRPr>
            </a:lvl8pPr>
            <a:lvl9pPr marL="1828800" eaLnBrk="0" fontAlgn="base" hangingPunct="0">
              <a:spcBef>
                <a:spcPct val="0"/>
              </a:spcBef>
              <a:spcAft>
                <a:spcPct val="0"/>
              </a:spcAft>
              <a:defRPr sz="2400">
                <a:solidFill>
                  <a:schemeClr val="tx1"/>
                </a:solidFill>
                <a:latin typeface="Rockwell" panose="02060603020205020403" pitchFamily="18" charset="0"/>
                <a:ea typeface="MS PGothic" pitchFamily="34" charset="-128"/>
              </a:defRPr>
            </a:lvl9pPr>
          </a:lstStyle>
          <a:p>
            <a:pPr marL="0" marR="0" lvl="0" indent="0" algn="ctr" defTabSz="457200" rtl="0" eaLnBrk="1" fontAlgn="base" latinLnBrk="0" hangingPunct="1">
              <a:lnSpc>
                <a:spcPct val="100000"/>
              </a:lnSpc>
              <a:spcBef>
                <a:spcPct val="0"/>
              </a:spcBef>
              <a:spcAft>
                <a:spcPct val="0"/>
              </a:spcAft>
              <a:buClrTx/>
              <a:buSzTx/>
              <a:buFontTx/>
              <a:buNone/>
              <a:tabLst/>
              <a:defRPr/>
            </a:pPr>
            <a:endParaRPr kumimoji="0" lang="en-US" altLang="en-US" sz="1800" b="0" i="0" u="none" strike="noStrike" kern="1200" cap="none" spc="0" normalizeH="0" baseline="0" noProof="0" smtClean="0">
              <a:ln>
                <a:noFill/>
              </a:ln>
              <a:solidFill>
                <a:srgbClr val="FFFFFF"/>
              </a:solidFill>
              <a:effectLst/>
              <a:uLnTx/>
              <a:uFillTx/>
              <a:latin typeface="Rockwell" panose="02060603020205020403" pitchFamily="18" charset="0"/>
              <a:ea typeface="MS PGothic" pitchFamily="34" charset="-128"/>
              <a:cs typeface="+mn-cs"/>
            </a:endParaRPr>
          </a:p>
        </p:txBody>
      </p:sp>
      <p:sp>
        <p:nvSpPr>
          <p:cNvPr id="7" name="TextBox 6"/>
          <p:cNvSpPr txBox="1">
            <a:spLocks noChangeArrowheads="1"/>
          </p:cNvSpPr>
          <p:nvPr/>
        </p:nvSpPr>
        <p:spPr bwMode="auto">
          <a:xfrm>
            <a:off x="425450" y="174625"/>
            <a:ext cx="412750" cy="831850"/>
          </a:xfrm>
          <a:prstGeom prst="rect">
            <a:avLst/>
          </a:prstGeom>
          <a:noFill/>
          <a:ln>
            <a:noFill/>
          </a:ln>
          <a:extLst/>
        </p:spPr>
        <p:txBody>
          <a:bodyPr lIns="0" tIns="0" rIns="0" bIns="0">
            <a:spAutoFit/>
          </a:bodyPr>
          <a:lstStyle>
            <a:lvl1pPr>
              <a:defRPr sz="2400">
                <a:solidFill>
                  <a:schemeClr val="tx1"/>
                </a:solidFill>
                <a:latin typeface="Rockwell" panose="02060603020205020403" pitchFamily="18" charset="0"/>
                <a:ea typeface="MS PGothic" pitchFamily="34" charset="-128"/>
              </a:defRPr>
            </a:lvl1pPr>
            <a:lvl2pPr marL="37931725" indent="-37474525">
              <a:defRPr sz="2400">
                <a:solidFill>
                  <a:schemeClr val="tx1"/>
                </a:solidFill>
                <a:latin typeface="Rockwell" panose="02060603020205020403" pitchFamily="18" charset="0"/>
                <a:ea typeface="MS PGothic" pitchFamily="34" charset="-128"/>
              </a:defRPr>
            </a:lvl2pPr>
            <a:lvl3pPr>
              <a:defRPr sz="2400">
                <a:solidFill>
                  <a:schemeClr val="tx1"/>
                </a:solidFill>
                <a:latin typeface="Rockwell" panose="02060603020205020403" pitchFamily="18" charset="0"/>
                <a:ea typeface="MS PGothic" pitchFamily="34" charset="-128"/>
              </a:defRPr>
            </a:lvl3pPr>
            <a:lvl4pPr>
              <a:defRPr sz="2400">
                <a:solidFill>
                  <a:schemeClr val="tx1"/>
                </a:solidFill>
                <a:latin typeface="Rockwell" panose="02060603020205020403" pitchFamily="18" charset="0"/>
                <a:ea typeface="MS PGothic" pitchFamily="34" charset="-128"/>
              </a:defRPr>
            </a:lvl4pPr>
            <a:lvl5pPr>
              <a:defRPr sz="2400">
                <a:solidFill>
                  <a:schemeClr val="tx1"/>
                </a:solidFill>
                <a:latin typeface="Rockwell" panose="02060603020205020403" pitchFamily="18" charset="0"/>
                <a:ea typeface="MS PGothic" pitchFamily="34" charset="-128"/>
              </a:defRPr>
            </a:lvl5pPr>
            <a:lvl6pPr marL="457200" eaLnBrk="0" fontAlgn="base" hangingPunct="0">
              <a:spcBef>
                <a:spcPct val="0"/>
              </a:spcBef>
              <a:spcAft>
                <a:spcPct val="0"/>
              </a:spcAft>
              <a:defRPr sz="2400">
                <a:solidFill>
                  <a:schemeClr val="tx1"/>
                </a:solidFill>
                <a:latin typeface="Rockwell" panose="02060603020205020403" pitchFamily="18" charset="0"/>
                <a:ea typeface="MS PGothic" pitchFamily="34" charset="-128"/>
              </a:defRPr>
            </a:lvl6pPr>
            <a:lvl7pPr marL="914400" eaLnBrk="0" fontAlgn="base" hangingPunct="0">
              <a:spcBef>
                <a:spcPct val="0"/>
              </a:spcBef>
              <a:spcAft>
                <a:spcPct val="0"/>
              </a:spcAft>
              <a:defRPr sz="2400">
                <a:solidFill>
                  <a:schemeClr val="tx1"/>
                </a:solidFill>
                <a:latin typeface="Rockwell" panose="02060603020205020403" pitchFamily="18" charset="0"/>
                <a:ea typeface="MS PGothic" pitchFamily="34" charset="-128"/>
              </a:defRPr>
            </a:lvl7pPr>
            <a:lvl8pPr marL="1371600" eaLnBrk="0" fontAlgn="base" hangingPunct="0">
              <a:spcBef>
                <a:spcPct val="0"/>
              </a:spcBef>
              <a:spcAft>
                <a:spcPct val="0"/>
              </a:spcAft>
              <a:defRPr sz="2400">
                <a:solidFill>
                  <a:schemeClr val="tx1"/>
                </a:solidFill>
                <a:latin typeface="Rockwell" panose="02060603020205020403" pitchFamily="18" charset="0"/>
                <a:ea typeface="MS PGothic" pitchFamily="34" charset="-128"/>
              </a:defRPr>
            </a:lvl8pPr>
            <a:lvl9pPr marL="1828800" eaLnBrk="0" fontAlgn="base" hangingPunct="0">
              <a:spcBef>
                <a:spcPct val="0"/>
              </a:spcBef>
              <a:spcAft>
                <a:spcPct val="0"/>
              </a:spcAft>
              <a:defRPr sz="2400">
                <a:solidFill>
                  <a:schemeClr val="tx1"/>
                </a:solidFill>
                <a:latin typeface="Rockwell" panose="02060603020205020403" pitchFamily="18" charset="0"/>
                <a:ea typeface="MS PGothic" pitchFamily="34"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defRPr/>
            </a:pPr>
            <a:r>
              <a:rPr kumimoji="0" lang="en-US" altLang="en-US" sz="5400" b="1" i="0" u="none" strike="noStrike" kern="1200" cap="none" spc="0" normalizeH="0" baseline="0" noProof="0" smtClean="0">
                <a:ln>
                  <a:noFill/>
                </a:ln>
                <a:solidFill>
                  <a:srgbClr val="A1C4E3"/>
                </a:solidFill>
                <a:effectLst/>
                <a:uLnTx/>
                <a:uFillTx/>
                <a:latin typeface="Rockwell" panose="02060603020205020403" pitchFamily="18" charset="0"/>
                <a:ea typeface="MS PGothic" pitchFamily="34" charset="-128"/>
                <a:cs typeface="+mn-cs"/>
              </a:rPr>
              <a:t>+</a:t>
            </a:r>
          </a:p>
        </p:txBody>
      </p:sp>
      <p:sp>
        <p:nvSpPr>
          <p:cNvPr id="8" name="Rectangle 7"/>
          <p:cNvSpPr/>
          <p:nvPr/>
        </p:nvSpPr>
        <p:spPr>
          <a:xfrm>
            <a:off x="6802438" y="228600"/>
            <a:ext cx="2057400" cy="203835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sz="2400">
                <a:solidFill>
                  <a:schemeClr val="tx1"/>
                </a:solidFill>
                <a:latin typeface="Rockwell" panose="02060603020205020403" pitchFamily="18" charset="0"/>
                <a:ea typeface="MS PGothic" pitchFamily="34" charset="-128"/>
              </a:defRPr>
            </a:lvl1pPr>
            <a:lvl2pPr marL="37931725" indent="-37474525">
              <a:defRPr sz="2400">
                <a:solidFill>
                  <a:schemeClr val="tx1"/>
                </a:solidFill>
                <a:latin typeface="Rockwell" panose="02060603020205020403" pitchFamily="18" charset="0"/>
                <a:ea typeface="MS PGothic" pitchFamily="34" charset="-128"/>
              </a:defRPr>
            </a:lvl2pPr>
            <a:lvl3pPr>
              <a:defRPr sz="2400">
                <a:solidFill>
                  <a:schemeClr val="tx1"/>
                </a:solidFill>
                <a:latin typeface="Rockwell" panose="02060603020205020403" pitchFamily="18" charset="0"/>
                <a:ea typeface="MS PGothic" pitchFamily="34" charset="-128"/>
              </a:defRPr>
            </a:lvl3pPr>
            <a:lvl4pPr>
              <a:defRPr sz="2400">
                <a:solidFill>
                  <a:schemeClr val="tx1"/>
                </a:solidFill>
                <a:latin typeface="Rockwell" panose="02060603020205020403" pitchFamily="18" charset="0"/>
                <a:ea typeface="MS PGothic" pitchFamily="34" charset="-128"/>
              </a:defRPr>
            </a:lvl4pPr>
            <a:lvl5pPr>
              <a:defRPr sz="2400">
                <a:solidFill>
                  <a:schemeClr val="tx1"/>
                </a:solidFill>
                <a:latin typeface="Rockwell" panose="02060603020205020403" pitchFamily="18" charset="0"/>
                <a:ea typeface="MS PGothic" pitchFamily="34" charset="-128"/>
              </a:defRPr>
            </a:lvl5pPr>
            <a:lvl6pPr marL="457200" eaLnBrk="0" fontAlgn="base" hangingPunct="0">
              <a:spcBef>
                <a:spcPct val="0"/>
              </a:spcBef>
              <a:spcAft>
                <a:spcPct val="0"/>
              </a:spcAft>
              <a:defRPr sz="2400">
                <a:solidFill>
                  <a:schemeClr val="tx1"/>
                </a:solidFill>
                <a:latin typeface="Rockwell" panose="02060603020205020403" pitchFamily="18" charset="0"/>
                <a:ea typeface="MS PGothic" pitchFamily="34" charset="-128"/>
              </a:defRPr>
            </a:lvl6pPr>
            <a:lvl7pPr marL="914400" eaLnBrk="0" fontAlgn="base" hangingPunct="0">
              <a:spcBef>
                <a:spcPct val="0"/>
              </a:spcBef>
              <a:spcAft>
                <a:spcPct val="0"/>
              </a:spcAft>
              <a:defRPr sz="2400">
                <a:solidFill>
                  <a:schemeClr val="tx1"/>
                </a:solidFill>
                <a:latin typeface="Rockwell" panose="02060603020205020403" pitchFamily="18" charset="0"/>
                <a:ea typeface="MS PGothic" pitchFamily="34" charset="-128"/>
              </a:defRPr>
            </a:lvl7pPr>
            <a:lvl8pPr marL="1371600" eaLnBrk="0" fontAlgn="base" hangingPunct="0">
              <a:spcBef>
                <a:spcPct val="0"/>
              </a:spcBef>
              <a:spcAft>
                <a:spcPct val="0"/>
              </a:spcAft>
              <a:defRPr sz="2400">
                <a:solidFill>
                  <a:schemeClr val="tx1"/>
                </a:solidFill>
                <a:latin typeface="Rockwell" panose="02060603020205020403" pitchFamily="18" charset="0"/>
                <a:ea typeface="MS PGothic" pitchFamily="34" charset="-128"/>
              </a:defRPr>
            </a:lvl8pPr>
            <a:lvl9pPr marL="1828800" eaLnBrk="0" fontAlgn="base" hangingPunct="0">
              <a:spcBef>
                <a:spcPct val="0"/>
              </a:spcBef>
              <a:spcAft>
                <a:spcPct val="0"/>
              </a:spcAft>
              <a:defRPr sz="2400">
                <a:solidFill>
                  <a:schemeClr val="tx1"/>
                </a:solidFill>
                <a:latin typeface="Rockwell" panose="02060603020205020403" pitchFamily="18" charset="0"/>
                <a:ea typeface="MS PGothic" pitchFamily="34" charset="-128"/>
              </a:defRPr>
            </a:lvl9pPr>
          </a:lstStyle>
          <a:p>
            <a:pPr marL="0" marR="0" lvl="0" indent="0" algn="ctr" defTabSz="457200" rtl="0" eaLnBrk="1" fontAlgn="base" latinLnBrk="0" hangingPunct="1">
              <a:lnSpc>
                <a:spcPct val="100000"/>
              </a:lnSpc>
              <a:spcBef>
                <a:spcPct val="0"/>
              </a:spcBef>
              <a:spcAft>
                <a:spcPct val="0"/>
              </a:spcAft>
              <a:buClrTx/>
              <a:buSzTx/>
              <a:buFontTx/>
              <a:buNone/>
              <a:tabLst/>
              <a:defRPr/>
            </a:pPr>
            <a:endParaRPr kumimoji="0" lang="en-US" altLang="en-US" sz="1800" b="0" i="0" u="none" strike="noStrike" kern="1200" cap="none" spc="0" normalizeH="0" baseline="0" noProof="0" smtClean="0">
              <a:ln>
                <a:noFill/>
              </a:ln>
              <a:solidFill>
                <a:srgbClr val="FFFFFF"/>
              </a:solidFill>
              <a:effectLst/>
              <a:uLnTx/>
              <a:uFillTx/>
              <a:latin typeface="Rockwell" panose="02060603020205020403" pitchFamily="18" charset="0"/>
              <a:ea typeface="MS PGothic" pitchFamily="34" charset="-128"/>
              <a:cs typeface="+mn-cs"/>
            </a:endParaRPr>
          </a:p>
        </p:txBody>
      </p:sp>
      <p:sp>
        <p:nvSpPr>
          <p:cNvPr id="2" name="Title 1"/>
          <p:cNvSpPr>
            <a:spLocks noGrp="1"/>
          </p:cNvSpPr>
          <p:nvPr>
            <p:ph type="title"/>
          </p:nvPr>
        </p:nvSpPr>
        <p:spPr>
          <a:xfrm>
            <a:off x="380554" y="2571750"/>
            <a:ext cx="6181611" cy="1162050"/>
          </a:xfrm>
        </p:spPr>
        <p:txBody>
          <a:bodyPr anchor="b">
            <a:normAutofit/>
          </a:bodyPr>
          <a:lstStyle>
            <a:lvl1pPr algn="l">
              <a:defRPr sz="2600" b="0">
                <a:solidFill>
                  <a:schemeClr val="bg1"/>
                </a:solidFill>
              </a:defRPr>
            </a:lvl1pPr>
          </a:lstStyle>
          <a:p>
            <a:r>
              <a:rPr lang="en-US" smtClean="0"/>
              <a:t>Click to edit Master title style</a:t>
            </a:r>
            <a:endParaRPr/>
          </a:p>
        </p:txBody>
      </p:sp>
      <p:sp>
        <p:nvSpPr>
          <p:cNvPr id="4" name="Text Placeholder 3"/>
          <p:cNvSpPr>
            <a:spLocks noGrp="1"/>
          </p:cNvSpPr>
          <p:nvPr>
            <p:ph type="body" sz="half" idx="2"/>
          </p:nvPr>
        </p:nvSpPr>
        <p:spPr>
          <a:xfrm>
            <a:off x="381094" y="3733800"/>
            <a:ext cx="6179566" cy="2392363"/>
          </a:xfrm>
        </p:spPr>
        <p:txBody>
          <a:bodyPr/>
          <a:lstStyle>
            <a:lvl1pPr marL="0" indent="0">
              <a:spcBef>
                <a:spcPts val="600"/>
              </a:spcBef>
              <a:buNone/>
              <a:defRPr sz="1400">
                <a:solidFill>
                  <a:schemeClr val="bg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12" name="Picture Placeholder 12"/>
          <p:cNvSpPr>
            <a:spLocks noGrp="1"/>
          </p:cNvSpPr>
          <p:nvPr>
            <p:ph type="pic" sz="quarter" idx="13"/>
          </p:nvPr>
        </p:nvSpPr>
        <p:spPr>
          <a:xfrm>
            <a:off x="6802438" y="2374940"/>
            <a:ext cx="2057400" cy="2039112"/>
          </a:xfrm>
        </p:spPr>
        <p:txBody>
          <a:bodyPr rtlCol="0">
            <a:normAutofit/>
          </a:bodyPr>
          <a:lstStyle>
            <a:lvl1pPr>
              <a:buNone/>
              <a:defRPr/>
            </a:lvl1pPr>
          </a:lstStyle>
          <a:p>
            <a:pPr lvl="0"/>
            <a:r>
              <a:rPr lang="en-US" noProof="0" smtClean="0"/>
              <a:t>Click icon to add picture</a:t>
            </a:r>
            <a:endParaRPr noProof="0"/>
          </a:p>
        </p:txBody>
      </p:sp>
      <p:sp>
        <p:nvSpPr>
          <p:cNvPr id="13" name="Picture Placeholder 12"/>
          <p:cNvSpPr>
            <a:spLocks noGrp="1"/>
          </p:cNvSpPr>
          <p:nvPr>
            <p:ph type="pic" sz="quarter" idx="14"/>
          </p:nvPr>
        </p:nvSpPr>
        <p:spPr>
          <a:xfrm>
            <a:off x="6802438" y="4535424"/>
            <a:ext cx="2057400" cy="2039112"/>
          </a:xfrm>
        </p:spPr>
        <p:txBody>
          <a:bodyPr rtlCol="0">
            <a:normAutofit/>
          </a:bodyPr>
          <a:lstStyle>
            <a:lvl1pPr>
              <a:buNone/>
              <a:defRPr/>
            </a:lvl1pPr>
          </a:lstStyle>
          <a:p>
            <a:pPr lvl="0"/>
            <a:r>
              <a:rPr lang="en-US" noProof="0" smtClean="0"/>
              <a:t>Click icon to add picture</a:t>
            </a:r>
            <a:endParaRPr noProof="0"/>
          </a:p>
        </p:txBody>
      </p:sp>
      <p:sp>
        <p:nvSpPr>
          <p:cNvPr id="9" name="Date Placeholder 4"/>
          <p:cNvSpPr>
            <a:spLocks noGrp="1"/>
          </p:cNvSpPr>
          <p:nvPr>
            <p:ph type="dt" sz="half" idx="15"/>
          </p:nvPr>
        </p:nvSpPr>
        <p:spPr>
          <a:xfrm>
            <a:off x="5211763" y="6235700"/>
            <a:ext cx="1349375" cy="365125"/>
          </a:xfrm>
        </p:spPr>
        <p:txBody>
          <a:bodyPr/>
          <a:lstStyle>
            <a:lvl1pPr eaLnBrk="0" hangingPunct="0">
              <a:defRPr>
                <a:solidFill>
                  <a:srgbClr val="FFFFFF"/>
                </a:solidFill>
              </a:defRPr>
            </a:lvl1pPr>
          </a:lstStyle>
          <a:p>
            <a:pPr marL="0" marR="0" lvl="0" indent="0" algn="r" defTabSz="457200" rtl="0" eaLnBrk="0" fontAlgn="base" latinLnBrk="0" hangingPunct="0">
              <a:lnSpc>
                <a:spcPct val="100000"/>
              </a:lnSpc>
              <a:spcBef>
                <a:spcPct val="0"/>
              </a:spcBef>
              <a:spcAft>
                <a:spcPct val="0"/>
              </a:spcAft>
              <a:buClrTx/>
              <a:buSzTx/>
              <a:buFontTx/>
              <a:buNone/>
              <a:tabLst/>
              <a:defRPr/>
            </a:pPr>
            <a:fld id="{6E2189D6-DC49-4212-B9D0-5EC1BC92C97F}" type="datetime1">
              <a:rPr kumimoji="0" lang="en-US" altLang="en-US" sz="1100" b="0" i="0" u="none" strike="noStrike" kern="1200" cap="none" spc="0" normalizeH="0" baseline="0" noProof="0">
                <a:ln>
                  <a:noFill/>
                </a:ln>
                <a:solidFill>
                  <a:srgbClr val="FFFFFF"/>
                </a:solidFill>
                <a:effectLst/>
                <a:uLnTx/>
                <a:uFillTx/>
                <a:latin typeface="Rockwell" panose="02060603020205020403" pitchFamily="18" charset="0"/>
                <a:ea typeface="MS PGothic" pitchFamily="34" charset="-128"/>
                <a:cs typeface="+mn-cs"/>
              </a:rPr>
              <a:pPr marL="0" marR="0" lvl="0" indent="0" algn="r" defTabSz="457200" rtl="0" eaLnBrk="0" fontAlgn="base" latinLnBrk="0" hangingPunct="0">
                <a:lnSpc>
                  <a:spcPct val="100000"/>
                </a:lnSpc>
                <a:spcBef>
                  <a:spcPct val="0"/>
                </a:spcBef>
                <a:spcAft>
                  <a:spcPct val="0"/>
                </a:spcAft>
                <a:buClrTx/>
                <a:buSzTx/>
                <a:buFontTx/>
                <a:buNone/>
                <a:tabLst/>
                <a:defRPr/>
              </a:pPr>
              <a:t>7/26/2018</a:t>
            </a:fld>
            <a:endParaRPr kumimoji="0" lang="en-US" altLang="en-US" sz="1100" b="0" i="0" u="none" strike="noStrike" kern="1200" cap="none" spc="0" normalizeH="0" baseline="0" noProof="0">
              <a:ln>
                <a:noFill/>
              </a:ln>
              <a:solidFill>
                <a:srgbClr val="FFFFFF"/>
              </a:solidFill>
              <a:effectLst/>
              <a:uLnTx/>
              <a:uFillTx/>
              <a:latin typeface="Rockwell" panose="02060603020205020403" pitchFamily="18" charset="0"/>
              <a:ea typeface="MS PGothic" pitchFamily="34" charset="-128"/>
              <a:cs typeface="+mn-cs"/>
            </a:endParaRPr>
          </a:p>
        </p:txBody>
      </p:sp>
      <p:sp>
        <p:nvSpPr>
          <p:cNvPr id="10" name="Footer Placeholder 5"/>
          <p:cNvSpPr>
            <a:spLocks noGrp="1"/>
          </p:cNvSpPr>
          <p:nvPr>
            <p:ph type="ftr" sz="quarter" idx="16"/>
          </p:nvPr>
        </p:nvSpPr>
        <p:spPr>
          <a:xfrm>
            <a:off x="381000" y="6235700"/>
            <a:ext cx="4648200" cy="365125"/>
          </a:xfrm>
        </p:spPr>
        <p:txBody>
          <a:bodyPr/>
          <a:lstStyle>
            <a:lvl1pPr eaLnBrk="0" hangingPunct="0">
              <a:defRPr>
                <a:solidFill>
                  <a:srgbClr val="FFFFFF"/>
                </a:solidFill>
              </a:defRPr>
            </a:lvl1pPr>
          </a:lstStyle>
          <a:p>
            <a:pPr marL="0" marR="0" lvl="0" indent="0" algn="l" defTabSz="457200" rtl="0" eaLnBrk="0" fontAlgn="base" latinLnBrk="0" hangingPunct="0">
              <a:lnSpc>
                <a:spcPct val="100000"/>
              </a:lnSpc>
              <a:spcBef>
                <a:spcPct val="0"/>
              </a:spcBef>
              <a:spcAft>
                <a:spcPct val="0"/>
              </a:spcAft>
              <a:buClrTx/>
              <a:buSzTx/>
              <a:buFontTx/>
              <a:buNone/>
              <a:tabLst/>
              <a:defRPr/>
            </a:pPr>
            <a:endParaRPr kumimoji="0" lang="en-US" altLang="en-US" sz="1100" b="0" i="0" u="none" strike="noStrike" kern="1200" cap="none" spc="0" normalizeH="0" baseline="0" noProof="0">
              <a:ln>
                <a:noFill/>
              </a:ln>
              <a:solidFill>
                <a:srgbClr val="FFFFFF"/>
              </a:solidFill>
              <a:effectLst/>
              <a:uLnTx/>
              <a:uFillTx/>
              <a:latin typeface="Rockwell" panose="02060603020205020403" pitchFamily="18" charset="0"/>
              <a:ea typeface="MS PGothic" pitchFamily="34" charset="-128"/>
              <a:cs typeface="+mn-cs"/>
            </a:endParaRPr>
          </a:p>
        </p:txBody>
      </p:sp>
      <p:sp>
        <p:nvSpPr>
          <p:cNvPr id="11" name="Slide Number Placeholder 6"/>
          <p:cNvSpPr>
            <a:spLocks noGrp="1"/>
          </p:cNvSpPr>
          <p:nvPr>
            <p:ph type="sldNum" sz="quarter" idx="17"/>
          </p:nvPr>
        </p:nvSpPr>
        <p:spPr/>
        <p:txBody>
          <a:bodyPr/>
          <a:lstStyle>
            <a:lvl1pPr eaLnBrk="0" hangingPunct="0">
              <a:defRPr/>
            </a:lvl1pPr>
          </a:lstStyle>
          <a:p>
            <a:pPr marL="0" marR="0" lvl="0" indent="0" algn="r" defTabSz="457200" rtl="0" eaLnBrk="0" fontAlgn="base" latinLnBrk="0" hangingPunct="0">
              <a:lnSpc>
                <a:spcPct val="100000"/>
              </a:lnSpc>
              <a:spcBef>
                <a:spcPct val="0"/>
              </a:spcBef>
              <a:spcAft>
                <a:spcPct val="0"/>
              </a:spcAft>
              <a:buClrTx/>
              <a:buSzTx/>
              <a:buFontTx/>
              <a:buNone/>
              <a:tabLst/>
              <a:defRPr/>
            </a:pPr>
            <a:fld id="{F7173AE3-A452-457A-8D75-1BE098A45783}" type="slidenum">
              <a:rPr kumimoji="0" lang="en-US" altLang="en-US" sz="1400" b="0" i="0" u="none" strike="noStrike" kern="1200" cap="none" spc="0" normalizeH="0" baseline="0" noProof="0">
                <a:ln>
                  <a:noFill/>
                </a:ln>
                <a:solidFill>
                  <a:srgbClr val="FFFFFF"/>
                </a:solidFill>
                <a:effectLst/>
                <a:uLnTx/>
                <a:uFillTx/>
                <a:latin typeface="Rockwell" panose="02060603020205020403" pitchFamily="18" charset="0"/>
                <a:ea typeface="MS PGothic" pitchFamily="34" charset="-128"/>
                <a:cs typeface="+mn-cs"/>
              </a:rPr>
              <a:pPr marL="0" marR="0" lvl="0" indent="0" algn="r" defTabSz="457200" rtl="0" eaLnBrk="0" fontAlgn="base" latinLnBrk="0" hangingPunct="0">
                <a:lnSpc>
                  <a:spcPct val="100000"/>
                </a:lnSpc>
                <a:spcBef>
                  <a:spcPct val="0"/>
                </a:spcBef>
                <a:spcAft>
                  <a:spcPct val="0"/>
                </a:spcAft>
                <a:buClrTx/>
                <a:buSzTx/>
                <a:buFontTx/>
                <a:buNone/>
                <a:tabLst/>
                <a:defRPr/>
              </a:pPr>
              <a:t>‹#›</a:t>
            </a:fld>
            <a:endParaRPr kumimoji="0" lang="en-US" altLang="en-US" sz="1400" b="0" i="0" u="none" strike="noStrike" kern="1200" cap="none" spc="0" normalizeH="0" baseline="0" noProof="0">
              <a:ln>
                <a:noFill/>
              </a:ln>
              <a:solidFill>
                <a:srgbClr val="FFFFFF"/>
              </a:solidFill>
              <a:effectLst/>
              <a:uLnTx/>
              <a:uFillTx/>
              <a:latin typeface="Rockwell" panose="02060603020205020403" pitchFamily="18" charset="0"/>
              <a:ea typeface="MS PGothic" pitchFamily="34" charset="-128"/>
              <a:cs typeface="+mn-cs"/>
            </a:endParaRPr>
          </a:p>
        </p:txBody>
      </p:sp>
    </p:spTree>
    <p:extLst>
      <p:ext uri="{BB962C8B-B14F-4D97-AF65-F5344CB8AC3E}">
        <p14:creationId xmlns:p14="http://schemas.microsoft.com/office/powerpoint/2010/main" val="3517959367"/>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p:cSld name="3 Pictures with Caption">
    <p:spTree>
      <p:nvGrpSpPr>
        <p:cNvPr id="1" name=""/>
        <p:cNvGrpSpPr/>
        <p:nvPr/>
      </p:nvGrpSpPr>
      <p:grpSpPr>
        <a:xfrm>
          <a:off x="0" y="0"/>
          <a:ext cx="0" cy="0"/>
          <a:chOff x="0" y="0"/>
          <a:chExt cx="0" cy="0"/>
        </a:xfrm>
      </p:grpSpPr>
      <p:sp>
        <p:nvSpPr>
          <p:cNvPr id="7" name="Rectangle 6"/>
          <p:cNvSpPr/>
          <p:nvPr/>
        </p:nvSpPr>
        <p:spPr>
          <a:xfrm>
            <a:off x="282575" y="228600"/>
            <a:ext cx="4235450" cy="634523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sz="2400">
                <a:solidFill>
                  <a:schemeClr val="tx1"/>
                </a:solidFill>
                <a:latin typeface="Rockwell" panose="02060603020205020403" pitchFamily="18" charset="0"/>
                <a:ea typeface="MS PGothic" pitchFamily="34" charset="-128"/>
              </a:defRPr>
            </a:lvl1pPr>
            <a:lvl2pPr marL="37931725" indent="-37474525">
              <a:defRPr sz="2400">
                <a:solidFill>
                  <a:schemeClr val="tx1"/>
                </a:solidFill>
                <a:latin typeface="Rockwell" panose="02060603020205020403" pitchFamily="18" charset="0"/>
                <a:ea typeface="MS PGothic" pitchFamily="34" charset="-128"/>
              </a:defRPr>
            </a:lvl2pPr>
            <a:lvl3pPr>
              <a:defRPr sz="2400">
                <a:solidFill>
                  <a:schemeClr val="tx1"/>
                </a:solidFill>
                <a:latin typeface="Rockwell" panose="02060603020205020403" pitchFamily="18" charset="0"/>
                <a:ea typeface="MS PGothic" pitchFamily="34" charset="-128"/>
              </a:defRPr>
            </a:lvl3pPr>
            <a:lvl4pPr>
              <a:defRPr sz="2400">
                <a:solidFill>
                  <a:schemeClr val="tx1"/>
                </a:solidFill>
                <a:latin typeface="Rockwell" panose="02060603020205020403" pitchFamily="18" charset="0"/>
                <a:ea typeface="MS PGothic" pitchFamily="34" charset="-128"/>
              </a:defRPr>
            </a:lvl4pPr>
            <a:lvl5pPr>
              <a:defRPr sz="2400">
                <a:solidFill>
                  <a:schemeClr val="tx1"/>
                </a:solidFill>
                <a:latin typeface="Rockwell" panose="02060603020205020403" pitchFamily="18" charset="0"/>
                <a:ea typeface="MS PGothic" pitchFamily="34" charset="-128"/>
              </a:defRPr>
            </a:lvl5pPr>
            <a:lvl6pPr marL="457200" eaLnBrk="0" fontAlgn="base" hangingPunct="0">
              <a:spcBef>
                <a:spcPct val="0"/>
              </a:spcBef>
              <a:spcAft>
                <a:spcPct val="0"/>
              </a:spcAft>
              <a:defRPr sz="2400">
                <a:solidFill>
                  <a:schemeClr val="tx1"/>
                </a:solidFill>
                <a:latin typeface="Rockwell" panose="02060603020205020403" pitchFamily="18" charset="0"/>
                <a:ea typeface="MS PGothic" pitchFamily="34" charset="-128"/>
              </a:defRPr>
            </a:lvl6pPr>
            <a:lvl7pPr marL="914400" eaLnBrk="0" fontAlgn="base" hangingPunct="0">
              <a:spcBef>
                <a:spcPct val="0"/>
              </a:spcBef>
              <a:spcAft>
                <a:spcPct val="0"/>
              </a:spcAft>
              <a:defRPr sz="2400">
                <a:solidFill>
                  <a:schemeClr val="tx1"/>
                </a:solidFill>
                <a:latin typeface="Rockwell" panose="02060603020205020403" pitchFamily="18" charset="0"/>
                <a:ea typeface="MS PGothic" pitchFamily="34" charset="-128"/>
              </a:defRPr>
            </a:lvl7pPr>
            <a:lvl8pPr marL="1371600" eaLnBrk="0" fontAlgn="base" hangingPunct="0">
              <a:spcBef>
                <a:spcPct val="0"/>
              </a:spcBef>
              <a:spcAft>
                <a:spcPct val="0"/>
              </a:spcAft>
              <a:defRPr sz="2400">
                <a:solidFill>
                  <a:schemeClr val="tx1"/>
                </a:solidFill>
                <a:latin typeface="Rockwell" panose="02060603020205020403" pitchFamily="18" charset="0"/>
                <a:ea typeface="MS PGothic" pitchFamily="34" charset="-128"/>
              </a:defRPr>
            </a:lvl8pPr>
            <a:lvl9pPr marL="1828800" eaLnBrk="0" fontAlgn="base" hangingPunct="0">
              <a:spcBef>
                <a:spcPct val="0"/>
              </a:spcBef>
              <a:spcAft>
                <a:spcPct val="0"/>
              </a:spcAft>
              <a:defRPr sz="2400">
                <a:solidFill>
                  <a:schemeClr val="tx1"/>
                </a:solidFill>
                <a:latin typeface="Rockwell" panose="02060603020205020403" pitchFamily="18" charset="0"/>
                <a:ea typeface="MS PGothic" pitchFamily="34" charset="-128"/>
              </a:defRPr>
            </a:lvl9pPr>
          </a:lstStyle>
          <a:p>
            <a:pPr marL="0" marR="0" lvl="0" indent="0" algn="ctr" defTabSz="457200" rtl="0" eaLnBrk="1" fontAlgn="base" latinLnBrk="0" hangingPunct="1">
              <a:lnSpc>
                <a:spcPct val="100000"/>
              </a:lnSpc>
              <a:spcBef>
                <a:spcPct val="0"/>
              </a:spcBef>
              <a:spcAft>
                <a:spcPct val="0"/>
              </a:spcAft>
              <a:buClrTx/>
              <a:buSzTx/>
              <a:buFontTx/>
              <a:buNone/>
              <a:tabLst/>
              <a:defRPr/>
            </a:pPr>
            <a:endParaRPr kumimoji="0" lang="en-US" altLang="en-US" sz="1800" b="0" i="0" u="none" strike="noStrike" kern="1200" cap="none" spc="0" normalizeH="0" baseline="0" noProof="0" smtClean="0">
              <a:ln>
                <a:noFill/>
              </a:ln>
              <a:solidFill>
                <a:srgbClr val="FFFFFF"/>
              </a:solidFill>
              <a:effectLst/>
              <a:uLnTx/>
              <a:uFillTx/>
              <a:latin typeface="Rockwell" panose="02060603020205020403" pitchFamily="18" charset="0"/>
              <a:ea typeface="MS PGothic" pitchFamily="34" charset="-128"/>
              <a:cs typeface="+mn-cs"/>
            </a:endParaRPr>
          </a:p>
        </p:txBody>
      </p:sp>
      <p:sp>
        <p:nvSpPr>
          <p:cNvPr id="8" name="TextBox 7"/>
          <p:cNvSpPr txBox="1">
            <a:spLocks noChangeArrowheads="1"/>
          </p:cNvSpPr>
          <p:nvPr/>
        </p:nvSpPr>
        <p:spPr bwMode="auto">
          <a:xfrm>
            <a:off x="425450" y="174625"/>
            <a:ext cx="412750" cy="831850"/>
          </a:xfrm>
          <a:prstGeom prst="rect">
            <a:avLst/>
          </a:prstGeom>
          <a:noFill/>
          <a:ln>
            <a:noFill/>
          </a:ln>
          <a:extLst/>
        </p:spPr>
        <p:txBody>
          <a:bodyPr lIns="0" tIns="0" rIns="0" bIns="0">
            <a:spAutoFit/>
          </a:bodyPr>
          <a:lstStyle>
            <a:lvl1pPr>
              <a:defRPr sz="2400">
                <a:solidFill>
                  <a:schemeClr val="tx1"/>
                </a:solidFill>
                <a:latin typeface="Rockwell" panose="02060603020205020403" pitchFamily="18" charset="0"/>
                <a:ea typeface="MS PGothic" pitchFamily="34" charset="-128"/>
              </a:defRPr>
            </a:lvl1pPr>
            <a:lvl2pPr marL="37931725" indent="-37474525">
              <a:defRPr sz="2400">
                <a:solidFill>
                  <a:schemeClr val="tx1"/>
                </a:solidFill>
                <a:latin typeface="Rockwell" panose="02060603020205020403" pitchFamily="18" charset="0"/>
                <a:ea typeface="MS PGothic" pitchFamily="34" charset="-128"/>
              </a:defRPr>
            </a:lvl2pPr>
            <a:lvl3pPr>
              <a:defRPr sz="2400">
                <a:solidFill>
                  <a:schemeClr val="tx1"/>
                </a:solidFill>
                <a:latin typeface="Rockwell" panose="02060603020205020403" pitchFamily="18" charset="0"/>
                <a:ea typeface="MS PGothic" pitchFamily="34" charset="-128"/>
              </a:defRPr>
            </a:lvl3pPr>
            <a:lvl4pPr>
              <a:defRPr sz="2400">
                <a:solidFill>
                  <a:schemeClr val="tx1"/>
                </a:solidFill>
                <a:latin typeface="Rockwell" panose="02060603020205020403" pitchFamily="18" charset="0"/>
                <a:ea typeface="MS PGothic" pitchFamily="34" charset="-128"/>
              </a:defRPr>
            </a:lvl4pPr>
            <a:lvl5pPr>
              <a:defRPr sz="2400">
                <a:solidFill>
                  <a:schemeClr val="tx1"/>
                </a:solidFill>
                <a:latin typeface="Rockwell" panose="02060603020205020403" pitchFamily="18" charset="0"/>
                <a:ea typeface="MS PGothic" pitchFamily="34" charset="-128"/>
              </a:defRPr>
            </a:lvl5pPr>
            <a:lvl6pPr marL="457200" eaLnBrk="0" fontAlgn="base" hangingPunct="0">
              <a:spcBef>
                <a:spcPct val="0"/>
              </a:spcBef>
              <a:spcAft>
                <a:spcPct val="0"/>
              </a:spcAft>
              <a:defRPr sz="2400">
                <a:solidFill>
                  <a:schemeClr val="tx1"/>
                </a:solidFill>
                <a:latin typeface="Rockwell" panose="02060603020205020403" pitchFamily="18" charset="0"/>
                <a:ea typeface="MS PGothic" pitchFamily="34" charset="-128"/>
              </a:defRPr>
            </a:lvl6pPr>
            <a:lvl7pPr marL="914400" eaLnBrk="0" fontAlgn="base" hangingPunct="0">
              <a:spcBef>
                <a:spcPct val="0"/>
              </a:spcBef>
              <a:spcAft>
                <a:spcPct val="0"/>
              </a:spcAft>
              <a:defRPr sz="2400">
                <a:solidFill>
                  <a:schemeClr val="tx1"/>
                </a:solidFill>
                <a:latin typeface="Rockwell" panose="02060603020205020403" pitchFamily="18" charset="0"/>
                <a:ea typeface="MS PGothic" pitchFamily="34" charset="-128"/>
              </a:defRPr>
            </a:lvl7pPr>
            <a:lvl8pPr marL="1371600" eaLnBrk="0" fontAlgn="base" hangingPunct="0">
              <a:spcBef>
                <a:spcPct val="0"/>
              </a:spcBef>
              <a:spcAft>
                <a:spcPct val="0"/>
              </a:spcAft>
              <a:defRPr sz="2400">
                <a:solidFill>
                  <a:schemeClr val="tx1"/>
                </a:solidFill>
                <a:latin typeface="Rockwell" panose="02060603020205020403" pitchFamily="18" charset="0"/>
                <a:ea typeface="MS PGothic" pitchFamily="34" charset="-128"/>
              </a:defRPr>
            </a:lvl8pPr>
            <a:lvl9pPr marL="1828800" eaLnBrk="0" fontAlgn="base" hangingPunct="0">
              <a:spcBef>
                <a:spcPct val="0"/>
              </a:spcBef>
              <a:spcAft>
                <a:spcPct val="0"/>
              </a:spcAft>
              <a:defRPr sz="2400">
                <a:solidFill>
                  <a:schemeClr val="tx1"/>
                </a:solidFill>
                <a:latin typeface="Rockwell" panose="02060603020205020403" pitchFamily="18" charset="0"/>
                <a:ea typeface="MS PGothic" pitchFamily="34"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defRPr/>
            </a:pPr>
            <a:r>
              <a:rPr kumimoji="0" lang="en-US" altLang="en-US" sz="5400" b="1" i="0" u="none" strike="noStrike" kern="1200" cap="none" spc="0" normalizeH="0" baseline="0" noProof="0" smtClean="0">
                <a:ln>
                  <a:noFill/>
                </a:ln>
                <a:solidFill>
                  <a:srgbClr val="A1C4E3"/>
                </a:solidFill>
                <a:effectLst/>
                <a:uLnTx/>
                <a:uFillTx/>
                <a:latin typeface="Rockwell" panose="02060603020205020403" pitchFamily="18" charset="0"/>
                <a:ea typeface="MS PGothic" pitchFamily="34" charset="-128"/>
                <a:cs typeface="+mn-cs"/>
              </a:rPr>
              <a:t>+</a:t>
            </a:r>
          </a:p>
        </p:txBody>
      </p:sp>
      <p:sp>
        <p:nvSpPr>
          <p:cNvPr id="9" name="Rectangle 8"/>
          <p:cNvSpPr/>
          <p:nvPr/>
        </p:nvSpPr>
        <p:spPr>
          <a:xfrm>
            <a:off x="6802438" y="228600"/>
            <a:ext cx="2057400" cy="203835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sz="2400">
                <a:solidFill>
                  <a:schemeClr val="tx1"/>
                </a:solidFill>
                <a:latin typeface="Rockwell" panose="02060603020205020403" pitchFamily="18" charset="0"/>
                <a:ea typeface="MS PGothic" pitchFamily="34" charset="-128"/>
              </a:defRPr>
            </a:lvl1pPr>
            <a:lvl2pPr marL="37931725" indent="-37474525">
              <a:defRPr sz="2400">
                <a:solidFill>
                  <a:schemeClr val="tx1"/>
                </a:solidFill>
                <a:latin typeface="Rockwell" panose="02060603020205020403" pitchFamily="18" charset="0"/>
                <a:ea typeface="MS PGothic" pitchFamily="34" charset="-128"/>
              </a:defRPr>
            </a:lvl2pPr>
            <a:lvl3pPr>
              <a:defRPr sz="2400">
                <a:solidFill>
                  <a:schemeClr val="tx1"/>
                </a:solidFill>
                <a:latin typeface="Rockwell" panose="02060603020205020403" pitchFamily="18" charset="0"/>
                <a:ea typeface="MS PGothic" pitchFamily="34" charset="-128"/>
              </a:defRPr>
            </a:lvl3pPr>
            <a:lvl4pPr>
              <a:defRPr sz="2400">
                <a:solidFill>
                  <a:schemeClr val="tx1"/>
                </a:solidFill>
                <a:latin typeface="Rockwell" panose="02060603020205020403" pitchFamily="18" charset="0"/>
                <a:ea typeface="MS PGothic" pitchFamily="34" charset="-128"/>
              </a:defRPr>
            </a:lvl4pPr>
            <a:lvl5pPr>
              <a:defRPr sz="2400">
                <a:solidFill>
                  <a:schemeClr val="tx1"/>
                </a:solidFill>
                <a:latin typeface="Rockwell" panose="02060603020205020403" pitchFamily="18" charset="0"/>
                <a:ea typeface="MS PGothic" pitchFamily="34" charset="-128"/>
              </a:defRPr>
            </a:lvl5pPr>
            <a:lvl6pPr marL="457200" eaLnBrk="0" fontAlgn="base" hangingPunct="0">
              <a:spcBef>
                <a:spcPct val="0"/>
              </a:spcBef>
              <a:spcAft>
                <a:spcPct val="0"/>
              </a:spcAft>
              <a:defRPr sz="2400">
                <a:solidFill>
                  <a:schemeClr val="tx1"/>
                </a:solidFill>
                <a:latin typeface="Rockwell" panose="02060603020205020403" pitchFamily="18" charset="0"/>
                <a:ea typeface="MS PGothic" pitchFamily="34" charset="-128"/>
              </a:defRPr>
            </a:lvl6pPr>
            <a:lvl7pPr marL="914400" eaLnBrk="0" fontAlgn="base" hangingPunct="0">
              <a:spcBef>
                <a:spcPct val="0"/>
              </a:spcBef>
              <a:spcAft>
                <a:spcPct val="0"/>
              </a:spcAft>
              <a:defRPr sz="2400">
                <a:solidFill>
                  <a:schemeClr val="tx1"/>
                </a:solidFill>
                <a:latin typeface="Rockwell" panose="02060603020205020403" pitchFamily="18" charset="0"/>
                <a:ea typeface="MS PGothic" pitchFamily="34" charset="-128"/>
              </a:defRPr>
            </a:lvl7pPr>
            <a:lvl8pPr marL="1371600" eaLnBrk="0" fontAlgn="base" hangingPunct="0">
              <a:spcBef>
                <a:spcPct val="0"/>
              </a:spcBef>
              <a:spcAft>
                <a:spcPct val="0"/>
              </a:spcAft>
              <a:defRPr sz="2400">
                <a:solidFill>
                  <a:schemeClr val="tx1"/>
                </a:solidFill>
                <a:latin typeface="Rockwell" panose="02060603020205020403" pitchFamily="18" charset="0"/>
                <a:ea typeface="MS PGothic" pitchFamily="34" charset="-128"/>
              </a:defRPr>
            </a:lvl8pPr>
            <a:lvl9pPr marL="1828800" eaLnBrk="0" fontAlgn="base" hangingPunct="0">
              <a:spcBef>
                <a:spcPct val="0"/>
              </a:spcBef>
              <a:spcAft>
                <a:spcPct val="0"/>
              </a:spcAft>
              <a:defRPr sz="2400">
                <a:solidFill>
                  <a:schemeClr val="tx1"/>
                </a:solidFill>
                <a:latin typeface="Rockwell" panose="02060603020205020403" pitchFamily="18" charset="0"/>
                <a:ea typeface="MS PGothic" pitchFamily="34" charset="-128"/>
              </a:defRPr>
            </a:lvl9pPr>
          </a:lstStyle>
          <a:p>
            <a:pPr marL="0" marR="0" lvl="0" indent="0" algn="ctr" defTabSz="457200" rtl="0" eaLnBrk="1" fontAlgn="base" latinLnBrk="0" hangingPunct="1">
              <a:lnSpc>
                <a:spcPct val="100000"/>
              </a:lnSpc>
              <a:spcBef>
                <a:spcPct val="0"/>
              </a:spcBef>
              <a:spcAft>
                <a:spcPct val="0"/>
              </a:spcAft>
              <a:buClrTx/>
              <a:buSzTx/>
              <a:buFontTx/>
              <a:buNone/>
              <a:tabLst/>
              <a:defRPr/>
            </a:pPr>
            <a:endParaRPr kumimoji="0" lang="en-US" altLang="en-US" sz="1800" b="0" i="0" u="none" strike="noStrike" kern="1200" cap="none" spc="0" normalizeH="0" baseline="0" noProof="0" smtClean="0">
              <a:ln>
                <a:noFill/>
              </a:ln>
              <a:solidFill>
                <a:srgbClr val="FFFFFF"/>
              </a:solidFill>
              <a:effectLst/>
              <a:uLnTx/>
              <a:uFillTx/>
              <a:latin typeface="Rockwell" panose="02060603020205020403" pitchFamily="18" charset="0"/>
              <a:ea typeface="MS PGothic" pitchFamily="34" charset="-128"/>
              <a:cs typeface="+mn-cs"/>
            </a:endParaRPr>
          </a:p>
        </p:txBody>
      </p:sp>
      <p:sp>
        <p:nvSpPr>
          <p:cNvPr id="10" name="Rectangle 9"/>
          <p:cNvSpPr/>
          <p:nvPr/>
        </p:nvSpPr>
        <p:spPr>
          <a:xfrm>
            <a:off x="4624388" y="4535488"/>
            <a:ext cx="2057400" cy="203835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sz="2400">
                <a:solidFill>
                  <a:schemeClr val="tx1"/>
                </a:solidFill>
                <a:latin typeface="Rockwell" panose="02060603020205020403" pitchFamily="18" charset="0"/>
                <a:ea typeface="MS PGothic" pitchFamily="34" charset="-128"/>
              </a:defRPr>
            </a:lvl1pPr>
            <a:lvl2pPr marL="37931725" indent="-37474525">
              <a:defRPr sz="2400">
                <a:solidFill>
                  <a:schemeClr val="tx1"/>
                </a:solidFill>
                <a:latin typeface="Rockwell" panose="02060603020205020403" pitchFamily="18" charset="0"/>
                <a:ea typeface="MS PGothic" pitchFamily="34" charset="-128"/>
              </a:defRPr>
            </a:lvl2pPr>
            <a:lvl3pPr>
              <a:defRPr sz="2400">
                <a:solidFill>
                  <a:schemeClr val="tx1"/>
                </a:solidFill>
                <a:latin typeface="Rockwell" panose="02060603020205020403" pitchFamily="18" charset="0"/>
                <a:ea typeface="MS PGothic" pitchFamily="34" charset="-128"/>
              </a:defRPr>
            </a:lvl3pPr>
            <a:lvl4pPr>
              <a:defRPr sz="2400">
                <a:solidFill>
                  <a:schemeClr val="tx1"/>
                </a:solidFill>
                <a:latin typeface="Rockwell" panose="02060603020205020403" pitchFamily="18" charset="0"/>
                <a:ea typeface="MS PGothic" pitchFamily="34" charset="-128"/>
              </a:defRPr>
            </a:lvl4pPr>
            <a:lvl5pPr>
              <a:defRPr sz="2400">
                <a:solidFill>
                  <a:schemeClr val="tx1"/>
                </a:solidFill>
                <a:latin typeface="Rockwell" panose="02060603020205020403" pitchFamily="18" charset="0"/>
                <a:ea typeface="MS PGothic" pitchFamily="34" charset="-128"/>
              </a:defRPr>
            </a:lvl5pPr>
            <a:lvl6pPr marL="457200" eaLnBrk="0" fontAlgn="base" hangingPunct="0">
              <a:spcBef>
                <a:spcPct val="0"/>
              </a:spcBef>
              <a:spcAft>
                <a:spcPct val="0"/>
              </a:spcAft>
              <a:defRPr sz="2400">
                <a:solidFill>
                  <a:schemeClr val="tx1"/>
                </a:solidFill>
                <a:latin typeface="Rockwell" panose="02060603020205020403" pitchFamily="18" charset="0"/>
                <a:ea typeface="MS PGothic" pitchFamily="34" charset="-128"/>
              </a:defRPr>
            </a:lvl6pPr>
            <a:lvl7pPr marL="914400" eaLnBrk="0" fontAlgn="base" hangingPunct="0">
              <a:spcBef>
                <a:spcPct val="0"/>
              </a:spcBef>
              <a:spcAft>
                <a:spcPct val="0"/>
              </a:spcAft>
              <a:defRPr sz="2400">
                <a:solidFill>
                  <a:schemeClr val="tx1"/>
                </a:solidFill>
                <a:latin typeface="Rockwell" panose="02060603020205020403" pitchFamily="18" charset="0"/>
                <a:ea typeface="MS PGothic" pitchFamily="34" charset="-128"/>
              </a:defRPr>
            </a:lvl7pPr>
            <a:lvl8pPr marL="1371600" eaLnBrk="0" fontAlgn="base" hangingPunct="0">
              <a:spcBef>
                <a:spcPct val="0"/>
              </a:spcBef>
              <a:spcAft>
                <a:spcPct val="0"/>
              </a:spcAft>
              <a:defRPr sz="2400">
                <a:solidFill>
                  <a:schemeClr val="tx1"/>
                </a:solidFill>
                <a:latin typeface="Rockwell" panose="02060603020205020403" pitchFamily="18" charset="0"/>
                <a:ea typeface="MS PGothic" pitchFamily="34" charset="-128"/>
              </a:defRPr>
            </a:lvl8pPr>
            <a:lvl9pPr marL="1828800" eaLnBrk="0" fontAlgn="base" hangingPunct="0">
              <a:spcBef>
                <a:spcPct val="0"/>
              </a:spcBef>
              <a:spcAft>
                <a:spcPct val="0"/>
              </a:spcAft>
              <a:defRPr sz="2400">
                <a:solidFill>
                  <a:schemeClr val="tx1"/>
                </a:solidFill>
                <a:latin typeface="Rockwell" panose="02060603020205020403" pitchFamily="18" charset="0"/>
                <a:ea typeface="MS PGothic" pitchFamily="34" charset="-128"/>
              </a:defRPr>
            </a:lvl9pPr>
          </a:lstStyle>
          <a:p>
            <a:pPr marL="0" marR="0" lvl="0" indent="0" algn="ctr" defTabSz="457200" rtl="0" eaLnBrk="1" fontAlgn="base" latinLnBrk="0" hangingPunct="1">
              <a:lnSpc>
                <a:spcPct val="100000"/>
              </a:lnSpc>
              <a:spcBef>
                <a:spcPct val="0"/>
              </a:spcBef>
              <a:spcAft>
                <a:spcPct val="0"/>
              </a:spcAft>
              <a:buClrTx/>
              <a:buSzTx/>
              <a:buFontTx/>
              <a:buNone/>
              <a:tabLst/>
              <a:defRPr/>
            </a:pPr>
            <a:endParaRPr kumimoji="0" lang="en-US" altLang="en-US" sz="1800" b="0" i="0" u="none" strike="noStrike" kern="1200" cap="none" spc="0" normalizeH="0" baseline="0" noProof="0" smtClean="0">
              <a:ln>
                <a:noFill/>
              </a:ln>
              <a:solidFill>
                <a:srgbClr val="FFFFFF"/>
              </a:solidFill>
              <a:effectLst/>
              <a:uLnTx/>
              <a:uFillTx/>
              <a:latin typeface="Rockwell" panose="02060603020205020403" pitchFamily="18" charset="0"/>
              <a:ea typeface="MS PGothic" pitchFamily="34" charset="-128"/>
              <a:cs typeface="+mn-cs"/>
            </a:endParaRPr>
          </a:p>
        </p:txBody>
      </p:sp>
      <p:sp>
        <p:nvSpPr>
          <p:cNvPr id="2" name="Title 1"/>
          <p:cNvSpPr>
            <a:spLocks noGrp="1"/>
          </p:cNvSpPr>
          <p:nvPr>
            <p:ph type="title"/>
          </p:nvPr>
        </p:nvSpPr>
        <p:spPr>
          <a:xfrm>
            <a:off x="380554" y="2571750"/>
            <a:ext cx="4016633" cy="1162050"/>
          </a:xfrm>
        </p:spPr>
        <p:txBody>
          <a:bodyPr anchor="b">
            <a:normAutofit/>
          </a:bodyPr>
          <a:lstStyle>
            <a:lvl1pPr algn="l">
              <a:defRPr sz="2600" b="0">
                <a:solidFill>
                  <a:schemeClr val="bg1"/>
                </a:solidFill>
              </a:defRPr>
            </a:lvl1pPr>
          </a:lstStyle>
          <a:p>
            <a:r>
              <a:rPr lang="en-US" smtClean="0"/>
              <a:t>Click to edit Master title style</a:t>
            </a:r>
            <a:endParaRPr/>
          </a:p>
        </p:txBody>
      </p:sp>
      <p:sp>
        <p:nvSpPr>
          <p:cNvPr id="4" name="Text Placeholder 3"/>
          <p:cNvSpPr>
            <a:spLocks noGrp="1"/>
          </p:cNvSpPr>
          <p:nvPr>
            <p:ph type="body" sz="half" idx="2"/>
          </p:nvPr>
        </p:nvSpPr>
        <p:spPr>
          <a:xfrm>
            <a:off x="381094" y="3733800"/>
            <a:ext cx="4015304" cy="2392363"/>
          </a:xfrm>
        </p:spPr>
        <p:txBody>
          <a:bodyPr/>
          <a:lstStyle>
            <a:lvl1pPr marL="0" indent="0">
              <a:spcBef>
                <a:spcPts val="600"/>
              </a:spcBef>
              <a:buNone/>
              <a:defRPr sz="1400">
                <a:solidFill>
                  <a:schemeClr val="bg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12" name="Picture Placeholder 12"/>
          <p:cNvSpPr>
            <a:spLocks noGrp="1"/>
          </p:cNvSpPr>
          <p:nvPr>
            <p:ph type="pic" sz="quarter" idx="13"/>
          </p:nvPr>
        </p:nvSpPr>
        <p:spPr>
          <a:xfrm>
            <a:off x="4624388" y="228600"/>
            <a:ext cx="2057400" cy="2039112"/>
          </a:xfrm>
        </p:spPr>
        <p:txBody>
          <a:bodyPr rtlCol="0">
            <a:normAutofit/>
          </a:bodyPr>
          <a:lstStyle>
            <a:lvl1pPr>
              <a:buNone/>
              <a:defRPr/>
            </a:lvl1pPr>
          </a:lstStyle>
          <a:p>
            <a:pPr lvl="0"/>
            <a:r>
              <a:rPr lang="en-US" noProof="0" smtClean="0"/>
              <a:t>Click icon to add picture</a:t>
            </a:r>
            <a:endParaRPr noProof="0"/>
          </a:p>
        </p:txBody>
      </p:sp>
      <p:sp>
        <p:nvSpPr>
          <p:cNvPr id="13" name="Picture Placeholder 12"/>
          <p:cNvSpPr>
            <a:spLocks noGrp="1"/>
          </p:cNvSpPr>
          <p:nvPr>
            <p:ph type="pic" sz="quarter" idx="14"/>
          </p:nvPr>
        </p:nvSpPr>
        <p:spPr>
          <a:xfrm>
            <a:off x="4624388" y="2381663"/>
            <a:ext cx="2057400" cy="2039112"/>
          </a:xfrm>
        </p:spPr>
        <p:txBody>
          <a:bodyPr rtlCol="0">
            <a:normAutofit/>
          </a:bodyPr>
          <a:lstStyle>
            <a:lvl1pPr>
              <a:buNone/>
              <a:defRPr/>
            </a:lvl1pPr>
          </a:lstStyle>
          <a:p>
            <a:pPr lvl="0"/>
            <a:r>
              <a:rPr lang="en-US" noProof="0" smtClean="0"/>
              <a:t>Click icon to add picture</a:t>
            </a:r>
            <a:endParaRPr noProof="0"/>
          </a:p>
        </p:txBody>
      </p:sp>
      <p:sp>
        <p:nvSpPr>
          <p:cNvPr id="14" name="Picture Placeholder 12"/>
          <p:cNvSpPr>
            <a:spLocks noGrp="1"/>
          </p:cNvSpPr>
          <p:nvPr>
            <p:ph type="pic" sz="quarter" idx="15"/>
          </p:nvPr>
        </p:nvSpPr>
        <p:spPr>
          <a:xfrm>
            <a:off x="6803136" y="2381662"/>
            <a:ext cx="2057400" cy="4187952"/>
          </a:xfrm>
        </p:spPr>
        <p:txBody>
          <a:bodyPr rtlCol="0">
            <a:normAutofit/>
          </a:bodyPr>
          <a:lstStyle>
            <a:lvl1pPr>
              <a:buNone/>
              <a:defRPr/>
            </a:lvl1pPr>
          </a:lstStyle>
          <a:p>
            <a:pPr lvl="0"/>
            <a:r>
              <a:rPr lang="en-US" noProof="0" smtClean="0"/>
              <a:t>Click icon to add picture</a:t>
            </a:r>
            <a:endParaRPr noProof="0"/>
          </a:p>
        </p:txBody>
      </p:sp>
      <p:sp>
        <p:nvSpPr>
          <p:cNvPr id="11" name="Date Placeholder 4"/>
          <p:cNvSpPr>
            <a:spLocks noGrp="1"/>
          </p:cNvSpPr>
          <p:nvPr>
            <p:ph type="dt" sz="half" idx="16"/>
          </p:nvPr>
        </p:nvSpPr>
        <p:spPr>
          <a:xfrm>
            <a:off x="3048000" y="6235700"/>
            <a:ext cx="1347788" cy="365125"/>
          </a:xfrm>
        </p:spPr>
        <p:txBody>
          <a:bodyPr/>
          <a:lstStyle>
            <a:lvl1pPr eaLnBrk="0" hangingPunct="0">
              <a:defRPr>
                <a:solidFill>
                  <a:srgbClr val="FFFFFF"/>
                </a:solidFill>
              </a:defRPr>
            </a:lvl1pPr>
          </a:lstStyle>
          <a:p>
            <a:pPr marL="0" marR="0" lvl="0" indent="0" algn="r" defTabSz="457200" rtl="0" eaLnBrk="0" fontAlgn="base" latinLnBrk="0" hangingPunct="0">
              <a:lnSpc>
                <a:spcPct val="100000"/>
              </a:lnSpc>
              <a:spcBef>
                <a:spcPct val="0"/>
              </a:spcBef>
              <a:spcAft>
                <a:spcPct val="0"/>
              </a:spcAft>
              <a:buClrTx/>
              <a:buSzTx/>
              <a:buFontTx/>
              <a:buNone/>
              <a:tabLst/>
              <a:defRPr/>
            </a:pPr>
            <a:fld id="{711641A2-DD86-4A07-AA96-AE522E8B6537}" type="datetime1">
              <a:rPr kumimoji="0" lang="en-US" altLang="en-US" sz="1100" b="0" i="0" u="none" strike="noStrike" kern="1200" cap="none" spc="0" normalizeH="0" baseline="0" noProof="0">
                <a:ln>
                  <a:noFill/>
                </a:ln>
                <a:solidFill>
                  <a:srgbClr val="FFFFFF"/>
                </a:solidFill>
                <a:effectLst/>
                <a:uLnTx/>
                <a:uFillTx/>
                <a:latin typeface="Rockwell" panose="02060603020205020403" pitchFamily="18" charset="0"/>
                <a:ea typeface="MS PGothic" pitchFamily="34" charset="-128"/>
                <a:cs typeface="+mn-cs"/>
              </a:rPr>
              <a:pPr marL="0" marR="0" lvl="0" indent="0" algn="r" defTabSz="457200" rtl="0" eaLnBrk="0" fontAlgn="base" latinLnBrk="0" hangingPunct="0">
                <a:lnSpc>
                  <a:spcPct val="100000"/>
                </a:lnSpc>
                <a:spcBef>
                  <a:spcPct val="0"/>
                </a:spcBef>
                <a:spcAft>
                  <a:spcPct val="0"/>
                </a:spcAft>
                <a:buClrTx/>
                <a:buSzTx/>
                <a:buFontTx/>
                <a:buNone/>
                <a:tabLst/>
                <a:defRPr/>
              </a:pPr>
              <a:t>7/26/2018</a:t>
            </a:fld>
            <a:endParaRPr kumimoji="0" lang="en-US" altLang="en-US" sz="1100" b="0" i="0" u="none" strike="noStrike" kern="1200" cap="none" spc="0" normalizeH="0" baseline="0" noProof="0">
              <a:ln>
                <a:noFill/>
              </a:ln>
              <a:solidFill>
                <a:srgbClr val="FFFFFF"/>
              </a:solidFill>
              <a:effectLst/>
              <a:uLnTx/>
              <a:uFillTx/>
              <a:latin typeface="Rockwell" panose="02060603020205020403" pitchFamily="18" charset="0"/>
              <a:ea typeface="MS PGothic" pitchFamily="34" charset="-128"/>
              <a:cs typeface="+mn-cs"/>
            </a:endParaRPr>
          </a:p>
        </p:txBody>
      </p:sp>
      <p:sp>
        <p:nvSpPr>
          <p:cNvPr id="15" name="Footer Placeholder 5"/>
          <p:cNvSpPr>
            <a:spLocks noGrp="1"/>
          </p:cNvSpPr>
          <p:nvPr>
            <p:ph type="ftr" sz="quarter" idx="17"/>
          </p:nvPr>
        </p:nvSpPr>
        <p:spPr>
          <a:xfrm>
            <a:off x="381000" y="6235700"/>
            <a:ext cx="2590800" cy="365125"/>
          </a:xfrm>
        </p:spPr>
        <p:txBody>
          <a:bodyPr/>
          <a:lstStyle>
            <a:lvl1pPr eaLnBrk="0" hangingPunct="0">
              <a:defRPr>
                <a:solidFill>
                  <a:srgbClr val="FFFFFF"/>
                </a:solidFill>
              </a:defRPr>
            </a:lvl1pPr>
          </a:lstStyle>
          <a:p>
            <a:pPr marL="0" marR="0" lvl="0" indent="0" algn="l" defTabSz="457200" rtl="0" eaLnBrk="0" fontAlgn="base" latinLnBrk="0" hangingPunct="0">
              <a:lnSpc>
                <a:spcPct val="100000"/>
              </a:lnSpc>
              <a:spcBef>
                <a:spcPct val="0"/>
              </a:spcBef>
              <a:spcAft>
                <a:spcPct val="0"/>
              </a:spcAft>
              <a:buClrTx/>
              <a:buSzTx/>
              <a:buFontTx/>
              <a:buNone/>
              <a:tabLst/>
              <a:defRPr/>
            </a:pPr>
            <a:endParaRPr kumimoji="0" lang="en-US" altLang="en-US" sz="1100" b="0" i="0" u="none" strike="noStrike" kern="1200" cap="none" spc="0" normalizeH="0" baseline="0" noProof="0">
              <a:ln>
                <a:noFill/>
              </a:ln>
              <a:solidFill>
                <a:srgbClr val="FFFFFF"/>
              </a:solidFill>
              <a:effectLst/>
              <a:uLnTx/>
              <a:uFillTx/>
              <a:latin typeface="Rockwell" panose="02060603020205020403" pitchFamily="18" charset="0"/>
              <a:ea typeface="MS PGothic" pitchFamily="34" charset="-128"/>
              <a:cs typeface="+mn-cs"/>
            </a:endParaRPr>
          </a:p>
        </p:txBody>
      </p:sp>
      <p:sp>
        <p:nvSpPr>
          <p:cNvPr id="16" name="Slide Number Placeholder 6"/>
          <p:cNvSpPr>
            <a:spLocks noGrp="1"/>
          </p:cNvSpPr>
          <p:nvPr>
            <p:ph type="sldNum" sz="quarter" idx="18"/>
          </p:nvPr>
        </p:nvSpPr>
        <p:spPr/>
        <p:txBody>
          <a:bodyPr/>
          <a:lstStyle>
            <a:lvl1pPr eaLnBrk="0" hangingPunct="0">
              <a:defRPr/>
            </a:lvl1pPr>
          </a:lstStyle>
          <a:p>
            <a:pPr marL="0" marR="0" lvl="0" indent="0" algn="r" defTabSz="457200" rtl="0" eaLnBrk="0" fontAlgn="base" latinLnBrk="0" hangingPunct="0">
              <a:lnSpc>
                <a:spcPct val="100000"/>
              </a:lnSpc>
              <a:spcBef>
                <a:spcPct val="0"/>
              </a:spcBef>
              <a:spcAft>
                <a:spcPct val="0"/>
              </a:spcAft>
              <a:buClrTx/>
              <a:buSzTx/>
              <a:buFontTx/>
              <a:buNone/>
              <a:tabLst/>
              <a:defRPr/>
            </a:pPr>
            <a:fld id="{15B20776-8268-4BD6-9106-9BAD83C81BEC}" type="slidenum">
              <a:rPr kumimoji="0" lang="en-US" altLang="en-US" sz="1400" b="0" i="0" u="none" strike="noStrike" kern="1200" cap="none" spc="0" normalizeH="0" baseline="0" noProof="0">
                <a:ln>
                  <a:noFill/>
                </a:ln>
                <a:solidFill>
                  <a:srgbClr val="FFFFFF"/>
                </a:solidFill>
                <a:effectLst/>
                <a:uLnTx/>
                <a:uFillTx/>
                <a:latin typeface="Rockwell" panose="02060603020205020403" pitchFamily="18" charset="0"/>
                <a:ea typeface="MS PGothic" pitchFamily="34" charset="-128"/>
                <a:cs typeface="+mn-cs"/>
              </a:rPr>
              <a:pPr marL="0" marR="0" lvl="0" indent="0" algn="r" defTabSz="457200" rtl="0" eaLnBrk="0" fontAlgn="base" latinLnBrk="0" hangingPunct="0">
                <a:lnSpc>
                  <a:spcPct val="100000"/>
                </a:lnSpc>
                <a:spcBef>
                  <a:spcPct val="0"/>
                </a:spcBef>
                <a:spcAft>
                  <a:spcPct val="0"/>
                </a:spcAft>
                <a:buClrTx/>
                <a:buSzTx/>
                <a:buFontTx/>
                <a:buNone/>
                <a:tabLst/>
                <a:defRPr/>
              </a:pPr>
              <a:t>‹#›</a:t>
            </a:fld>
            <a:endParaRPr kumimoji="0" lang="en-US" altLang="en-US" sz="1400" b="0" i="0" u="none" strike="noStrike" kern="1200" cap="none" spc="0" normalizeH="0" baseline="0" noProof="0">
              <a:ln>
                <a:noFill/>
              </a:ln>
              <a:solidFill>
                <a:srgbClr val="FFFFFF"/>
              </a:solidFill>
              <a:effectLst/>
              <a:uLnTx/>
              <a:uFillTx/>
              <a:latin typeface="Rockwell" panose="02060603020205020403" pitchFamily="18" charset="0"/>
              <a:ea typeface="MS PGothic" pitchFamily="34" charset="-128"/>
              <a:cs typeface="+mn-cs"/>
            </a:endParaRPr>
          </a:p>
        </p:txBody>
      </p:sp>
    </p:spTree>
    <p:extLst>
      <p:ext uri="{BB962C8B-B14F-4D97-AF65-F5344CB8AC3E}">
        <p14:creationId xmlns:p14="http://schemas.microsoft.com/office/powerpoint/2010/main" val="1436354841"/>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p:cSld name="3 Pictures with Caption, Alt.">
    <p:spTree>
      <p:nvGrpSpPr>
        <p:cNvPr id="1" name=""/>
        <p:cNvGrpSpPr/>
        <p:nvPr/>
      </p:nvGrpSpPr>
      <p:grpSpPr>
        <a:xfrm>
          <a:off x="0" y="0"/>
          <a:ext cx="0" cy="0"/>
          <a:chOff x="0" y="0"/>
          <a:chExt cx="0" cy="0"/>
        </a:xfrm>
      </p:grpSpPr>
      <p:sp>
        <p:nvSpPr>
          <p:cNvPr id="7" name="Rectangle 6"/>
          <p:cNvSpPr/>
          <p:nvPr/>
        </p:nvSpPr>
        <p:spPr>
          <a:xfrm>
            <a:off x="8166100" y="282575"/>
            <a:ext cx="685800" cy="30162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sz="2400">
                <a:solidFill>
                  <a:schemeClr val="tx1"/>
                </a:solidFill>
                <a:latin typeface="Rockwell" panose="02060603020205020403" pitchFamily="18" charset="0"/>
                <a:ea typeface="MS PGothic" pitchFamily="34" charset="-128"/>
              </a:defRPr>
            </a:lvl1pPr>
            <a:lvl2pPr marL="37931725" indent="-37474525">
              <a:defRPr sz="2400">
                <a:solidFill>
                  <a:schemeClr val="tx1"/>
                </a:solidFill>
                <a:latin typeface="Rockwell" panose="02060603020205020403" pitchFamily="18" charset="0"/>
                <a:ea typeface="MS PGothic" pitchFamily="34" charset="-128"/>
              </a:defRPr>
            </a:lvl2pPr>
            <a:lvl3pPr>
              <a:defRPr sz="2400">
                <a:solidFill>
                  <a:schemeClr val="tx1"/>
                </a:solidFill>
                <a:latin typeface="Rockwell" panose="02060603020205020403" pitchFamily="18" charset="0"/>
                <a:ea typeface="MS PGothic" pitchFamily="34" charset="-128"/>
              </a:defRPr>
            </a:lvl3pPr>
            <a:lvl4pPr>
              <a:defRPr sz="2400">
                <a:solidFill>
                  <a:schemeClr val="tx1"/>
                </a:solidFill>
                <a:latin typeface="Rockwell" panose="02060603020205020403" pitchFamily="18" charset="0"/>
                <a:ea typeface="MS PGothic" pitchFamily="34" charset="-128"/>
              </a:defRPr>
            </a:lvl4pPr>
            <a:lvl5pPr>
              <a:defRPr sz="2400">
                <a:solidFill>
                  <a:schemeClr val="tx1"/>
                </a:solidFill>
                <a:latin typeface="Rockwell" panose="02060603020205020403" pitchFamily="18" charset="0"/>
                <a:ea typeface="MS PGothic" pitchFamily="34" charset="-128"/>
              </a:defRPr>
            </a:lvl5pPr>
            <a:lvl6pPr marL="457200" eaLnBrk="0" fontAlgn="base" hangingPunct="0">
              <a:spcBef>
                <a:spcPct val="0"/>
              </a:spcBef>
              <a:spcAft>
                <a:spcPct val="0"/>
              </a:spcAft>
              <a:defRPr sz="2400">
                <a:solidFill>
                  <a:schemeClr val="tx1"/>
                </a:solidFill>
                <a:latin typeface="Rockwell" panose="02060603020205020403" pitchFamily="18" charset="0"/>
                <a:ea typeface="MS PGothic" pitchFamily="34" charset="-128"/>
              </a:defRPr>
            </a:lvl6pPr>
            <a:lvl7pPr marL="914400" eaLnBrk="0" fontAlgn="base" hangingPunct="0">
              <a:spcBef>
                <a:spcPct val="0"/>
              </a:spcBef>
              <a:spcAft>
                <a:spcPct val="0"/>
              </a:spcAft>
              <a:defRPr sz="2400">
                <a:solidFill>
                  <a:schemeClr val="tx1"/>
                </a:solidFill>
                <a:latin typeface="Rockwell" panose="02060603020205020403" pitchFamily="18" charset="0"/>
                <a:ea typeface="MS PGothic" pitchFamily="34" charset="-128"/>
              </a:defRPr>
            </a:lvl7pPr>
            <a:lvl8pPr marL="1371600" eaLnBrk="0" fontAlgn="base" hangingPunct="0">
              <a:spcBef>
                <a:spcPct val="0"/>
              </a:spcBef>
              <a:spcAft>
                <a:spcPct val="0"/>
              </a:spcAft>
              <a:defRPr sz="2400">
                <a:solidFill>
                  <a:schemeClr val="tx1"/>
                </a:solidFill>
                <a:latin typeface="Rockwell" panose="02060603020205020403" pitchFamily="18" charset="0"/>
                <a:ea typeface="MS PGothic" pitchFamily="34" charset="-128"/>
              </a:defRPr>
            </a:lvl8pPr>
            <a:lvl9pPr marL="1828800" eaLnBrk="0" fontAlgn="base" hangingPunct="0">
              <a:spcBef>
                <a:spcPct val="0"/>
              </a:spcBef>
              <a:spcAft>
                <a:spcPct val="0"/>
              </a:spcAft>
              <a:defRPr sz="2400">
                <a:solidFill>
                  <a:schemeClr val="tx1"/>
                </a:solidFill>
                <a:latin typeface="Rockwell" panose="02060603020205020403" pitchFamily="18" charset="0"/>
                <a:ea typeface="MS PGothic" pitchFamily="34" charset="-128"/>
              </a:defRPr>
            </a:lvl9pPr>
          </a:lstStyle>
          <a:p>
            <a:pPr marL="0" marR="0" lvl="0" indent="0" algn="ctr" defTabSz="457200" rtl="0" eaLnBrk="1" fontAlgn="base" latinLnBrk="0" hangingPunct="1">
              <a:lnSpc>
                <a:spcPct val="100000"/>
              </a:lnSpc>
              <a:spcBef>
                <a:spcPct val="0"/>
              </a:spcBef>
              <a:spcAft>
                <a:spcPct val="0"/>
              </a:spcAft>
              <a:buClrTx/>
              <a:buSzTx/>
              <a:buFontTx/>
              <a:buNone/>
              <a:tabLst/>
              <a:defRPr/>
            </a:pPr>
            <a:endParaRPr kumimoji="0" lang="en-US" altLang="en-US" sz="1800" b="0" i="0" u="none" strike="noStrike" kern="1200" cap="none" spc="0" normalizeH="0" baseline="0" noProof="0" smtClean="0">
              <a:ln>
                <a:noFill/>
              </a:ln>
              <a:solidFill>
                <a:srgbClr val="FFFFFF"/>
              </a:solidFill>
              <a:effectLst/>
              <a:uLnTx/>
              <a:uFillTx/>
              <a:latin typeface="Rockwell" panose="02060603020205020403" pitchFamily="18" charset="0"/>
              <a:ea typeface="MS PGothic" pitchFamily="34" charset="-128"/>
              <a:cs typeface="+mn-cs"/>
            </a:endParaRPr>
          </a:p>
        </p:txBody>
      </p:sp>
      <p:sp>
        <p:nvSpPr>
          <p:cNvPr id="8" name="TextBox 7"/>
          <p:cNvSpPr txBox="1">
            <a:spLocks noChangeArrowheads="1"/>
          </p:cNvSpPr>
          <p:nvPr/>
        </p:nvSpPr>
        <p:spPr bwMode="auto">
          <a:xfrm>
            <a:off x="4749800" y="3370263"/>
            <a:ext cx="220663" cy="369887"/>
          </a:xfrm>
          <a:prstGeom prst="rect">
            <a:avLst/>
          </a:prstGeom>
          <a:noFill/>
          <a:ln>
            <a:noFill/>
          </a:ln>
          <a:extLst/>
        </p:spPr>
        <p:txBody>
          <a:bodyPr lIns="0" tIns="0" rIns="0" bIns="0">
            <a:spAutoFit/>
          </a:bodyPr>
          <a:lstStyle>
            <a:lvl1pPr>
              <a:defRPr sz="2400">
                <a:solidFill>
                  <a:schemeClr val="tx1"/>
                </a:solidFill>
                <a:latin typeface="Rockwell" panose="02060603020205020403" pitchFamily="18" charset="0"/>
                <a:ea typeface="MS PGothic" pitchFamily="34" charset="-128"/>
              </a:defRPr>
            </a:lvl1pPr>
            <a:lvl2pPr marL="37931725" indent="-37474525">
              <a:defRPr sz="2400">
                <a:solidFill>
                  <a:schemeClr val="tx1"/>
                </a:solidFill>
                <a:latin typeface="Rockwell" panose="02060603020205020403" pitchFamily="18" charset="0"/>
                <a:ea typeface="MS PGothic" pitchFamily="34" charset="-128"/>
              </a:defRPr>
            </a:lvl2pPr>
            <a:lvl3pPr>
              <a:defRPr sz="2400">
                <a:solidFill>
                  <a:schemeClr val="tx1"/>
                </a:solidFill>
                <a:latin typeface="Rockwell" panose="02060603020205020403" pitchFamily="18" charset="0"/>
                <a:ea typeface="MS PGothic" pitchFamily="34" charset="-128"/>
              </a:defRPr>
            </a:lvl3pPr>
            <a:lvl4pPr>
              <a:defRPr sz="2400">
                <a:solidFill>
                  <a:schemeClr val="tx1"/>
                </a:solidFill>
                <a:latin typeface="Rockwell" panose="02060603020205020403" pitchFamily="18" charset="0"/>
                <a:ea typeface="MS PGothic" pitchFamily="34" charset="-128"/>
              </a:defRPr>
            </a:lvl4pPr>
            <a:lvl5pPr>
              <a:defRPr sz="2400">
                <a:solidFill>
                  <a:schemeClr val="tx1"/>
                </a:solidFill>
                <a:latin typeface="Rockwell" panose="02060603020205020403" pitchFamily="18" charset="0"/>
                <a:ea typeface="MS PGothic" pitchFamily="34" charset="-128"/>
              </a:defRPr>
            </a:lvl5pPr>
            <a:lvl6pPr marL="457200" eaLnBrk="0" fontAlgn="base" hangingPunct="0">
              <a:spcBef>
                <a:spcPct val="0"/>
              </a:spcBef>
              <a:spcAft>
                <a:spcPct val="0"/>
              </a:spcAft>
              <a:defRPr sz="2400">
                <a:solidFill>
                  <a:schemeClr val="tx1"/>
                </a:solidFill>
                <a:latin typeface="Rockwell" panose="02060603020205020403" pitchFamily="18" charset="0"/>
                <a:ea typeface="MS PGothic" pitchFamily="34" charset="-128"/>
              </a:defRPr>
            </a:lvl6pPr>
            <a:lvl7pPr marL="914400" eaLnBrk="0" fontAlgn="base" hangingPunct="0">
              <a:spcBef>
                <a:spcPct val="0"/>
              </a:spcBef>
              <a:spcAft>
                <a:spcPct val="0"/>
              </a:spcAft>
              <a:defRPr sz="2400">
                <a:solidFill>
                  <a:schemeClr val="tx1"/>
                </a:solidFill>
                <a:latin typeface="Rockwell" panose="02060603020205020403" pitchFamily="18" charset="0"/>
                <a:ea typeface="MS PGothic" pitchFamily="34" charset="-128"/>
              </a:defRPr>
            </a:lvl7pPr>
            <a:lvl8pPr marL="1371600" eaLnBrk="0" fontAlgn="base" hangingPunct="0">
              <a:spcBef>
                <a:spcPct val="0"/>
              </a:spcBef>
              <a:spcAft>
                <a:spcPct val="0"/>
              </a:spcAft>
              <a:defRPr sz="2400">
                <a:solidFill>
                  <a:schemeClr val="tx1"/>
                </a:solidFill>
                <a:latin typeface="Rockwell" panose="02060603020205020403" pitchFamily="18" charset="0"/>
                <a:ea typeface="MS PGothic" pitchFamily="34" charset="-128"/>
              </a:defRPr>
            </a:lvl8pPr>
            <a:lvl9pPr marL="1828800" eaLnBrk="0" fontAlgn="base" hangingPunct="0">
              <a:spcBef>
                <a:spcPct val="0"/>
              </a:spcBef>
              <a:spcAft>
                <a:spcPct val="0"/>
              </a:spcAft>
              <a:defRPr sz="2400">
                <a:solidFill>
                  <a:schemeClr val="tx1"/>
                </a:solidFill>
                <a:latin typeface="Rockwell" panose="02060603020205020403" pitchFamily="18" charset="0"/>
                <a:ea typeface="MS PGothic" pitchFamily="34"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defRPr/>
            </a:pPr>
            <a:r>
              <a:rPr kumimoji="0" lang="en-US" altLang="en-US" sz="2400" b="1" i="0" u="none" strike="noStrike" kern="1200" cap="none" spc="0" normalizeH="0" baseline="0" noProof="0" smtClean="0">
                <a:ln>
                  <a:noFill/>
                </a:ln>
                <a:solidFill>
                  <a:srgbClr val="A1C4E3"/>
                </a:solidFill>
                <a:effectLst/>
                <a:uLnTx/>
                <a:uFillTx/>
                <a:latin typeface="Rockwell" panose="02060603020205020403" pitchFamily="18" charset="0"/>
                <a:ea typeface="MS PGothic" pitchFamily="34" charset="-128"/>
                <a:cs typeface="+mn-cs"/>
              </a:rPr>
              <a:t>+ </a:t>
            </a:r>
          </a:p>
        </p:txBody>
      </p:sp>
      <p:sp>
        <p:nvSpPr>
          <p:cNvPr id="2" name="Title 1"/>
          <p:cNvSpPr>
            <a:spLocks noGrp="1"/>
          </p:cNvSpPr>
          <p:nvPr>
            <p:ph type="title"/>
          </p:nvPr>
        </p:nvSpPr>
        <p:spPr>
          <a:xfrm>
            <a:off x="4953000" y="3124200"/>
            <a:ext cx="3108960" cy="871538"/>
          </a:xfrm>
        </p:spPr>
        <p:txBody>
          <a:bodyPr anchor="b">
            <a:normAutofit/>
          </a:bodyPr>
          <a:lstStyle>
            <a:lvl1pPr algn="l">
              <a:defRPr sz="2600" b="0"/>
            </a:lvl1pPr>
          </a:lstStyle>
          <a:p>
            <a:r>
              <a:rPr lang="en-US" smtClean="0"/>
              <a:t>Click to edit Master title style</a:t>
            </a:r>
            <a:endParaRPr/>
          </a:p>
        </p:txBody>
      </p:sp>
      <p:sp>
        <p:nvSpPr>
          <p:cNvPr id="3" name="Picture Placeholder 2"/>
          <p:cNvSpPr>
            <a:spLocks noGrp="1"/>
          </p:cNvSpPr>
          <p:nvPr>
            <p:ph type="pic" idx="1"/>
          </p:nvPr>
        </p:nvSpPr>
        <p:spPr>
          <a:xfrm>
            <a:off x="277905" y="2365248"/>
            <a:ext cx="4240119" cy="4187952"/>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noProof="0"/>
          </a:p>
        </p:txBody>
      </p:sp>
      <p:sp>
        <p:nvSpPr>
          <p:cNvPr id="4" name="Text Placeholder 3"/>
          <p:cNvSpPr>
            <a:spLocks noGrp="1"/>
          </p:cNvSpPr>
          <p:nvPr>
            <p:ph type="body" sz="half" idx="2"/>
          </p:nvPr>
        </p:nvSpPr>
        <p:spPr>
          <a:xfrm>
            <a:off x="4953000" y="3995737"/>
            <a:ext cx="3108960" cy="2147888"/>
          </a:xfrm>
        </p:spPr>
        <p:txBody>
          <a:bodyPr/>
          <a:lstStyle>
            <a:lvl1pPr marL="0" indent="0">
              <a:spcBef>
                <a:spcPts val="600"/>
              </a:spcBef>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14" name="Picture Placeholder 12"/>
          <p:cNvSpPr>
            <a:spLocks noGrp="1"/>
          </p:cNvSpPr>
          <p:nvPr>
            <p:ph type="pic" sz="quarter" idx="13"/>
          </p:nvPr>
        </p:nvSpPr>
        <p:spPr>
          <a:xfrm>
            <a:off x="277905" y="228600"/>
            <a:ext cx="2057400" cy="2039112"/>
          </a:xfrm>
        </p:spPr>
        <p:txBody>
          <a:bodyPr rtlCol="0">
            <a:normAutofit/>
          </a:bodyPr>
          <a:lstStyle>
            <a:lvl1pPr>
              <a:buNone/>
              <a:defRPr/>
            </a:lvl1pPr>
          </a:lstStyle>
          <a:p>
            <a:pPr lvl="0"/>
            <a:r>
              <a:rPr lang="en-US" noProof="0" smtClean="0"/>
              <a:t>Click icon to add picture</a:t>
            </a:r>
            <a:endParaRPr noProof="0"/>
          </a:p>
        </p:txBody>
      </p:sp>
      <p:sp>
        <p:nvSpPr>
          <p:cNvPr id="15" name="Picture Placeholder 12"/>
          <p:cNvSpPr>
            <a:spLocks noGrp="1"/>
          </p:cNvSpPr>
          <p:nvPr>
            <p:ph type="pic" sz="quarter" idx="14"/>
          </p:nvPr>
        </p:nvSpPr>
        <p:spPr>
          <a:xfrm>
            <a:off x="2460625" y="228600"/>
            <a:ext cx="2057400" cy="2039112"/>
          </a:xfrm>
        </p:spPr>
        <p:txBody>
          <a:bodyPr rtlCol="0">
            <a:normAutofit/>
          </a:bodyPr>
          <a:lstStyle>
            <a:lvl1pPr>
              <a:buNone/>
              <a:defRPr/>
            </a:lvl1pPr>
          </a:lstStyle>
          <a:p>
            <a:pPr lvl="0"/>
            <a:r>
              <a:rPr lang="en-US" noProof="0" smtClean="0"/>
              <a:t>Click icon to add picture</a:t>
            </a:r>
            <a:endParaRPr noProof="0"/>
          </a:p>
        </p:txBody>
      </p:sp>
      <p:sp>
        <p:nvSpPr>
          <p:cNvPr id="9" name="Date Placeholder 4"/>
          <p:cNvSpPr>
            <a:spLocks noGrp="1"/>
          </p:cNvSpPr>
          <p:nvPr>
            <p:ph type="dt" sz="half" idx="15"/>
          </p:nvPr>
        </p:nvSpPr>
        <p:spPr>
          <a:xfrm>
            <a:off x="7391400" y="6423025"/>
            <a:ext cx="1536700" cy="365125"/>
          </a:xfrm>
        </p:spPr>
        <p:txBody>
          <a:bodyPr/>
          <a:lstStyle>
            <a:lvl1pPr eaLnBrk="0" hangingPunct="0">
              <a:defRPr/>
            </a:lvl1pPr>
          </a:lstStyle>
          <a:p>
            <a:pPr marL="0" marR="0" lvl="0" indent="0" algn="r" defTabSz="457200" rtl="0" eaLnBrk="0" fontAlgn="base" latinLnBrk="0" hangingPunct="0">
              <a:lnSpc>
                <a:spcPct val="100000"/>
              </a:lnSpc>
              <a:spcBef>
                <a:spcPct val="0"/>
              </a:spcBef>
              <a:spcAft>
                <a:spcPct val="0"/>
              </a:spcAft>
              <a:buClrTx/>
              <a:buSzTx/>
              <a:buFontTx/>
              <a:buNone/>
              <a:tabLst/>
              <a:defRPr/>
            </a:pPr>
            <a:fld id="{CD20355C-907D-4289-B1A3-E6B8B43E25EF}" type="datetime1">
              <a:rPr kumimoji="0" lang="en-US" altLang="en-US" sz="1100" b="0" i="0" u="none" strike="noStrike" kern="1200" cap="none" spc="0" normalizeH="0" baseline="0" noProof="0">
                <a:ln>
                  <a:noFill/>
                </a:ln>
                <a:solidFill>
                  <a:srgbClr val="595959"/>
                </a:solidFill>
                <a:effectLst/>
                <a:uLnTx/>
                <a:uFillTx/>
                <a:latin typeface="Rockwell" panose="02060603020205020403" pitchFamily="18" charset="0"/>
                <a:ea typeface="MS PGothic" pitchFamily="34" charset="-128"/>
                <a:cs typeface="+mn-cs"/>
              </a:rPr>
              <a:pPr marL="0" marR="0" lvl="0" indent="0" algn="r" defTabSz="457200" rtl="0" eaLnBrk="0" fontAlgn="base" latinLnBrk="0" hangingPunct="0">
                <a:lnSpc>
                  <a:spcPct val="100000"/>
                </a:lnSpc>
                <a:spcBef>
                  <a:spcPct val="0"/>
                </a:spcBef>
                <a:spcAft>
                  <a:spcPct val="0"/>
                </a:spcAft>
                <a:buClrTx/>
                <a:buSzTx/>
                <a:buFontTx/>
                <a:buNone/>
                <a:tabLst/>
                <a:defRPr/>
              </a:pPr>
              <a:t>7/26/2018</a:t>
            </a:fld>
            <a:endParaRPr kumimoji="0" lang="en-US" altLang="en-US" sz="1100" b="0" i="0" u="none" strike="noStrike" kern="1200" cap="none" spc="0" normalizeH="0" baseline="0" noProof="0">
              <a:ln>
                <a:noFill/>
              </a:ln>
              <a:solidFill>
                <a:srgbClr val="595959"/>
              </a:solidFill>
              <a:effectLst/>
              <a:uLnTx/>
              <a:uFillTx/>
              <a:latin typeface="Rockwell" panose="02060603020205020403" pitchFamily="18" charset="0"/>
              <a:ea typeface="MS PGothic" pitchFamily="34" charset="-128"/>
              <a:cs typeface="+mn-cs"/>
            </a:endParaRPr>
          </a:p>
        </p:txBody>
      </p:sp>
      <p:sp>
        <p:nvSpPr>
          <p:cNvPr id="10" name="Footer Placeholder 5"/>
          <p:cNvSpPr>
            <a:spLocks noGrp="1"/>
          </p:cNvSpPr>
          <p:nvPr>
            <p:ph type="ftr" sz="quarter" idx="16"/>
          </p:nvPr>
        </p:nvSpPr>
        <p:spPr>
          <a:xfrm>
            <a:off x="4191000" y="6423025"/>
            <a:ext cx="3005138" cy="365125"/>
          </a:xfrm>
        </p:spPr>
        <p:txBody>
          <a:bodyPr/>
          <a:lstStyle>
            <a:lvl1pPr eaLnBrk="0" hangingPunct="0">
              <a:defRPr/>
            </a:lvl1pPr>
          </a:lstStyle>
          <a:p>
            <a:pPr marL="0" marR="0" lvl="0" indent="0" algn="l" defTabSz="457200" rtl="0" eaLnBrk="0" fontAlgn="base" latinLnBrk="0" hangingPunct="0">
              <a:lnSpc>
                <a:spcPct val="100000"/>
              </a:lnSpc>
              <a:spcBef>
                <a:spcPct val="0"/>
              </a:spcBef>
              <a:spcAft>
                <a:spcPct val="0"/>
              </a:spcAft>
              <a:buClrTx/>
              <a:buSzTx/>
              <a:buFontTx/>
              <a:buNone/>
              <a:tabLst/>
              <a:defRPr/>
            </a:pPr>
            <a:endParaRPr kumimoji="0" lang="en-US" altLang="en-US" sz="1100" b="0" i="0" u="none" strike="noStrike" kern="1200" cap="none" spc="0" normalizeH="0" baseline="0" noProof="0">
              <a:ln>
                <a:noFill/>
              </a:ln>
              <a:solidFill>
                <a:srgbClr val="595959"/>
              </a:solidFill>
              <a:effectLst/>
              <a:uLnTx/>
              <a:uFillTx/>
              <a:latin typeface="Rockwell" panose="02060603020205020403" pitchFamily="18" charset="0"/>
              <a:ea typeface="MS PGothic" pitchFamily="34" charset="-128"/>
              <a:cs typeface="+mn-cs"/>
            </a:endParaRPr>
          </a:p>
        </p:txBody>
      </p:sp>
      <p:sp>
        <p:nvSpPr>
          <p:cNvPr id="11" name="Slide Number Placeholder 6"/>
          <p:cNvSpPr>
            <a:spLocks noGrp="1"/>
          </p:cNvSpPr>
          <p:nvPr>
            <p:ph type="sldNum" sz="quarter" idx="17"/>
          </p:nvPr>
        </p:nvSpPr>
        <p:spPr/>
        <p:txBody>
          <a:bodyPr/>
          <a:lstStyle>
            <a:lvl1pPr eaLnBrk="0" hangingPunct="0">
              <a:defRPr/>
            </a:lvl1pPr>
          </a:lstStyle>
          <a:p>
            <a:pPr marL="0" marR="0" lvl="0" indent="0" algn="r" defTabSz="457200" rtl="0" eaLnBrk="0" fontAlgn="base" latinLnBrk="0" hangingPunct="0">
              <a:lnSpc>
                <a:spcPct val="100000"/>
              </a:lnSpc>
              <a:spcBef>
                <a:spcPct val="0"/>
              </a:spcBef>
              <a:spcAft>
                <a:spcPct val="0"/>
              </a:spcAft>
              <a:buClrTx/>
              <a:buSzTx/>
              <a:buFontTx/>
              <a:buNone/>
              <a:tabLst/>
              <a:defRPr/>
            </a:pPr>
            <a:fld id="{F03E7481-575A-40B5-B16C-D021A7B43E01}" type="slidenum">
              <a:rPr kumimoji="0" lang="en-US" altLang="en-US" sz="1400" b="0" i="0" u="none" strike="noStrike" kern="1200" cap="none" spc="0" normalizeH="0" baseline="0" noProof="0">
                <a:ln>
                  <a:noFill/>
                </a:ln>
                <a:solidFill>
                  <a:srgbClr val="FFFFFF"/>
                </a:solidFill>
                <a:effectLst/>
                <a:uLnTx/>
                <a:uFillTx/>
                <a:latin typeface="Rockwell" panose="02060603020205020403" pitchFamily="18" charset="0"/>
                <a:ea typeface="MS PGothic" pitchFamily="34" charset="-128"/>
                <a:cs typeface="+mn-cs"/>
              </a:rPr>
              <a:pPr marL="0" marR="0" lvl="0" indent="0" algn="r" defTabSz="457200" rtl="0" eaLnBrk="0" fontAlgn="base" latinLnBrk="0" hangingPunct="0">
                <a:lnSpc>
                  <a:spcPct val="100000"/>
                </a:lnSpc>
                <a:spcBef>
                  <a:spcPct val="0"/>
                </a:spcBef>
                <a:spcAft>
                  <a:spcPct val="0"/>
                </a:spcAft>
                <a:buClrTx/>
                <a:buSzTx/>
                <a:buFontTx/>
                <a:buNone/>
                <a:tabLst/>
                <a:defRPr/>
              </a:pPr>
              <a:t>‹#›</a:t>
            </a:fld>
            <a:endParaRPr kumimoji="0" lang="en-US" altLang="en-US" sz="1400" b="0" i="0" u="none" strike="noStrike" kern="1200" cap="none" spc="0" normalizeH="0" baseline="0" noProof="0">
              <a:ln>
                <a:noFill/>
              </a:ln>
              <a:solidFill>
                <a:srgbClr val="FFFFFF"/>
              </a:solidFill>
              <a:effectLst/>
              <a:uLnTx/>
              <a:uFillTx/>
              <a:latin typeface="Rockwell" panose="02060603020205020403" pitchFamily="18" charset="0"/>
              <a:ea typeface="MS PGothic" pitchFamily="34" charset="-128"/>
              <a:cs typeface="+mn-cs"/>
            </a:endParaRPr>
          </a:p>
        </p:txBody>
      </p:sp>
    </p:spTree>
    <p:extLst>
      <p:ext uri="{BB962C8B-B14F-4D97-AF65-F5344CB8AC3E}">
        <p14:creationId xmlns:p14="http://schemas.microsoft.com/office/powerpoint/2010/main" val="4087588659"/>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p:cSld name="Title and Vertical Text">
    <p:spTree>
      <p:nvGrpSpPr>
        <p:cNvPr id="1" name=""/>
        <p:cNvGrpSpPr/>
        <p:nvPr/>
      </p:nvGrpSpPr>
      <p:grpSpPr>
        <a:xfrm>
          <a:off x="0" y="0"/>
          <a:ext cx="0" cy="0"/>
          <a:chOff x="0" y="0"/>
          <a:chExt cx="0" cy="0"/>
        </a:xfrm>
      </p:grpSpPr>
      <p:sp>
        <p:nvSpPr>
          <p:cNvPr id="4" name="Rectangle 3"/>
          <p:cNvSpPr/>
          <p:nvPr/>
        </p:nvSpPr>
        <p:spPr>
          <a:xfrm>
            <a:off x="8166100" y="282575"/>
            <a:ext cx="685800" cy="1600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sz="2400">
                <a:solidFill>
                  <a:schemeClr val="tx1"/>
                </a:solidFill>
                <a:latin typeface="Rockwell" panose="02060603020205020403" pitchFamily="18" charset="0"/>
                <a:ea typeface="MS PGothic" pitchFamily="34" charset="-128"/>
              </a:defRPr>
            </a:lvl1pPr>
            <a:lvl2pPr marL="37931725" indent="-37474525">
              <a:defRPr sz="2400">
                <a:solidFill>
                  <a:schemeClr val="tx1"/>
                </a:solidFill>
                <a:latin typeface="Rockwell" panose="02060603020205020403" pitchFamily="18" charset="0"/>
                <a:ea typeface="MS PGothic" pitchFamily="34" charset="-128"/>
              </a:defRPr>
            </a:lvl2pPr>
            <a:lvl3pPr>
              <a:defRPr sz="2400">
                <a:solidFill>
                  <a:schemeClr val="tx1"/>
                </a:solidFill>
                <a:latin typeface="Rockwell" panose="02060603020205020403" pitchFamily="18" charset="0"/>
                <a:ea typeface="MS PGothic" pitchFamily="34" charset="-128"/>
              </a:defRPr>
            </a:lvl3pPr>
            <a:lvl4pPr>
              <a:defRPr sz="2400">
                <a:solidFill>
                  <a:schemeClr val="tx1"/>
                </a:solidFill>
                <a:latin typeface="Rockwell" panose="02060603020205020403" pitchFamily="18" charset="0"/>
                <a:ea typeface="MS PGothic" pitchFamily="34" charset="-128"/>
              </a:defRPr>
            </a:lvl4pPr>
            <a:lvl5pPr>
              <a:defRPr sz="2400">
                <a:solidFill>
                  <a:schemeClr val="tx1"/>
                </a:solidFill>
                <a:latin typeface="Rockwell" panose="02060603020205020403" pitchFamily="18" charset="0"/>
                <a:ea typeface="MS PGothic" pitchFamily="34" charset="-128"/>
              </a:defRPr>
            </a:lvl5pPr>
            <a:lvl6pPr marL="457200" eaLnBrk="0" fontAlgn="base" hangingPunct="0">
              <a:spcBef>
                <a:spcPct val="0"/>
              </a:spcBef>
              <a:spcAft>
                <a:spcPct val="0"/>
              </a:spcAft>
              <a:defRPr sz="2400">
                <a:solidFill>
                  <a:schemeClr val="tx1"/>
                </a:solidFill>
                <a:latin typeface="Rockwell" panose="02060603020205020403" pitchFamily="18" charset="0"/>
                <a:ea typeface="MS PGothic" pitchFamily="34" charset="-128"/>
              </a:defRPr>
            </a:lvl6pPr>
            <a:lvl7pPr marL="914400" eaLnBrk="0" fontAlgn="base" hangingPunct="0">
              <a:spcBef>
                <a:spcPct val="0"/>
              </a:spcBef>
              <a:spcAft>
                <a:spcPct val="0"/>
              </a:spcAft>
              <a:defRPr sz="2400">
                <a:solidFill>
                  <a:schemeClr val="tx1"/>
                </a:solidFill>
                <a:latin typeface="Rockwell" panose="02060603020205020403" pitchFamily="18" charset="0"/>
                <a:ea typeface="MS PGothic" pitchFamily="34" charset="-128"/>
              </a:defRPr>
            </a:lvl7pPr>
            <a:lvl8pPr marL="1371600" eaLnBrk="0" fontAlgn="base" hangingPunct="0">
              <a:spcBef>
                <a:spcPct val="0"/>
              </a:spcBef>
              <a:spcAft>
                <a:spcPct val="0"/>
              </a:spcAft>
              <a:defRPr sz="2400">
                <a:solidFill>
                  <a:schemeClr val="tx1"/>
                </a:solidFill>
                <a:latin typeface="Rockwell" panose="02060603020205020403" pitchFamily="18" charset="0"/>
                <a:ea typeface="MS PGothic" pitchFamily="34" charset="-128"/>
              </a:defRPr>
            </a:lvl8pPr>
            <a:lvl9pPr marL="1828800" eaLnBrk="0" fontAlgn="base" hangingPunct="0">
              <a:spcBef>
                <a:spcPct val="0"/>
              </a:spcBef>
              <a:spcAft>
                <a:spcPct val="0"/>
              </a:spcAft>
              <a:defRPr sz="2400">
                <a:solidFill>
                  <a:schemeClr val="tx1"/>
                </a:solidFill>
                <a:latin typeface="Rockwell" panose="02060603020205020403" pitchFamily="18" charset="0"/>
                <a:ea typeface="MS PGothic" pitchFamily="34" charset="-128"/>
              </a:defRPr>
            </a:lvl9pPr>
          </a:lstStyle>
          <a:p>
            <a:pPr marL="0" marR="0" lvl="0" indent="0" algn="ctr" defTabSz="457200" rtl="0" eaLnBrk="1" fontAlgn="base" latinLnBrk="0" hangingPunct="1">
              <a:lnSpc>
                <a:spcPct val="100000"/>
              </a:lnSpc>
              <a:spcBef>
                <a:spcPct val="0"/>
              </a:spcBef>
              <a:spcAft>
                <a:spcPct val="0"/>
              </a:spcAft>
              <a:buClrTx/>
              <a:buSzTx/>
              <a:buFontTx/>
              <a:buNone/>
              <a:tabLst/>
              <a:defRPr/>
            </a:pPr>
            <a:endParaRPr kumimoji="0" lang="en-US" altLang="en-US" sz="1800" b="0" i="0" u="none" strike="noStrike" kern="1200" cap="none" spc="0" normalizeH="0" baseline="0" noProof="0" smtClean="0">
              <a:ln>
                <a:noFill/>
              </a:ln>
              <a:solidFill>
                <a:srgbClr val="FFFFFF"/>
              </a:solidFill>
              <a:effectLst/>
              <a:uLnTx/>
              <a:uFillTx/>
              <a:latin typeface="Rockwell" panose="02060603020205020403" pitchFamily="18" charset="0"/>
              <a:ea typeface="MS PGothic" pitchFamily="34" charset="-128"/>
              <a:cs typeface="+mn-cs"/>
            </a:endParaRPr>
          </a:p>
        </p:txBody>
      </p:sp>
      <p:sp>
        <p:nvSpPr>
          <p:cNvPr id="5" name="TextBox 4"/>
          <p:cNvSpPr txBox="1">
            <a:spLocks noChangeArrowheads="1"/>
          </p:cNvSpPr>
          <p:nvPr/>
        </p:nvSpPr>
        <p:spPr bwMode="auto">
          <a:xfrm>
            <a:off x="223838" y="228600"/>
            <a:ext cx="260350" cy="554038"/>
          </a:xfrm>
          <a:prstGeom prst="rect">
            <a:avLst/>
          </a:prstGeom>
          <a:noFill/>
          <a:ln>
            <a:noFill/>
          </a:ln>
          <a:extLst/>
        </p:spPr>
        <p:txBody>
          <a:bodyPr lIns="0" tIns="0" rIns="0" bIns="0">
            <a:spAutoFit/>
          </a:bodyPr>
          <a:lstStyle>
            <a:lvl1pPr>
              <a:defRPr sz="2400">
                <a:solidFill>
                  <a:schemeClr val="tx1"/>
                </a:solidFill>
                <a:latin typeface="Rockwell" panose="02060603020205020403" pitchFamily="18" charset="0"/>
                <a:ea typeface="MS PGothic" pitchFamily="34" charset="-128"/>
              </a:defRPr>
            </a:lvl1pPr>
            <a:lvl2pPr marL="37931725" indent="-37474525">
              <a:defRPr sz="2400">
                <a:solidFill>
                  <a:schemeClr val="tx1"/>
                </a:solidFill>
                <a:latin typeface="Rockwell" panose="02060603020205020403" pitchFamily="18" charset="0"/>
                <a:ea typeface="MS PGothic" pitchFamily="34" charset="-128"/>
              </a:defRPr>
            </a:lvl2pPr>
            <a:lvl3pPr>
              <a:defRPr sz="2400">
                <a:solidFill>
                  <a:schemeClr val="tx1"/>
                </a:solidFill>
                <a:latin typeface="Rockwell" panose="02060603020205020403" pitchFamily="18" charset="0"/>
                <a:ea typeface="MS PGothic" pitchFamily="34" charset="-128"/>
              </a:defRPr>
            </a:lvl3pPr>
            <a:lvl4pPr>
              <a:defRPr sz="2400">
                <a:solidFill>
                  <a:schemeClr val="tx1"/>
                </a:solidFill>
                <a:latin typeface="Rockwell" panose="02060603020205020403" pitchFamily="18" charset="0"/>
                <a:ea typeface="MS PGothic" pitchFamily="34" charset="-128"/>
              </a:defRPr>
            </a:lvl4pPr>
            <a:lvl5pPr>
              <a:defRPr sz="2400">
                <a:solidFill>
                  <a:schemeClr val="tx1"/>
                </a:solidFill>
                <a:latin typeface="Rockwell" panose="02060603020205020403" pitchFamily="18" charset="0"/>
                <a:ea typeface="MS PGothic" pitchFamily="34" charset="-128"/>
              </a:defRPr>
            </a:lvl5pPr>
            <a:lvl6pPr marL="457200" eaLnBrk="0" fontAlgn="base" hangingPunct="0">
              <a:spcBef>
                <a:spcPct val="0"/>
              </a:spcBef>
              <a:spcAft>
                <a:spcPct val="0"/>
              </a:spcAft>
              <a:defRPr sz="2400">
                <a:solidFill>
                  <a:schemeClr val="tx1"/>
                </a:solidFill>
                <a:latin typeface="Rockwell" panose="02060603020205020403" pitchFamily="18" charset="0"/>
                <a:ea typeface="MS PGothic" pitchFamily="34" charset="-128"/>
              </a:defRPr>
            </a:lvl6pPr>
            <a:lvl7pPr marL="914400" eaLnBrk="0" fontAlgn="base" hangingPunct="0">
              <a:spcBef>
                <a:spcPct val="0"/>
              </a:spcBef>
              <a:spcAft>
                <a:spcPct val="0"/>
              </a:spcAft>
              <a:defRPr sz="2400">
                <a:solidFill>
                  <a:schemeClr val="tx1"/>
                </a:solidFill>
                <a:latin typeface="Rockwell" panose="02060603020205020403" pitchFamily="18" charset="0"/>
                <a:ea typeface="MS PGothic" pitchFamily="34" charset="-128"/>
              </a:defRPr>
            </a:lvl7pPr>
            <a:lvl8pPr marL="1371600" eaLnBrk="0" fontAlgn="base" hangingPunct="0">
              <a:spcBef>
                <a:spcPct val="0"/>
              </a:spcBef>
              <a:spcAft>
                <a:spcPct val="0"/>
              </a:spcAft>
              <a:defRPr sz="2400">
                <a:solidFill>
                  <a:schemeClr val="tx1"/>
                </a:solidFill>
                <a:latin typeface="Rockwell" panose="02060603020205020403" pitchFamily="18" charset="0"/>
                <a:ea typeface="MS PGothic" pitchFamily="34" charset="-128"/>
              </a:defRPr>
            </a:lvl8pPr>
            <a:lvl9pPr marL="1828800" eaLnBrk="0" fontAlgn="base" hangingPunct="0">
              <a:spcBef>
                <a:spcPct val="0"/>
              </a:spcBef>
              <a:spcAft>
                <a:spcPct val="0"/>
              </a:spcAft>
              <a:defRPr sz="2400">
                <a:solidFill>
                  <a:schemeClr val="tx1"/>
                </a:solidFill>
                <a:latin typeface="Rockwell" panose="02060603020205020403" pitchFamily="18" charset="0"/>
                <a:ea typeface="MS PGothic" pitchFamily="34"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defRPr/>
            </a:pPr>
            <a:r>
              <a:rPr kumimoji="0" lang="en-US" altLang="en-US" sz="3600" b="1" i="0" u="none" strike="noStrike" kern="1200" cap="none" spc="0" normalizeH="0" baseline="0" noProof="0" smtClean="0">
                <a:ln>
                  <a:noFill/>
                </a:ln>
                <a:solidFill>
                  <a:srgbClr val="A1C4E3"/>
                </a:solidFill>
                <a:effectLst/>
                <a:uLnTx/>
                <a:uFillTx/>
                <a:latin typeface="Rockwell" panose="02060603020205020403" pitchFamily="18" charset="0"/>
                <a:ea typeface="MS PGothic" pitchFamily="34" charset="-128"/>
                <a:cs typeface="+mn-cs"/>
              </a:rPr>
              <a:t>+</a:t>
            </a:r>
          </a:p>
        </p:txBody>
      </p:sp>
      <p:sp>
        <p:nvSpPr>
          <p:cNvPr id="2" name="Title 1"/>
          <p:cNvSpPr>
            <a:spLocks noGrp="1"/>
          </p:cNvSpPr>
          <p:nvPr>
            <p:ph type="title"/>
          </p:nvPr>
        </p:nvSpPr>
        <p:spPr/>
        <p:txBody>
          <a:bodyPr/>
          <a:lstStyle/>
          <a:p>
            <a:r>
              <a:rPr lang="en-US" smtClean="0"/>
              <a:t>Click to edit Master title style</a:t>
            </a:r>
            <a:endParaRPr/>
          </a:p>
        </p:txBody>
      </p:sp>
      <p:sp>
        <p:nvSpPr>
          <p:cNvPr id="3" name="Vertical Text Placeholder 2"/>
          <p:cNvSpPr>
            <a:spLocks noGrp="1"/>
          </p:cNvSpPr>
          <p:nvPr>
            <p:ph type="body" orient="vert" idx="1"/>
          </p:nvPr>
        </p:nvSpPr>
        <p:spPr/>
        <p:txBody>
          <a:bodyPr vert="eaVert"/>
          <a:lstStyle>
            <a:lvl5pPr>
              <a:defRPr/>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6" name="Date Placeholder 3"/>
          <p:cNvSpPr>
            <a:spLocks noGrp="1"/>
          </p:cNvSpPr>
          <p:nvPr>
            <p:ph type="dt" sz="half" idx="10"/>
          </p:nvPr>
        </p:nvSpPr>
        <p:spPr/>
        <p:txBody>
          <a:bodyPr/>
          <a:lstStyle>
            <a:lvl1pPr eaLnBrk="0" hangingPunct="0">
              <a:defRPr/>
            </a:lvl1pPr>
          </a:lstStyle>
          <a:p>
            <a:pPr marL="0" marR="0" lvl="0" indent="0" algn="r" defTabSz="457200" rtl="0" eaLnBrk="0" fontAlgn="base" latinLnBrk="0" hangingPunct="0">
              <a:lnSpc>
                <a:spcPct val="100000"/>
              </a:lnSpc>
              <a:spcBef>
                <a:spcPct val="0"/>
              </a:spcBef>
              <a:spcAft>
                <a:spcPct val="0"/>
              </a:spcAft>
              <a:buClrTx/>
              <a:buSzTx/>
              <a:buFontTx/>
              <a:buNone/>
              <a:tabLst/>
              <a:defRPr/>
            </a:pPr>
            <a:fld id="{46DECEFD-270C-47CD-AF7F-678089974439}" type="datetime1">
              <a:rPr kumimoji="0" lang="en-US" altLang="en-US" sz="1100" b="0" i="0" u="none" strike="noStrike" kern="1200" cap="none" spc="0" normalizeH="0" baseline="0" noProof="0">
                <a:ln>
                  <a:noFill/>
                </a:ln>
                <a:solidFill>
                  <a:srgbClr val="595959"/>
                </a:solidFill>
                <a:effectLst/>
                <a:uLnTx/>
                <a:uFillTx/>
                <a:latin typeface="Rockwell" panose="02060603020205020403" pitchFamily="18" charset="0"/>
                <a:ea typeface="MS PGothic" pitchFamily="34" charset="-128"/>
                <a:cs typeface="+mn-cs"/>
              </a:rPr>
              <a:pPr marL="0" marR="0" lvl="0" indent="0" algn="r" defTabSz="457200" rtl="0" eaLnBrk="0" fontAlgn="base" latinLnBrk="0" hangingPunct="0">
                <a:lnSpc>
                  <a:spcPct val="100000"/>
                </a:lnSpc>
                <a:spcBef>
                  <a:spcPct val="0"/>
                </a:spcBef>
                <a:spcAft>
                  <a:spcPct val="0"/>
                </a:spcAft>
                <a:buClrTx/>
                <a:buSzTx/>
                <a:buFontTx/>
                <a:buNone/>
                <a:tabLst/>
                <a:defRPr/>
              </a:pPr>
              <a:t>7/26/2018</a:t>
            </a:fld>
            <a:endParaRPr kumimoji="0" lang="en-US" altLang="en-US" sz="1100" b="0" i="0" u="none" strike="noStrike" kern="1200" cap="none" spc="0" normalizeH="0" baseline="0" noProof="0">
              <a:ln>
                <a:noFill/>
              </a:ln>
              <a:solidFill>
                <a:srgbClr val="595959"/>
              </a:solidFill>
              <a:effectLst/>
              <a:uLnTx/>
              <a:uFillTx/>
              <a:latin typeface="Rockwell" panose="02060603020205020403" pitchFamily="18" charset="0"/>
              <a:ea typeface="MS PGothic" pitchFamily="34" charset="-128"/>
              <a:cs typeface="+mn-cs"/>
            </a:endParaRPr>
          </a:p>
        </p:txBody>
      </p:sp>
      <p:sp>
        <p:nvSpPr>
          <p:cNvPr id="7" name="Footer Placeholder 4"/>
          <p:cNvSpPr>
            <a:spLocks noGrp="1"/>
          </p:cNvSpPr>
          <p:nvPr>
            <p:ph type="ftr" sz="quarter" idx="11"/>
          </p:nvPr>
        </p:nvSpPr>
        <p:spPr/>
        <p:txBody>
          <a:bodyPr/>
          <a:lstStyle>
            <a:lvl1pPr eaLnBrk="0" hangingPunct="0">
              <a:defRPr/>
            </a:lvl1pPr>
          </a:lstStyle>
          <a:p>
            <a:pPr marL="0" marR="0" lvl="0" indent="0" algn="l" defTabSz="457200" rtl="0" eaLnBrk="0" fontAlgn="base" latinLnBrk="0" hangingPunct="0">
              <a:lnSpc>
                <a:spcPct val="100000"/>
              </a:lnSpc>
              <a:spcBef>
                <a:spcPct val="0"/>
              </a:spcBef>
              <a:spcAft>
                <a:spcPct val="0"/>
              </a:spcAft>
              <a:buClrTx/>
              <a:buSzTx/>
              <a:buFontTx/>
              <a:buNone/>
              <a:tabLst/>
              <a:defRPr/>
            </a:pPr>
            <a:endParaRPr kumimoji="0" lang="en-US" altLang="en-US" sz="1100" b="0" i="0" u="none" strike="noStrike" kern="1200" cap="none" spc="0" normalizeH="0" baseline="0" noProof="0">
              <a:ln>
                <a:noFill/>
              </a:ln>
              <a:solidFill>
                <a:srgbClr val="595959"/>
              </a:solidFill>
              <a:effectLst/>
              <a:uLnTx/>
              <a:uFillTx/>
              <a:latin typeface="Rockwell" panose="02060603020205020403" pitchFamily="18" charset="0"/>
              <a:ea typeface="MS PGothic" pitchFamily="34" charset="-128"/>
              <a:cs typeface="+mn-cs"/>
            </a:endParaRPr>
          </a:p>
        </p:txBody>
      </p:sp>
      <p:sp>
        <p:nvSpPr>
          <p:cNvPr id="8" name="Slide Number Placeholder 5"/>
          <p:cNvSpPr>
            <a:spLocks noGrp="1"/>
          </p:cNvSpPr>
          <p:nvPr>
            <p:ph type="sldNum" sz="quarter" idx="12"/>
          </p:nvPr>
        </p:nvSpPr>
        <p:spPr/>
        <p:txBody>
          <a:bodyPr/>
          <a:lstStyle>
            <a:lvl1pPr eaLnBrk="0" hangingPunct="0">
              <a:defRPr/>
            </a:lvl1pPr>
          </a:lstStyle>
          <a:p>
            <a:pPr marL="0" marR="0" lvl="0" indent="0" algn="r" defTabSz="457200" rtl="0" eaLnBrk="0" fontAlgn="base" latinLnBrk="0" hangingPunct="0">
              <a:lnSpc>
                <a:spcPct val="100000"/>
              </a:lnSpc>
              <a:spcBef>
                <a:spcPct val="0"/>
              </a:spcBef>
              <a:spcAft>
                <a:spcPct val="0"/>
              </a:spcAft>
              <a:buClrTx/>
              <a:buSzTx/>
              <a:buFontTx/>
              <a:buNone/>
              <a:tabLst/>
              <a:defRPr/>
            </a:pPr>
            <a:fld id="{4A02EDC8-2DA0-4278-81AB-3D1208FB9EC2}" type="slidenum">
              <a:rPr kumimoji="0" lang="en-US" altLang="en-US" sz="1400" b="0" i="0" u="none" strike="noStrike" kern="1200" cap="none" spc="0" normalizeH="0" baseline="0" noProof="0">
                <a:ln>
                  <a:noFill/>
                </a:ln>
                <a:solidFill>
                  <a:srgbClr val="FFFFFF"/>
                </a:solidFill>
                <a:effectLst/>
                <a:uLnTx/>
                <a:uFillTx/>
                <a:latin typeface="Rockwell" panose="02060603020205020403" pitchFamily="18" charset="0"/>
                <a:ea typeface="MS PGothic" pitchFamily="34" charset="-128"/>
                <a:cs typeface="+mn-cs"/>
              </a:rPr>
              <a:pPr marL="0" marR="0" lvl="0" indent="0" algn="r" defTabSz="457200" rtl="0" eaLnBrk="0" fontAlgn="base" latinLnBrk="0" hangingPunct="0">
                <a:lnSpc>
                  <a:spcPct val="100000"/>
                </a:lnSpc>
                <a:spcBef>
                  <a:spcPct val="0"/>
                </a:spcBef>
                <a:spcAft>
                  <a:spcPct val="0"/>
                </a:spcAft>
                <a:buClrTx/>
                <a:buSzTx/>
                <a:buFontTx/>
                <a:buNone/>
                <a:tabLst/>
                <a:defRPr/>
              </a:pPr>
              <a:t>‹#›</a:t>
            </a:fld>
            <a:endParaRPr kumimoji="0" lang="en-US" altLang="en-US" sz="1400" b="0" i="0" u="none" strike="noStrike" kern="1200" cap="none" spc="0" normalizeH="0" baseline="0" noProof="0">
              <a:ln>
                <a:noFill/>
              </a:ln>
              <a:solidFill>
                <a:srgbClr val="FFFFFF"/>
              </a:solidFill>
              <a:effectLst/>
              <a:uLnTx/>
              <a:uFillTx/>
              <a:latin typeface="Rockwell" panose="02060603020205020403" pitchFamily="18" charset="0"/>
              <a:ea typeface="MS PGothic" pitchFamily="34" charset="-128"/>
              <a:cs typeface="+mn-cs"/>
            </a:endParaRPr>
          </a:p>
        </p:txBody>
      </p:sp>
    </p:spTree>
    <p:extLst>
      <p:ext uri="{BB962C8B-B14F-4D97-AF65-F5344CB8AC3E}">
        <p14:creationId xmlns:p14="http://schemas.microsoft.com/office/powerpoint/2010/main" val="266159877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Two Content">
    <p:spTree>
      <p:nvGrpSpPr>
        <p:cNvPr id="1" name=""/>
        <p:cNvGrpSpPr/>
        <p:nvPr/>
      </p:nvGrpSpPr>
      <p:grpSpPr>
        <a:xfrm>
          <a:off x="0" y="0"/>
          <a:ext cx="0" cy="0"/>
          <a:chOff x="0" y="0"/>
          <a:chExt cx="0" cy="0"/>
        </a:xfrm>
      </p:grpSpPr>
      <p:sp>
        <p:nvSpPr>
          <p:cNvPr id="11" name="Rectangle 10"/>
          <p:cNvSpPr/>
          <p:nvPr/>
        </p:nvSpPr>
        <p:spPr>
          <a:xfrm>
            <a:off x="8210550" y="282574"/>
            <a:ext cx="642097" cy="1600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white"/>
              </a:solidFill>
              <a:effectLst/>
              <a:uLnTx/>
              <a:uFillTx/>
              <a:latin typeface="Rockwell"/>
              <a:ea typeface="+mn-ea"/>
              <a:cs typeface="+mn-cs"/>
            </a:endParaRPr>
          </a:p>
        </p:txBody>
      </p:sp>
      <p:sp>
        <p:nvSpPr>
          <p:cNvPr id="12" name="Rectangle 11"/>
          <p:cNvSpPr/>
          <p:nvPr/>
        </p:nvSpPr>
        <p:spPr>
          <a:xfrm>
            <a:off x="8068235" y="282574"/>
            <a:ext cx="91440" cy="16002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white"/>
              </a:solidFill>
              <a:effectLst/>
              <a:uLnTx/>
              <a:uFillTx/>
              <a:latin typeface="Rockwell"/>
              <a:ea typeface="+mn-ea"/>
              <a:cs typeface="+mn-cs"/>
            </a:endParaRPr>
          </a:p>
        </p:txBody>
      </p:sp>
      <p:sp>
        <p:nvSpPr>
          <p:cNvPr id="10" name="TextBox 9"/>
          <p:cNvSpPr txBox="1"/>
          <p:nvPr/>
        </p:nvSpPr>
        <p:spPr>
          <a:xfrm>
            <a:off x="223185" y="228600"/>
            <a:ext cx="260909" cy="553998"/>
          </a:xfrm>
          <a:prstGeom prst="rect">
            <a:avLst/>
          </a:prstGeom>
          <a:noFill/>
        </p:spPr>
        <p:txBody>
          <a:bodyPr wrap="square" lIns="0" tIns="0" rIns="0" bIns="0"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sz="3600" b="1" i="0" u="none" strike="noStrike" kern="1200" cap="none" spc="0" normalizeH="0" baseline="0" noProof="0">
                <a:ln>
                  <a:noFill/>
                </a:ln>
                <a:solidFill>
                  <a:srgbClr val="629DD1">
                    <a:lumMod val="60000"/>
                    <a:lumOff val="40000"/>
                  </a:srgbClr>
                </a:solidFill>
                <a:effectLst/>
                <a:uLnTx/>
                <a:uFillTx/>
                <a:latin typeface="Rockwell"/>
                <a:ea typeface="+mn-ea"/>
                <a:cs typeface="+mn-cs"/>
              </a:rPr>
              <a:t>+</a:t>
            </a:r>
          </a:p>
        </p:txBody>
      </p:sp>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sz="half" idx="1"/>
          </p:nvPr>
        </p:nvSpPr>
        <p:spPr>
          <a:xfrm>
            <a:off x="498518" y="1985963"/>
            <a:ext cx="3657600" cy="414020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Content Placeholder 3"/>
          <p:cNvSpPr>
            <a:spLocks noGrp="1"/>
          </p:cNvSpPr>
          <p:nvPr>
            <p:ph sz="half" idx="2"/>
          </p:nvPr>
        </p:nvSpPr>
        <p:spPr>
          <a:xfrm>
            <a:off x="4399878" y="1985963"/>
            <a:ext cx="3657600" cy="414020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5" name="Date Placeholder 4"/>
          <p:cNvSpPr>
            <a:spLocks noGrp="1"/>
          </p:cNvSpPr>
          <p:nvPr>
            <p:ph type="dt" sz="half" idx="10"/>
          </p:nvPr>
        </p:nvSpPr>
        <p:spPr/>
        <p:txBody>
          <a:bodyPr/>
          <a:lstStyle/>
          <a:p>
            <a:fld id="{8E9718A7-2B15-C347-B708-4E85D52F4AA4}" type="datetimeFigureOut">
              <a:rPr lang="en-US" smtClean="0"/>
              <a:t>7/26/2018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5E84564-75FE-D847-AF71-AE7C252681ED}" type="slidenum">
              <a:rPr lang="en-US" smtClean="0"/>
              <a:t>‹#›</a:t>
            </a:fld>
            <a:endParaRPr lang="en-US"/>
          </a:p>
        </p:txBody>
      </p:sp>
    </p:spTree>
    <p:extLst>
      <p:ext uri="{BB962C8B-B14F-4D97-AF65-F5344CB8AC3E}">
        <p14:creationId xmlns:p14="http://schemas.microsoft.com/office/powerpoint/2010/main" val="2916509119"/>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p:cSld name="Vertical Title and Text">
    <p:spTree>
      <p:nvGrpSpPr>
        <p:cNvPr id="1" name=""/>
        <p:cNvGrpSpPr/>
        <p:nvPr/>
      </p:nvGrpSpPr>
      <p:grpSpPr>
        <a:xfrm>
          <a:off x="0" y="0"/>
          <a:ext cx="0" cy="0"/>
          <a:chOff x="0" y="0"/>
          <a:chExt cx="0" cy="0"/>
        </a:xfrm>
      </p:grpSpPr>
      <p:sp>
        <p:nvSpPr>
          <p:cNvPr id="4" name="Rectangle 3"/>
          <p:cNvSpPr/>
          <p:nvPr/>
        </p:nvSpPr>
        <p:spPr>
          <a:xfrm>
            <a:off x="8166100" y="282575"/>
            <a:ext cx="685800" cy="30162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sz="2400">
                <a:solidFill>
                  <a:schemeClr val="tx1"/>
                </a:solidFill>
                <a:latin typeface="Rockwell" panose="02060603020205020403" pitchFamily="18" charset="0"/>
                <a:ea typeface="MS PGothic" pitchFamily="34" charset="-128"/>
              </a:defRPr>
            </a:lvl1pPr>
            <a:lvl2pPr marL="37931725" indent="-37474525">
              <a:defRPr sz="2400">
                <a:solidFill>
                  <a:schemeClr val="tx1"/>
                </a:solidFill>
                <a:latin typeface="Rockwell" panose="02060603020205020403" pitchFamily="18" charset="0"/>
                <a:ea typeface="MS PGothic" pitchFamily="34" charset="-128"/>
              </a:defRPr>
            </a:lvl2pPr>
            <a:lvl3pPr>
              <a:defRPr sz="2400">
                <a:solidFill>
                  <a:schemeClr val="tx1"/>
                </a:solidFill>
                <a:latin typeface="Rockwell" panose="02060603020205020403" pitchFamily="18" charset="0"/>
                <a:ea typeface="MS PGothic" pitchFamily="34" charset="-128"/>
              </a:defRPr>
            </a:lvl3pPr>
            <a:lvl4pPr>
              <a:defRPr sz="2400">
                <a:solidFill>
                  <a:schemeClr val="tx1"/>
                </a:solidFill>
                <a:latin typeface="Rockwell" panose="02060603020205020403" pitchFamily="18" charset="0"/>
                <a:ea typeface="MS PGothic" pitchFamily="34" charset="-128"/>
              </a:defRPr>
            </a:lvl4pPr>
            <a:lvl5pPr>
              <a:defRPr sz="2400">
                <a:solidFill>
                  <a:schemeClr val="tx1"/>
                </a:solidFill>
                <a:latin typeface="Rockwell" panose="02060603020205020403" pitchFamily="18" charset="0"/>
                <a:ea typeface="MS PGothic" pitchFamily="34" charset="-128"/>
              </a:defRPr>
            </a:lvl5pPr>
            <a:lvl6pPr marL="457200" eaLnBrk="0" fontAlgn="base" hangingPunct="0">
              <a:spcBef>
                <a:spcPct val="0"/>
              </a:spcBef>
              <a:spcAft>
                <a:spcPct val="0"/>
              </a:spcAft>
              <a:defRPr sz="2400">
                <a:solidFill>
                  <a:schemeClr val="tx1"/>
                </a:solidFill>
                <a:latin typeface="Rockwell" panose="02060603020205020403" pitchFamily="18" charset="0"/>
                <a:ea typeface="MS PGothic" pitchFamily="34" charset="-128"/>
              </a:defRPr>
            </a:lvl6pPr>
            <a:lvl7pPr marL="914400" eaLnBrk="0" fontAlgn="base" hangingPunct="0">
              <a:spcBef>
                <a:spcPct val="0"/>
              </a:spcBef>
              <a:spcAft>
                <a:spcPct val="0"/>
              </a:spcAft>
              <a:defRPr sz="2400">
                <a:solidFill>
                  <a:schemeClr val="tx1"/>
                </a:solidFill>
                <a:latin typeface="Rockwell" panose="02060603020205020403" pitchFamily="18" charset="0"/>
                <a:ea typeface="MS PGothic" pitchFamily="34" charset="-128"/>
              </a:defRPr>
            </a:lvl7pPr>
            <a:lvl8pPr marL="1371600" eaLnBrk="0" fontAlgn="base" hangingPunct="0">
              <a:spcBef>
                <a:spcPct val="0"/>
              </a:spcBef>
              <a:spcAft>
                <a:spcPct val="0"/>
              </a:spcAft>
              <a:defRPr sz="2400">
                <a:solidFill>
                  <a:schemeClr val="tx1"/>
                </a:solidFill>
                <a:latin typeface="Rockwell" panose="02060603020205020403" pitchFamily="18" charset="0"/>
                <a:ea typeface="MS PGothic" pitchFamily="34" charset="-128"/>
              </a:defRPr>
            </a:lvl8pPr>
            <a:lvl9pPr marL="1828800" eaLnBrk="0" fontAlgn="base" hangingPunct="0">
              <a:spcBef>
                <a:spcPct val="0"/>
              </a:spcBef>
              <a:spcAft>
                <a:spcPct val="0"/>
              </a:spcAft>
              <a:defRPr sz="2400">
                <a:solidFill>
                  <a:schemeClr val="tx1"/>
                </a:solidFill>
                <a:latin typeface="Rockwell" panose="02060603020205020403" pitchFamily="18" charset="0"/>
                <a:ea typeface="MS PGothic" pitchFamily="34" charset="-128"/>
              </a:defRPr>
            </a:lvl9pPr>
          </a:lstStyle>
          <a:p>
            <a:pPr marL="0" marR="0" lvl="0" indent="0" algn="ctr" defTabSz="457200" rtl="0" eaLnBrk="1" fontAlgn="base" latinLnBrk="0" hangingPunct="1">
              <a:lnSpc>
                <a:spcPct val="100000"/>
              </a:lnSpc>
              <a:spcBef>
                <a:spcPct val="0"/>
              </a:spcBef>
              <a:spcAft>
                <a:spcPct val="0"/>
              </a:spcAft>
              <a:buClrTx/>
              <a:buSzTx/>
              <a:buFontTx/>
              <a:buNone/>
              <a:tabLst/>
              <a:defRPr/>
            </a:pPr>
            <a:endParaRPr kumimoji="0" lang="en-US" altLang="en-US" sz="1800" b="0" i="0" u="none" strike="noStrike" kern="1200" cap="none" spc="0" normalizeH="0" baseline="0" noProof="0" smtClean="0">
              <a:ln>
                <a:noFill/>
              </a:ln>
              <a:solidFill>
                <a:srgbClr val="FFFFFF"/>
              </a:solidFill>
              <a:effectLst/>
              <a:uLnTx/>
              <a:uFillTx/>
              <a:latin typeface="Rockwell" panose="02060603020205020403" pitchFamily="18" charset="0"/>
              <a:ea typeface="MS PGothic" pitchFamily="34" charset="-128"/>
              <a:cs typeface="+mn-cs"/>
            </a:endParaRPr>
          </a:p>
        </p:txBody>
      </p:sp>
      <p:sp>
        <p:nvSpPr>
          <p:cNvPr id="5" name="TextBox 4"/>
          <p:cNvSpPr txBox="1">
            <a:spLocks noChangeArrowheads="1"/>
          </p:cNvSpPr>
          <p:nvPr/>
        </p:nvSpPr>
        <p:spPr bwMode="auto">
          <a:xfrm rot="16200000">
            <a:off x="8593932" y="561181"/>
            <a:ext cx="260350" cy="554037"/>
          </a:xfrm>
          <a:prstGeom prst="rect">
            <a:avLst/>
          </a:prstGeom>
          <a:noFill/>
          <a:ln>
            <a:noFill/>
          </a:ln>
          <a:extLst/>
        </p:spPr>
        <p:txBody>
          <a:bodyPr lIns="0" tIns="0" rIns="0" bIns="0">
            <a:spAutoFit/>
          </a:bodyPr>
          <a:lstStyle>
            <a:lvl1pPr>
              <a:defRPr sz="2400">
                <a:solidFill>
                  <a:schemeClr val="tx1"/>
                </a:solidFill>
                <a:latin typeface="Rockwell" panose="02060603020205020403" pitchFamily="18" charset="0"/>
                <a:ea typeface="MS PGothic" pitchFamily="34" charset="-128"/>
              </a:defRPr>
            </a:lvl1pPr>
            <a:lvl2pPr marL="37931725" indent="-37474525">
              <a:defRPr sz="2400">
                <a:solidFill>
                  <a:schemeClr val="tx1"/>
                </a:solidFill>
                <a:latin typeface="Rockwell" panose="02060603020205020403" pitchFamily="18" charset="0"/>
                <a:ea typeface="MS PGothic" pitchFamily="34" charset="-128"/>
              </a:defRPr>
            </a:lvl2pPr>
            <a:lvl3pPr>
              <a:defRPr sz="2400">
                <a:solidFill>
                  <a:schemeClr val="tx1"/>
                </a:solidFill>
                <a:latin typeface="Rockwell" panose="02060603020205020403" pitchFamily="18" charset="0"/>
                <a:ea typeface="MS PGothic" pitchFamily="34" charset="-128"/>
              </a:defRPr>
            </a:lvl3pPr>
            <a:lvl4pPr>
              <a:defRPr sz="2400">
                <a:solidFill>
                  <a:schemeClr val="tx1"/>
                </a:solidFill>
                <a:latin typeface="Rockwell" panose="02060603020205020403" pitchFamily="18" charset="0"/>
                <a:ea typeface="MS PGothic" pitchFamily="34" charset="-128"/>
              </a:defRPr>
            </a:lvl4pPr>
            <a:lvl5pPr>
              <a:defRPr sz="2400">
                <a:solidFill>
                  <a:schemeClr val="tx1"/>
                </a:solidFill>
                <a:latin typeface="Rockwell" panose="02060603020205020403" pitchFamily="18" charset="0"/>
                <a:ea typeface="MS PGothic" pitchFamily="34" charset="-128"/>
              </a:defRPr>
            </a:lvl5pPr>
            <a:lvl6pPr marL="457200" eaLnBrk="0" fontAlgn="base" hangingPunct="0">
              <a:spcBef>
                <a:spcPct val="0"/>
              </a:spcBef>
              <a:spcAft>
                <a:spcPct val="0"/>
              </a:spcAft>
              <a:defRPr sz="2400">
                <a:solidFill>
                  <a:schemeClr val="tx1"/>
                </a:solidFill>
                <a:latin typeface="Rockwell" panose="02060603020205020403" pitchFamily="18" charset="0"/>
                <a:ea typeface="MS PGothic" pitchFamily="34" charset="-128"/>
              </a:defRPr>
            </a:lvl6pPr>
            <a:lvl7pPr marL="914400" eaLnBrk="0" fontAlgn="base" hangingPunct="0">
              <a:spcBef>
                <a:spcPct val="0"/>
              </a:spcBef>
              <a:spcAft>
                <a:spcPct val="0"/>
              </a:spcAft>
              <a:defRPr sz="2400">
                <a:solidFill>
                  <a:schemeClr val="tx1"/>
                </a:solidFill>
                <a:latin typeface="Rockwell" panose="02060603020205020403" pitchFamily="18" charset="0"/>
                <a:ea typeface="MS PGothic" pitchFamily="34" charset="-128"/>
              </a:defRPr>
            </a:lvl7pPr>
            <a:lvl8pPr marL="1371600" eaLnBrk="0" fontAlgn="base" hangingPunct="0">
              <a:spcBef>
                <a:spcPct val="0"/>
              </a:spcBef>
              <a:spcAft>
                <a:spcPct val="0"/>
              </a:spcAft>
              <a:defRPr sz="2400">
                <a:solidFill>
                  <a:schemeClr val="tx1"/>
                </a:solidFill>
                <a:latin typeface="Rockwell" panose="02060603020205020403" pitchFamily="18" charset="0"/>
                <a:ea typeface="MS PGothic" pitchFamily="34" charset="-128"/>
              </a:defRPr>
            </a:lvl8pPr>
            <a:lvl9pPr marL="1828800" eaLnBrk="0" fontAlgn="base" hangingPunct="0">
              <a:spcBef>
                <a:spcPct val="0"/>
              </a:spcBef>
              <a:spcAft>
                <a:spcPct val="0"/>
              </a:spcAft>
              <a:defRPr sz="2400">
                <a:solidFill>
                  <a:schemeClr val="tx1"/>
                </a:solidFill>
                <a:latin typeface="Rockwell" panose="02060603020205020403" pitchFamily="18" charset="0"/>
                <a:ea typeface="MS PGothic" pitchFamily="34"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defRPr/>
            </a:pPr>
            <a:r>
              <a:rPr kumimoji="0" lang="en-US" altLang="en-US" sz="3600" b="1" i="0" u="none" strike="noStrike" kern="1200" cap="none" spc="0" normalizeH="0" baseline="0" noProof="0" smtClean="0">
                <a:ln>
                  <a:noFill/>
                </a:ln>
                <a:solidFill>
                  <a:srgbClr val="A1C4E3"/>
                </a:solidFill>
                <a:effectLst/>
                <a:uLnTx/>
                <a:uFillTx/>
                <a:latin typeface="Rockwell" panose="02060603020205020403" pitchFamily="18" charset="0"/>
                <a:ea typeface="MS PGothic" pitchFamily="34" charset="-128"/>
                <a:cs typeface="+mn-cs"/>
              </a:rPr>
              <a:t>+</a:t>
            </a:r>
          </a:p>
        </p:txBody>
      </p:sp>
      <p:sp>
        <p:nvSpPr>
          <p:cNvPr id="2" name="Vertical Title 1"/>
          <p:cNvSpPr>
            <a:spLocks noGrp="1"/>
          </p:cNvSpPr>
          <p:nvPr>
            <p:ph type="title" orient="vert"/>
          </p:nvPr>
        </p:nvSpPr>
        <p:spPr>
          <a:xfrm>
            <a:off x="7995772" y="954742"/>
            <a:ext cx="681318" cy="5171422"/>
          </a:xfrm>
        </p:spPr>
        <p:txBody>
          <a:bodyPr vert="eaVert"/>
          <a:lstStyle/>
          <a:p>
            <a:r>
              <a:rPr lang="en-US" smtClean="0"/>
              <a:t>Click to edit Master title style</a:t>
            </a:r>
            <a:endParaRPr/>
          </a:p>
        </p:txBody>
      </p:sp>
      <p:sp>
        <p:nvSpPr>
          <p:cNvPr id="3" name="Vertical Text Placeholder 2"/>
          <p:cNvSpPr>
            <a:spLocks noGrp="1"/>
          </p:cNvSpPr>
          <p:nvPr>
            <p:ph type="body" orient="vert" idx="1"/>
          </p:nvPr>
        </p:nvSpPr>
        <p:spPr>
          <a:xfrm>
            <a:off x="457200" y="958756"/>
            <a:ext cx="6858000" cy="5184869"/>
          </a:xfrm>
        </p:spPr>
        <p:txBody>
          <a:bodyPr vert="eaVert"/>
          <a:lstStyle>
            <a:lvl5pPr>
              <a:defRPr/>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6" name="Date Placeholder 3"/>
          <p:cNvSpPr>
            <a:spLocks noGrp="1"/>
          </p:cNvSpPr>
          <p:nvPr>
            <p:ph type="dt" sz="half" idx="10"/>
          </p:nvPr>
        </p:nvSpPr>
        <p:spPr/>
        <p:txBody>
          <a:bodyPr/>
          <a:lstStyle>
            <a:lvl1pPr eaLnBrk="0" hangingPunct="0">
              <a:defRPr/>
            </a:lvl1pPr>
          </a:lstStyle>
          <a:p>
            <a:pPr marL="0" marR="0" lvl="0" indent="0" algn="r" defTabSz="457200" rtl="0" eaLnBrk="0" fontAlgn="base" latinLnBrk="0" hangingPunct="0">
              <a:lnSpc>
                <a:spcPct val="100000"/>
              </a:lnSpc>
              <a:spcBef>
                <a:spcPct val="0"/>
              </a:spcBef>
              <a:spcAft>
                <a:spcPct val="0"/>
              </a:spcAft>
              <a:buClrTx/>
              <a:buSzTx/>
              <a:buFontTx/>
              <a:buNone/>
              <a:tabLst/>
              <a:defRPr/>
            </a:pPr>
            <a:fld id="{766F632F-5167-4B75-9D77-D00441E63154}" type="datetime1">
              <a:rPr kumimoji="0" lang="en-US" altLang="en-US" sz="1100" b="0" i="0" u="none" strike="noStrike" kern="1200" cap="none" spc="0" normalizeH="0" baseline="0" noProof="0">
                <a:ln>
                  <a:noFill/>
                </a:ln>
                <a:solidFill>
                  <a:srgbClr val="595959"/>
                </a:solidFill>
                <a:effectLst/>
                <a:uLnTx/>
                <a:uFillTx/>
                <a:latin typeface="Rockwell" panose="02060603020205020403" pitchFamily="18" charset="0"/>
                <a:ea typeface="MS PGothic" pitchFamily="34" charset="-128"/>
                <a:cs typeface="+mn-cs"/>
              </a:rPr>
              <a:pPr marL="0" marR="0" lvl="0" indent="0" algn="r" defTabSz="457200" rtl="0" eaLnBrk="0" fontAlgn="base" latinLnBrk="0" hangingPunct="0">
                <a:lnSpc>
                  <a:spcPct val="100000"/>
                </a:lnSpc>
                <a:spcBef>
                  <a:spcPct val="0"/>
                </a:spcBef>
                <a:spcAft>
                  <a:spcPct val="0"/>
                </a:spcAft>
                <a:buClrTx/>
                <a:buSzTx/>
                <a:buFontTx/>
                <a:buNone/>
                <a:tabLst/>
                <a:defRPr/>
              </a:pPr>
              <a:t>7/26/2018</a:t>
            </a:fld>
            <a:endParaRPr kumimoji="0" lang="en-US" altLang="en-US" sz="1100" b="0" i="0" u="none" strike="noStrike" kern="1200" cap="none" spc="0" normalizeH="0" baseline="0" noProof="0">
              <a:ln>
                <a:noFill/>
              </a:ln>
              <a:solidFill>
                <a:srgbClr val="595959"/>
              </a:solidFill>
              <a:effectLst/>
              <a:uLnTx/>
              <a:uFillTx/>
              <a:latin typeface="Rockwell" panose="02060603020205020403" pitchFamily="18" charset="0"/>
              <a:ea typeface="MS PGothic" pitchFamily="34" charset="-128"/>
              <a:cs typeface="+mn-cs"/>
            </a:endParaRPr>
          </a:p>
        </p:txBody>
      </p:sp>
      <p:sp>
        <p:nvSpPr>
          <p:cNvPr id="7" name="Footer Placeholder 4"/>
          <p:cNvSpPr>
            <a:spLocks noGrp="1"/>
          </p:cNvSpPr>
          <p:nvPr>
            <p:ph type="ftr" sz="quarter" idx="11"/>
          </p:nvPr>
        </p:nvSpPr>
        <p:spPr/>
        <p:txBody>
          <a:bodyPr/>
          <a:lstStyle>
            <a:lvl1pPr eaLnBrk="0" hangingPunct="0">
              <a:defRPr/>
            </a:lvl1pPr>
          </a:lstStyle>
          <a:p>
            <a:pPr marL="0" marR="0" lvl="0" indent="0" algn="l" defTabSz="457200" rtl="0" eaLnBrk="0" fontAlgn="base" latinLnBrk="0" hangingPunct="0">
              <a:lnSpc>
                <a:spcPct val="100000"/>
              </a:lnSpc>
              <a:spcBef>
                <a:spcPct val="0"/>
              </a:spcBef>
              <a:spcAft>
                <a:spcPct val="0"/>
              </a:spcAft>
              <a:buClrTx/>
              <a:buSzTx/>
              <a:buFontTx/>
              <a:buNone/>
              <a:tabLst/>
              <a:defRPr/>
            </a:pPr>
            <a:endParaRPr kumimoji="0" lang="en-US" altLang="en-US" sz="1100" b="0" i="0" u="none" strike="noStrike" kern="1200" cap="none" spc="0" normalizeH="0" baseline="0" noProof="0">
              <a:ln>
                <a:noFill/>
              </a:ln>
              <a:solidFill>
                <a:srgbClr val="595959"/>
              </a:solidFill>
              <a:effectLst/>
              <a:uLnTx/>
              <a:uFillTx/>
              <a:latin typeface="Rockwell" panose="02060603020205020403" pitchFamily="18" charset="0"/>
              <a:ea typeface="MS PGothic" pitchFamily="34" charset="-128"/>
              <a:cs typeface="+mn-cs"/>
            </a:endParaRPr>
          </a:p>
        </p:txBody>
      </p:sp>
      <p:sp>
        <p:nvSpPr>
          <p:cNvPr id="8" name="Slide Number Placeholder 5"/>
          <p:cNvSpPr>
            <a:spLocks noGrp="1"/>
          </p:cNvSpPr>
          <p:nvPr>
            <p:ph type="sldNum" sz="quarter" idx="12"/>
          </p:nvPr>
        </p:nvSpPr>
        <p:spPr/>
        <p:txBody>
          <a:bodyPr/>
          <a:lstStyle>
            <a:lvl1pPr eaLnBrk="0" hangingPunct="0">
              <a:defRPr/>
            </a:lvl1pPr>
          </a:lstStyle>
          <a:p>
            <a:pPr marL="0" marR="0" lvl="0" indent="0" algn="r" defTabSz="457200" rtl="0" eaLnBrk="0" fontAlgn="base" latinLnBrk="0" hangingPunct="0">
              <a:lnSpc>
                <a:spcPct val="100000"/>
              </a:lnSpc>
              <a:spcBef>
                <a:spcPct val="0"/>
              </a:spcBef>
              <a:spcAft>
                <a:spcPct val="0"/>
              </a:spcAft>
              <a:buClrTx/>
              <a:buSzTx/>
              <a:buFontTx/>
              <a:buNone/>
              <a:tabLst/>
              <a:defRPr/>
            </a:pPr>
            <a:fld id="{2E7DE7E2-AA6F-4288-ABF9-43F9750FADE4}" type="slidenum">
              <a:rPr kumimoji="0" lang="en-US" altLang="en-US" sz="1400" b="0" i="0" u="none" strike="noStrike" kern="1200" cap="none" spc="0" normalizeH="0" baseline="0" noProof="0">
                <a:ln>
                  <a:noFill/>
                </a:ln>
                <a:solidFill>
                  <a:srgbClr val="FFFFFF"/>
                </a:solidFill>
                <a:effectLst/>
                <a:uLnTx/>
                <a:uFillTx/>
                <a:latin typeface="Rockwell" panose="02060603020205020403" pitchFamily="18" charset="0"/>
                <a:ea typeface="MS PGothic" pitchFamily="34" charset="-128"/>
                <a:cs typeface="+mn-cs"/>
              </a:rPr>
              <a:pPr marL="0" marR="0" lvl="0" indent="0" algn="r" defTabSz="457200" rtl="0" eaLnBrk="0" fontAlgn="base" latinLnBrk="0" hangingPunct="0">
                <a:lnSpc>
                  <a:spcPct val="100000"/>
                </a:lnSpc>
                <a:spcBef>
                  <a:spcPct val="0"/>
                </a:spcBef>
                <a:spcAft>
                  <a:spcPct val="0"/>
                </a:spcAft>
                <a:buClrTx/>
                <a:buSzTx/>
                <a:buFontTx/>
                <a:buNone/>
                <a:tabLst/>
                <a:defRPr/>
              </a:pPr>
              <a:t>‹#›</a:t>
            </a:fld>
            <a:endParaRPr kumimoji="0" lang="en-US" altLang="en-US" sz="1400" b="0" i="0" u="none" strike="noStrike" kern="1200" cap="none" spc="0" normalizeH="0" baseline="0" noProof="0">
              <a:ln>
                <a:noFill/>
              </a:ln>
              <a:solidFill>
                <a:srgbClr val="FFFFFF"/>
              </a:solidFill>
              <a:effectLst/>
              <a:uLnTx/>
              <a:uFillTx/>
              <a:latin typeface="Rockwell" panose="02060603020205020403" pitchFamily="18" charset="0"/>
              <a:ea typeface="MS PGothic" pitchFamily="34" charset="-128"/>
              <a:cs typeface="+mn-cs"/>
            </a:endParaRPr>
          </a:p>
        </p:txBody>
      </p:sp>
    </p:spTree>
    <p:extLst>
      <p:ext uri="{BB962C8B-B14F-4D97-AF65-F5344CB8AC3E}">
        <p14:creationId xmlns:p14="http://schemas.microsoft.com/office/powerpoint/2010/main" val="143863486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10" name="Rectangle 9"/>
          <p:cNvSpPr/>
          <p:nvPr/>
        </p:nvSpPr>
        <p:spPr>
          <a:xfrm>
            <a:off x="8166847" y="282574"/>
            <a:ext cx="685800" cy="1600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white"/>
              </a:solidFill>
              <a:effectLst/>
              <a:uLnTx/>
              <a:uFillTx/>
              <a:latin typeface="Rockwell"/>
              <a:ea typeface="+mn-ea"/>
              <a:cs typeface="+mn-cs"/>
            </a:endParaRPr>
          </a:p>
        </p:txBody>
      </p:sp>
      <p:sp>
        <p:nvSpPr>
          <p:cNvPr id="12" name="TextBox 11"/>
          <p:cNvSpPr txBox="1"/>
          <p:nvPr/>
        </p:nvSpPr>
        <p:spPr>
          <a:xfrm>
            <a:off x="223185" y="228600"/>
            <a:ext cx="260909" cy="553998"/>
          </a:xfrm>
          <a:prstGeom prst="rect">
            <a:avLst/>
          </a:prstGeom>
          <a:noFill/>
        </p:spPr>
        <p:txBody>
          <a:bodyPr wrap="square" lIns="0" tIns="0" rIns="0" bIns="0"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sz="3600" b="1" i="0" u="none" strike="noStrike" kern="1200" cap="none" spc="0" normalizeH="0" baseline="0" noProof="0">
                <a:ln>
                  <a:noFill/>
                </a:ln>
                <a:solidFill>
                  <a:srgbClr val="629DD1">
                    <a:lumMod val="60000"/>
                    <a:lumOff val="40000"/>
                  </a:srgbClr>
                </a:solidFill>
                <a:effectLst/>
                <a:uLnTx/>
                <a:uFillTx/>
                <a:latin typeface="Rockwell"/>
                <a:ea typeface="+mn-ea"/>
                <a:cs typeface="+mn-cs"/>
              </a:rPr>
              <a:t>+</a:t>
            </a:r>
          </a:p>
        </p:txBody>
      </p:sp>
      <p:sp>
        <p:nvSpPr>
          <p:cNvPr id="2" name="Title 1"/>
          <p:cNvSpPr>
            <a:spLocks noGrp="1"/>
          </p:cNvSpPr>
          <p:nvPr>
            <p:ph type="title"/>
          </p:nvPr>
        </p:nvSpPr>
        <p:spPr/>
        <p:txBody>
          <a:bodyPr/>
          <a:lstStyle>
            <a:lvl1pPr>
              <a:defRPr/>
            </a:lvl1pPr>
          </a:lstStyle>
          <a:p>
            <a:r>
              <a:rPr lang="en-US" smtClean="0"/>
              <a:t>Click to edit Master title style</a:t>
            </a:r>
            <a:endParaRPr/>
          </a:p>
        </p:txBody>
      </p:sp>
      <p:sp>
        <p:nvSpPr>
          <p:cNvPr id="4" name="Content Placeholder 3"/>
          <p:cNvSpPr>
            <a:spLocks noGrp="1"/>
          </p:cNvSpPr>
          <p:nvPr>
            <p:ph sz="half" idx="2"/>
          </p:nvPr>
        </p:nvSpPr>
        <p:spPr>
          <a:xfrm>
            <a:off x="497541" y="2447365"/>
            <a:ext cx="3657600" cy="3678797"/>
          </a:xfrm>
        </p:spPr>
        <p:txBody>
          <a:bodyPr>
            <a:normAutofit/>
          </a:bodyPr>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6" name="Content Placeholder 5"/>
          <p:cNvSpPr>
            <a:spLocks noGrp="1"/>
          </p:cNvSpPr>
          <p:nvPr>
            <p:ph sz="quarter" idx="4"/>
          </p:nvPr>
        </p:nvSpPr>
        <p:spPr>
          <a:xfrm>
            <a:off x="4399878" y="2447365"/>
            <a:ext cx="3657600" cy="3678797"/>
          </a:xfrm>
        </p:spPr>
        <p:txBody>
          <a:bodyPr>
            <a:normAutofit/>
          </a:bodyPr>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7" name="Date Placeholder 6"/>
          <p:cNvSpPr>
            <a:spLocks noGrp="1"/>
          </p:cNvSpPr>
          <p:nvPr>
            <p:ph type="dt" sz="half" idx="10"/>
          </p:nvPr>
        </p:nvSpPr>
        <p:spPr/>
        <p:txBody>
          <a:bodyPr/>
          <a:lstStyle/>
          <a:p>
            <a:fld id="{8E9718A7-2B15-C347-B708-4E85D52F4AA4}" type="datetimeFigureOut">
              <a:rPr lang="en-US" smtClean="0"/>
              <a:t>7/26/2018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5E84564-75FE-D847-AF71-AE7C252681ED}" type="slidenum">
              <a:rPr lang="en-US" smtClean="0"/>
              <a:t>‹#›</a:t>
            </a:fld>
            <a:endParaRPr lang="en-US"/>
          </a:p>
        </p:txBody>
      </p:sp>
      <p:sp>
        <p:nvSpPr>
          <p:cNvPr id="3" name="Text Placeholder 2"/>
          <p:cNvSpPr>
            <a:spLocks noGrp="1"/>
          </p:cNvSpPr>
          <p:nvPr>
            <p:ph type="body" idx="1"/>
          </p:nvPr>
        </p:nvSpPr>
        <p:spPr>
          <a:xfrm>
            <a:off x="497541" y="2070847"/>
            <a:ext cx="3657600" cy="322729"/>
          </a:xfrm>
          <a:prstGeom prst="rect">
            <a:avLst/>
          </a:prstGeom>
          <a:solidFill>
            <a:schemeClr val="accent3"/>
          </a:solidFill>
        </p:spPr>
        <p:txBody>
          <a:bodyPr tIns="0" bIns="0" anchor="ctr" anchorCtr="0">
            <a:noAutofit/>
          </a:bodyPr>
          <a:lstStyle>
            <a:lvl1pPr marL="0" indent="0" algn="ctr">
              <a:spcBef>
                <a:spcPts val="0"/>
              </a:spcBef>
              <a:buNone/>
              <a:defRPr sz="1800" b="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5" name="Text Placeholder 4"/>
          <p:cNvSpPr>
            <a:spLocks noGrp="1"/>
          </p:cNvSpPr>
          <p:nvPr>
            <p:ph type="body" sz="quarter" idx="3"/>
          </p:nvPr>
        </p:nvSpPr>
        <p:spPr>
          <a:xfrm>
            <a:off x="4399878" y="2070847"/>
            <a:ext cx="3657600" cy="322729"/>
          </a:xfrm>
          <a:prstGeom prst="rect">
            <a:avLst/>
          </a:prstGeom>
          <a:solidFill>
            <a:schemeClr val="accent3">
              <a:lumMod val="60000"/>
              <a:lumOff val="40000"/>
            </a:schemeClr>
          </a:solidFill>
        </p:spPr>
        <p:txBody>
          <a:bodyPr tIns="0" bIns="0" anchor="ctr" anchorCtr="0">
            <a:noAutofit/>
          </a:bodyPr>
          <a:lstStyle>
            <a:lvl1pPr marL="0" indent="0" algn="ctr">
              <a:spcBef>
                <a:spcPts val="0"/>
              </a:spcBef>
              <a:buNone/>
              <a:defRPr sz="1800" b="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Tree>
    <p:extLst>
      <p:ext uri="{BB962C8B-B14F-4D97-AF65-F5344CB8AC3E}">
        <p14:creationId xmlns:p14="http://schemas.microsoft.com/office/powerpoint/2010/main" val="90290983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2 Content, Top and Bottom">
    <p:spTree>
      <p:nvGrpSpPr>
        <p:cNvPr id="1" name=""/>
        <p:cNvGrpSpPr/>
        <p:nvPr/>
      </p:nvGrpSpPr>
      <p:grpSpPr>
        <a:xfrm>
          <a:off x="0" y="0"/>
          <a:ext cx="0" cy="0"/>
          <a:chOff x="0" y="0"/>
          <a:chExt cx="0" cy="0"/>
        </a:xfrm>
      </p:grpSpPr>
      <p:sp>
        <p:nvSpPr>
          <p:cNvPr id="10" name="TextBox 9"/>
          <p:cNvSpPr txBox="1"/>
          <p:nvPr/>
        </p:nvSpPr>
        <p:spPr>
          <a:xfrm>
            <a:off x="223185" y="228600"/>
            <a:ext cx="260909" cy="553998"/>
          </a:xfrm>
          <a:prstGeom prst="rect">
            <a:avLst/>
          </a:prstGeom>
          <a:noFill/>
        </p:spPr>
        <p:txBody>
          <a:bodyPr wrap="square" lIns="0" tIns="0" rIns="0" bIns="0"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sz="3600" b="1" i="0" u="none" strike="noStrike" kern="1200" cap="none" spc="0" normalizeH="0" baseline="0" noProof="0">
                <a:ln>
                  <a:noFill/>
                </a:ln>
                <a:solidFill>
                  <a:srgbClr val="629DD1">
                    <a:lumMod val="60000"/>
                    <a:lumOff val="40000"/>
                  </a:srgbClr>
                </a:solidFill>
                <a:effectLst/>
                <a:uLnTx/>
                <a:uFillTx/>
                <a:latin typeface="Rockwell"/>
                <a:ea typeface="+mn-ea"/>
                <a:cs typeface="+mn-cs"/>
              </a:rPr>
              <a:t>+</a:t>
            </a:r>
          </a:p>
        </p:txBody>
      </p:sp>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sz="half" idx="1"/>
          </p:nvPr>
        </p:nvSpPr>
        <p:spPr>
          <a:xfrm>
            <a:off x="498517" y="1985963"/>
            <a:ext cx="7569157" cy="196596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5" name="Date Placeholder 4"/>
          <p:cNvSpPr>
            <a:spLocks noGrp="1"/>
          </p:cNvSpPr>
          <p:nvPr>
            <p:ph type="dt" sz="half" idx="10"/>
          </p:nvPr>
        </p:nvSpPr>
        <p:spPr/>
        <p:txBody>
          <a:bodyPr/>
          <a:lstStyle/>
          <a:p>
            <a:fld id="{8E9718A7-2B15-C347-B708-4E85D52F4AA4}" type="datetimeFigureOut">
              <a:rPr lang="en-US" smtClean="0"/>
              <a:t>7/26/2018</a:t>
            </a:fld>
            <a:endParaRPr lang="en-US"/>
          </a:p>
        </p:txBody>
      </p:sp>
      <p:sp>
        <p:nvSpPr>
          <p:cNvPr id="6" name="Footer Placeholder 5"/>
          <p:cNvSpPr>
            <a:spLocks noGrp="1"/>
          </p:cNvSpPr>
          <p:nvPr>
            <p:ph type="ftr" sz="quarter" idx="11"/>
          </p:nvPr>
        </p:nvSpPr>
        <p:spPr/>
        <p:txBody>
          <a:bodyPr/>
          <a:lstStyle/>
          <a:p>
            <a:endParaRPr lang="en-US"/>
          </a:p>
        </p:txBody>
      </p:sp>
      <p:sp>
        <p:nvSpPr>
          <p:cNvPr id="13" name="Content Placeholder 2"/>
          <p:cNvSpPr>
            <a:spLocks noGrp="1"/>
          </p:cNvSpPr>
          <p:nvPr>
            <p:ph sz="half" idx="14"/>
          </p:nvPr>
        </p:nvSpPr>
        <p:spPr>
          <a:xfrm>
            <a:off x="498517" y="4164965"/>
            <a:ext cx="7569157" cy="196596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14" name="Rectangle 13"/>
          <p:cNvSpPr/>
          <p:nvPr/>
        </p:nvSpPr>
        <p:spPr>
          <a:xfrm>
            <a:off x="8166847" y="282574"/>
            <a:ext cx="685800" cy="1600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white"/>
              </a:solidFill>
              <a:effectLst/>
              <a:uLnTx/>
              <a:uFillTx/>
              <a:latin typeface="Rockwell"/>
              <a:ea typeface="+mn-ea"/>
              <a:cs typeface="+mn-cs"/>
            </a:endParaRPr>
          </a:p>
        </p:txBody>
      </p:sp>
      <p:sp>
        <p:nvSpPr>
          <p:cNvPr id="15" name="Slide Number Placeholder 6"/>
          <p:cNvSpPr>
            <a:spLocks noGrp="1"/>
          </p:cNvSpPr>
          <p:nvPr>
            <p:ph type="sldNum" sz="quarter" idx="12"/>
          </p:nvPr>
        </p:nvSpPr>
        <p:spPr>
          <a:xfrm>
            <a:off x="8305800" y="242234"/>
            <a:ext cx="554038" cy="365125"/>
          </a:xfrm>
        </p:spPr>
        <p:txBody>
          <a:bodyPr/>
          <a:lstStyle/>
          <a:p>
            <a:fld id="{15E84564-75FE-D847-AF71-AE7C252681ED}" type="slidenum">
              <a:rPr lang="en-US" smtClean="0"/>
              <a:t>‹#›</a:t>
            </a:fld>
            <a:endParaRPr lang="en-US"/>
          </a:p>
        </p:txBody>
      </p:sp>
    </p:spTree>
    <p:extLst>
      <p:ext uri="{BB962C8B-B14F-4D97-AF65-F5344CB8AC3E}">
        <p14:creationId xmlns:p14="http://schemas.microsoft.com/office/powerpoint/2010/main" val="210088145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3 Content">
    <p:spTree>
      <p:nvGrpSpPr>
        <p:cNvPr id="1" name=""/>
        <p:cNvGrpSpPr/>
        <p:nvPr/>
      </p:nvGrpSpPr>
      <p:grpSpPr>
        <a:xfrm>
          <a:off x="0" y="0"/>
          <a:ext cx="0" cy="0"/>
          <a:chOff x="0" y="0"/>
          <a:chExt cx="0" cy="0"/>
        </a:xfrm>
      </p:grpSpPr>
      <p:sp>
        <p:nvSpPr>
          <p:cNvPr id="8" name="Rectangle 7"/>
          <p:cNvSpPr/>
          <p:nvPr/>
        </p:nvSpPr>
        <p:spPr>
          <a:xfrm>
            <a:off x="8166847" y="282574"/>
            <a:ext cx="685800" cy="1600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white"/>
              </a:solidFill>
              <a:effectLst/>
              <a:uLnTx/>
              <a:uFillTx/>
              <a:latin typeface="Rockwell"/>
              <a:ea typeface="+mn-ea"/>
              <a:cs typeface="+mn-cs"/>
            </a:endParaRPr>
          </a:p>
        </p:txBody>
      </p:sp>
      <p:sp>
        <p:nvSpPr>
          <p:cNvPr id="10" name="TextBox 9"/>
          <p:cNvSpPr txBox="1"/>
          <p:nvPr/>
        </p:nvSpPr>
        <p:spPr>
          <a:xfrm>
            <a:off x="223185" y="228600"/>
            <a:ext cx="260909" cy="553998"/>
          </a:xfrm>
          <a:prstGeom prst="rect">
            <a:avLst/>
          </a:prstGeom>
          <a:noFill/>
        </p:spPr>
        <p:txBody>
          <a:bodyPr wrap="square" lIns="0" tIns="0" rIns="0" bIns="0"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sz="3600" b="1" i="0" u="none" strike="noStrike" kern="1200" cap="none" spc="0" normalizeH="0" baseline="0" noProof="0">
                <a:ln>
                  <a:noFill/>
                </a:ln>
                <a:solidFill>
                  <a:srgbClr val="629DD1">
                    <a:lumMod val="60000"/>
                    <a:lumOff val="40000"/>
                  </a:srgbClr>
                </a:solidFill>
                <a:effectLst/>
                <a:uLnTx/>
                <a:uFillTx/>
                <a:latin typeface="Rockwell"/>
                <a:ea typeface="+mn-ea"/>
                <a:cs typeface="+mn-cs"/>
              </a:rPr>
              <a:t>+</a:t>
            </a:r>
          </a:p>
        </p:txBody>
      </p:sp>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sz="half" idx="1"/>
          </p:nvPr>
        </p:nvSpPr>
        <p:spPr>
          <a:xfrm>
            <a:off x="4410075" y="1985963"/>
            <a:ext cx="3657600" cy="196596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5" name="Date Placeholder 4"/>
          <p:cNvSpPr>
            <a:spLocks noGrp="1"/>
          </p:cNvSpPr>
          <p:nvPr>
            <p:ph type="dt" sz="half" idx="10"/>
          </p:nvPr>
        </p:nvSpPr>
        <p:spPr/>
        <p:txBody>
          <a:bodyPr/>
          <a:lstStyle/>
          <a:p>
            <a:fld id="{8E9718A7-2B15-C347-B708-4E85D52F4AA4}" type="datetimeFigureOut">
              <a:rPr lang="en-US" smtClean="0"/>
              <a:t>7/26/2018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5E84564-75FE-D847-AF71-AE7C252681ED}" type="slidenum">
              <a:rPr lang="en-US" smtClean="0"/>
              <a:t>‹#›</a:t>
            </a:fld>
            <a:endParaRPr lang="en-US"/>
          </a:p>
        </p:txBody>
      </p:sp>
      <p:sp>
        <p:nvSpPr>
          <p:cNvPr id="11" name="Content Placeholder 2"/>
          <p:cNvSpPr>
            <a:spLocks noGrp="1"/>
          </p:cNvSpPr>
          <p:nvPr>
            <p:ph sz="half" idx="15"/>
          </p:nvPr>
        </p:nvSpPr>
        <p:spPr>
          <a:xfrm>
            <a:off x="498518" y="1985963"/>
            <a:ext cx="3657600" cy="414020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13" name="Content Placeholder 2"/>
          <p:cNvSpPr>
            <a:spLocks noGrp="1"/>
          </p:cNvSpPr>
          <p:nvPr>
            <p:ph sz="half" idx="16"/>
          </p:nvPr>
        </p:nvSpPr>
        <p:spPr>
          <a:xfrm>
            <a:off x="4410075" y="4169664"/>
            <a:ext cx="3657600" cy="196596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Tree>
    <p:extLst>
      <p:ext uri="{BB962C8B-B14F-4D97-AF65-F5344CB8AC3E}">
        <p14:creationId xmlns:p14="http://schemas.microsoft.com/office/powerpoint/2010/main" val="377341277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8.xml"/><Relationship Id="rId13" Type="http://schemas.openxmlformats.org/officeDocument/2006/relationships/slideLayout" Target="../slideLayouts/slideLayout33.xml"/><Relationship Id="rId18" Type="http://schemas.openxmlformats.org/officeDocument/2006/relationships/slideLayout" Target="../slideLayouts/slideLayout38.xml"/><Relationship Id="rId3" Type="http://schemas.openxmlformats.org/officeDocument/2006/relationships/slideLayout" Target="../slideLayouts/slideLayout23.xml"/><Relationship Id="rId21" Type="http://schemas.openxmlformats.org/officeDocument/2006/relationships/theme" Target="../theme/theme2.xml"/><Relationship Id="rId7" Type="http://schemas.openxmlformats.org/officeDocument/2006/relationships/slideLayout" Target="../slideLayouts/slideLayout27.xml"/><Relationship Id="rId12" Type="http://schemas.openxmlformats.org/officeDocument/2006/relationships/slideLayout" Target="../slideLayouts/slideLayout32.xml"/><Relationship Id="rId17" Type="http://schemas.openxmlformats.org/officeDocument/2006/relationships/slideLayout" Target="../slideLayouts/slideLayout37.xml"/><Relationship Id="rId2" Type="http://schemas.openxmlformats.org/officeDocument/2006/relationships/slideLayout" Target="../slideLayouts/slideLayout22.xml"/><Relationship Id="rId16" Type="http://schemas.openxmlformats.org/officeDocument/2006/relationships/slideLayout" Target="../slideLayouts/slideLayout36.xml"/><Relationship Id="rId20" Type="http://schemas.openxmlformats.org/officeDocument/2006/relationships/slideLayout" Target="../slideLayouts/slideLayout40.xml"/><Relationship Id="rId1" Type="http://schemas.openxmlformats.org/officeDocument/2006/relationships/slideLayout" Target="../slideLayouts/slideLayout21.xml"/><Relationship Id="rId6" Type="http://schemas.openxmlformats.org/officeDocument/2006/relationships/slideLayout" Target="../slideLayouts/slideLayout26.xml"/><Relationship Id="rId11" Type="http://schemas.openxmlformats.org/officeDocument/2006/relationships/slideLayout" Target="../slideLayouts/slideLayout31.xml"/><Relationship Id="rId5" Type="http://schemas.openxmlformats.org/officeDocument/2006/relationships/slideLayout" Target="../slideLayouts/slideLayout25.xml"/><Relationship Id="rId15" Type="http://schemas.openxmlformats.org/officeDocument/2006/relationships/slideLayout" Target="../slideLayouts/slideLayout35.xml"/><Relationship Id="rId10" Type="http://schemas.openxmlformats.org/officeDocument/2006/relationships/slideLayout" Target="../slideLayouts/slideLayout30.xml"/><Relationship Id="rId19" Type="http://schemas.openxmlformats.org/officeDocument/2006/relationships/slideLayout" Target="../slideLayouts/slideLayout39.xml"/><Relationship Id="rId4" Type="http://schemas.openxmlformats.org/officeDocument/2006/relationships/slideLayout" Target="../slideLayouts/slideLayout24.xml"/><Relationship Id="rId9" Type="http://schemas.openxmlformats.org/officeDocument/2006/relationships/slideLayout" Target="../slideLayouts/slideLayout29.xml"/><Relationship Id="rId14" Type="http://schemas.openxmlformats.org/officeDocument/2006/relationships/slideLayout" Target="../slideLayouts/slideLayout34.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48.xml"/><Relationship Id="rId13" Type="http://schemas.openxmlformats.org/officeDocument/2006/relationships/slideLayout" Target="../slideLayouts/slideLayout53.xml"/><Relationship Id="rId18" Type="http://schemas.openxmlformats.org/officeDocument/2006/relationships/slideLayout" Target="../slideLayouts/slideLayout58.xml"/><Relationship Id="rId3" Type="http://schemas.openxmlformats.org/officeDocument/2006/relationships/slideLayout" Target="../slideLayouts/slideLayout43.xml"/><Relationship Id="rId21" Type="http://schemas.openxmlformats.org/officeDocument/2006/relationships/theme" Target="../theme/theme3.xml"/><Relationship Id="rId7" Type="http://schemas.openxmlformats.org/officeDocument/2006/relationships/slideLayout" Target="../slideLayouts/slideLayout47.xml"/><Relationship Id="rId12" Type="http://schemas.openxmlformats.org/officeDocument/2006/relationships/slideLayout" Target="../slideLayouts/slideLayout52.xml"/><Relationship Id="rId17" Type="http://schemas.openxmlformats.org/officeDocument/2006/relationships/slideLayout" Target="../slideLayouts/slideLayout57.xml"/><Relationship Id="rId2" Type="http://schemas.openxmlformats.org/officeDocument/2006/relationships/slideLayout" Target="../slideLayouts/slideLayout42.xml"/><Relationship Id="rId16" Type="http://schemas.openxmlformats.org/officeDocument/2006/relationships/slideLayout" Target="../slideLayouts/slideLayout56.xml"/><Relationship Id="rId20" Type="http://schemas.openxmlformats.org/officeDocument/2006/relationships/slideLayout" Target="../slideLayouts/slideLayout60.xml"/><Relationship Id="rId1" Type="http://schemas.openxmlformats.org/officeDocument/2006/relationships/slideLayout" Target="../slideLayouts/slideLayout41.xml"/><Relationship Id="rId6" Type="http://schemas.openxmlformats.org/officeDocument/2006/relationships/slideLayout" Target="../slideLayouts/slideLayout46.xml"/><Relationship Id="rId11" Type="http://schemas.openxmlformats.org/officeDocument/2006/relationships/slideLayout" Target="../slideLayouts/slideLayout51.xml"/><Relationship Id="rId5" Type="http://schemas.openxmlformats.org/officeDocument/2006/relationships/slideLayout" Target="../slideLayouts/slideLayout45.xml"/><Relationship Id="rId15" Type="http://schemas.openxmlformats.org/officeDocument/2006/relationships/slideLayout" Target="../slideLayouts/slideLayout55.xml"/><Relationship Id="rId10" Type="http://schemas.openxmlformats.org/officeDocument/2006/relationships/slideLayout" Target="../slideLayouts/slideLayout50.xml"/><Relationship Id="rId19" Type="http://schemas.openxmlformats.org/officeDocument/2006/relationships/slideLayout" Target="../slideLayouts/slideLayout59.xml"/><Relationship Id="rId4" Type="http://schemas.openxmlformats.org/officeDocument/2006/relationships/slideLayout" Target="../slideLayouts/slideLayout44.xml"/><Relationship Id="rId9" Type="http://schemas.openxmlformats.org/officeDocument/2006/relationships/slideLayout" Target="../slideLayouts/slideLayout49.xml"/><Relationship Id="rId14" Type="http://schemas.openxmlformats.org/officeDocument/2006/relationships/slideLayout" Target="../slideLayouts/slideLayout5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98474" y="484094"/>
            <a:ext cx="7556313" cy="1116106"/>
          </a:xfrm>
          <a:prstGeom prst="rect">
            <a:avLst/>
          </a:prstGeom>
        </p:spPr>
        <p:txBody>
          <a:bodyPr vert="horz" lIns="91440" tIns="45720" rIns="91440" bIns="45720" rtlCol="0" anchor="t" anchorCtr="0">
            <a:noAutofit/>
          </a:bodyPr>
          <a:lstStyle/>
          <a:p>
            <a:r>
              <a:rPr lang="en-US" smtClean="0"/>
              <a:t>Click to edit Master title style</a:t>
            </a:r>
            <a:endParaRPr/>
          </a:p>
        </p:txBody>
      </p:sp>
      <p:sp>
        <p:nvSpPr>
          <p:cNvPr id="3" name="Text Placeholder 2"/>
          <p:cNvSpPr>
            <a:spLocks noGrp="1"/>
          </p:cNvSpPr>
          <p:nvPr>
            <p:ph type="body" idx="1"/>
          </p:nvPr>
        </p:nvSpPr>
        <p:spPr>
          <a:xfrm>
            <a:off x="498474" y="1981200"/>
            <a:ext cx="7556313" cy="4144963"/>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2"/>
          </p:nvPr>
        </p:nvSpPr>
        <p:spPr>
          <a:xfrm>
            <a:off x="6795247" y="6423585"/>
            <a:ext cx="2133600" cy="365125"/>
          </a:xfrm>
          <a:prstGeom prst="rect">
            <a:avLst/>
          </a:prstGeom>
        </p:spPr>
        <p:txBody>
          <a:bodyPr vert="horz" lIns="91440" tIns="45720" rIns="91440" bIns="45720" rtlCol="0" anchor="ctr"/>
          <a:lstStyle>
            <a:lvl1pPr algn="r">
              <a:defRPr sz="1100">
                <a:solidFill>
                  <a:schemeClr val="tx1">
                    <a:lumMod val="65000"/>
                    <a:lumOff val="35000"/>
                  </a:schemeClr>
                </a:solidFill>
              </a:defRPr>
            </a:lvl1pPr>
          </a:lstStyle>
          <a:p>
            <a:fld id="{8E9718A7-2B15-C347-B708-4E85D52F4AA4}" type="datetimeFigureOut">
              <a:rPr lang="en-US" smtClean="0"/>
              <a:t>7/26/2018</a:t>
            </a:fld>
            <a:endParaRPr lang="en-US"/>
          </a:p>
        </p:txBody>
      </p:sp>
      <p:sp>
        <p:nvSpPr>
          <p:cNvPr id="5" name="Footer Placeholder 4"/>
          <p:cNvSpPr>
            <a:spLocks noGrp="1"/>
          </p:cNvSpPr>
          <p:nvPr>
            <p:ph type="ftr" sz="quarter" idx="3"/>
          </p:nvPr>
        </p:nvSpPr>
        <p:spPr>
          <a:xfrm>
            <a:off x="201706" y="6423585"/>
            <a:ext cx="6122894" cy="365125"/>
          </a:xfrm>
          <a:prstGeom prst="rect">
            <a:avLst/>
          </a:prstGeom>
        </p:spPr>
        <p:txBody>
          <a:bodyPr vert="horz" lIns="91440" tIns="45720" rIns="91440" bIns="45720" rtlCol="0" anchor="ctr"/>
          <a:lstStyle>
            <a:lvl1pPr algn="l">
              <a:defRPr sz="1100">
                <a:solidFill>
                  <a:schemeClr val="tx1">
                    <a:lumMod val="65000"/>
                    <a:lumOff val="35000"/>
                  </a:schemeClr>
                </a:solidFill>
              </a:defRPr>
            </a:lvl1pPr>
          </a:lstStyle>
          <a:p>
            <a:endParaRPr lang="en-US"/>
          </a:p>
        </p:txBody>
      </p:sp>
      <p:sp>
        <p:nvSpPr>
          <p:cNvPr id="6" name="Slide Number Placeholder 5"/>
          <p:cNvSpPr>
            <a:spLocks noGrp="1"/>
          </p:cNvSpPr>
          <p:nvPr>
            <p:ph type="sldNum" sz="quarter" idx="4"/>
          </p:nvPr>
        </p:nvSpPr>
        <p:spPr>
          <a:xfrm>
            <a:off x="8305800" y="242234"/>
            <a:ext cx="554038" cy="365125"/>
          </a:xfrm>
          <a:prstGeom prst="rect">
            <a:avLst/>
          </a:prstGeom>
        </p:spPr>
        <p:txBody>
          <a:bodyPr vert="horz" lIns="91440" tIns="45720" rIns="91440" bIns="45720" rtlCol="0" anchor="ctr"/>
          <a:lstStyle>
            <a:lvl1pPr algn="r">
              <a:defRPr sz="1400">
                <a:solidFill>
                  <a:schemeClr val="bg1"/>
                </a:solidFill>
              </a:defRPr>
            </a:lvl1pPr>
          </a:lstStyle>
          <a:p>
            <a:fld id="{15E84564-75FE-D847-AF71-AE7C252681ED}" type="slidenum">
              <a:rPr lang="en-US" smtClean="0"/>
              <a:t>‹#›</a:t>
            </a:fld>
            <a:endParaRPr lang="en-US"/>
          </a:p>
        </p:txBody>
      </p:sp>
    </p:spTree>
    <p:extLst>
      <p:ext uri="{BB962C8B-B14F-4D97-AF65-F5344CB8AC3E}">
        <p14:creationId xmlns:p14="http://schemas.microsoft.com/office/powerpoint/2010/main" val="906276971"/>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 id="2147483674" r:id="rId13"/>
    <p:sldLayoutId id="2147483675" r:id="rId14"/>
    <p:sldLayoutId id="2147483676" r:id="rId15"/>
    <p:sldLayoutId id="2147483677" r:id="rId16"/>
    <p:sldLayoutId id="2147483678" r:id="rId17"/>
    <p:sldLayoutId id="2147483679" r:id="rId18"/>
    <p:sldLayoutId id="2147483680" r:id="rId19"/>
    <p:sldLayoutId id="2147483681" r:id="rId20"/>
  </p:sldLayoutIdLst>
  <p:txStyles>
    <p:titleStyle>
      <a:lvl1pPr algn="l" defTabSz="914400" rtl="0" eaLnBrk="1" latinLnBrk="0" hangingPunct="1">
        <a:spcBef>
          <a:spcPct val="0"/>
        </a:spcBef>
        <a:buNone/>
        <a:defRPr sz="3600" b="0" kern="1200">
          <a:solidFill>
            <a:schemeClr val="accent1"/>
          </a:solidFill>
          <a:latin typeface="+mj-lt"/>
          <a:ea typeface="+mj-ea"/>
          <a:cs typeface="+mj-cs"/>
        </a:defRPr>
      </a:lvl1pPr>
    </p:titleStyle>
    <p:bodyStyle>
      <a:lvl1pPr marL="228600" indent="-228600" algn="l" defTabSz="914400" rtl="0" eaLnBrk="1" latinLnBrk="0" hangingPunct="1">
        <a:spcBef>
          <a:spcPts val="2000"/>
        </a:spcBef>
        <a:buClr>
          <a:schemeClr val="accent1"/>
        </a:buClr>
        <a:buSzPct val="75000"/>
        <a:buFont typeface="Wingdings" pitchFamily="2" charset="2"/>
        <a:buChar char="n"/>
        <a:defRPr sz="2000" kern="1200">
          <a:solidFill>
            <a:schemeClr val="tx1">
              <a:lumMod val="65000"/>
              <a:lumOff val="35000"/>
            </a:schemeClr>
          </a:solidFill>
          <a:latin typeface="+mn-lt"/>
          <a:ea typeface="+mn-ea"/>
          <a:cs typeface="+mn-cs"/>
        </a:defRPr>
      </a:lvl1pPr>
      <a:lvl2pPr marL="457200" indent="-228600" algn="l" defTabSz="914400" rtl="0" eaLnBrk="1" latinLnBrk="0" hangingPunct="1">
        <a:spcBef>
          <a:spcPts val="600"/>
        </a:spcBef>
        <a:buClr>
          <a:schemeClr val="accent1">
            <a:lumMod val="60000"/>
            <a:lumOff val="40000"/>
          </a:schemeClr>
        </a:buClr>
        <a:buSzPct val="75000"/>
        <a:buFont typeface="Wingdings" pitchFamily="2" charset="2"/>
        <a:buChar char="n"/>
        <a:defRPr sz="1800" kern="1200">
          <a:solidFill>
            <a:schemeClr val="tx1">
              <a:lumMod val="65000"/>
              <a:lumOff val="35000"/>
            </a:schemeClr>
          </a:solidFill>
          <a:latin typeface="+mn-lt"/>
          <a:ea typeface="+mn-ea"/>
          <a:cs typeface="+mn-cs"/>
        </a:defRPr>
      </a:lvl2pPr>
      <a:lvl3pPr marL="685800" indent="-228600" algn="l" defTabSz="914400" rtl="0" eaLnBrk="1" latinLnBrk="0" hangingPunct="1">
        <a:spcBef>
          <a:spcPts val="600"/>
        </a:spcBef>
        <a:buClr>
          <a:schemeClr val="accent1"/>
        </a:buClr>
        <a:buSzPct val="75000"/>
        <a:buFont typeface="Wingdings" pitchFamily="2" charset="2"/>
        <a:buChar char="n"/>
        <a:defRPr sz="1800" kern="1200">
          <a:solidFill>
            <a:schemeClr val="tx1">
              <a:lumMod val="65000"/>
              <a:lumOff val="35000"/>
            </a:schemeClr>
          </a:solidFill>
          <a:latin typeface="+mn-lt"/>
          <a:ea typeface="+mn-ea"/>
          <a:cs typeface="+mn-cs"/>
        </a:defRPr>
      </a:lvl3pPr>
      <a:lvl4pPr marL="914400" indent="-228600" algn="l" defTabSz="914400" rtl="0" eaLnBrk="1" latinLnBrk="0" hangingPunct="1">
        <a:spcBef>
          <a:spcPts val="600"/>
        </a:spcBef>
        <a:buClr>
          <a:schemeClr val="accent1">
            <a:lumMod val="60000"/>
            <a:lumOff val="40000"/>
          </a:schemeClr>
        </a:buClr>
        <a:buSzPct val="75000"/>
        <a:buFont typeface="Wingdings" pitchFamily="2" charset="2"/>
        <a:buChar char="n"/>
        <a:defRPr sz="1800" kern="1200">
          <a:solidFill>
            <a:schemeClr val="tx1">
              <a:lumMod val="65000"/>
              <a:lumOff val="35000"/>
            </a:schemeClr>
          </a:solidFill>
          <a:latin typeface="+mn-lt"/>
          <a:ea typeface="+mn-ea"/>
          <a:cs typeface="+mn-cs"/>
        </a:defRPr>
      </a:lvl4pPr>
      <a:lvl5pPr marL="1143000" indent="-228600" algn="l" defTabSz="914400" rtl="0" eaLnBrk="1" latinLnBrk="0" hangingPunct="1">
        <a:spcBef>
          <a:spcPts val="600"/>
        </a:spcBef>
        <a:buClr>
          <a:schemeClr val="accent1"/>
        </a:buClr>
        <a:buSzPct val="75000"/>
        <a:buFont typeface="Wingdings" pitchFamily="2" charset="2"/>
        <a:buChar char="n"/>
        <a:defRPr sz="1800" kern="1200">
          <a:solidFill>
            <a:schemeClr val="tx1">
              <a:lumMod val="65000"/>
              <a:lumOff val="35000"/>
            </a:schemeClr>
          </a:solidFill>
          <a:latin typeface="+mn-lt"/>
          <a:ea typeface="+mn-ea"/>
          <a:cs typeface="+mn-cs"/>
        </a:defRPr>
      </a:lvl5pPr>
      <a:lvl6pPr marL="1377950" indent="-228600" algn="l" defTabSz="914400" rtl="0" eaLnBrk="1" latinLnBrk="0" hangingPunct="1">
        <a:spcBef>
          <a:spcPct val="20000"/>
        </a:spcBef>
        <a:buClr>
          <a:schemeClr val="accent1">
            <a:lumMod val="60000"/>
            <a:lumOff val="40000"/>
          </a:schemeClr>
        </a:buClr>
        <a:buSzPct val="75000"/>
        <a:buFont typeface="Wingdings" pitchFamily="2" charset="2"/>
        <a:buChar char=""/>
        <a:defRPr lang="en-US" sz="1800" kern="1200" dirty="0" smtClean="0">
          <a:solidFill>
            <a:schemeClr val="tx1">
              <a:lumMod val="65000"/>
              <a:lumOff val="35000"/>
            </a:schemeClr>
          </a:solidFill>
          <a:latin typeface="+mn-lt"/>
          <a:ea typeface="+mn-ea"/>
          <a:cs typeface="+mn-cs"/>
        </a:defRPr>
      </a:lvl6pPr>
      <a:lvl7pPr marL="1603375" indent="-228600" algn="l" defTabSz="914400" rtl="0" eaLnBrk="1" latinLnBrk="0" hangingPunct="1">
        <a:spcBef>
          <a:spcPct val="20000"/>
        </a:spcBef>
        <a:buClr>
          <a:schemeClr val="accent1"/>
        </a:buClr>
        <a:buSzPct val="75000"/>
        <a:buFont typeface="Wingdings" pitchFamily="2" charset="2"/>
        <a:buChar char=""/>
        <a:defRPr lang="en-US" sz="1800" kern="1200" baseline="0" dirty="0" smtClean="0">
          <a:solidFill>
            <a:schemeClr val="tx1">
              <a:lumMod val="65000"/>
              <a:lumOff val="35000"/>
            </a:schemeClr>
          </a:solidFill>
          <a:latin typeface="+mn-lt"/>
          <a:ea typeface="+mn-ea"/>
          <a:cs typeface="+mn-cs"/>
        </a:defRPr>
      </a:lvl7pPr>
      <a:lvl8pPr marL="1830388" indent="-228600" algn="l" defTabSz="914400" rtl="0" eaLnBrk="1" latinLnBrk="0" hangingPunct="1">
        <a:spcBef>
          <a:spcPct val="20000"/>
        </a:spcBef>
        <a:buClr>
          <a:schemeClr val="accent1">
            <a:lumMod val="60000"/>
            <a:lumOff val="40000"/>
          </a:schemeClr>
        </a:buClr>
        <a:buSzPct val="75000"/>
        <a:buFont typeface="Wingdings" pitchFamily="2" charset="2"/>
        <a:buChar char=""/>
        <a:defRPr lang="en-US" sz="1800" kern="1200" baseline="0" dirty="0" smtClean="0">
          <a:solidFill>
            <a:schemeClr val="tx1">
              <a:lumMod val="65000"/>
              <a:lumOff val="35000"/>
            </a:schemeClr>
          </a:solidFill>
          <a:latin typeface="+mn-lt"/>
          <a:ea typeface="+mn-ea"/>
          <a:cs typeface="+mn-cs"/>
        </a:defRPr>
      </a:lvl8pPr>
      <a:lvl9pPr marL="2057400" indent="-228600" algn="l" defTabSz="914400" rtl="0" eaLnBrk="1" latinLnBrk="0" hangingPunct="1">
        <a:spcBef>
          <a:spcPct val="20000"/>
        </a:spcBef>
        <a:buClr>
          <a:schemeClr val="accent1"/>
        </a:buClr>
        <a:buSzPct val="75000"/>
        <a:buFont typeface="Wingdings" pitchFamily="2" charset="2"/>
        <a:buChar char=""/>
        <a:defRPr lang="en-US" sz="1800" kern="1200" baseline="0" dirty="0">
          <a:solidFill>
            <a:schemeClr val="tx1">
              <a:lumMod val="65000"/>
              <a:lumOff val="35000"/>
            </a:schemeClr>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98475" y="484188"/>
            <a:ext cx="7556500" cy="111601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title style</a:t>
            </a:r>
          </a:p>
        </p:txBody>
      </p:sp>
      <p:sp>
        <p:nvSpPr>
          <p:cNvPr id="1027" name="Text Placeholder 2"/>
          <p:cNvSpPr>
            <a:spLocks noGrp="1"/>
          </p:cNvSpPr>
          <p:nvPr>
            <p:ph type="body" idx="1"/>
          </p:nvPr>
        </p:nvSpPr>
        <p:spPr bwMode="auto">
          <a:xfrm>
            <a:off x="498475" y="1981200"/>
            <a:ext cx="7556500" cy="41449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4" name="Date Placeholder 3"/>
          <p:cNvSpPr>
            <a:spLocks noGrp="1"/>
          </p:cNvSpPr>
          <p:nvPr>
            <p:ph type="dt" sz="half" idx="2"/>
          </p:nvPr>
        </p:nvSpPr>
        <p:spPr>
          <a:xfrm>
            <a:off x="6794500" y="6423025"/>
            <a:ext cx="21336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100">
                <a:solidFill>
                  <a:srgbClr val="595959"/>
                </a:solidFill>
              </a:defRPr>
            </a:lvl1pPr>
          </a:lstStyle>
          <a:p>
            <a:pPr marL="0" marR="0" lvl="0" indent="0" algn="r" defTabSz="457200" rtl="0" eaLnBrk="1" fontAlgn="base" latinLnBrk="0" hangingPunct="1">
              <a:lnSpc>
                <a:spcPct val="100000"/>
              </a:lnSpc>
              <a:spcBef>
                <a:spcPct val="0"/>
              </a:spcBef>
              <a:spcAft>
                <a:spcPct val="0"/>
              </a:spcAft>
              <a:buClrTx/>
              <a:buSzTx/>
              <a:buFontTx/>
              <a:buNone/>
              <a:tabLst/>
              <a:defRPr/>
            </a:pPr>
            <a:fld id="{888A1EF3-D201-4160-A239-46767B98298C}" type="datetime1">
              <a:rPr kumimoji="0" lang="en-US" altLang="en-US" sz="1100" b="0" i="0" u="none" strike="noStrike" kern="1200" cap="none" spc="0" normalizeH="0" baseline="0" noProof="0">
                <a:ln>
                  <a:noFill/>
                </a:ln>
                <a:solidFill>
                  <a:srgbClr val="595959"/>
                </a:solidFill>
                <a:effectLst/>
                <a:uLnTx/>
                <a:uFillTx/>
                <a:latin typeface="Rockwell" panose="02060603020205020403" pitchFamily="18" charset="0"/>
                <a:ea typeface="MS PGothic" pitchFamily="34" charset="-128"/>
                <a:cs typeface="+mn-cs"/>
              </a:rPr>
              <a:pPr marL="0" marR="0" lvl="0" indent="0" algn="r" defTabSz="457200" rtl="0" eaLnBrk="1" fontAlgn="base" latinLnBrk="0" hangingPunct="1">
                <a:lnSpc>
                  <a:spcPct val="100000"/>
                </a:lnSpc>
                <a:spcBef>
                  <a:spcPct val="0"/>
                </a:spcBef>
                <a:spcAft>
                  <a:spcPct val="0"/>
                </a:spcAft>
                <a:buClrTx/>
                <a:buSzTx/>
                <a:buFontTx/>
                <a:buNone/>
                <a:tabLst/>
                <a:defRPr/>
              </a:pPr>
              <a:t>7/26/2018</a:t>
            </a:fld>
            <a:endParaRPr kumimoji="0" lang="en-US" altLang="en-US" sz="1100" b="0" i="0" u="none" strike="noStrike" kern="1200" cap="none" spc="0" normalizeH="0" baseline="0" noProof="0">
              <a:ln>
                <a:noFill/>
              </a:ln>
              <a:solidFill>
                <a:srgbClr val="595959"/>
              </a:solidFill>
              <a:effectLst/>
              <a:uLnTx/>
              <a:uFillTx/>
              <a:latin typeface="Rockwell" panose="02060603020205020403" pitchFamily="18" charset="0"/>
              <a:ea typeface="MS PGothic" pitchFamily="34" charset="-128"/>
              <a:cs typeface="+mn-cs"/>
            </a:endParaRPr>
          </a:p>
        </p:txBody>
      </p:sp>
      <p:sp>
        <p:nvSpPr>
          <p:cNvPr id="5" name="Footer Placeholder 4"/>
          <p:cNvSpPr>
            <a:spLocks noGrp="1"/>
          </p:cNvSpPr>
          <p:nvPr>
            <p:ph type="ftr" sz="quarter" idx="3"/>
          </p:nvPr>
        </p:nvSpPr>
        <p:spPr>
          <a:xfrm>
            <a:off x="201613" y="6423025"/>
            <a:ext cx="6122987" cy="365125"/>
          </a:xfrm>
          <a:prstGeom prst="rect">
            <a:avLst/>
          </a:prstGeom>
        </p:spPr>
        <p:txBody>
          <a:bodyPr vert="horz" wrap="square" lIns="91440" tIns="45720" rIns="91440" bIns="45720" numCol="1" anchor="ctr" anchorCtr="0" compatLnSpc="1">
            <a:prstTxWarp prst="textNoShape">
              <a:avLst/>
            </a:prstTxWarp>
          </a:bodyPr>
          <a:lstStyle>
            <a:lvl1pPr eaLnBrk="1" hangingPunct="1">
              <a:defRPr sz="1100">
                <a:solidFill>
                  <a:srgbClr val="595959"/>
                </a:solidFill>
              </a:defRPr>
            </a:lvl1pPr>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US" altLang="en-US" sz="1100" b="0" i="0" u="none" strike="noStrike" kern="1200" cap="none" spc="0" normalizeH="0" baseline="0" noProof="0">
              <a:ln>
                <a:noFill/>
              </a:ln>
              <a:solidFill>
                <a:srgbClr val="595959"/>
              </a:solidFill>
              <a:effectLst/>
              <a:uLnTx/>
              <a:uFillTx/>
              <a:latin typeface="Rockwell" panose="02060603020205020403" pitchFamily="18" charset="0"/>
              <a:ea typeface="MS PGothic" pitchFamily="34" charset="-128"/>
              <a:cs typeface="+mn-cs"/>
            </a:endParaRPr>
          </a:p>
        </p:txBody>
      </p:sp>
      <p:sp>
        <p:nvSpPr>
          <p:cNvPr id="6" name="Slide Number Placeholder 5"/>
          <p:cNvSpPr>
            <a:spLocks noGrp="1"/>
          </p:cNvSpPr>
          <p:nvPr>
            <p:ph type="sldNum" sz="quarter" idx="4"/>
          </p:nvPr>
        </p:nvSpPr>
        <p:spPr>
          <a:xfrm>
            <a:off x="8305800" y="242888"/>
            <a:ext cx="554038"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400">
                <a:solidFill>
                  <a:schemeClr val="bg1"/>
                </a:solidFill>
              </a:defRPr>
            </a:lvl1pPr>
          </a:lstStyle>
          <a:p>
            <a:pPr marL="0" marR="0" lvl="0" indent="0" algn="r" defTabSz="457200" rtl="0" eaLnBrk="1" fontAlgn="base" latinLnBrk="0" hangingPunct="1">
              <a:lnSpc>
                <a:spcPct val="100000"/>
              </a:lnSpc>
              <a:spcBef>
                <a:spcPct val="0"/>
              </a:spcBef>
              <a:spcAft>
                <a:spcPct val="0"/>
              </a:spcAft>
              <a:buClrTx/>
              <a:buSzTx/>
              <a:buFontTx/>
              <a:buNone/>
              <a:tabLst/>
              <a:defRPr/>
            </a:pPr>
            <a:fld id="{BA49C1EA-36B1-44B8-A3FB-F2DFBEAB21A1}" type="slidenum">
              <a:rPr kumimoji="0" lang="en-US" altLang="en-US" sz="1400" b="0" i="0" u="none" strike="noStrike" kern="1200" cap="none" spc="0" normalizeH="0" baseline="0" noProof="0">
                <a:ln>
                  <a:noFill/>
                </a:ln>
                <a:solidFill>
                  <a:prstClr val="white"/>
                </a:solidFill>
                <a:effectLst/>
                <a:uLnTx/>
                <a:uFillTx/>
                <a:latin typeface="Rockwell" panose="02060603020205020403" pitchFamily="18" charset="0"/>
                <a:ea typeface="MS PGothic" pitchFamily="34" charset="-128"/>
                <a:cs typeface="+mn-cs"/>
              </a:rPr>
              <a:pPr marL="0" marR="0" lvl="0" indent="0" algn="r" defTabSz="457200" rtl="0" eaLnBrk="1" fontAlgn="base" latinLnBrk="0" hangingPunct="1">
                <a:lnSpc>
                  <a:spcPct val="100000"/>
                </a:lnSpc>
                <a:spcBef>
                  <a:spcPct val="0"/>
                </a:spcBef>
                <a:spcAft>
                  <a:spcPct val="0"/>
                </a:spcAft>
                <a:buClrTx/>
                <a:buSzTx/>
                <a:buFontTx/>
                <a:buNone/>
                <a:tabLst/>
                <a:defRPr/>
              </a:pPr>
              <a:t>‹#›</a:t>
            </a:fld>
            <a:endParaRPr kumimoji="0" lang="en-US" altLang="en-US" sz="1400" b="0" i="0" u="none" strike="noStrike" kern="1200" cap="none" spc="0" normalizeH="0" baseline="0" noProof="0">
              <a:ln>
                <a:noFill/>
              </a:ln>
              <a:solidFill>
                <a:prstClr val="white"/>
              </a:solidFill>
              <a:effectLst/>
              <a:uLnTx/>
              <a:uFillTx/>
              <a:latin typeface="Rockwell" panose="02060603020205020403" pitchFamily="18" charset="0"/>
              <a:ea typeface="MS PGothic" pitchFamily="34" charset="-128"/>
              <a:cs typeface="+mn-cs"/>
            </a:endParaRPr>
          </a:p>
        </p:txBody>
      </p:sp>
    </p:spTree>
    <p:extLst>
      <p:ext uri="{BB962C8B-B14F-4D97-AF65-F5344CB8AC3E}">
        <p14:creationId xmlns:p14="http://schemas.microsoft.com/office/powerpoint/2010/main" val="1078028032"/>
      </p:ext>
    </p:extLst>
  </p:cSld>
  <p:clrMap bg1="lt1" tx1="dk1" bg2="lt2" tx2="dk2" accent1="accent1" accent2="accent2" accent3="accent3" accent4="accent4" accent5="accent5" accent6="accent6" hlink="hlink" folHlink="folHlink"/>
  <p:sldLayoutIdLst>
    <p:sldLayoutId id="2147483684" r:id="rId1"/>
    <p:sldLayoutId id="2147483685" r:id="rId2"/>
    <p:sldLayoutId id="2147483686" r:id="rId3"/>
    <p:sldLayoutId id="2147483687" r:id="rId4"/>
    <p:sldLayoutId id="2147483688" r:id="rId5"/>
    <p:sldLayoutId id="2147483689" r:id="rId6"/>
    <p:sldLayoutId id="2147483690" r:id="rId7"/>
    <p:sldLayoutId id="2147483691" r:id="rId8"/>
    <p:sldLayoutId id="2147483692" r:id="rId9"/>
    <p:sldLayoutId id="2147483693" r:id="rId10"/>
    <p:sldLayoutId id="2147483694" r:id="rId11"/>
    <p:sldLayoutId id="2147483695" r:id="rId12"/>
    <p:sldLayoutId id="2147483696" r:id="rId13"/>
    <p:sldLayoutId id="2147483697" r:id="rId14"/>
    <p:sldLayoutId id="2147483698" r:id="rId15"/>
    <p:sldLayoutId id="2147483699" r:id="rId16"/>
    <p:sldLayoutId id="2147483700" r:id="rId17"/>
    <p:sldLayoutId id="2147483701" r:id="rId18"/>
    <p:sldLayoutId id="2147483702" r:id="rId19"/>
    <p:sldLayoutId id="2147483703" r:id="rId20"/>
  </p:sldLayoutIdLst>
  <p:txStyles>
    <p:titleStyle>
      <a:lvl1pPr algn="l" rtl="0" eaLnBrk="1" fontAlgn="base" hangingPunct="1">
        <a:spcBef>
          <a:spcPct val="0"/>
        </a:spcBef>
        <a:spcAft>
          <a:spcPct val="0"/>
        </a:spcAft>
        <a:defRPr sz="3600" kern="1200">
          <a:solidFill>
            <a:schemeClr val="accent1"/>
          </a:solidFill>
          <a:latin typeface="+mj-lt"/>
          <a:ea typeface="MS PGothic" panose="020B0600070205080204" pitchFamily="34" charset="-128"/>
          <a:cs typeface="MS PGothic" charset="0"/>
        </a:defRPr>
      </a:lvl1pPr>
      <a:lvl2pPr algn="l" rtl="0" eaLnBrk="1" fontAlgn="base" hangingPunct="1">
        <a:spcBef>
          <a:spcPct val="0"/>
        </a:spcBef>
        <a:spcAft>
          <a:spcPct val="0"/>
        </a:spcAft>
        <a:defRPr sz="3600">
          <a:solidFill>
            <a:schemeClr val="accent1"/>
          </a:solidFill>
          <a:latin typeface="Rockwell" charset="0"/>
          <a:ea typeface="MS PGothic" panose="020B0600070205080204" pitchFamily="34" charset="-128"/>
          <a:cs typeface="MS PGothic" charset="0"/>
        </a:defRPr>
      </a:lvl2pPr>
      <a:lvl3pPr algn="l" rtl="0" eaLnBrk="1" fontAlgn="base" hangingPunct="1">
        <a:spcBef>
          <a:spcPct val="0"/>
        </a:spcBef>
        <a:spcAft>
          <a:spcPct val="0"/>
        </a:spcAft>
        <a:defRPr sz="3600">
          <a:solidFill>
            <a:schemeClr val="accent1"/>
          </a:solidFill>
          <a:latin typeface="Rockwell" charset="0"/>
          <a:ea typeface="MS PGothic" panose="020B0600070205080204" pitchFamily="34" charset="-128"/>
          <a:cs typeface="MS PGothic" charset="0"/>
        </a:defRPr>
      </a:lvl3pPr>
      <a:lvl4pPr algn="l" rtl="0" eaLnBrk="1" fontAlgn="base" hangingPunct="1">
        <a:spcBef>
          <a:spcPct val="0"/>
        </a:spcBef>
        <a:spcAft>
          <a:spcPct val="0"/>
        </a:spcAft>
        <a:defRPr sz="3600">
          <a:solidFill>
            <a:schemeClr val="accent1"/>
          </a:solidFill>
          <a:latin typeface="Rockwell" charset="0"/>
          <a:ea typeface="MS PGothic" panose="020B0600070205080204" pitchFamily="34" charset="-128"/>
          <a:cs typeface="MS PGothic" charset="0"/>
        </a:defRPr>
      </a:lvl4pPr>
      <a:lvl5pPr algn="l" rtl="0" eaLnBrk="1" fontAlgn="base" hangingPunct="1">
        <a:spcBef>
          <a:spcPct val="0"/>
        </a:spcBef>
        <a:spcAft>
          <a:spcPct val="0"/>
        </a:spcAft>
        <a:defRPr sz="3600">
          <a:solidFill>
            <a:schemeClr val="accent1"/>
          </a:solidFill>
          <a:latin typeface="Rockwell" charset="0"/>
          <a:ea typeface="MS PGothic" panose="020B0600070205080204" pitchFamily="34" charset="-128"/>
          <a:cs typeface="MS PGothic" charset="0"/>
        </a:defRPr>
      </a:lvl5pPr>
      <a:lvl6pPr marL="457200" algn="l" rtl="0" eaLnBrk="1" fontAlgn="base" hangingPunct="1">
        <a:spcBef>
          <a:spcPct val="0"/>
        </a:spcBef>
        <a:spcAft>
          <a:spcPct val="0"/>
        </a:spcAft>
        <a:defRPr sz="3600">
          <a:solidFill>
            <a:schemeClr val="accent1"/>
          </a:solidFill>
          <a:latin typeface="Rockwell" charset="0"/>
          <a:ea typeface="ＭＳ Ｐゴシック" charset="0"/>
          <a:cs typeface="ＭＳ Ｐゴシック" charset="0"/>
        </a:defRPr>
      </a:lvl6pPr>
      <a:lvl7pPr marL="914400" algn="l" rtl="0" eaLnBrk="1" fontAlgn="base" hangingPunct="1">
        <a:spcBef>
          <a:spcPct val="0"/>
        </a:spcBef>
        <a:spcAft>
          <a:spcPct val="0"/>
        </a:spcAft>
        <a:defRPr sz="3600">
          <a:solidFill>
            <a:schemeClr val="accent1"/>
          </a:solidFill>
          <a:latin typeface="Rockwell" charset="0"/>
          <a:ea typeface="ＭＳ Ｐゴシック" charset="0"/>
          <a:cs typeface="ＭＳ Ｐゴシック" charset="0"/>
        </a:defRPr>
      </a:lvl7pPr>
      <a:lvl8pPr marL="1371600" algn="l" rtl="0" eaLnBrk="1" fontAlgn="base" hangingPunct="1">
        <a:spcBef>
          <a:spcPct val="0"/>
        </a:spcBef>
        <a:spcAft>
          <a:spcPct val="0"/>
        </a:spcAft>
        <a:defRPr sz="3600">
          <a:solidFill>
            <a:schemeClr val="accent1"/>
          </a:solidFill>
          <a:latin typeface="Rockwell" charset="0"/>
          <a:ea typeface="ＭＳ Ｐゴシック" charset="0"/>
          <a:cs typeface="ＭＳ Ｐゴシック" charset="0"/>
        </a:defRPr>
      </a:lvl8pPr>
      <a:lvl9pPr marL="1828800" algn="l" rtl="0" eaLnBrk="1" fontAlgn="base" hangingPunct="1">
        <a:spcBef>
          <a:spcPct val="0"/>
        </a:spcBef>
        <a:spcAft>
          <a:spcPct val="0"/>
        </a:spcAft>
        <a:defRPr sz="3600">
          <a:solidFill>
            <a:schemeClr val="accent1"/>
          </a:solidFill>
          <a:latin typeface="Rockwell" charset="0"/>
          <a:ea typeface="ＭＳ Ｐゴシック" charset="0"/>
          <a:cs typeface="ＭＳ Ｐゴシック" charset="0"/>
        </a:defRPr>
      </a:lvl9pPr>
    </p:titleStyle>
    <p:bodyStyle>
      <a:lvl1pPr marL="228600" indent="-228600" algn="l" rtl="0" eaLnBrk="1" fontAlgn="base" hangingPunct="1">
        <a:spcBef>
          <a:spcPts val="2000"/>
        </a:spcBef>
        <a:spcAft>
          <a:spcPct val="0"/>
        </a:spcAft>
        <a:buClr>
          <a:schemeClr val="accent1"/>
        </a:buClr>
        <a:buSzPct val="75000"/>
        <a:buFont typeface="Wingdings" panose="05000000000000000000" pitchFamily="2" charset="2"/>
        <a:buChar char="n"/>
        <a:defRPr sz="2000" kern="1200">
          <a:solidFill>
            <a:srgbClr val="595959"/>
          </a:solidFill>
          <a:latin typeface="+mn-lt"/>
          <a:ea typeface="MS PGothic" panose="020B0600070205080204" pitchFamily="34" charset="-128"/>
          <a:cs typeface="MS PGothic" charset="0"/>
        </a:defRPr>
      </a:lvl1pPr>
      <a:lvl2pPr marL="457200" indent="-228600" algn="l" rtl="0" eaLnBrk="1" fontAlgn="base" hangingPunct="1">
        <a:spcBef>
          <a:spcPts val="600"/>
        </a:spcBef>
        <a:spcAft>
          <a:spcPct val="0"/>
        </a:spcAft>
        <a:buClr>
          <a:srgbClr val="A1C4E3"/>
        </a:buClr>
        <a:buSzPct val="75000"/>
        <a:buFont typeface="Wingdings" panose="05000000000000000000" pitchFamily="2" charset="2"/>
        <a:buChar char="n"/>
        <a:defRPr sz="2800" kern="1200">
          <a:solidFill>
            <a:srgbClr val="595959"/>
          </a:solidFill>
          <a:latin typeface="+mn-lt"/>
          <a:ea typeface="MS PGothic" panose="020B0600070205080204" pitchFamily="34" charset="-128"/>
          <a:cs typeface="MS PGothic" charset="0"/>
        </a:defRPr>
      </a:lvl2pPr>
      <a:lvl3pPr marL="685800" indent="-228600" algn="l" rtl="0" eaLnBrk="1" fontAlgn="base" hangingPunct="1">
        <a:spcBef>
          <a:spcPts val="600"/>
        </a:spcBef>
        <a:spcAft>
          <a:spcPct val="0"/>
        </a:spcAft>
        <a:buClr>
          <a:schemeClr val="accent1"/>
        </a:buClr>
        <a:buSzPct val="75000"/>
        <a:buFont typeface="Wingdings" panose="05000000000000000000" pitchFamily="2" charset="2"/>
        <a:buChar char="n"/>
        <a:defRPr sz="2400" kern="1200">
          <a:solidFill>
            <a:srgbClr val="595959"/>
          </a:solidFill>
          <a:latin typeface="+mn-lt"/>
          <a:ea typeface="MS PGothic" panose="020B0600070205080204" pitchFamily="34" charset="-128"/>
          <a:cs typeface="MS PGothic" charset="0"/>
        </a:defRPr>
      </a:lvl3pPr>
      <a:lvl4pPr marL="914400" indent="-228600" algn="l" rtl="0" eaLnBrk="1" fontAlgn="base" hangingPunct="1">
        <a:spcBef>
          <a:spcPts val="600"/>
        </a:spcBef>
        <a:spcAft>
          <a:spcPct val="0"/>
        </a:spcAft>
        <a:buClr>
          <a:srgbClr val="A1C4E3"/>
        </a:buClr>
        <a:buSzPct val="75000"/>
        <a:buFont typeface="Wingdings" panose="05000000000000000000" pitchFamily="2" charset="2"/>
        <a:buChar char="n"/>
        <a:defRPr sz="2000" kern="1200">
          <a:solidFill>
            <a:srgbClr val="595959"/>
          </a:solidFill>
          <a:latin typeface="+mn-lt"/>
          <a:ea typeface="MS PGothic" panose="020B0600070205080204" pitchFamily="34" charset="-128"/>
          <a:cs typeface="MS PGothic" charset="0"/>
        </a:defRPr>
      </a:lvl4pPr>
      <a:lvl5pPr marL="1143000" indent="-228600" algn="l" rtl="0" eaLnBrk="1" fontAlgn="base" hangingPunct="1">
        <a:spcBef>
          <a:spcPts val="600"/>
        </a:spcBef>
        <a:spcAft>
          <a:spcPct val="0"/>
        </a:spcAft>
        <a:buClr>
          <a:schemeClr val="accent1"/>
        </a:buClr>
        <a:buSzPct val="75000"/>
        <a:buFont typeface="Wingdings" panose="05000000000000000000" pitchFamily="2" charset="2"/>
        <a:buChar char="n"/>
        <a:defRPr sz="2000" kern="1200">
          <a:solidFill>
            <a:srgbClr val="595959"/>
          </a:solidFill>
          <a:latin typeface="+mn-lt"/>
          <a:ea typeface="MS PGothic" panose="020B0600070205080204" pitchFamily="34" charset="-128"/>
          <a:cs typeface="MS PGothic" charset="0"/>
        </a:defRPr>
      </a:lvl5pPr>
      <a:lvl6pPr marL="1377950" indent="-228600" algn="l" defTabSz="914400" rtl="0" eaLnBrk="1" latinLnBrk="0" hangingPunct="1">
        <a:spcBef>
          <a:spcPct val="20000"/>
        </a:spcBef>
        <a:buClr>
          <a:schemeClr val="accent1">
            <a:lumMod val="60000"/>
            <a:lumOff val="40000"/>
          </a:schemeClr>
        </a:buClr>
        <a:buSzPct val="75000"/>
        <a:buFont typeface="Wingdings" pitchFamily="2" charset="2"/>
        <a:buChar char=""/>
        <a:defRPr lang="en-US" sz="1800" kern="1200" dirty="0" smtClean="0">
          <a:solidFill>
            <a:schemeClr val="tx1">
              <a:lumMod val="65000"/>
              <a:lumOff val="35000"/>
            </a:schemeClr>
          </a:solidFill>
          <a:latin typeface="+mn-lt"/>
          <a:ea typeface="+mn-ea"/>
          <a:cs typeface="+mn-cs"/>
        </a:defRPr>
      </a:lvl6pPr>
      <a:lvl7pPr marL="1603375" indent="-228600" algn="l" defTabSz="914400" rtl="0" eaLnBrk="1" latinLnBrk="0" hangingPunct="1">
        <a:spcBef>
          <a:spcPct val="20000"/>
        </a:spcBef>
        <a:buClr>
          <a:schemeClr val="accent1"/>
        </a:buClr>
        <a:buSzPct val="75000"/>
        <a:buFont typeface="Wingdings" pitchFamily="2" charset="2"/>
        <a:buChar char=""/>
        <a:defRPr lang="en-US" sz="1800" kern="1200" baseline="0" dirty="0" smtClean="0">
          <a:solidFill>
            <a:schemeClr val="tx1">
              <a:lumMod val="65000"/>
              <a:lumOff val="35000"/>
            </a:schemeClr>
          </a:solidFill>
          <a:latin typeface="+mn-lt"/>
          <a:ea typeface="+mn-ea"/>
          <a:cs typeface="+mn-cs"/>
        </a:defRPr>
      </a:lvl7pPr>
      <a:lvl8pPr marL="1830388" indent="-228600" algn="l" defTabSz="914400" rtl="0" eaLnBrk="1" latinLnBrk="0" hangingPunct="1">
        <a:spcBef>
          <a:spcPct val="20000"/>
        </a:spcBef>
        <a:buClr>
          <a:schemeClr val="accent1">
            <a:lumMod val="60000"/>
            <a:lumOff val="40000"/>
          </a:schemeClr>
        </a:buClr>
        <a:buSzPct val="75000"/>
        <a:buFont typeface="Wingdings" pitchFamily="2" charset="2"/>
        <a:buChar char=""/>
        <a:defRPr lang="en-US" sz="1800" kern="1200" baseline="0" dirty="0" smtClean="0">
          <a:solidFill>
            <a:schemeClr val="tx1">
              <a:lumMod val="65000"/>
              <a:lumOff val="35000"/>
            </a:schemeClr>
          </a:solidFill>
          <a:latin typeface="+mn-lt"/>
          <a:ea typeface="+mn-ea"/>
          <a:cs typeface="+mn-cs"/>
        </a:defRPr>
      </a:lvl8pPr>
      <a:lvl9pPr marL="2057400" indent="-228600" algn="l" defTabSz="914400" rtl="0" eaLnBrk="1" latinLnBrk="0" hangingPunct="1">
        <a:spcBef>
          <a:spcPct val="20000"/>
        </a:spcBef>
        <a:buClr>
          <a:schemeClr val="accent1"/>
        </a:buClr>
        <a:buSzPct val="75000"/>
        <a:buFont typeface="Wingdings" pitchFamily="2" charset="2"/>
        <a:buChar char=""/>
        <a:defRPr lang="en-US" sz="1800" kern="1200" baseline="0" dirty="0">
          <a:solidFill>
            <a:schemeClr val="tx1">
              <a:lumMod val="65000"/>
              <a:lumOff val="35000"/>
            </a:schemeClr>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050" name="Title Placeholder 1"/>
          <p:cNvSpPr>
            <a:spLocks noGrp="1"/>
          </p:cNvSpPr>
          <p:nvPr>
            <p:ph type="title"/>
          </p:nvPr>
        </p:nvSpPr>
        <p:spPr bwMode="auto">
          <a:xfrm>
            <a:off x="498475" y="484188"/>
            <a:ext cx="7556500" cy="111601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title style</a:t>
            </a:r>
          </a:p>
        </p:txBody>
      </p:sp>
      <p:sp>
        <p:nvSpPr>
          <p:cNvPr id="2051" name="Text Placeholder 2"/>
          <p:cNvSpPr>
            <a:spLocks noGrp="1"/>
          </p:cNvSpPr>
          <p:nvPr>
            <p:ph type="body" idx="1"/>
          </p:nvPr>
        </p:nvSpPr>
        <p:spPr bwMode="auto">
          <a:xfrm>
            <a:off x="498475" y="1981200"/>
            <a:ext cx="7556500" cy="41449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4" name="Date Placeholder 3"/>
          <p:cNvSpPr>
            <a:spLocks noGrp="1"/>
          </p:cNvSpPr>
          <p:nvPr>
            <p:ph type="dt" sz="half" idx="2"/>
          </p:nvPr>
        </p:nvSpPr>
        <p:spPr>
          <a:xfrm>
            <a:off x="6794500" y="6423025"/>
            <a:ext cx="21336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100">
                <a:solidFill>
                  <a:srgbClr val="595959"/>
                </a:solidFill>
              </a:defRPr>
            </a:lvl1pPr>
          </a:lstStyle>
          <a:p>
            <a:pPr marL="0" marR="0" lvl="0" indent="0" algn="r" defTabSz="457200" rtl="0" eaLnBrk="1" fontAlgn="base" latinLnBrk="0" hangingPunct="1">
              <a:lnSpc>
                <a:spcPct val="100000"/>
              </a:lnSpc>
              <a:spcBef>
                <a:spcPct val="0"/>
              </a:spcBef>
              <a:spcAft>
                <a:spcPct val="0"/>
              </a:spcAft>
              <a:buClrTx/>
              <a:buSzTx/>
              <a:buFontTx/>
              <a:buNone/>
              <a:tabLst/>
              <a:defRPr/>
            </a:pPr>
            <a:fld id="{0EACB512-4642-4B89-A742-8EC27A8CAF11}" type="datetime1">
              <a:rPr kumimoji="0" lang="en-US" altLang="en-US" sz="1100" b="0" i="0" u="none" strike="noStrike" kern="1200" cap="none" spc="0" normalizeH="0" baseline="0" noProof="0">
                <a:ln>
                  <a:noFill/>
                </a:ln>
                <a:solidFill>
                  <a:srgbClr val="595959"/>
                </a:solidFill>
                <a:effectLst/>
                <a:uLnTx/>
                <a:uFillTx/>
                <a:latin typeface="Rockwell" panose="02060603020205020403" pitchFamily="18" charset="0"/>
                <a:ea typeface="MS PGothic" pitchFamily="34" charset="-128"/>
                <a:cs typeface="+mn-cs"/>
              </a:rPr>
              <a:pPr marL="0" marR="0" lvl="0" indent="0" algn="r" defTabSz="457200" rtl="0" eaLnBrk="1" fontAlgn="base" latinLnBrk="0" hangingPunct="1">
                <a:lnSpc>
                  <a:spcPct val="100000"/>
                </a:lnSpc>
                <a:spcBef>
                  <a:spcPct val="0"/>
                </a:spcBef>
                <a:spcAft>
                  <a:spcPct val="0"/>
                </a:spcAft>
                <a:buClrTx/>
                <a:buSzTx/>
                <a:buFontTx/>
                <a:buNone/>
                <a:tabLst/>
                <a:defRPr/>
              </a:pPr>
              <a:t>7/26/2018</a:t>
            </a:fld>
            <a:endParaRPr kumimoji="0" lang="en-US" altLang="en-US" sz="1100" b="0" i="0" u="none" strike="noStrike" kern="1200" cap="none" spc="0" normalizeH="0" baseline="0" noProof="0">
              <a:ln>
                <a:noFill/>
              </a:ln>
              <a:solidFill>
                <a:srgbClr val="595959"/>
              </a:solidFill>
              <a:effectLst/>
              <a:uLnTx/>
              <a:uFillTx/>
              <a:latin typeface="Rockwell" panose="02060603020205020403" pitchFamily="18" charset="0"/>
              <a:ea typeface="MS PGothic" pitchFamily="34" charset="-128"/>
              <a:cs typeface="+mn-cs"/>
            </a:endParaRPr>
          </a:p>
        </p:txBody>
      </p:sp>
      <p:sp>
        <p:nvSpPr>
          <p:cNvPr id="5" name="Footer Placeholder 4"/>
          <p:cNvSpPr>
            <a:spLocks noGrp="1"/>
          </p:cNvSpPr>
          <p:nvPr>
            <p:ph type="ftr" sz="quarter" idx="3"/>
          </p:nvPr>
        </p:nvSpPr>
        <p:spPr>
          <a:xfrm>
            <a:off x="201613" y="6423025"/>
            <a:ext cx="6122987" cy="365125"/>
          </a:xfrm>
          <a:prstGeom prst="rect">
            <a:avLst/>
          </a:prstGeom>
        </p:spPr>
        <p:txBody>
          <a:bodyPr vert="horz" wrap="square" lIns="91440" tIns="45720" rIns="91440" bIns="45720" numCol="1" anchor="ctr" anchorCtr="0" compatLnSpc="1">
            <a:prstTxWarp prst="textNoShape">
              <a:avLst/>
            </a:prstTxWarp>
          </a:bodyPr>
          <a:lstStyle>
            <a:lvl1pPr eaLnBrk="1" hangingPunct="1">
              <a:defRPr sz="1100">
                <a:solidFill>
                  <a:srgbClr val="595959"/>
                </a:solidFill>
              </a:defRPr>
            </a:lvl1pPr>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US" altLang="en-US" sz="1100" b="0" i="0" u="none" strike="noStrike" kern="1200" cap="none" spc="0" normalizeH="0" baseline="0" noProof="0">
              <a:ln>
                <a:noFill/>
              </a:ln>
              <a:solidFill>
                <a:srgbClr val="595959"/>
              </a:solidFill>
              <a:effectLst/>
              <a:uLnTx/>
              <a:uFillTx/>
              <a:latin typeface="Rockwell" panose="02060603020205020403" pitchFamily="18" charset="0"/>
              <a:ea typeface="MS PGothic" pitchFamily="34" charset="-128"/>
              <a:cs typeface="+mn-cs"/>
            </a:endParaRPr>
          </a:p>
        </p:txBody>
      </p:sp>
      <p:sp>
        <p:nvSpPr>
          <p:cNvPr id="6" name="Slide Number Placeholder 5"/>
          <p:cNvSpPr>
            <a:spLocks noGrp="1"/>
          </p:cNvSpPr>
          <p:nvPr>
            <p:ph type="sldNum" sz="quarter" idx="4"/>
          </p:nvPr>
        </p:nvSpPr>
        <p:spPr>
          <a:xfrm>
            <a:off x="8305800" y="242888"/>
            <a:ext cx="554038"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400">
                <a:solidFill>
                  <a:srgbClr val="FFFFFF"/>
                </a:solidFill>
              </a:defRPr>
            </a:lvl1pPr>
          </a:lstStyle>
          <a:p>
            <a:pPr marL="0" marR="0" lvl="0" indent="0" algn="r" defTabSz="457200" rtl="0" eaLnBrk="1" fontAlgn="base" latinLnBrk="0" hangingPunct="1">
              <a:lnSpc>
                <a:spcPct val="100000"/>
              </a:lnSpc>
              <a:spcBef>
                <a:spcPct val="0"/>
              </a:spcBef>
              <a:spcAft>
                <a:spcPct val="0"/>
              </a:spcAft>
              <a:buClrTx/>
              <a:buSzTx/>
              <a:buFontTx/>
              <a:buNone/>
              <a:tabLst/>
              <a:defRPr/>
            </a:pPr>
            <a:fld id="{C2811334-F463-48AE-BAC3-C7D7EA3C066E}" type="slidenum">
              <a:rPr kumimoji="0" lang="en-US" altLang="en-US" sz="1400" b="0" i="0" u="none" strike="noStrike" kern="1200" cap="none" spc="0" normalizeH="0" baseline="0" noProof="0">
                <a:ln>
                  <a:noFill/>
                </a:ln>
                <a:solidFill>
                  <a:srgbClr val="FFFFFF"/>
                </a:solidFill>
                <a:effectLst/>
                <a:uLnTx/>
                <a:uFillTx/>
                <a:latin typeface="Rockwell" panose="02060603020205020403" pitchFamily="18" charset="0"/>
                <a:ea typeface="MS PGothic" pitchFamily="34" charset="-128"/>
                <a:cs typeface="+mn-cs"/>
              </a:rPr>
              <a:pPr marL="0" marR="0" lvl="0" indent="0" algn="r" defTabSz="457200" rtl="0" eaLnBrk="1" fontAlgn="base" latinLnBrk="0" hangingPunct="1">
                <a:lnSpc>
                  <a:spcPct val="100000"/>
                </a:lnSpc>
                <a:spcBef>
                  <a:spcPct val="0"/>
                </a:spcBef>
                <a:spcAft>
                  <a:spcPct val="0"/>
                </a:spcAft>
                <a:buClrTx/>
                <a:buSzTx/>
                <a:buFontTx/>
                <a:buNone/>
                <a:tabLst/>
                <a:defRPr/>
              </a:pPr>
              <a:t>‹#›</a:t>
            </a:fld>
            <a:endParaRPr kumimoji="0" lang="en-US" altLang="en-US" sz="1400" b="0" i="0" u="none" strike="noStrike" kern="1200" cap="none" spc="0" normalizeH="0" baseline="0" noProof="0">
              <a:ln>
                <a:noFill/>
              </a:ln>
              <a:solidFill>
                <a:srgbClr val="FFFFFF"/>
              </a:solidFill>
              <a:effectLst/>
              <a:uLnTx/>
              <a:uFillTx/>
              <a:latin typeface="Rockwell" panose="02060603020205020403" pitchFamily="18" charset="0"/>
              <a:ea typeface="MS PGothic" pitchFamily="34" charset="-128"/>
              <a:cs typeface="+mn-cs"/>
            </a:endParaRPr>
          </a:p>
        </p:txBody>
      </p:sp>
    </p:spTree>
    <p:extLst>
      <p:ext uri="{BB962C8B-B14F-4D97-AF65-F5344CB8AC3E}">
        <p14:creationId xmlns:p14="http://schemas.microsoft.com/office/powerpoint/2010/main" val="3976053"/>
      </p:ext>
    </p:extLst>
  </p:cSld>
  <p:clrMap bg1="lt1" tx1="dk1" bg2="lt2" tx2="dk2" accent1="accent1" accent2="accent2" accent3="accent3" accent4="accent4" accent5="accent5" accent6="accent6" hlink="hlink" folHlink="folHlink"/>
  <p:sldLayoutIdLst>
    <p:sldLayoutId id="2147483705" r:id="rId1"/>
    <p:sldLayoutId id="2147483706" r:id="rId2"/>
    <p:sldLayoutId id="2147483707" r:id="rId3"/>
    <p:sldLayoutId id="2147483708" r:id="rId4"/>
    <p:sldLayoutId id="2147483709" r:id="rId5"/>
    <p:sldLayoutId id="2147483710" r:id="rId6"/>
    <p:sldLayoutId id="2147483711" r:id="rId7"/>
    <p:sldLayoutId id="2147483712" r:id="rId8"/>
    <p:sldLayoutId id="2147483713" r:id="rId9"/>
    <p:sldLayoutId id="2147483714" r:id="rId10"/>
    <p:sldLayoutId id="2147483715" r:id="rId11"/>
    <p:sldLayoutId id="2147483716" r:id="rId12"/>
    <p:sldLayoutId id="2147483717" r:id="rId13"/>
    <p:sldLayoutId id="2147483718" r:id="rId14"/>
    <p:sldLayoutId id="2147483719" r:id="rId15"/>
    <p:sldLayoutId id="2147483720" r:id="rId16"/>
    <p:sldLayoutId id="2147483721" r:id="rId17"/>
    <p:sldLayoutId id="2147483722" r:id="rId18"/>
    <p:sldLayoutId id="2147483723" r:id="rId19"/>
    <p:sldLayoutId id="2147483724" r:id="rId20"/>
  </p:sldLayoutIdLst>
  <p:txStyles>
    <p:titleStyle>
      <a:lvl1pPr algn="l" rtl="0" eaLnBrk="1" fontAlgn="base" hangingPunct="1">
        <a:spcBef>
          <a:spcPct val="0"/>
        </a:spcBef>
        <a:spcAft>
          <a:spcPct val="0"/>
        </a:spcAft>
        <a:defRPr sz="3600" kern="1200">
          <a:solidFill>
            <a:schemeClr val="accent1"/>
          </a:solidFill>
          <a:latin typeface="+mj-lt"/>
          <a:ea typeface="MS PGothic" panose="020B0600070205080204" pitchFamily="34" charset="-128"/>
          <a:cs typeface="MS PGothic" panose="020B0600070205080204" pitchFamily="34" charset="-128"/>
        </a:defRPr>
      </a:lvl1pPr>
      <a:lvl2pPr algn="l" rtl="0" eaLnBrk="1" fontAlgn="base" hangingPunct="1">
        <a:spcBef>
          <a:spcPct val="0"/>
        </a:spcBef>
        <a:spcAft>
          <a:spcPct val="0"/>
        </a:spcAft>
        <a:defRPr sz="3600">
          <a:solidFill>
            <a:schemeClr val="accent1"/>
          </a:solidFill>
          <a:latin typeface="Rockwell" charset="0"/>
          <a:ea typeface="MS PGothic" panose="020B0600070205080204" pitchFamily="34" charset="-128"/>
          <a:cs typeface="MS PGothic" panose="020B0600070205080204" pitchFamily="34" charset="-128"/>
        </a:defRPr>
      </a:lvl2pPr>
      <a:lvl3pPr algn="l" rtl="0" eaLnBrk="1" fontAlgn="base" hangingPunct="1">
        <a:spcBef>
          <a:spcPct val="0"/>
        </a:spcBef>
        <a:spcAft>
          <a:spcPct val="0"/>
        </a:spcAft>
        <a:defRPr sz="3600">
          <a:solidFill>
            <a:schemeClr val="accent1"/>
          </a:solidFill>
          <a:latin typeface="Rockwell" charset="0"/>
          <a:ea typeface="MS PGothic" panose="020B0600070205080204" pitchFamily="34" charset="-128"/>
          <a:cs typeface="MS PGothic" panose="020B0600070205080204" pitchFamily="34" charset="-128"/>
        </a:defRPr>
      </a:lvl3pPr>
      <a:lvl4pPr algn="l" rtl="0" eaLnBrk="1" fontAlgn="base" hangingPunct="1">
        <a:spcBef>
          <a:spcPct val="0"/>
        </a:spcBef>
        <a:spcAft>
          <a:spcPct val="0"/>
        </a:spcAft>
        <a:defRPr sz="3600">
          <a:solidFill>
            <a:schemeClr val="accent1"/>
          </a:solidFill>
          <a:latin typeface="Rockwell" charset="0"/>
          <a:ea typeface="MS PGothic" panose="020B0600070205080204" pitchFamily="34" charset="-128"/>
          <a:cs typeface="MS PGothic" panose="020B0600070205080204" pitchFamily="34" charset="-128"/>
        </a:defRPr>
      </a:lvl4pPr>
      <a:lvl5pPr algn="l" rtl="0" eaLnBrk="1" fontAlgn="base" hangingPunct="1">
        <a:spcBef>
          <a:spcPct val="0"/>
        </a:spcBef>
        <a:spcAft>
          <a:spcPct val="0"/>
        </a:spcAft>
        <a:defRPr sz="3600">
          <a:solidFill>
            <a:schemeClr val="accent1"/>
          </a:solidFill>
          <a:latin typeface="Rockwell" charset="0"/>
          <a:ea typeface="MS PGothic" panose="020B0600070205080204" pitchFamily="34" charset="-128"/>
          <a:cs typeface="MS PGothic" panose="020B0600070205080204" pitchFamily="34" charset="-128"/>
        </a:defRPr>
      </a:lvl5pPr>
      <a:lvl6pPr marL="457200" algn="l" rtl="0" eaLnBrk="1" fontAlgn="base" hangingPunct="1">
        <a:spcBef>
          <a:spcPct val="0"/>
        </a:spcBef>
        <a:spcAft>
          <a:spcPct val="0"/>
        </a:spcAft>
        <a:defRPr sz="3600">
          <a:solidFill>
            <a:schemeClr val="accent1"/>
          </a:solidFill>
          <a:latin typeface="Rockwell" charset="0"/>
          <a:ea typeface="ＭＳ Ｐゴシック" charset="0"/>
          <a:cs typeface="ＭＳ Ｐゴシック" charset="0"/>
        </a:defRPr>
      </a:lvl6pPr>
      <a:lvl7pPr marL="914400" algn="l" rtl="0" eaLnBrk="1" fontAlgn="base" hangingPunct="1">
        <a:spcBef>
          <a:spcPct val="0"/>
        </a:spcBef>
        <a:spcAft>
          <a:spcPct val="0"/>
        </a:spcAft>
        <a:defRPr sz="3600">
          <a:solidFill>
            <a:schemeClr val="accent1"/>
          </a:solidFill>
          <a:latin typeface="Rockwell" charset="0"/>
          <a:ea typeface="ＭＳ Ｐゴシック" charset="0"/>
          <a:cs typeface="ＭＳ Ｐゴシック" charset="0"/>
        </a:defRPr>
      </a:lvl7pPr>
      <a:lvl8pPr marL="1371600" algn="l" rtl="0" eaLnBrk="1" fontAlgn="base" hangingPunct="1">
        <a:spcBef>
          <a:spcPct val="0"/>
        </a:spcBef>
        <a:spcAft>
          <a:spcPct val="0"/>
        </a:spcAft>
        <a:defRPr sz="3600">
          <a:solidFill>
            <a:schemeClr val="accent1"/>
          </a:solidFill>
          <a:latin typeface="Rockwell" charset="0"/>
          <a:ea typeface="ＭＳ Ｐゴシック" charset="0"/>
          <a:cs typeface="ＭＳ Ｐゴシック" charset="0"/>
        </a:defRPr>
      </a:lvl8pPr>
      <a:lvl9pPr marL="1828800" algn="l" rtl="0" eaLnBrk="1" fontAlgn="base" hangingPunct="1">
        <a:spcBef>
          <a:spcPct val="0"/>
        </a:spcBef>
        <a:spcAft>
          <a:spcPct val="0"/>
        </a:spcAft>
        <a:defRPr sz="3600">
          <a:solidFill>
            <a:schemeClr val="accent1"/>
          </a:solidFill>
          <a:latin typeface="Rockwell" charset="0"/>
          <a:ea typeface="ＭＳ Ｐゴシック" charset="0"/>
          <a:cs typeface="ＭＳ Ｐゴシック" charset="0"/>
        </a:defRPr>
      </a:lvl9pPr>
    </p:titleStyle>
    <p:bodyStyle>
      <a:lvl1pPr marL="228600" indent="-228600" algn="l" rtl="0" eaLnBrk="1" fontAlgn="base" hangingPunct="1">
        <a:spcBef>
          <a:spcPts val="2000"/>
        </a:spcBef>
        <a:spcAft>
          <a:spcPct val="0"/>
        </a:spcAft>
        <a:buClr>
          <a:schemeClr val="accent1"/>
        </a:buClr>
        <a:buSzPct val="75000"/>
        <a:buFont typeface="Wingdings" panose="05000000000000000000" pitchFamily="2" charset="2"/>
        <a:buChar char="n"/>
        <a:defRPr sz="2000" kern="1200">
          <a:solidFill>
            <a:srgbClr val="595959"/>
          </a:solidFill>
          <a:latin typeface="+mn-lt"/>
          <a:ea typeface="MS PGothic" panose="020B0600070205080204" pitchFamily="34" charset="-128"/>
          <a:cs typeface="MS PGothic" panose="020B0600070205080204" pitchFamily="34" charset="-128"/>
        </a:defRPr>
      </a:lvl1pPr>
      <a:lvl2pPr marL="457200" indent="-228600" algn="l" rtl="0" eaLnBrk="1" fontAlgn="base" hangingPunct="1">
        <a:spcBef>
          <a:spcPts val="600"/>
        </a:spcBef>
        <a:spcAft>
          <a:spcPct val="0"/>
        </a:spcAft>
        <a:buClr>
          <a:srgbClr val="A1C4E3"/>
        </a:buClr>
        <a:buSzPct val="75000"/>
        <a:buFont typeface="Wingdings" panose="05000000000000000000" pitchFamily="2" charset="2"/>
        <a:buChar char="n"/>
        <a:defRPr sz="2800" kern="1200">
          <a:solidFill>
            <a:srgbClr val="595959"/>
          </a:solidFill>
          <a:latin typeface="+mn-lt"/>
          <a:ea typeface="MS PGothic" panose="020B0600070205080204" pitchFamily="34" charset="-128"/>
          <a:cs typeface="MS PGothic" charset="0"/>
        </a:defRPr>
      </a:lvl2pPr>
      <a:lvl3pPr marL="685800" indent="-228600" algn="l" rtl="0" eaLnBrk="1" fontAlgn="base" hangingPunct="1">
        <a:spcBef>
          <a:spcPts val="600"/>
        </a:spcBef>
        <a:spcAft>
          <a:spcPct val="0"/>
        </a:spcAft>
        <a:buClr>
          <a:schemeClr val="accent1"/>
        </a:buClr>
        <a:buSzPct val="75000"/>
        <a:buFont typeface="Wingdings" panose="05000000000000000000" pitchFamily="2" charset="2"/>
        <a:buChar char="n"/>
        <a:defRPr sz="2400" kern="1200">
          <a:solidFill>
            <a:srgbClr val="595959"/>
          </a:solidFill>
          <a:latin typeface="+mn-lt"/>
          <a:ea typeface="MS PGothic" panose="020B0600070205080204" pitchFamily="34" charset="-128"/>
          <a:cs typeface="MS PGothic" charset="0"/>
        </a:defRPr>
      </a:lvl3pPr>
      <a:lvl4pPr marL="914400" indent="-228600" algn="l" rtl="0" eaLnBrk="1" fontAlgn="base" hangingPunct="1">
        <a:spcBef>
          <a:spcPts val="600"/>
        </a:spcBef>
        <a:spcAft>
          <a:spcPct val="0"/>
        </a:spcAft>
        <a:buClr>
          <a:srgbClr val="A1C4E3"/>
        </a:buClr>
        <a:buSzPct val="75000"/>
        <a:buFont typeface="Wingdings" panose="05000000000000000000" pitchFamily="2" charset="2"/>
        <a:buChar char="n"/>
        <a:defRPr sz="2000" kern="1200">
          <a:solidFill>
            <a:srgbClr val="595959"/>
          </a:solidFill>
          <a:latin typeface="+mn-lt"/>
          <a:ea typeface="MS PGothic" panose="020B0600070205080204" pitchFamily="34" charset="-128"/>
          <a:cs typeface="MS PGothic" charset="0"/>
        </a:defRPr>
      </a:lvl4pPr>
      <a:lvl5pPr marL="1143000" indent="-228600" algn="l" rtl="0" eaLnBrk="1" fontAlgn="base" hangingPunct="1">
        <a:spcBef>
          <a:spcPts val="600"/>
        </a:spcBef>
        <a:spcAft>
          <a:spcPct val="0"/>
        </a:spcAft>
        <a:buClr>
          <a:schemeClr val="accent1"/>
        </a:buClr>
        <a:buSzPct val="75000"/>
        <a:buFont typeface="Wingdings" panose="05000000000000000000" pitchFamily="2" charset="2"/>
        <a:buChar char="n"/>
        <a:defRPr sz="2000" kern="1200">
          <a:solidFill>
            <a:srgbClr val="595959"/>
          </a:solidFill>
          <a:latin typeface="+mn-lt"/>
          <a:ea typeface="MS PGothic" panose="020B0600070205080204" pitchFamily="34" charset="-128"/>
          <a:cs typeface="MS PGothic" charset="0"/>
        </a:defRPr>
      </a:lvl5pPr>
      <a:lvl6pPr marL="1377950" indent="-228600" algn="l" defTabSz="914400" rtl="0" eaLnBrk="1" latinLnBrk="0" hangingPunct="1">
        <a:spcBef>
          <a:spcPct val="20000"/>
        </a:spcBef>
        <a:buClr>
          <a:schemeClr val="accent1">
            <a:lumMod val="60000"/>
            <a:lumOff val="40000"/>
          </a:schemeClr>
        </a:buClr>
        <a:buSzPct val="75000"/>
        <a:buFont typeface="Wingdings" pitchFamily="2" charset="2"/>
        <a:buChar char=""/>
        <a:defRPr lang="en-US" sz="1800" kern="1200" dirty="0" smtClean="0">
          <a:solidFill>
            <a:schemeClr val="tx1">
              <a:lumMod val="65000"/>
              <a:lumOff val="35000"/>
            </a:schemeClr>
          </a:solidFill>
          <a:latin typeface="+mn-lt"/>
          <a:ea typeface="+mn-ea"/>
          <a:cs typeface="+mn-cs"/>
        </a:defRPr>
      </a:lvl6pPr>
      <a:lvl7pPr marL="1603375" indent="-228600" algn="l" defTabSz="914400" rtl="0" eaLnBrk="1" latinLnBrk="0" hangingPunct="1">
        <a:spcBef>
          <a:spcPct val="20000"/>
        </a:spcBef>
        <a:buClr>
          <a:schemeClr val="accent1"/>
        </a:buClr>
        <a:buSzPct val="75000"/>
        <a:buFont typeface="Wingdings" pitchFamily="2" charset="2"/>
        <a:buChar char=""/>
        <a:defRPr lang="en-US" sz="1800" kern="1200" baseline="0" dirty="0" smtClean="0">
          <a:solidFill>
            <a:schemeClr val="tx1">
              <a:lumMod val="65000"/>
              <a:lumOff val="35000"/>
            </a:schemeClr>
          </a:solidFill>
          <a:latin typeface="+mn-lt"/>
          <a:ea typeface="+mn-ea"/>
          <a:cs typeface="+mn-cs"/>
        </a:defRPr>
      </a:lvl7pPr>
      <a:lvl8pPr marL="1830388" indent="-228600" algn="l" defTabSz="914400" rtl="0" eaLnBrk="1" latinLnBrk="0" hangingPunct="1">
        <a:spcBef>
          <a:spcPct val="20000"/>
        </a:spcBef>
        <a:buClr>
          <a:schemeClr val="accent1">
            <a:lumMod val="60000"/>
            <a:lumOff val="40000"/>
          </a:schemeClr>
        </a:buClr>
        <a:buSzPct val="75000"/>
        <a:buFont typeface="Wingdings" pitchFamily="2" charset="2"/>
        <a:buChar char=""/>
        <a:defRPr lang="en-US" sz="1800" kern="1200" baseline="0" dirty="0" smtClean="0">
          <a:solidFill>
            <a:schemeClr val="tx1">
              <a:lumMod val="65000"/>
              <a:lumOff val="35000"/>
            </a:schemeClr>
          </a:solidFill>
          <a:latin typeface="+mn-lt"/>
          <a:ea typeface="+mn-ea"/>
          <a:cs typeface="+mn-cs"/>
        </a:defRPr>
      </a:lvl8pPr>
      <a:lvl9pPr marL="2057400" indent="-228600" algn="l" defTabSz="914400" rtl="0" eaLnBrk="1" latinLnBrk="0" hangingPunct="1">
        <a:spcBef>
          <a:spcPct val="20000"/>
        </a:spcBef>
        <a:buClr>
          <a:schemeClr val="accent1"/>
        </a:buClr>
        <a:buSzPct val="75000"/>
        <a:buFont typeface="Wingdings" pitchFamily="2" charset="2"/>
        <a:buChar char=""/>
        <a:defRPr lang="en-US" sz="1800" kern="1200" baseline="0" dirty="0">
          <a:solidFill>
            <a:schemeClr val="tx1">
              <a:lumMod val="65000"/>
              <a:lumOff val="35000"/>
            </a:schemeClr>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2.xml"/><Relationship Id="rId1" Type="http://schemas.openxmlformats.org/officeDocument/2006/relationships/vmlDrawing" Target="../drawings/vmlDrawing1.vml"/><Relationship Id="rId5" Type="http://schemas.openxmlformats.org/officeDocument/2006/relationships/image" Target="../media/image5.png"/><Relationship Id="rId4" Type="http://schemas.openxmlformats.org/officeDocument/2006/relationships/oleObject" Target="../embeddings/oleObject1.bin"/></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2.xml"/><Relationship Id="rId1" Type="http://schemas.openxmlformats.org/officeDocument/2006/relationships/vmlDrawing" Target="../drawings/vmlDrawing2.vml"/><Relationship Id="rId5" Type="http://schemas.openxmlformats.org/officeDocument/2006/relationships/image" Target="../media/image6.png"/><Relationship Id="rId4" Type="http://schemas.openxmlformats.org/officeDocument/2006/relationships/oleObject" Target="../embeddings/oleObject2.bin"/></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9.xml"/><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hyperlink" Target="http://www.nationalgeographic.com/photography/photo-of-the-day/2013/1/alligator-babies-texas/" TargetMode="External"/><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hyperlink" Target="http://rightquestion.org/qft-in-action/" TargetMode="Externa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1.xml"/><Relationship Id="rId1" Type="http://schemas.openxmlformats.org/officeDocument/2006/relationships/slideLayout" Target="../slideLayouts/slideLayout15.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5.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3.png"/><Relationship Id="rId1" Type="http://schemas.openxmlformats.org/officeDocument/2006/relationships/slideLayout" Target="../slideLayouts/slideLayout15.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1.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18.JP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6771053" y="2595777"/>
            <a:ext cx="2231055" cy="1554272"/>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900" dirty="0" smtClean="0">
                <a:solidFill>
                  <a:srgbClr val="FFFFFF"/>
                </a:solidFill>
                <a:latin typeface="Rockwell"/>
              </a:rPr>
              <a:t>PNW BOCES</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900" b="0" i="0" u="none" strike="noStrike" kern="1200" cap="none" spc="0" normalizeH="0" baseline="0" noProof="0" dirty="0" smtClean="0">
                <a:ln>
                  <a:noFill/>
                </a:ln>
                <a:solidFill>
                  <a:srgbClr val="FFFFFF"/>
                </a:solidFill>
                <a:effectLst/>
                <a:uLnTx/>
                <a:uFillTx/>
                <a:latin typeface="Rockwell"/>
              </a:rPr>
              <a:t>Yorktown Heights,</a:t>
            </a:r>
            <a:r>
              <a:rPr kumimoji="0" lang="en-US" sz="1900" b="0" i="0" u="none" strike="noStrike" kern="1200" cap="none" spc="0" normalizeH="0" noProof="0" dirty="0" smtClean="0">
                <a:ln>
                  <a:noFill/>
                </a:ln>
                <a:solidFill>
                  <a:srgbClr val="FFFFFF"/>
                </a:solidFill>
                <a:effectLst/>
                <a:uLnTx/>
                <a:uFillTx/>
                <a:latin typeface="Rockwell"/>
              </a:rPr>
              <a:t> NY</a:t>
            </a:r>
          </a:p>
          <a:p>
            <a:pPr marL="0" marR="0" lvl="0" indent="0" algn="l" defTabSz="457200" rtl="0" eaLnBrk="1" fontAlgn="auto" latinLnBrk="0" hangingPunct="1">
              <a:lnSpc>
                <a:spcPct val="100000"/>
              </a:lnSpc>
              <a:spcBef>
                <a:spcPts val="0"/>
              </a:spcBef>
              <a:spcAft>
                <a:spcPts val="0"/>
              </a:spcAft>
              <a:buClrTx/>
              <a:buSzTx/>
              <a:buFontTx/>
              <a:buNone/>
              <a:tabLst/>
              <a:defRPr/>
            </a:pPr>
            <a:endParaRPr lang="en-US" dirty="0">
              <a:solidFill>
                <a:srgbClr val="FFFFFF"/>
              </a:solidFill>
              <a:latin typeface="Rockwell"/>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smtClean="0">
                <a:ln>
                  <a:noFill/>
                </a:ln>
                <a:solidFill>
                  <a:srgbClr val="FFFFFF"/>
                </a:solidFill>
                <a:effectLst/>
                <a:uLnTx/>
                <a:uFillTx/>
                <a:latin typeface="Rockwell"/>
                <a:ea typeface="+mn-ea"/>
                <a:cs typeface="+mn-cs"/>
              </a:rPr>
              <a:t>October 19, 2017</a:t>
            </a:r>
            <a:endParaRPr kumimoji="0" lang="en-US" sz="2000" b="0" i="0" u="none" strike="noStrike" kern="1200" cap="none" spc="0" normalizeH="0" baseline="0" noProof="0" dirty="0">
              <a:ln>
                <a:noFill/>
              </a:ln>
              <a:solidFill>
                <a:srgbClr val="FFFFFF"/>
              </a:solidFill>
              <a:effectLst/>
              <a:uLnTx/>
              <a:uFillTx/>
              <a:latin typeface="Rockwell"/>
              <a:ea typeface="+mn-ea"/>
              <a:cs typeface="+mn-cs"/>
            </a:endParaRPr>
          </a:p>
        </p:txBody>
      </p:sp>
      <p:sp>
        <p:nvSpPr>
          <p:cNvPr id="3" name="TextBox 2"/>
          <p:cNvSpPr txBox="1"/>
          <p:nvPr/>
        </p:nvSpPr>
        <p:spPr>
          <a:xfrm>
            <a:off x="854218" y="4881547"/>
            <a:ext cx="3493580" cy="800219"/>
          </a:xfrm>
          <a:prstGeom prst="rect">
            <a:avLst/>
          </a:prstGeom>
          <a:noFill/>
        </p:spPr>
        <p:txBody>
          <a:bodyPr wrap="square" rtlCol="0">
            <a:spAutoFit/>
          </a:bodyPr>
          <a:lstStyle/>
          <a:p>
            <a:pPr algn="ctr"/>
            <a:r>
              <a:rPr lang="en-US" sz="2800" b="1" dirty="0" smtClean="0"/>
              <a:t>Dan Rothstein</a:t>
            </a:r>
          </a:p>
          <a:p>
            <a:pPr algn="ctr"/>
            <a:r>
              <a:rPr lang="en-US" b="1" dirty="0" smtClean="0"/>
              <a:t>Co-Director</a:t>
            </a:r>
          </a:p>
        </p:txBody>
      </p:sp>
      <p:sp>
        <p:nvSpPr>
          <p:cNvPr id="2" name="TextBox 1"/>
          <p:cNvSpPr txBox="1"/>
          <p:nvPr/>
        </p:nvSpPr>
        <p:spPr>
          <a:xfrm>
            <a:off x="2402634" y="5527626"/>
            <a:ext cx="4438996" cy="830997"/>
          </a:xfrm>
          <a:prstGeom prst="rect">
            <a:avLst/>
          </a:prstGeom>
          <a:noFill/>
        </p:spPr>
        <p:txBody>
          <a:bodyPr wrap="square" rtlCol="0">
            <a:spAutoFit/>
          </a:bodyPr>
          <a:lstStyle/>
          <a:p>
            <a:pPr algn="ctr"/>
            <a:endParaRPr lang="en-US" sz="2400" dirty="0" smtClean="0"/>
          </a:p>
          <a:p>
            <a:pPr algn="ctr"/>
            <a:r>
              <a:rPr lang="en-US" sz="2400" dirty="0" smtClean="0"/>
              <a:t>The Right Question Institute</a:t>
            </a:r>
            <a:endParaRPr lang="en-US" sz="2400" dirty="0"/>
          </a:p>
        </p:txBody>
      </p:sp>
      <p:sp>
        <p:nvSpPr>
          <p:cNvPr id="4" name="TextBox 3"/>
          <p:cNvSpPr txBox="1"/>
          <p:nvPr/>
        </p:nvSpPr>
        <p:spPr>
          <a:xfrm>
            <a:off x="4896466" y="4889006"/>
            <a:ext cx="3156155" cy="800219"/>
          </a:xfrm>
          <a:prstGeom prst="rect">
            <a:avLst/>
          </a:prstGeom>
          <a:noFill/>
        </p:spPr>
        <p:txBody>
          <a:bodyPr wrap="square" rtlCol="0">
            <a:spAutoFit/>
          </a:bodyPr>
          <a:lstStyle/>
          <a:p>
            <a:pPr algn="ctr"/>
            <a:r>
              <a:rPr lang="en-US" sz="2800" b="1" dirty="0" err="1" smtClean="0"/>
              <a:t>Siyi</a:t>
            </a:r>
            <a:r>
              <a:rPr lang="en-US" sz="2800" b="1" dirty="0" smtClean="0"/>
              <a:t> Chu</a:t>
            </a:r>
          </a:p>
          <a:p>
            <a:pPr algn="ctr"/>
            <a:r>
              <a:rPr lang="en-US" b="1" dirty="0" smtClean="0"/>
              <a:t>Program Associate</a:t>
            </a:r>
            <a:endParaRPr lang="en-US" b="1" dirty="0"/>
          </a:p>
        </p:txBody>
      </p:sp>
      <p:sp>
        <p:nvSpPr>
          <p:cNvPr id="5" name="TextBox 4"/>
          <p:cNvSpPr txBox="1"/>
          <p:nvPr/>
        </p:nvSpPr>
        <p:spPr>
          <a:xfrm>
            <a:off x="4381521" y="4866799"/>
            <a:ext cx="481222" cy="769441"/>
          </a:xfrm>
          <a:prstGeom prst="rect">
            <a:avLst/>
          </a:prstGeom>
          <a:noFill/>
        </p:spPr>
        <p:txBody>
          <a:bodyPr wrap="none" rtlCol="0">
            <a:spAutoFit/>
          </a:bodyPr>
          <a:lstStyle/>
          <a:p>
            <a:r>
              <a:rPr lang="en-US" sz="4400" dirty="0" smtClean="0"/>
              <a:t>|</a:t>
            </a:r>
            <a:endParaRPr lang="en-US" sz="4400" dirty="0"/>
          </a:p>
        </p:txBody>
      </p:sp>
      <p:sp>
        <p:nvSpPr>
          <p:cNvPr id="6" name="TextBox 5"/>
          <p:cNvSpPr txBox="1"/>
          <p:nvPr/>
        </p:nvSpPr>
        <p:spPr>
          <a:xfrm>
            <a:off x="442453" y="911104"/>
            <a:ext cx="3731342" cy="2862322"/>
          </a:xfrm>
          <a:prstGeom prst="rect">
            <a:avLst/>
          </a:prstGeom>
          <a:noFill/>
        </p:spPr>
        <p:txBody>
          <a:bodyPr wrap="square" rtlCol="0">
            <a:spAutoFit/>
          </a:bodyPr>
          <a:lstStyle/>
          <a:p>
            <a:r>
              <a:rPr lang="en-US" sz="3600" dirty="0">
                <a:solidFill>
                  <a:schemeClr val="bg1"/>
                </a:solidFill>
              </a:rPr>
              <a:t>Teaching, Learning, and the Question </a:t>
            </a:r>
            <a:r>
              <a:rPr lang="en-US" sz="3600" dirty="0" smtClean="0">
                <a:solidFill>
                  <a:schemeClr val="bg1"/>
                </a:solidFill>
              </a:rPr>
              <a:t>Formulation Technique (QFT)</a:t>
            </a:r>
            <a:endParaRPr lang="en-US" sz="3600" dirty="0">
              <a:solidFill>
                <a:schemeClr val="bg1"/>
              </a:solidFill>
            </a:endParaRPr>
          </a:p>
        </p:txBody>
      </p:sp>
    </p:spTree>
    <p:extLst>
      <p:ext uri="{BB962C8B-B14F-4D97-AF65-F5344CB8AC3E}">
        <p14:creationId xmlns:p14="http://schemas.microsoft.com/office/powerpoint/2010/main" val="82875549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Title 1"/>
          <p:cNvSpPr>
            <a:spLocks noGrp="1"/>
          </p:cNvSpPr>
          <p:nvPr>
            <p:ph type="title"/>
          </p:nvPr>
        </p:nvSpPr>
        <p:spPr>
          <a:xfrm>
            <a:off x="538163" y="2719388"/>
            <a:ext cx="8178800" cy="2132012"/>
          </a:xfrm>
        </p:spPr>
        <p:txBody>
          <a:bodyPr/>
          <a:lstStyle/>
          <a:p>
            <a:pPr eaLnBrk="1" hangingPunct="1"/>
            <a:r>
              <a:rPr lang="en-US" altLang="en-US" sz="4200" smtClean="0"/>
              <a:t>But, the problem begins long before college... </a:t>
            </a:r>
          </a:p>
        </p:txBody>
      </p:sp>
    </p:spTree>
    <p:extLst>
      <p:ext uri="{BB962C8B-B14F-4D97-AF65-F5344CB8AC3E}">
        <p14:creationId xmlns:p14="http://schemas.microsoft.com/office/powerpoint/2010/main" val="103711272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 1912 Study</a:t>
            </a:r>
            <a:endParaRPr lang="en-US" dirty="0"/>
          </a:p>
        </p:txBody>
      </p:sp>
      <p:sp>
        <p:nvSpPr>
          <p:cNvPr id="3" name="Content Placeholder 2"/>
          <p:cNvSpPr>
            <a:spLocks noGrp="1"/>
          </p:cNvSpPr>
          <p:nvPr>
            <p:ph idx="1"/>
          </p:nvPr>
        </p:nvSpPr>
        <p:spPr>
          <a:xfrm>
            <a:off x="498475" y="1225438"/>
            <a:ext cx="4073526" cy="1503907"/>
          </a:xfrm>
        </p:spPr>
        <p:txBody>
          <a:bodyPr>
            <a:normAutofit fontScale="55000" lnSpcReduction="20000"/>
          </a:bodyPr>
          <a:lstStyle/>
          <a:p>
            <a:pPr marL="0" indent="0">
              <a:buNone/>
            </a:pPr>
            <a:r>
              <a:rPr lang="en-US" sz="5100" b="1" dirty="0" err="1">
                <a:solidFill>
                  <a:srgbClr val="333333"/>
                </a:solidFill>
                <a:latin typeface="+mj-lt"/>
              </a:rPr>
              <a:t>Romiett</a:t>
            </a:r>
            <a:r>
              <a:rPr lang="en-US" sz="5100" b="1" dirty="0">
                <a:solidFill>
                  <a:srgbClr val="333333"/>
                </a:solidFill>
                <a:latin typeface="+mj-lt"/>
              </a:rPr>
              <a:t> Stevens, </a:t>
            </a:r>
            <a:r>
              <a:rPr lang="en-US" sz="5100" b="1" dirty="0" smtClean="0">
                <a:solidFill>
                  <a:srgbClr val="333333"/>
                </a:solidFill>
                <a:latin typeface="+mj-lt"/>
              </a:rPr>
              <a:t>1912</a:t>
            </a:r>
          </a:p>
          <a:p>
            <a:pPr marL="0" indent="0">
              <a:buNone/>
            </a:pPr>
            <a:r>
              <a:rPr lang="en-US" sz="2900" dirty="0" smtClean="0">
                <a:solidFill>
                  <a:srgbClr val="333333"/>
                </a:solidFill>
                <a:latin typeface="+mj-lt"/>
              </a:rPr>
              <a:t>The </a:t>
            </a:r>
            <a:r>
              <a:rPr lang="en-US" sz="2900" dirty="0">
                <a:solidFill>
                  <a:srgbClr val="333333"/>
                </a:solidFill>
                <a:latin typeface="+mj-lt"/>
              </a:rPr>
              <a:t>Question as a Measure of Efficiency in Instruction: A critical study of classroom practice. </a:t>
            </a:r>
            <a:r>
              <a:rPr lang="en-US" sz="2900" i="1" dirty="0">
                <a:solidFill>
                  <a:srgbClr val="333333"/>
                </a:solidFill>
                <a:latin typeface="+mj-lt"/>
              </a:rPr>
              <a:t>Columbia University Contributions to Education, No. 48</a:t>
            </a:r>
            <a:r>
              <a:rPr lang="en-US" sz="2900" dirty="0">
                <a:solidFill>
                  <a:srgbClr val="333333"/>
                </a:solidFill>
                <a:latin typeface="+mj-lt"/>
              </a:rPr>
              <a:t> </a:t>
            </a:r>
          </a:p>
          <a:p>
            <a:endParaRPr lang="en-US" dirty="0">
              <a:latin typeface="+mj-lt"/>
            </a:endParaRPr>
          </a:p>
        </p:txBody>
      </p:sp>
      <p:pic>
        <p:nvPicPr>
          <p:cNvPr id="4" name="Picture 3"/>
          <p:cNvPicPr>
            <a:picLocks noChangeAspect="1"/>
          </p:cNvPicPr>
          <p:nvPr/>
        </p:nvPicPr>
        <p:blipFill>
          <a:blip r:embed="rId2"/>
          <a:stretch>
            <a:fillRect/>
          </a:stretch>
        </p:blipFill>
        <p:spPr>
          <a:xfrm>
            <a:off x="4774083" y="469675"/>
            <a:ext cx="4009699" cy="5656488"/>
          </a:xfrm>
          <a:prstGeom prst="rect">
            <a:avLst/>
          </a:prstGeom>
        </p:spPr>
      </p:pic>
      <p:sp>
        <p:nvSpPr>
          <p:cNvPr id="6" name="TextBox 5"/>
          <p:cNvSpPr txBox="1"/>
          <p:nvPr/>
        </p:nvSpPr>
        <p:spPr>
          <a:xfrm>
            <a:off x="498473" y="2729345"/>
            <a:ext cx="4073527" cy="4431983"/>
          </a:xfrm>
          <a:prstGeom prst="rect">
            <a:avLst/>
          </a:prstGeom>
          <a:noFill/>
        </p:spPr>
        <p:txBody>
          <a:bodyPr wrap="square" rtlCol="0">
            <a:spAutoFit/>
          </a:bodyPr>
          <a:lstStyle/>
          <a:p>
            <a:r>
              <a:rPr lang="en-US" sz="2400" dirty="0">
                <a:solidFill>
                  <a:srgbClr val="333333"/>
                </a:solidFill>
              </a:rPr>
              <a:t>“An unusual lesson because twenty-five of the thirty-four questions were asked by the pupils.…The result was that the lesson developed an impetus born of real interest. </a:t>
            </a:r>
            <a:r>
              <a:rPr lang="en-US" sz="2400" b="1" dirty="0">
                <a:solidFill>
                  <a:srgbClr val="333333"/>
                </a:solidFill>
              </a:rPr>
              <a:t>I mention it because this lesson was unique in the series of one hundred</a:t>
            </a:r>
            <a:r>
              <a:rPr lang="en-US" sz="2400" dirty="0">
                <a:solidFill>
                  <a:srgbClr val="333333"/>
                </a:solidFill>
              </a:rPr>
              <a:t>.”</a:t>
            </a:r>
            <a:br>
              <a:rPr lang="en-US" sz="2400" dirty="0">
                <a:solidFill>
                  <a:srgbClr val="333333"/>
                </a:solidFill>
              </a:rPr>
            </a:br>
            <a:endParaRPr lang="en-US" sz="2400" dirty="0">
              <a:solidFill>
                <a:srgbClr val="333333"/>
              </a:solidFill>
            </a:endParaRPr>
          </a:p>
          <a:p>
            <a:endParaRPr lang="en-US" dirty="0"/>
          </a:p>
        </p:txBody>
      </p:sp>
    </p:spTree>
    <p:extLst>
      <p:ext uri="{BB962C8B-B14F-4D97-AF65-F5344CB8AC3E}">
        <p14:creationId xmlns:p14="http://schemas.microsoft.com/office/powerpoint/2010/main" val="22345630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1000"/>
                                        <p:tgtEl>
                                          <p:spTgt spid="3">
                                            <p:txEl>
                                              <p:pRg st="0" end="0"/>
                                            </p:txEl>
                                          </p:spTgt>
                                        </p:tgtEl>
                                      </p:cBhvr>
                                    </p:animEffect>
                                    <p:anim calcmode="lin" valueType="num">
                                      <p:cBhvr>
                                        <p:cTn id="13"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Effect transition="in" filter="fade">
                                      <p:cBhvr>
                                        <p:cTn id="19" dur="1000"/>
                                        <p:tgtEl>
                                          <p:spTgt spid="3">
                                            <p:txEl>
                                              <p:pRg st="1" end="1"/>
                                            </p:txEl>
                                          </p:spTgt>
                                        </p:tgtEl>
                                      </p:cBhvr>
                                    </p:animEffect>
                                    <p:anim calcmode="lin" valueType="num">
                                      <p:cBhvr>
                                        <p:cTn id="20"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21"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nodeType="clickEffect">
                                  <p:stCondLst>
                                    <p:cond delay="0"/>
                                  </p:stCondLst>
                                  <p:childTnLst>
                                    <p:set>
                                      <p:cBhvr>
                                        <p:cTn id="25" dur="1" fill="hold">
                                          <p:stCondLst>
                                            <p:cond delay="0"/>
                                          </p:stCondLst>
                                        </p:cTn>
                                        <p:tgtEl>
                                          <p:spTgt spid="6">
                                            <p:txEl>
                                              <p:pRg st="0" end="0"/>
                                            </p:txEl>
                                          </p:spTgt>
                                        </p:tgtEl>
                                        <p:attrNameLst>
                                          <p:attrName>style.visibility</p:attrName>
                                        </p:attrNameLst>
                                      </p:cBhvr>
                                      <p:to>
                                        <p:strVal val="visible"/>
                                      </p:to>
                                    </p:set>
                                    <p:animEffect transition="in" filter="fade">
                                      <p:cBhvr>
                                        <p:cTn id="26" dur="1000"/>
                                        <p:tgtEl>
                                          <p:spTgt spid="6">
                                            <p:txEl>
                                              <p:pRg st="0" end="0"/>
                                            </p:txEl>
                                          </p:spTgt>
                                        </p:tgtEl>
                                      </p:cBhvr>
                                    </p:animEffect>
                                    <p:anim calcmode="lin" valueType="num">
                                      <p:cBhvr>
                                        <p:cTn id="27" dur="1000" fill="hold"/>
                                        <p:tgtEl>
                                          <p:spTgt spid="6">
                                            <p:txEl>
                                              <p:pRg st="0" end="0"/>
                                            </p:txEl>
                                          </p:spTgt>
                                        </p:tgtEl>
                                        <p:attrNameLst>
                                          <p:attrName>ppt_x</p:attrName>
                                        </p:attrNameLst>
                                      </p:cBhvr>
                                      <p:tavLst>
                                        <p:tav tm="0">
                                          <p:val>
                                            <p:strVal val="#ppt_x"/>
                                          </p:val>
                                        </p:tav>
                                        <p:tav tm="100000">
                                          <p:val>
                                            <p:strVal val="#ppt_x"/>
                                          </p:val>
                                        </p:tav>
                                      </p:tavLst>
                                    </p:anim>
                                    <p:anim calcmode="lin" valueType="num">
                                      <p:cBhvr>
                                        <p:cTn id="28" dur="1000" fill="hold"/>
                                        <p:tgtEl>
                                          <p:spTgt spid="6">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5841" name="Object 1"/>
          <p:cNvGraphicFramePr>
            <a:graphicFrameLocks/>
          </p:cNvGraphicFramePr>
          <p:nvPr/>
        </p:nvGraphicFramePr>
        <p:xfrm>
          <a:off x="665163" y="1600200"/>
          <a:ext cx="6704012" cy="4445000"/>
        </p:xfrm>
        <a:graphic>
          <a:graphicData uri="http://schemas.openxmlformats.org/presentationml/2006/ole">
            <mc:AlternateContent xmlns:mc="http://schemas.openxmlformats.org/markup-compatibility/2006">
              <mc:Choice xmlns:v="urn:schemas-microsoft-com:vml" Requires="v">
                <p:oleObj spid="_x0000_s4182" name="Chart" r:id="rId4" imgW="0" imgH="0" progId="MSGraph.Chart.8">
                  <p:embed/>
                </p:oleObj>
              </mc:Choice>
              <mc:Fallback>
                <p:oleObj name="Chart" r:id="rId4" imgW="0" imgH="0" progId="MSGraph.Chart.8">
                  <p:embed/>
                  <p:pic>
                    <p:nvPicPr>
                      <p:cNvPr id="35841" name="Object 1"/>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65163" y="1600200"/>
                        <a:ext cx="6704012" cy="4445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oleObj>
              </mc:Fallback>
            </mc:AlternateContent>
          </a:graphicData>
        </a:graphic>
      </p:graphicFrame>
      <p:sp>
        <p:nvSpPr>
          <p:cNvPr id="35842" name="Title 1"/>
          <p:cNvSpPr>
            <a:spLocks noGrp="1"/>
          </p:cNvSpPr>
          <p:nvPr>
            <p:ph type="title"/>
          </p:nvPr>
        </p:nvSpPr>
        <p:spPr/>
        <p:txBody>
          <a:bodyPr/>
          <a:lstStyle/>
          <a:p>
            <a:r>
              <a:rPr lang="en-US" sz="3200">
                <a:latin typeface="Rockwell" charset="0"/>
              </a:rPr>
              <a:t>Percentage of Basic Skill Attainment</a:t>
            </a:r>
          </a:p>
        </p:txBody>
      </p:sp>
      <p:sp>
        <p:nvSpPr>
          <p:cNvPr id="7" name="Rectangle 6"/>
          <p:cNvSpPr>
            <a:spLocks/>
          </p:cNvSpPr>
          <p:nvPr/>
        </p:nvSpPr>
        <p:spPr bwMode="auto">
          <a:xfrm>
            <a:off x="93664" y="6050756"/>
            <a:ext cx="8197056" cy="26193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cap="rnd">
                <a:solidFill>
                  <a:srgbClr val="000000"/>
                </a:solidFill>
                <a:round/>
                <a:headEnd/>
                <a:tailEnd/>
              </a14:hiddenLine>
            </a:ext>
          </a:extLst>
        </p:spPr>
        <p:txBody>
          <a:bodyPr lIns="0" tIns="0" rIns="0" bIns="0"/>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smtClean="0">
                <a:ln>
                  <a:noFill/>
                </a:ln>
                <a:solidFill>
                  <a:srgbClr val="1A1A1A"/>
                </a:solidFill>
                <a:effectLst/>
                <a:uLnTx/>
                <a:uFillTx/>
                <a:latin typeface="Lucida Grande" charset="0"/>
                <a:ea typeface="+mn-ea"/>
                <a:cs typeface="+mn-cs"/>
                <a:sym typeface="Lucida Grande" charset="0"/>
              </a:rPr>
              <a:t>Sources</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smtClean="0">
                <a:ln>
                  <a:noFill/>
                </a:ln>
                <a:solidFill>
                  <a:srgbClr val="1A1A1A"/>
                </a:solidFill>
                <a:effectLst/>
                <a:uLnTx/>
                <a:uFillTx/>
                <a:latin typeface="Lucida Grande" charset="0"/>
                <a:ea typeface="+mn-ea"/>
                <a:cs typeface="+mn-cs"/>
                <a:sym typeface="Lucida Grande" charset="0"/>
              </a:rPr>
              <a:t>http</a:t>
            </a:r>
            <a:r>
              <a:rPr kumimoji="0" lang="en-US" sz="1200" b="0" i="0" u="none" strike="noStrike" kern="1200" cap="none" spc="0" normalizeH="0" baseline="0" noProof="0" dirty="0">
                <a:ln>
                  <a:noFill/>
                </a:ln>
                <a:solidFill>
                  <a:srgbClr val="1A1A1A"/>
                </a:solidFill>
                <a:effectLst/>
                <a:uLnTx/>
                <a:uFillTx/>
                <a:latin typeface="Lucida Grande" charset="0"/>
                <a:ea typeface="+mn-ea"/>
                <a:cs typeface="+mn-cs"/>
                <a:sym typeface="Lucida Grande" charset="0"/>
              </a:rPr>
              <a:t>://nces.ed.gov/nationsreportcard/pdf/main2009/2011455.</a:t>
            </a:r>
            <a:r>
              <a:rPr kumimoji="0" lang="en-US" sz="1200" b="0" i="0" u="none" strike="noStrike" kern="1200" cap="none" spc="0" normalizeH="0" baseline="0" noProof="0" dirty="0" smtClean="0">
                <a:ln>
                  <a:noFill/>
                </a:ln>
                <a:solidFill>
                  <a:srgbClr val="1A1A1A"/>
                </a:solidFill>
                <a:effectLst/>
                <a:uLnTx/>
                <a:uFillTx/>
                <a:latin typeface="Lucida Grande" charset="0"/>
                <a:ea typeface="+mn-ea"/>
                <a:cs typeface="+mn-cs"/>
                <a:sym typeface="Lucida Grande" charset="0"/>
              </a:rPr>
              <a:t>pdf</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1A1A1A"/>
                </a:solidFill>
                <a:effectLst/>
                <a:uLnTx/>
                <a:uFillTx/>
                <a:latin typeface="Lucida Grande" charset="0"/>
                <a:ea typeface="+mn-ea"/>
                <a:cs typeface="+mn-cs"/>
                <a:sym typeface="Lucida Grande" charset="0"/>
              </a:rPr>
              <a:t>http://nces.ed.gov/nationsreportcard/pubs/main2007/2008468.asp#</a:t>
            </a:r>
            <a:r>
              <a:rPr kumimoji="0" lang="en-US" sz="1200" b="0" i="0" u="none" strike="noStrike" kern="1200" cap="none" spc="0" normalizeH="0" baseline="0" noProof="0" dirty="0" smtClean="0">
                <a:ln>
                  <a:noFill/>
                </a:ln>
                <a:solidFill>
                  <a:srgbClr val="1A1A1A"/>
                </a:solidFill>
                <a:effectLst/>
                <a:uLnTx/>
                <a:uFillTx/>
                <a:latin typeface="Lucida Grande" charset="0"/>
                <a:ea typeface="+mn-ea"/>
                <a:cs typeface="+mn-cs"/>
                <a:sym typeface="Lucida Grande" charset="0"/>
              </a:rPr>
              <a:t>section1</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1A1A1A"/>
                </a:solidFill>
                <a:effectLst/>
                <a:uLnTx/>
                <a:uFillTx/>
                <a:latin typeface="Lucida Grande" charset="0"/>
                <a:ea typeface="+mn-ea"/>
                <a:cs typeface="+mn-cs"/>
                <a:sym typeface="Lucida Grande" charset="0"/>
              </a:rPr>
              <a:t>Data on question-asking based on parent and teacher feedback   </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smtClean="0">
                <a:ln>
                  <a:noFill/>
                </a:ln>
                <a:solidFill>
                  <a:srgbClr val="1A1A1A"/>
                </a:solidFill>
                <a:effectLst/>
                <a:uLnTx/>
                <a:uFillTx/>
                <a:latin typeface="Lucida Grande" charset="0"/>
                <a:ea typeface="+mn-ea"/>
                <a:cs typeface="+mn-cs"/>
                <a:sym typeface="Lucida Grande" charset="0"/>
              </a:rPr>
              <a:t> </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smtClean="0">
              <a:ln>
                <a:noFill/>
              </a:ln>
              <a:solidFill>
                <a:srgbClr val="1A1A1A"/>
              </a:solidFill>
              <a:effectLst/>
              <a:uLnTx/>
              <a:uFillTx/>
              <a:latin typeface="Lucida Grande" charset="0"/>
              <a:ea typeface="+mn-ea"/>
              <a:cs typeface="+mn-cs"/>
              <a:sym typeface="Lucida Grande" charset="0"/>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smtClean="0">
                <a:ln>
                  <a:noFill/>
                </a:ln>
                <a:solidFill>
                  <a:srgbClr val="1A1A1A"/>
                </a:solidFill>
                <a:effectLst/>
                <a:uLnTx/>
                <a:uFillTx/>
                <a:latin typeface="Lucida Grande" charset="0"/>
                <a:ea typeface="+mn-ea"/>
                <a:cs typeface="+mn-cs"/>
                <a:sym typeface="Lucida Grande" charset="0"/>
              </a:rPr>
              <a:t> </a:t>
            </a:r>
            <a:endParaRPr kumimoji="0" lang="en-US" sz="1200" b="0" i="0" u="none" strike="noStrike" kern="1200" cap="none" spc="0" normalizeH="0" baseline="0" noProof="0" dirty="0">
              <a:ln>
                <a:noFill/>
              </a:ln>
              <a:solidFill>
                <a:srgbClr val="1A1A1A"/>
              </a:solidFill>
              <a:effectLst/>
              <a:uLnTx/>
              <a:uFillTx/>
              <a:latin typeface="Lucida Grande" charset="0"/>
              <a:ea typeface="+mn-ea"/>
              <a:cs typeface="+mn-cs"/>
              <a:sym typeface="Lucida Grande" charset="0"/>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smtClean="0">
                <a:ln>
                  <a:noFill/>
                </a:ln>
                <a:solidFill>
                  <a:srgbClr val="1A1A1A"/>
                </a:solidFill>
                <a:effectLst/>
                <a:uLnTx/>
                <a:uFillTx/>
                <a:latin typeface="Lucida Grande" charset="0"/>
                <a:ea typeface="+mn-ea"/>
                <a:cs typeface="+mn-cs"/>
                <a:sym typeface="Lucida Grande" charset="0"/>
              </a:rPr>
              <a:t> </a:t>
            </a:r>
            <a:endParaRPr kumimoji="0" lang="en-US" sz="1200" b="0" i="0" u="none" strike="noStrike" kern="1200" cap="none" spc="0" normalizeH="0" baseline="0" noProof="0" dirty="0">
              <a:ln>
                <a:noFill/>
              </a:ln>
              <a:solidFill>
                <a:srgbClr val="1A1A1A"/>
              </a:solidFill>
              <a:effectLst/>
              <a:uLnTx/>
              <a:uFillTx/>
              <a:latin typeface="Lucida Grande" charset="0"/>
              <a:ea typeface="+mn-ea"/>
              <a:cs typeface="+mn-cs"/>
              <a:sym typeface="Lucida Grande" charset="0"/>
            </a:endParaRPr>
          </a:p>
        </p:txBody>
      </p:sp>
    </p:spTree>
    <p:extLst>
      <p:ext uri="{BB962C8B-B14F-4D97-AF65-F5344CB8AC3E}">
        <p14:creationId xmlns:p14="http://schemas.microsoft.com/office/powerpoint/2010/main" val="102698300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Title 1"/>
          <p:cNvSpPr>
            <a:spLocks noGrp="1"/>
          </p:cNvSpPr>
          <p:nvPr>
            <p:ph type="title"/>
          </p:nvPr>
        </p:nvSpPr>
        <p:spPr/>
        <p:txBody>
          <a:bodyPr/>
          <a:lstStyle/>
          <a:p>
            <a:r>
              <a:rPr lang="en-US" sz="3200">
                <a:latin typeface="Rockwell" charset="0"/>
              </a:rPr>
              <a:t>Percentage of Basic Skill Attainment</a:t>
            </a:r>
          </a:p>
        </p:txBody>
      </p:sp>
      <p:graphicFrame>
        <p:nvGraphicFramePr>
          <p:cNvPr id="37890" name="Object 1"/>
          <p:cNvGraphicFramePr>
            <a:graphicFrameLocks/>
          </p:cNvGraphicFramePr>
          <p:nvPr/>
        </p:nvGraphicFramePr>
        <p:xfrm>
          <a:off x="677863" y="1497013"/>
          <a:ext cx="6669087" cy="4578350"/>
        </p:xfrm>
        <a:graphic>
          <a:graphicData uri="http://schemas.openxmlformats.org/presentationml/2006/ole">
            <mc:AlternateContent xmlns:mc="http://schemas.openxmlformats.org/markup-compatibility/2006">
              <mc:Choice xmlns:v="urn:schemas-microsoft-com:vml" Requires="v">
                <p:oleObj spid="_x0000_s5206" name="Chart" r:id="rId4" imgW="30273016" imgH="17359182" progId="MSGraph.Chart.8">
                  <p:embed/>
                </p:oleObj>
              </mc:Choice>
              <mc:Fallback>
                <p:oleObj name="Chart" r:id="rId4" imgW="30273016" imgH="17359182" progId="MSGraph.Chart.8">
                  <p:embed/>
                  <p:pic>
                    <p:nvPicPr>
                      <p:cNvPr id="37890" name="Object 1"/>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77863" y="1497013"/>
                        <a:ext cx="6669087" cy="45783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oleObj>
              </mc:Fallback>
            </mc:AlternateContent>
          </a:graphicData>
        </a:graphic>
      </p:graphicFrame>
      <p:sp>
        <p:nvSpPr>
          <p:cNvPr id="4" name="Rectangle 3"/>
          <p:cNvSpPr>
            <a:spLocks/>
          </p:cNvSpPr>
          <p:nvPr/>
        </p:nvSpPr>
        <p:spPr bwMode="auto">
          <a:xfrm>
            <a:off x="93664" y="6050756"/>
            <a:ext cx="8197056" cy="26193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cap="rnd">
                <a:solidFill>
                  <a:srgbClr val="000000"/>
                </a:solidFill>
                <a:round/>
                <a:headEnd/>
                <a:tailEnd/>
              </a14:hiddenLine>
            </a:ext>
          </a:extLst>
        </p:spPr>
        <p:txBody>
          <a:bodyPr lIns="0" tIns="0" rIns="0" bIns="0"/>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smtClean="0">
                <a:ln>
                  <a:noFill/>
                </a:ln>
                <a:solidFill>
                  <a:srgbClr val="1A1A1A"/>
                </a:solidFill>
                <a:effectLst/>
                <a:uLnTx/>
                <a:uFillTx/>
                <a:latin typeface="Lucida Grande" charset="0"/>
                <a:ea typeface="+mn-ea"/>
                <a:cs typeface="+mn-cs"/>
                <a:sym typeface="Lucida Grande" charset="0"/>
              </a:rPr>
              <a:t>Sources</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smtClean="0">
                <a:ln>
                  <a:noFill/>
                </a:ln>
                <a:solidFill>
                  <a:srgbClr val="1A1A1A"/>
                </a:solidFill>
                <a:effectLst/>
                <a:uLnTx/>
                <a:uFillTx/>
                <a:latin typeface="Lucida Grande" charset="0"/>
                <a:ea typeface="+mn-ea"/>
                <a:cs typeface="+mn-cs"/>
                <a:sym typeface="Lucida Grande" charset="0"/>
              </a:rPr>
              <a:t>http</a:t>
            </a:r>
            <a:r>
              <a:rPr kumimoji="0" lang="en-US" sz="1200" b="0" i="0" u="none" strike="noStrike" kern="1200" cap="none" spc="0" normalizeH="0" baseline="0" noProof="0" dirty="0">
                <a:ln>
                  <a:noFill/>
                </a:ln>
                <a:solidFill>
                  <a:srgbClr val="1A1A1A"/>
                </a:solidFill>
                <a:effectLst/>
                <a:uLnTx/>
                <a:uFillTx/>
                <a:latin typeface="Lucida Grande" charset="0"/>
                <a:ea typeface="+mn-ea"/>
                <a:cs typeface="+mn-cs"/>
                <a:sym typeface="Lucida Grande" charset="0"/>
              </a:rPr>
              <a:t>://nces.ed.gov/nationsreportcard/pdf/main2009/2011455.</a:t>
            </a:r>
            <a:r>
              <a:rPr kumimoji="0" lang="en-US" sz="1200" b="0" i="0" u="none" strike="noStrike" kern="1200" cap="none" spc="0" normalizeH="0" baseline="0" noProof="0" dirty="0" smtClean="0">
                <a:ln>
                  <a:noFill/>
                </a:ln>
                <a:solidFill>
                  <a:srgbClr val="1A1A1A"/>
                </a:solidFill>
                <a:effectLst/>
                <a:uLnTx/>
                <a:uFillTx/>
                <a:latin typeface="Lucida Grande" charset="0"/>
                <a:ea typeface="+mn-ea"/>
                <a:cs typeface="+mn-cs"/>
                <a:sym typeface="Lucida Grande" charset="0"/>
              </a:rPr>
              <a:t>pdf</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1A1A1A"/>
                </a:solidFill>
                <a:effectLst/>
                <a:uLnTx/>
                <a:uFillTx/>
                <a:latin typeface="Lucida Grande" charset="0"/>
                <a:ea typeface="+mn-ea"/>
                <a:cs typeface="+mn-cs"/>
                <a:sym typeface="Lucida Grande" charset="0"/>
              </a:rPr>
              <a:t>http://nces.ed.gov/nationsreportcard/pubs/main2007/2008468.asp#</a:t>
            </a:r>
            <a:r>
              <a:rPr kumimoji="0" lang="en-US" sz="1200" b="0" i="0" u="none" strike="noStrike" kern="1200" cap="none" spc="0" normalizeH="0" baseline="0" noProof="0" dirty="0" smtClean="0">
                <a:ln>
                  <a:noFill/>
                </a:ln>
                <a:solidFill>
                  <a:srgbClr val="1A1A1A"/>
                </a:solidFill>
                <a:effectLst/>
                <a:uLnTx/>
                <a:uFillTx/>
                <a:latin typeface="Lucida Grande" charset="0"/>
                <a:ea typeface="+mn-ea"/>
                <a:cs typeface="+mn-cs"/>
                <a:sym typeface="Lucida Grande" charset="0"/>
              </a:rPr>
              <a:t>section1</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1A1A1A"/>
                </a:solidFill>
                <a:effectLst/>
                <a:uLnTx/>
                <a:uFillTx/>
                <a:latin typeface="Lucida Grande" charset="0"/>
                <a:ea typeface="+mn-ea"/>
                <a:cs typeface="+mn-cs"/>
                <a:sym typeface="Lucida Grande" charset="0"/>
              </a:rPr>
              <a:t>Data on question-asking based on parent and teacher feedback   </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smtClean="0">
                <a:ln>
                  <a:noFill/>
                </a:ln>
                <a:solidFill>
                  <a:srgbClr val="1A1A1A"/>
                </a:solidFill>
                <a:effectLst/>
                <a:uLnTx/>
                <a:uFillTx/>
                <a:latin typeface="Lucida Grande" charset="0"/>
                <a:ea typeface="+mn-ea"/>
                <a:cs typeface="+mn-cs"/>
                <a:sym typeface="Lucida Grande" charset="0"/>
              </a:rPr>
              <a:t> </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smtClean="0">
              <a:ln>
                <a:noFill/>
              </a:ln>
              <a:solidFill>
                <a:srgbClr val="1A1A1A"/>
              </a:solidFill>
              <a:effectLst/>
              <a:uLnTx/>
              <a:uFillTx/>
              <a:latin typeface="Lucida Grande" charset="0"/>
              <a:ea typeface="+mn-ea"/>
              <a:cs typeface="+mn-cs"/>
              <a:sym typeface="Lucida Grande" charset="0"/>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smtClean="0">
                <a:ln>
                  <a:noFill/>
                </a:ln>
                <a:solidFill>
                  <a:srgbClr val="1A1A1A"/>
                </a:solidFill>
                <a:effectLst/>
                <a:uLnTx/>
                <a:uFillTx/>
                <a:latin typeface="Lucida Grande" charset="0"/>
                <a:ea typeface="+mn-ea"/>
                <a:cs typeface="+mn-cs"/>
                <a:sym typeface="Lucida Grande" charset="0"/>
              </a:rPr>
              <a:t> </a:t>
            </a:r>
            <a:endParaRPr kumimoji="0" lang="en-US" sz="1200" b="0" i="0" u="none" strike="noStrike" kern="1200" cap="none" spc="0" normalizeH="0" baseline="0" noProof="0" dirty="0">
              <a:ln>
                <a:noFill/>
              </a:ln>
              <a:solidFill>
                <a:srgbClr val="1A1A1A"/>
              </a:solidFill>
              <a:effectLst/>
              <a:uLnTx/>
              <a:uFillTx/>
              <a:latin typeface="Lucida Grande" charset="0"/>
              <a:ea typeface="+mn-ea"/>
              <a:cs typeface="+mn-cs"/>
              <a:sym typeface="Lucida Grande" charset="0"/>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smtClean="0">
                <a:ln>
                  <a:noFill/>
                </a:ln>
                <a:solidFill>
                  <a:srgbClr val="1A1A1A"/>
                </a:solidFill>
                <a:effectLst/>
                <a:uLnTx/>
                <a:uFillTx/>
                <a:latin typeface="Lucida Grande" charset="0"/>
                <a:ea typeface="+mn-ea"/>
                <a:cs typeface="+mn-cs"/>
                <a:sym typeface="Lucida Grande" charset="0"/>
              </a:rPr>
              <a:t> </a:t>
            </a:r>
            <a:endParaRPr kumimoji="0" lang="en-US" sz="1200" b="0" i="0" u="none" strike="noStrike" kern="1200" cap="none" spc="0" normalizeH="0" baseline="0" noProof="0" dirty="0">
              <a:ln>
                <a:noFill/>
              </a:ln>
              <a:solidFill>
                <a:srgbClr val="1A1A1A"/>
              </a:solidFill>
              <a:effectLst/>
              <a:uLnTx/>
              <a:uFillTx/>
              <a:latin typeface="Lucida Grande" charset="0"/>
              <a:ea typeface="+mn-ea"/>
              <a:cs typeface="+mn-cs"/>
              <a:sym typeface="Lucida Grande" charset="0"/>
            </a:endParaRPr>
          </a:p>
        </p:txBody>
      </p:sp>
    </p:spTree>
    <p:extLst>
      <p:ext uri="{BB962C8B-B14F-4D97-AF65-F5344CB8AC3E}">
        <p14:creationId xmlns:p14="http://schemas.microsoft.com/office/powerpoint/2010/main" val="340711980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Title 1"/>
          <p:cNvSpPr>
            <a:spLocks noGrp="1"/>
          </p:cNvSpPr>
          <p:nvPr>
            <p:ph type="title"/>
          </p:nvPr>
        </p:nvSpPr>
        <p:spPr>
          <a:xfrm>
            <a:off x="732126" y="1486333"/>
            <a:ext cx="7469764" cy="1353849"/>
          </a:xfrm>
        </p:spPr>
        <p:txBody>
          <a:bodyPr/>
          <a:lstStyle/>
          <a:p>
            <a:r>
              <a:rPr lang="en-US" altLang="en-US" sz="4200" dirty="0" smtClean="0"/>
              <a:t>The challenge of promoting </a:t>
            </a:r>
            <a:r>
              <a:rPr lang="en-US" altLang="en-US" sz="4200" dirty="0"/>
              <a:t>i</a:t>
            </a:r>
            <a:r>
              <a:rPr lang="en-US" altLang="en-US" sz="4200" dirty="0" smtClean="0"/>
              <a:t>nquiry in the classroom…</a:t>
            </a:r>
            <a:br>
              <a:rPr lang="en-US" altLang="en-US" sz="4200" dirty="0" smtClean="0"/>
            </a:br>
            <a:endParaRPr lang="en-US" altLang="en-US" sz="4200" dirty="0"/>
          </a:p>
        </p:txBody>
      </p:sp>
      <p:sp>
        <p:nvSpPr>
          <p:cNvPr id="3" name="Title 1"/>
          <p:cNvSpPr txBox="1">
            <a:spLocks/>
          </p:cNvSpPr>
          <p:nvPr/>
        </p:nvSpPr>
        <p:spPr>
          <a:xfrm>
            <a:off x="732126" y="3453679"/>
            <a:ext cx="7469764" cy="3404321"/>
          </a:xfrm>
          <a:prstGeom prst="rect">
            <a:avLst/>
          </a:prstGeom>
        </p:spPr>
        <p:txBody>
          <a:bodyPr vert="horz" lIns="91440" tIns="45720" rIns="91440" bIns="45720" rtlCol="0" anchor="t" anchorCtr="0">
            <a:noAutofit/>
          </a:bodyPr>
          <a:lstStyle>
            <a:lvl1pPr algn="l" defTabSz="914400" rtl="0" eaLnBrk="1" latinLnBrk="0" hangingPunct="1">
              <a:spcBef>
                <a:spcPct val="0"/>
              </a:spcBef>
              <a:buNone/>
              <a:defRPr sz="3600" b="0" kern="1200">
                <a:solidFill>
                  <a:schemeClr val="accent1"/>
                </a:solidFill>
                <a:latin typeface="+mj-lt"/>
                <a:ea typeface="+mj-ea"/>
                <a:cs typeface="+mj-cs"/>
              </a:defRPr>
            </a:lvl1pPr>
          </a:lstStyle>
          <a:p>
            <a:r>
              <a:rPr lang="en-US" altLang="en-US" sz="4200" dirty="0" smtClean="0"/>
              <a:t>Maybe, don’t start with the word…</a:t>
            </a:r>
            <a:endParaRPr lang="en-US" altLang="en-US" sz="4200" dirty="0"/>
          </a:p>
        </p:txBody>
      </p:sp>
    </p:spTree>
    <p:extLst>
      <p:ext uri="{BB962C8B-B14F-4D97-AF65-F5344CB8AC3E}">
        <p14:creationId xmlns:p14="http://schemas.microsoft.com/office/powerpoint/2010/main" val="25950899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4994"/>
                                        </p:tgtEl>
                                        <p:attrNameLst>
                                          <p:attrName>style.visibility</p:attrName>
                                        </p:attrNameLst>
                                      </p:cBhvr>
                                      <p:to>
                                        <p:strVal val="visible"/>
                                      </p:to>
                                    </p:set>
                                    <p:animEffect transition="in" filter="fade">
                                      <p:cBhvr>
                                        <p:cTn id="7" dur="500"/>
                                        <p:tgtEl>
                                          <p:spTgt spid="8499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4994"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Photo 2015-12-20, 10 47 01 PM.jpg"/>
          <p:cNvPicPr>
            <a:picLocks noChangeAspect="1"/>
          </p:cNvPicPr>
          <p:nvPr/>
        </p:nvPicPr>
        <p:blipFill rotWithShape="1">
          <a:blip r:embed="rId2">
            <a:extLst>
              <a:ext uri="{28A0092B-C50C-407E-A947-70E740481C1C}">
                <a14:useLocalDpi xmlns:a14="http://schemas.microsoft.com/office/drawing/2010/main" val="0"/>
              </a:ext>
            </a:extLst>
          </a:blip>
          <a:srcRect t="7538" b="27764"/>
          <a:stretch/>
        </p:blipFill>
        <p:spPr>
          <a:xfrm>
            <a:off x="887074" y="642996"/>
            <a:ext cx="7237950" cy="5585304"/>
          </a:xfrm>
          <a:prstGeom prst="rect">
            <a:avLst/>
          </a:prstGeom>
        </p:spPr>
      </p:pic>
    </p:spTree>
    <p:extLst>
      <p:ext uri="{BB962C8B-B14F-4D97-AF65-F5344CB8AC3E}">
        <p14:creationId xmlns:p14="http://schemas.microsoft.com/office/powerpoint/2010/main" val="301835181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Photo 2015-12-20, 10 46 19 PM.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319862" y="379794"/>
            <a:ext cx="6347382" cy="6243667"/>
          </a:xfrm>
          <a:prstGeom prst="rect">
            <a:avLst/>
          </a:prstGeom>
        </p:spPr>
      </p:pic>
    </p:spTree>
    <p:extLst>
      <p:ext uri="{BB962C8B-B14F-4D97-AF65-F5344CB8AC3E}">
        <p14:creationId xmlns:p14="http://schemas.microsoft.com/office/powerpoint/2010/main" val="414186464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ctr"/>
            <a:r>
              <a:rPr lang="en-US" sz="4400" dirty="0" smtClean="0"/>
              <a:t>Classroom Example:</a:t>
            </a:r>
            <a:br>
              <a:rPr lang="en-US" sz="4400" dirty="0" smtClean="0"/>
            </a:br>
            <a:r>
              <a:rPr lang="en-US" sz="4400" dirty="0" smtClean="0"/>
              <a:t>Kindergarten</a:t>
            </a:r>
            <a:endParaRPr lang="en-US" sz="4400" dirty="0"/>
          </a:p>
        </p:txBody>
      </p:sp>
      <p:sp>
        <p:nvSpPr>
          <p:cNvPr id="59394" name="Content Placeholder 2"/>
          <p:cNvSpPr>
            <a:spLocks noGrp="1"/>
          </p:cNvSpPr>
          <p:nvPr>
            <p:ph idx="1"/>
          </p:nvPr>
        </p:nvSpPr>
        <p:spPr>
          <a:xfrm>
            <a:off x="498286" y="2275031"/>
            <a:ext cx="7744962" cy="4116388"/>
          </a:xfrm>
        </p:spPr>
        <p:txBody>
          <a:bodyPr>
            <a:normAutofit/>
          </a:bodyPr>
          <a:lstStyle/>
          <a:p>
            <a:pPr marL="0" indent="0" eaLnBrk="1" hangingPunct="1">
              <a:buNone/>
              <a:defRPr/>
            </a:pPr>
            <a:r>
              <a:rPr lang="en-US" sz="3000" u="sng" dirty="0">
                <a:solidFill>
                  <a:schemeClr val="tx1"/>
                </a:solidFill>
                <a:cs typeface="Gill Sans"/>
              </a:rPr>
              <a:t>T</a:t>
            </a:r>
            <a:r>
              <a:rPr lang="en-US" sz="3000" u="sng" dirty="0" smtClean="0">
                <a:solidFill>
                  <a:schemeClr val="tx1"/>
                </a:solidFill>
                <a:cs typeface="Gill Sans"/>
              </a:rPr>
              <a:t>eacher</a:t>
            </a:r>
            <a:r>
              <a:rPr lang="en-US" sz="3000" dirty="0">
                <a:solidFill>
                  <a:schemeClr val="tx1"/>
                </a:solidFill>
                <a:cs typeface="Gill Sans"/>
              </a:rPr>
              <a:t>: </a:t>
            </a:r>
            <a:r>
              <a:rPr lang="en-US" sz="3000" dirty="0" smtClean="0">
                <a:solidFill>
                  <a:schemeClr val="tx1"/>
                </a:solidFill>
                <a:cs typeface="Gill Sans"/>
              </a:rPr>
              <a:t>Jennifer Shaffer, Walkersville, MD</a:t>
            </a:r>
            <a:endParaRPr lang="en-US" sz="3000" dirty="0">
              <a:solidFill>
                <a:schemeClr val="tx1"/>
              </a:solidFill>
              <a:cs typeface="Gill Sans"/>
            </a:endParaRPr>
          </a:p>
          <a:p>
            <a:pPr marL="0" indent="0" eaLnBrk="1" hangingPunct="1">
              <a:buNone/>
              <a:defRPr/>
            </a:pPr>
            <a:r>
              <a:rPr lang="en-US" sz="3000" u="sng" dirty="0">
                <a:solidFill>
                  <a:schemeClr val="tx1"/>
                </a:solidFill>
                <a:cs typeface="Gill Sans"/>
              </a:rPr>
              <a:t>Topic</a:t>
            </a:r>
            <a:r>
              <a:rPr lang="en-US" sz="3000" dirty="0">
                <a:solidFill>
                  <a:schemeClr val="tx1"/>
                </a:solidFill>
                <a:cs typeface="Gill Sans"/>
              </a:rPr>
              <a:t>: </a:t>
            </a:r>
            <a:r>
              <a:rPr lang="en-US" sz="3000" dirty="0" smtClean="0">
                <a:solidFill>
                  <a:schemeClr val="tx1"/>
                </a:solidFill>
                <a:cs typeface="Gill Sans"/>
              </a:rPr>
              <a:t>Non-fiction literacy</a:t>
            </a:r>
            <a:endParaRPr lang="en-US" sz="3000" dirty="0">
              <a:solidFill>
                <a:schemeClr val="tx1"/>
              </a:solidFill>
              <a:cs typeface="Gill Sans"/>
            </a:endParaRPr>
          </a:p>
          <a:p>
            <a:pPr marL="0" indent="0" eaLnBrk="1" hangingPunct="1">
              <a:buNone/>
              <a:defRPr/>
            </a:pPr>
            <a:r>
              <a:rPr lang="en-US" sz="3000" u="sng" dirty="0">
                <a:solidFill>
                  <a:schemeClr val="tx1"/>
                </a:solidFill>
                <a:cs typeface="Gill Sans"/>
              </a:rPr>
              <a:t>Purpose</a:t>
            </a:r>
            <a:r>
              <a:rPr lang="en-US" sz="3000" dirty="0">
                <a:solidFill>
                  <a:schemeClr val="tx1"/>
                </a:solidFill>
                <a:cs typeface="Gill Sans"/>
              </a:rPr>
              <a:t>: </a:t>
            </a:r>
            <a:r>
              <a:rPr lang="en-US" sz="3000" dirty="0" smtClean="0">
                <a:solidFill>
                  <a:schemeClr val="tx1"/>
                </a:solidFill>
                <a:cs typeface="Gill Sans"/>
              </a:rPr>
              <a:t>To engage students prior to reading a nonfiction </a:t>
            </a:r>
            <a:r>
              <a:rPr lang="en-US" sz="3000" dirty="0">
                <a:solidFill>
                  <a:schemeClr val="tx1"/>
                </a:solidFill>
                <a:cs typeface="Gill Sans"/>
              </a:rPr>
              <a:t>text </a:t>
            </a:r>
            <a:r>
              <a:rPr lang="en-US" sz="3000" dirty="0" smtClean="0">
                <a:solidFill>
                  <a:schemeClr val="tx1"/>
                </a:solidFill>
                <a:cs typeface="Gill Sans"/>
              </a:rPr>
              <a:t>about alligators</a:t>
            </a:r>
            <a:endParaRPr lang="en-US" sz="3000" dirty="0">
              <a:solidFill>
                <a:schemeClr val="tx1"/>
              </a:solidFill>
              <a:cs typeface="Gill Sans"/>
            </a:endParaRPr>
          </a:p>
          <a:p>
            <a:pPr eaLnBrk="1" hangingPunct="1">
              <a:defRPr/>
            </a:pPr>
            <a:endParaRPr lang="en-US" sz="3000" dirty="0">
              <a:cs typeface="Gill Sans"/>
            </a:endParaRPr>
          </a:p>
        </p:txBody>
      </p:sp>
    </p:spTree>
    <p:extLst>
      <p:ext uri="{BB962C8B-B14F-4D97-AF65-F5344CB8AC3E}">
        <p14:creationId xmlns:p14="http://schemas.microsoft.com/office/powerpoint/2010/main" val="1951127613"/>
      </p:ext>
    </p:extLst>
  </p:cSld>
  <p:clrMapOvr>
    <a:masterClrMapping/>
  </p:clrMapOvr>
  <p:transition spd="slow"/>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smtClean="0">
                <a:solidFill>
                  <a:srgbClr val="629DD1"/>
                </a:solidFill>
              </a:rPr>
              <a:t>Question Focus</a:t>
            </a:r>
            <a:endParaRPr lang="en-US" sz="4000" dirty="0">
              <a:solidFill>
                <a:srgbClr val="629DD1"/>
              </a:solidFill>
            </a:endParaRPr>
          </a:p>
        </p:txBody>
      </p:sp>
      <p:pic>
        <p:nvPicPr>
          <p:cNvPr id="117762" name="Picture 2" descr="\\fcps.org\fcps\Redirection\Central Offices\Professional Dev\jay.corrigan\My Documents\My Pictures\alligator-babies-texas_62971_990x742.jpg"/>
          <p:cNvPicPr>
            <a:picLocks noGrp="1" noChangeAspect="1" noChangeArrowheads="1"/>
          </p:cNvPicPr>
          <p:nvPr>
            <p:ph idx="1"/>
          </p:nvPr>
        </p:nvPicPr>
        <p:blipFill>
          <a:blip r:embed="rId2">
            <a:extLst>
              <a:ext uri="{28A0092B-C50C-407E-A947-70E740481C1C}">
                <a14:useLocalDpi xmlns:a14="http://schemas.microsoft.com/office/drawing/2010/main" val="0"/>
              </a:ext>
            </a:extLst>
          </a:blip>
          <a:stretch>
            <a:fillRect/>
          </a:stretch>
        </p:blipFill>
        <p:spPr>
          <a:xfrm>
            <a:off x="1511459" y="1600200"/>
            <a:ext cx="5530341" cy="4144963"/>
          </a:xfrm>
        </p:spPr>
      </p:pic>
      <p:sp>
        <p:nvSpPr>
          <p:cNvPr id="5" name="TextBox 4"/>
          <p:cNvSpPr txBox="1"/>
          <p:nvPr/>
        </p:nvSpPr>
        <p:spPr>
          <a:xfrm>
            <a:off x="4433454" y="6414655"/>
            <a:ext cx="4710546" cy="369332"/>
          </a:xfrm>
          <a:prstGeom prst="rect">
            <a:avLst/>
          </a:prstGeom>
          <a:noFill/>
        </p:spPr>
        <p:txBody>
          <a:bodyPr wrap="square" rtlCol="0">
            <a:spAutoFit/>
          </a:bodyPr>
          <a:lstStyle/>
          <a:p>
            <a:r>
              <a:rPr lang="en-US" dirty="0" smtClean="0">
                <a:hlinkClick r:id="rId3"/>
              </a:rPr>
              <a:t>Photograph by </a:t>
            </a:r>
            <a:r>
              <a:rPr lang="en-US" dirty="0" err="1" smtClean="0">
                <a:hlinkClick r:id="rId3"/>
              </a:rPr>
              <a:t>Nuwan</a:t>
            </a:r>
            <a:r>
              <a:rPr lang="en-US" dirty="0" smtClean="0">
                <a:hlinkClick r:id="rId3"/>
              </a:rPr>
              <a:t> Samaranayake, 2013</a:t>
            </a:r>
            <a:endParaRPr lang="en-US" dirty="0" smtClean="0"/>
          </a:p>
        </p:txBody>
      </p:sp>
    </p:spTree>
    <p:extLst>
      <p:ext uri="{BB962C8B-B14F-4D97-AF65-F5344CB8AC3E}">
        <p14:creationId xmlns:p14="http://schemas.microsoft.com/office/powerpoint/2010/main" val="528960219"/>
      </p:ext>
    </p:extLst>
  </p:cSld>
  <p:clrMapOvr>
    <a:masterClrMapping/>
  </p:clrMapOvr>
  <p:transition spd="slow"/>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Title 1"/>
          <p:cNvSpPr>
            <a:spLocks noGrp="1"/>
          </p:cNvSpPr>
          <p:nvPr>
            <p:ph type="title"/>
          </p:nvPr>
        </p:nvSpPr>
        <p:spPr>
          <a:xfrm>
            <a:off x="498475" y="484094"/>
            <a:ext cx="4111626" cy="1116106"/>
          </a:xfrm>
        </p:spPr>
        <p:txBody>
          <a:bodyPr/>
          <a:lstStyle/>
          <a:p>
            <a:r>
              <a:rPr lang="en-US" dirty="0">
                <a:latin typeface="Rockwell" charset="0"/>
              </a:rPr>
              <a:t>Student Questions</a:t>
            </a:r>
          </a:p>
        </p:txBody>
      </p:sp>
      <p:sp>
        <p:nvSpPr>
          <p:cNvPr id="58370" name="Content Placeholder 2"/>
          <p:cNvSpPr>
            <a:spLocks noGrp="1"/>
          </p:cNvSpPr>
          <p:nvPr>
            <p:ph sz="half" idx="1"/>
          </p:nvPr>
        </p:nvSpPr>
        <p:spPr>
          <a:xfrm>
            <a:off x="498475" y="1985963"/>
            <a:ext cx="4111625" cy="4140200"/>
          </a:xfrm>
        </p:spPr>
        <p:txBody>
          <a:bodyPr>
            <a:noAutofit/>
          </a:bodyPr>
          <a:lstStyle/>
          <a:p>
            <a:pPr marL="514350" indent="-514350">
              <a:spcBef>
                <a:spcPts val="800"/>
              </a:spcBef>
              <a:buFont typeface="Arial" charset="0"/>
              <a:buAutoNum type="arabicPeriod"/>
              <a:defRPr/>
            </a:pPr>
            <a:r>
              <a:rPr lang="en-US" sz="2400" dirty="0">
                <a:solidFill>
                  <a:schemeClr val="tx1"/>
                </a:solidFill>
                <a:cs typeface="Gill Sans"/>
              </a:rPr>
              <a:t>Is the alligator camouflaged?</a:t>
            </a:r>
          </a:p>
          <a:p>
            <a:pPr marL="514350" indent="-514350">
              <a:spcBef>
                <a:spcPts val="800"/>
              </a:spcBef>
              <a:buFont typeface="Arial" charset="0"/>
              <a:buAutoNum type="arabicPeriod"/>
              <a:defRPr/>
            </a:pPr>
            <a:r>
              <a:rPr lang="en-US" sz="2400" dirty="0">
                <a:solidFill>
                  <a:schemeClr val="tx1"/>
                </a:solidFill>
                <a:cs typeface="Gill Sans"/>
              </a:rPr>
              <a:t>Why do the babies have stripes?</a:t>
            </a:r>
          </a:p>
          <a:p>
            <a:pPr marL="514350" indent="-514350">
              <a:spcBef>
                <a:spcPts val="800"/>
              </a:spcBef>
              <a:buFont typeface="Arial" charset="0"/>
              <a:buAutoNum type="arabicPeriod"/>
              <a:defRPr/>
            </a:pPr>
            <a:r>
              <a:rPr lang="en-US" sz="2400" dirty="0">
                <a:solidFill>
                  <a:schemeClr val="tx1"/>
                </a:solidFill>
                <a:cs typeface="Gill Sans"/>
              </a:rPr>
              <a:t>Are those baby crocodiles?</a:t>
            </a:r>
          </a:p>
          <a:p>
            <a:pPr marL="514350" indent="-514350">
              <a:spcBef>
                <a:spcPts val="800"/>
              </a:spcBef>
              <a:buFont typeface="Arial" charset="0"/>
              <a:buAutoNum type="arabicPeriod"/>
              <a:defRPr/>
            </a:pPr>
            <a:r>
              <a:rPr lang="en-US" sz="2400" dirty="0">
                <a:solidFill>
                  <a:schemeClr val="tx1"/>
                </a:solidFill>
                <a:cs typeface="Gill Sans"/>
              </a:rPr>
              <a:t>Is it a mom or dad crocodile?</a:t>
            </a:r>
          </a:p>
          <a:p>
            <a:pPr marL="514350" indent="-514350">
              <a:spcBef>
                <a:spcPts val="800"/>
              </a:spcBef>
              <a:buFont typeface="Arial" charset="0"/>
              <a:buAutoNum type="arabicPeriod"/>
              <a:defRPr/>
            </a:pPr>
            <a:r>
              <a:rPr lang="en-US" sz="2400" dirty="0">
                <a:solidFill>
                  <a:schemeClr val="tx1"/>
                </a:solidFill>
                <a:cs typeface="Gill Sans"/>
              </a:rPr>
              <a:t>What is the green stuff</a:t>
            </a:r>
            <a:r>
              <a:rPr lang="en-US" sz="2400" dirty="0" smtClean="0">
                <a:solidFill>
                  <a:schemeClr val="tx1"/>
                </a:solidFill>
                <a:cs typeface="Gill Sans"/>
              </a:rPr>
              <a:t>?</a:t>
            </a:r>
          </a:p>
          <a:p>
            <a:pPr marL="514350" indent="-514350">
              <a:spcBef>
                <a:spcPts val="800"/>
              </a:spcBef>
              <a:buFont typeface="Arial" charset="0"/>
              <a:buAutoNum type="arabicPeriod"/>
              <a:defRPr/>
            </a:pPr>
            <a:r>
              <a:rPr lang="en-US" sz="2400" dirty="0">
                <a:solidFill>
                  <a:schemeClr val="tx1"/>
                </a:solidFill>
                <a:cs typeface="Gill Sans"/>
              </a:rPr>
              <a:t>Why are they in the water so low?</a:t>
            </a:r>
          </a:p>
          <a:p>
            <a:pPr marL="514350" indent="-514350">
              <a:spcBef>
                <a:spcPts val="800"/>
              </a:spcBef>
              <a:buFont typeface="Arial" charset="0"/>
              <a:buAutoNum type="arabicPeriod"/>
              <a:defRPr/>
            </a:pPr>
            <a:endParaRPr lang="en-US" sz="2400" dirty="0">
              <a:solidFill>
                <a:srgbClr val="595959"/>
              </a:solidFill>
              <a:latin typeface="Gill Sans"/>
              <a:cs typeface="Gill Sans"/>
            </a:endParaRPr>
          </a:p>
        </p:txBody>
      </p:sp>
      <p:sp>
        <p:nvSpPr>
          <p:cNvPr id="2" name="Content Placeholder 1"/>
          <p:cNvSpPr>
            <a:spLocks noGrp="1"/>
          </p:cNvSpPr>
          <p:nvPr>
            <p:ph sz="half" idx="2"/>
          </p:nvPr>
        </p:nvSpPr>
        <p:spPr>
          <a:xfrm>
            <a:off x="4725988" y="2544763"/>
            <a:ext cx="4125912" cy="4140200"/>
          </a:xfrm>
        </p:spPr>
        <p:txBody>
          <a:bodyPr>
            <a:noAutofit/>
          </a:bodyPr>
          <a:lstStyle/>
          <a:p>
            <a:pPr marL="457200" indent="-457200">
              <a:spcBef>
                <a:spcPts val="800"/>
              </a:spcBef>
              <a:buFont typeface="+mj-lt"/>
              <a:buAutoNum type="arabicPeriod" startAt="7"/>
              <a:defRPr/>
            </a:pPr>
            <a:r>
              <a:rPr lang="en-US" sz="2400" dirty="0" smtClean="0">
                <a:solidFill>
                  <a:schemeClr val="tx1"/>
                </a:solidFill>
                <a:cs typeface="Gill Sans"/>
              </a:rPr>
              <a:t>Where </a:t>
            </a:r>
            <a:r>
              <a:rPr lang="en-US" sz="2400" dirty="0">
                <a:solidFill>
                  <a:schemeClr val="tx1"/>
                </a:solidFill>
                <a:cs typeface="Gill Sans"/>
              </a:rPr>
              <a:t>are they going</a:t>
            </a:r>
            <a:r>
              <a:rPr lang="en-US" sz="2400" dirty="0" smtClean="0">
                <a:solidFill>
                  <a:schemeClr val="tx1"/>
                </a:solidFill>
                <a:cs typeface="Gill Sans"/>
              </a:rPr>
              <a:t>?</a:t>
            </a:r>
          </a:p>
          <a:p>
            <a:pPr marL="457200" indent="-457200">
              <a:spcBef>
                <a:spcPts val="800"/>
              </a:spcBef>
              <a:buFont typeface="+mj-lt"/>
              <a:buAutoNum type="arabicPeriod" startAt="7"/>
              <a:defRPr/>
            </a:pPr>
            <a:r>
              <a:rPr lang="en-US" sz="2400" dirty="0" smtClean="0">
                <a:solidFill>
                  <a:schemeClr val="tx1"/>
                </a:solidFill>
                <a:cs typeface="Gill Sans"/>
              </a:rPr>
              <a:t>Why </a:t>
            </a:r>
            <a:r>
              <a:rPr lang="en-US" sz="2400" dirty="0">
                <a:solidFill>
                  <a:schemeClr val="tx1"/>
                </a:solidFill>
                <a:cs typeface="Gill Sans"/>
              </a:rPr>
              <a:t>are the baby alligator’s eyes white and the mom’s black</a:t>
            </a:r>
            <a:r>
              <a:rPr lang="en-US" sz="2400" dirty="0" smtClean="0">
                <a:solidFill>
                  <a:schemeClr val="tx1"/>
                </a:solidFill>
                <a:cs typeface="Gill Sans"/>
              </a:rPr>
              <a:t>?</a:t>
            </a:r>
          </a:p>
          <a:p>
            <a:pPr marL="457200" indent="-457200">
              <a:spcBef>
                <a:spcPts val="800"/>
              </a:spcBef>
              <a:buFont typeface="+mj-lt"/>
              <a:buAutoNum type="arabicPeriod" startAt="7"/>
              <a:defRPr/>
            </a:pPr>
            <a:r>
              <a:rPr lang="en-US" sz="2400" dirty="0" smtClean="0">
                <a:solidFill>
                  <a:schemeClr val="tx1"/>
                </a:solidFill>
                <a:cs typeface="Gill Sans"/>
              </a:rPr>
              <a:t>Why </a:t>
            </a:r>
            <a:r>
              <a:rPr lang="en-US" sz="2400" dirty="0">
                <a:solidFill>
                  <a:schemeClr val="tx1"/>
                </a:solidFill>
                <a:cs typeface="Gill Sans"/>
              </a:rPr>
              <a:t>are baby alligators on top of the momma alligator</a:t>
            </a:r>
            <a:r>
              <a:rPr lang="en-US" sz="2400" dirty="0" smtClean="0">
                <a:solidFill>
                  <a:schemeClr val="tx1"/>
                </a:solidFill>
                <a:cs typeface="Gill Sans"/>
              </a:rPr>
              <a:t>?</a:t>
            </a:r>
          </a:p>
          <a:p>
            <a:pPr marL="457200" indent="-457200">
              <a:spcBef>
                <a:spcPts val="800"/>
              </a:spcBef>
              <a:buFont typeface="+mj-lt"/>
              <a:buAutoNum type="arabicPeriod" startAt="7"/>
              <a:defRPr/>
            </a:pPr>
            <a:r>
              <a:rPr lang="en-US" sz="2400" dirty="0" smtClean="0">
                <a:solidFill>
                  <a:schemeClr val="tx1"/>
                </a:solidFill>
                <a:cs typeface="Gill Sans"/>
              </a:rPr>
              <a:t>Why </a:t>
            </a:r>
            <a:r>
              <a:rPr lang="en-US" sz="2400" dirty="0">
                <a:solidFill>
                  <a:schemeClr val="tx1"/>
                </a:solidFill>
                <a:cs typeface="Gill Sans"/>
              </a:rPr>
              <a:t>does momma or daddy have bumps on them</a:t>
            </a:r>
            <a:r>
              <a:rPr lang="en-US" sz="2400" dirty="0" smtClean="0">
                <a:solidFill>
                  <a:schemeClr val="tx1"/>
                </a:solidFill>
                <a:cs typeface="Gill Sans"/>
              </a:rPr>
              <a:t>?</a:t>
            </a:r>
            <a:endParaRPr lang="en-US" sz="2400" dirty="0">
              <a:solidFill>
                <a:schemeClr val="tx1"/>
              </a:solidFill>
              <a:cs typeface="Gill Sans"/>
            </a:endParaRPr>
          </a:p>
        </p:txBody>
      </p:sp>
      <p:pic>
        <p:nvPicPr>
          <p:cNvPr id="38916" name="Picture 2" descr="\\fcps.org\fcps\Redirection\Central Offices\Professional Dev\jay.corrigan\My Documents\My Pictures\alligator-babies-texas_62971_990x742.jpg"/>
          <p:cNvPicPr>
            <a:picLocks noChangeAspect="1" noChangeArrowheads="1"/>
          </p:cNvPicPr>
          <p:nvPr/>
        </p:nvPicPr>
        <p:blipFill>
          <a:blip r:embed="rId2">
            <a:extLst>
              <a:ext uri="{28A0092B-C50C-407E-A947-70E740481C1C}">
                <a14:useLocalDpi xmlns:a14="http://schemas.microsoft.com/office/drawing/2010/main" val="0"/>
              </a:ext>
            </a:extLst>
          </a:blip>
          <a:srcRect t="13406" b="13406"/>
          <a:stretch>
            <a:fillRect/>
          </a:stretch>
        </p:blipFill>
        <p:spPr bwMode="auto">
          <a:xfrm>
            <a:off x="4725988" y="146050"/>
            <a:ext cx="4125912" cy="22637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pic>
    </p:spTree>
    <p:extLst>
      <p:ext uri="{BB962C8B-B14F-4D97-AF65-F5344CB8AC3E}">
        <p14:creationId xmlns:p14="http://schemas.microsoft.com/office/powerpoint/2010/main" val="4027043672"/>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8370">
                                            <p:txEl>
                                              <p:pRg st="0" end="0"/>
                                            </p:txEl>
                                          </p:spTgt>
                                        </p:tgtEl>
                                        <p:attrNameLst>
                                          <p:attrName>style.visibility</p:attrName>
                                        </p:attrNameLst>
                                      </p:cBhvr>
                                      <p:to>
                                        <p:strVal val="visible"/>
                                      </p:to>
                                    </p:set>
                                    <p:animEffect transition="in" filter="fade">
                                      <p:cBhvr>
                                        <p:cTn id="7" dur="1000"/>
                                        <p:tgtEl>
                                          <p:spTgt spid="58370">
                                            <p:txEl>
                                              <p:pRg st="0" end="0"/>
                                            </p:txEl>
                                          </p:spTgt>
                                        </p:tgtEl>
                                      </p:cBhvr>
                                    </p:animEffect>
                                    <p:anim calcmode="lin" valueType="num">
                                      <p:cBhvr>
                                        <p:cTn id="8" dur="1000" fill="hold"/>
                                        <p:tgtEl>
                                          <p:spTgt spid="58370">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58370">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58370">
                                            <p:txEl>
                                              <p:pRg st="1" end="1"/>
                                            </p:txEl>
                                          </p:spTgt>
                                        </p:tgtEl>
                                        <p:attrNameLst>
                                          <p:attrName>style.visibility</p:attrName>
                                        </p:attrNameLst>
                                      </p:cBhvr>
                                      <p:to>
                                        <p:strVal val="visible"/>
                                      </p:to>
                                    </p:set>
                                    <p:animEffect transition="in" filter="fade">
                                      <p:cBhvr>
                                        <p:cTn id="12" dur="1000"/>
                                        <p:tgtEl>
                                          <p:spTgt spid="58370">
                                            <p:txEl>
                                              <p:pRg st="1" end="1"/>
                                            </p:txEl>
                                          </p:spTgt>
                                        </p:tgtEl>
                                      </p:cBhvr>
                                    </p:animEffect>
                                    <p:anim calcmode="lin" valueType="num">
                                      <p:cBhvr>
                                        <p:cTn id="13" dur="1000" fill="hold"/>
                                        <p:tgtEl>
                                          <p:spTgt spid="58370">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58370">
                                            <p:txEl>
                                              <p:pRg st="1" end="1"/>
                                            </p:txEl>
                                          </p:spTgt>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58370">
                                            <p:txEl>
                                              <p:pRg st="2" end="2"/>
                                            </p:txEl>
                                          </p:spTgt>
                                        </p:tgtEl>
                                        <p:attrNameLst>
                                          <p:attrName>style.visibility</p:attrName>
                                        </p:attrNameLst>
                                      </p:cBhvr>
                                      <p:to>
                                        <p:strVal val="visible"/>
                                      </p:to>
                                    </p:set>
                                    <p:animEffect transition="in" filter="fade">
                                      <p:cBhvr>
                                        <p:cTn id="17" dur="1000"/>
                                        <p:tgtEl>
                                          <p:spTgt spid="58370">
                                            <p:txEl>
                                              <p:pRg st="2" end="2"/>
                                            </p:txEl>
                                          </p:spTgt>
                                        </p:tgtEl>
                                      </p:cBhvr>
                                    </p:animEffect>
                                    <p:anim calcmode="lin" valueType="num">
                                      <p:cBhvr>
                                        <p:cTn id="18" dur="1000" fill="hold"/>
                                        <p:tgtEl>
                                          <p:spTgt spid="58370">
                                            <p:txEl>
                                              <p:pRg st="2" end="2"/>
                                            </p:txEl>
                                          </p:spTgt>
                                        </p:tgtEl>
                                        <p:attrNameLst>
                                          <p:attrName>ppt_x</p:attrName>
                                        </p:attrNameLst>
                                      </p:cBhvr>
                                      <p:tavLst>
                                        <p:tav tm="0">
                                          <p:val>
                                            <p:strVal val="#ppt_x"/>
                                          </p:val>
                                        </p:tav>
                                        <p:tav tm="100000">
                                          <p:val>
                                            <p:strVal val="#ppt_x"/>
                                          </p:val>
                                        </p:tav>
                                      </p:tavLst>
                                    </p:anim>
                                    <p:anim calcmode="lin" valueType="num">
                                      <p:cBhvr>
                                        <p:cTn id="19" dur="1000" fill="hold"/>
                                        <p:tgtEl>
                                          <p:spTgt spid="58370">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nodeType="clickEffect">
                                  <p:stCondLst>
                                    <p:cond delay="0"/>
                                  </p:stCondLst>
                                  <p:childTnLst>
                                    <p:set>
                                      <p:cBhvr>
                                        <p:cTn id="23" dur="1" fill="hold">
                                          <p:stCondLst>
                                            <p:cond delay="0"/>
                                          </p:stCondLst>
                                        </p:cTn>
                                        <p:tgtEl>
                                          <p:spTgt spid="58370">
                                            <p:txEl>
                                              <p:pRg st="3" end="3"/>
                                            </p:txEl>
                                          </p:spTgt>
                                        </p:tgtEl>
                                        <p:attrNameLst>
                                          <p:attrName>style.visibility</p:attrName>
                                        </p:attrNameLst>
                                      </p:cBhvr>
                                      <p:to>
                                        <p:strVal val="visible"/>
                                      </p:to>
                                    </p:set>
                                    <p:animEffect transition="in" filter="fade">
                                      <p:cBhvr>
                                        <p:cTn id="24" dur="1000"/>
                                        <p:tgtEl>
                                          <p:spTgt spid="58370">
                                            <p:txEl>
                                              <p:pRg st="3" end="3"/>
                                            </p:txEl>
                                          </p:spTgt>
                                        </p:tgtEl>
                                      </p:cBhvr>
                                    </p:animEffect>
                                    <p:anim calcmode="lin" valueType="num">
                                      <p:cBhvr>
                                        <p:cTn id="25" dur="1000" fill="hold"/>
                                        <p:tgtEl>
                                          <p:spTgt spid="58370">
                                            <p:txEl>
                                              <p:pRg st="3" end="3"/>
                                            </p:txEl>
                                          </p:spTgt>
                                        </p:tgtEl>
                                        <p:attrNameLst>
                                          <p:attrName>ppt_x</p:attrName>
                                        </p:attrNameLst>
                                      </p:cBhvr>
                                      <p:tavLst>
                                        <p:tav tm="0">
                                          <p:val>
                                            <p:strVal val="#ppt_x"/>
                                          </p:val>
                                        </p:tav>
                                        <p:tav tm="100000">
                                          <p:val>
                                            <p:strVal val="#ppt_x"/>
                                          </p:val>
                                        </p:tav>
                                      </p:tavLst>
                                    </p:anim>
                                    <p:anim calcmode="lin" valueType="num">
                                      <p:cBhvr>
                                        <p:cTn id="26" dur="1000" fill="hold"/>
                                        <p:tgtEl>
                                          <p:spTgt spid="58370">
                                            <p:txEl>
                                              <p:pRg st="3" end="3"/>
                                            </p:txEl>
                                          </p:spTgt>
                                        </p:tgtEl>
                                        <p:attrNameLst>
                                          <p:attrName>ppt_y</p:attrName>
                                        </p:attrNameLst>
                                      </p:cBhvr>
                                      <p:tavLst>
                                        <p:tav tm="0">
                                          <p:val>
                                            <p:strVal val="#ppt_y+.1"/>
                                          </p:val>
                                        </p:tav>
                                        <p:tav tm="100000">
                                          <p:val>
                                            <p:strVal val="#ppt_y"/>
                                          </p:val>
                                        </p:tav>
                                      </p:tavLst>
                                    </p:anim>
                                  </p:childTnLst>
                                </p:cTn>
                              </p:par>
                              <p:par>
                                <p:cTn id="27" presetID="42" presetClass="entr" presetSubtype="0" fill="hold" nodeType="withEffect">
                                  <p:stCondLst>
                                    <p:cond delay="0"/>
                                  </p:stCondLst>
                                  <p:childTnLst>
                                    <p:set>
                                      <p:cBhvr>
                                        <p:cTn id="28" dur="1" fill="hold">
                                          <p:stCondLst>
                                            <p:cond delay="0"/>
                                          </p:stCondLst>
                                        </p:cTn>
                                        <p:tgtEl>
                                          <p:spTgt spid="58370">
                                            <p:txEl>
                                              <p:pRg st="4" end="4"/>
                                            </p:txEl>
                                          </p:spTgt>
                                        </p:tgtEl>
                                        <p:attrNameLst>
                                          <p:attrName>style.visibility</p:attrName>
                                        </p:attrNameLst>
                                      </p:cBhvr>
                                      <p:to>
                                        <p:strVal val="visible"/>
                                      </p:to>
                                    </p:set>
                                    <p:animEffect transition="in" filter="fade">
                                      <p:cBhvr>
                                        <p:cTn id="29" dur="1000"/>
                                        <p:tgtEl>
                                          <p:spTgt spid="58370">
                                            <p:txEl>
                                              <p:pRg st="4" end="4"/>
                                            </p:txEl>
                                          </p:spTgt>
                                        </p:tgtEl>
                                      </p:cBhvr>
                                    </p:animEffect>
                                    <p:anim calcmode="lin" valueType="num">
                                      <p:cBhvr>
                                        <p:cTn id="30" dur="1000" fill="hold"/>
                                        <p:tgtEl>
                                          <p:spTgt spid="58370">
                                            <p:txEl>
                                              <p:pRg st="4" end="4"/>
                                            </p:txEl>
                                          </p:spTgt>
                                        </p:tgtEl>
                                        <p:attrNameLst>
                                          <p:attrName>ppt_x</p:attrName>
                                        </p:attrNameLst>
                                      </p:cBhvr>
                                      <p:tavLst>
                                        <p:tav tm="0">
                                          <p:val>
                                            <p:strVal val="#ppt_x"/>
                                          </p:val>
                                        </p:tav>
                                        <p:tav tm="100000">
                                          <p:val>
                                            <p:strVal val="#ppt_x"/>
                                          </p:val>
                                        </p:tav>
                                      </p:tavLst>
                                    </p:anim>
                                    <p:anim calcmode="lin" valueType="num">
                                      <p:cBhvr>
                                        <p:cTn id="31" dur="1000" fill="hold"/>
                                        <p:tgtEl>
                                          <p:spTgt spid="58370">
                                            <p:txEl>
                                              <p:pRg st="4" end="4"/>
                                            </p:txEl>
                                          </p:spTgt>
                                        </p:tgtEl>
                                        <p:attrNameLst>
                                          <p:attrName>ppt_y</p:attrName>
                                        </p:attrNameLst>
                                      </p:cBhvr>
                                      <p:tavLst>
                                        <p:tav tm="0">
                                          <p:val>
                                            <p:strVal val="#ppt_y+.1"/>
                                          </p:val>
                                        </p:tav>
                                        <p:tav tm="100000">
                                          <p:val>
                                            <p:strVal val="#ppt_y"/>
                                          </p:val>
                                        </p:tav>
                                      </p:tavLst>
                                    </p:anim>
                                  </p:childTnLst>
                                </p:cTn>
                              </p:par>
                              <p:par>
                                <p:cTn id="32" presetID="42" presetClass="entr" presetSubtype="0" fill="hold" nodeType="withEffect">
                                  <p:stCondLst>
                                    <p:cond delay="0"/>
                                  </p:stCondLst>
                                  <p:childTnLst>
                                    <p:set>
                                      <p:cBhvr>
                                        <p:cTn id="33" dur="1" fill="hold">
                                          <p:stCondLst>
                                            <p:cond delay="0"/>
                                          </p:stCondLst>
                                        </p:cTn>
                                        <p:tgtEl>
                                          <p:spTgt spid="58370">
                                            <p:txEl>
                                              <p:pRg st="5" end="5"/>
                                            </p:txEl>
                                          </p:spTgt>
                                        </p:tgtEl>
                                        <p:attrNameLst>
                                          <p:attrName>style.visibility</p:attrName>
                                        </p:attrNameLst>
                                      </p:cBhvr>
                                      <p:to>
                                        <p:strVal val="visible"/>
                                      </p:to>
                                    </p:set>
                                    <p:animEffect transition="in" filter="fade">
                                      <p:cBhvr>
                                        <p:cTn id="34" dur="1000"/>
                                        <p:tgtEl>
                                          <p:spTgt spid="58370">
                                            <p:txEl>
                                              <p:pRg st="5" end="5"/>
                                            </p:txEl>
                                          </p:spTgt>
                                        </p:tgtEl>
                                      </p:cBhvr>
                                    </p:animEffect>
                                    <p:anim calcmode="lin" valueType="num">
                                      <p:cBhvr>
                                        <p:cTn id="35" dur="1000" fill="hold"/>
                                        <p:tgtEl>
                                          <p:spTgt spid="58370">
                                            <p:txEl>
                                              <p:pRg st="5" end="5"/>
                                            </p:txEl>
                                          </p:spTgt>
                                        </p:tgtEl>
                                        <p:attrNameLst>
                                          <p:attrName>ppt_x</p:attrName>
                                        </p:attrNameLst>
                                      </p:cBhvr>
                                      <p:tavLst>
                                        <p:tav tm="0">
                                          <p:val>
                                            <p:strVal val="#ppt_x"/>
                                          </p:val>
                                        </p:tav>
                                        <p:tav tm="100000">
                                          <p:val>
                                            <p:strVal val="#ppt_x"/>
                                          </p:val>
                                        </p:tav>
                                      </p:tavLst>
                                    </p:anim>
                                    <p:anim calcmode="lin" valueType="num">
                                      <p:cBhvr>
                                        <p:cTn id="36" dur="1000" fill="hold"/>
                                        <p:tgtEl>
                                          <p:spTgt spid="58370">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42" presetClass="entr" presetSubtype="0" fill="hold" nodeType="clickEffect">
                                  <p:stCondLst>
                                    <p:cond delay="0"/>
                                  </p:stCondLst>
                                  <p:childTnLst>
                                    <p:set>
                                      <p:cBhvr>
                                        <p:cTn id="40" dur="1" fill="hold">
                                          <p:stCondLst>
                                            <p:cond delay="0"/>
                                          </p:stCondLst>
                                        </p:cTn>
                                        <p:tgtEl>
                                          <p:spTgt spid="2">
                                            <p:txEl>
                                              <p:pRg st="0" end="0"/>
                                            </p:txEl>
                                          </p:spTgt>
                                        </p:tgtEl>
                                        <p:attrNameLst>
                                          <p:attrName>style.visibility</p:attrName>
                                        </p:attrNameLst>
                                      </p:cBhvr>
                                      <p:to>
                                        <p:strVal val="visible"/>
                                      </p:to>
                                    </p:set>
                                    <p:animEffect transition="in" filter="fade">
                                      <p:cBhvr>
                                        <p:cTn id="41" dur="1000"/>
                                        <p:tgtEl>
                                          <p:spTgt spid="2">
                                            <p:txEl>
                                              <p:pRg st="0" end="0"/>
                                            </p:txEl>
                                          </p:spTgt>
                                        </p:tgtEl>
                                      </p:cBhvr>
                                    </p:animEffect>
                                    <p:anim calcmode="lin" valueType="num">
                                      <p:cBhvr>
                                        <p:cTn id="42" dur="1000" fill="hold"/>
                                        <p:tgtEl>
                                          <p:spTgt spid="2">
                                            <p:txEl>
                                              <p:pRg st="0" end="0"/>
                                            </p:txEl>
                                          </p:spTgt>
                                        </p:tgtEl>
                                        <p:attrNameLst>
                                          <p:attrName>ppt_x</p:attrName>
                                        </p:attrNameLst>
                                      </p:cBhvr>
                                      <p:tavLst>
                                        <p:tav tm="0">
                                          <p:val>
                                            <p:strVal val="#ppt_x"/>
                                          </p:val>
                                        </p:tav>
                                        <p:tav tm="100000">
                                          <p:val>
                                            <p:strVal val="#ppt_x"/>
                                          </p:val>
                                        </p:tav>
                                      </p:tavLst>
                                    </p:anim>
                                    <p:anim calcmode="lin" valueType="num">
                                      <p:cBhvr>
                                        <p:cTn id="43" dur="1000" fill="hold"/>
                                        <p:tgtEl>
                                          <p:spTgt spid="2">
                                            <p:txEl>
                                              <p:pRg st="0" end="0"/>
                                            </p:txEl>
                                          </p:spTgt>
                                        </p:tgtEl>
                                        <p:attrNameLst>
                                          <p:attrName>ppt_y</p:attrName>
                                        </p:attrNameLst>
                                      </p:cBhvr>
                                      <p:tavLst>
                                        <p:tav tm="0">
                                          <p:val>
                                            <p:strVal val="#ppt_y+.1"/>
                                          </p:val>
                                        </p:tav>
                                        <p:tav tm="100000">
                                          <p:val>
                                            <p:strVal val="#ppt_y"/>
                                          </p:val>
                                        </p:tav>
                                      </p:tavLst>
                                    </p:anim>
                                  </p:childTnLst>
                                </p:cTn>
                              </p:par>
                              <p:par>
                                <p:cTn id="44" presetID="42" presetClass="entr" presetSubtype="0" fill="hold" nodeType="withEffect">
                                  <p:stCondLst>
                                    <p:cond delay="0"/>
                                  </p:stCondLst>
                                  <p:childTnLst>
                                    <p:set>
                                      <p:cBhvr>
                                        <p:cTn id="45" dur="1" fill="hold">
                                          <p:stCondLst>
                                            <p:cond delay="0"/>
                                          </p:stCondLst>
                                        </p:cTn>
                                        <p:tgtEl>
                                          <p:spTgt spid="2">
                                            <p:txEl>
                                              <p:pRg st="1" end="1"/>
                                            </p:txEl>
                                          </p:spTgt>
                                        </p:tgtEl>
                                        <p:attrNameLst>
                                          <p:attrName>style.visibility</p:attrName>
                                        </p:attrNameLst>
                                      </p:cBhvr>
                                      <p:to>
                                        <p:strVal val="visible"/>
                                      </p:to>
                                    </p:set>
                                    <p:animEffect transition="in" filter="fade">
                                      <p:cBhvr>
                                        <p:cTn id="46" dur="1000"/>
                                        <p:tgtEl>
                                          <p:spTgt spid="2">
                                            <p:txEl>
                                              <p:pRg st="1" end="1"/>
                                            </p:txEl>
                                          </p:spTgt>
                                        </p:tgtEl>
                                      </p:cBhvr>
                                    </p:animEffect>
                                    <p:anim calcmode="lin" valueType="num">
                                      <p:cBhvr>
                                        <p:cTn id="47" dur="1000" fill="hold"/>
                                        <p:tgtEl>
                                          <p:spTgt spid="2">
                                            <p:txEl>
                                              <p:pRg st="1" end="1"/>
                                            </p:txEl>
                                          </p:spTgt>
                                        </p:tgtEl>
                                        <p:attrNameLst>
                                          <p:attrName>ppt_x</p:attrName>
                                        </p:attrNameLst>
                                      </p:cBhvr>
                                      <p:tavLst>
                                        <p:tav tm="0">
                                          <p:val>
                                            <p:strVal val="#ppt_x"/>
                                          </p:val>
                                        </p:tav>
                                        <p:tav tm="100000">
                                          <p:val>
                                            <p:strVal val="#ppt_x"/>
                                          </p:val>
                                        </p:tav>
                                      </p:tavLst>
                                    </p:anim>
                                    <p:anim calcmode="lin" valueType="num">
                                      <p:cBhvr>
                                        <p:cTn id="48" dur="1000" fill="hold"/>
                                        <p:tgtEl>
                                          <p:spTgt spid="2">
                                            <p:txEl>
                                              <p:pRg st="1" end="1"/>
                                            </p:txEl>
                                          </p:spTgt>
                                        </p:tgtEl>
                                        <p:attrNameLst>
                                          <p:attrName>ppt_y</p:attrName>
                                        </p:attrNameLst>
                                      </p:cBhvr>
                                      <p:tavLst>
                                        <p:tav tm="0">
                                          <p:val>
                                            <p:strVal val="#ppt_y+.1"/>
                                          </p:val>
                                        </p:tav>
                                        <p:tav tm="100000">
                                          <p:val>
                                            <p:strVal val="#ppt_y"/>
                                          </p:val>
                                        </p:tav>
                                      </p:tavLst>
                                    </p:anim>
                                  </p:childTnLst>
                                </p:cTn>
                              </p:par>
                              <p:par>
                                <p:cTn id="49" presetID="42" presetClass="entr" presetSubtype="0" fill="hold" nodeType="withEffect">
                                  <p:stCondLst>
                                    <p:cond delay="0"/>
                                  </p:stCondLst>
                                  <p:childTnLst>
                                    <p:set>
                                      <p:cBhvr>
                                        <p:cTn id="50" dur="1" fill="hold">
                                          <p:stCondLst>
                                            <p:cond delay="0"/>
                                          </p:stCondLst>
                                        </p:cTn>
                                        <p:tgtEl>
                                          <p:spTgt spid="2">
                                            <p:txEl>
                                              <p:pRg st="2" end="2"/>
                                            </p:txEl>
                                          </p:spTgt>
                                        </p:tgtEl>
                                        <p:attrNameLst>
                                          <p:attrName>style.visibility</p:attrName>
                                        </p:attrNameLst>
                                      </p:cBhvr>
                                      <p:to>
                                        <p:strVal val="visible"/>
                                      </p:to>
                                    </p:set>
                                    <p:animEffect transition="in" filter="fade">
                                      <p:cBhvr>
                                        <p:cTn id="51" dur="1000"/>
                                        <p:tgtEl>
                                          <p:spTgt spid="2">
                                            <p:txEl>
                                              <p:pRg st="2" end="2"/>
                                            </p:txEl>
                                          </p:spTgt>
                                        </p:tgtEl>
                                      </p:cBhvr>
                                    </p:animEffect>
                                    <p:anim calcmode="lin" valueType="num">
                                      <p:cBhvr>
                                        <p:cTn id="52" dur="1000" fill="hold"/>
                                        <p:tgtEl>
                                          <p:spTgt spid="2">
                                            <p:txEl>
                                              <p:pRg st="2" end="2"/>
                                            </p:txEl>
                                          </p:spTgt>
                                        </p:tgtEl>
                                        <p:attrNameLst>
                                          <p:attrName>ppt_x</p:attrName>
                                        </p:attrNameLst>
                                      </p:cBhvr>
                                      <p:tavLst>
                                        <p:tav tm="0">
                                          <p:val>
                                            <p:strVal val="#ppt_x"/>
                                          </p:val>
                                        </p:tav>
                                        <p:tav tm="100000">
                                          <p:val>
                                            <p:strVal val="#ppt_x"/>
                                          </p:val>
                                        </p:tav>
                                      </p:tavLst>
                                    </p:anim>
                                    <p:anim calcmode="lin" valueType="num">
                                      <p:cBhvr>
                                        <p:cTn id="53" dur="1000" fill="hold"/>
                                        <p:tgtEl>
                                          <p:spTgt spid="2">
                                            <p:txEl>
                                              <p:pRg st="2" end="2"/>
                                            </p:txEl>
                                          </p:spTgt>
                                        </p:tgtEl>
                                        <p:attrNameLst>
                                          <p:attrName>ppt_y</p:attrName>
                                        </p:attrNameLst>
                                      </p:cBhvr>
                                      <p:tavLst>
                                        <p:tav tm="0">
                                          <p:val>
                                            <p:strVal val="#ppt_y+.1"/>
                                          </p:val>
                                        </p:tav>
                                        <p:tav tm="100000">
                                          <p:val>
                                            <p:strVal val="#ppt_y"/>
                                          </p:val>
                                        </p:tav>
                                      </p:tavLst>
                                    </p:anim>
                                  </p:childTnLst>
                                </p:cTn>
                              </p:par>
                              <p:par>
                                <p:cTn id="54" presetID="42" presetClass="entr" presetSubtype="0" fill="hold" nodeType="withEffect">
                                  <p:stCondLst>
                                    <p:cond delay="0"/>
                                  </p:stCondLst>
                                  <p:childTnLst>
                                    <p:set>
                                      <p:cBhvr>
                                        <p:cTn id="55" dur="1" fill="hold">
                                          <p:stCondLst>
                                            <p:cond delay="0"/>
                                          </p:stCondLst>
                                        </p:cTn>
                                        <p:tgtEl>
                                          <p:spTgt spid="2">
                                            <p:txEl>
                                              <p:pRg st="3" end="3"/>
                                            </p:txEl>
                                          </p:spTgt>
                                        </p:tgtEl>
                                        <p:attrNameLst>
                                          <p:attrName>style.visibility</p:attrName>
                                        </p:attrNameLst>
                                      </p:cBhvr>
                                      <p:to>
                                        <p:strVal val="visible"/>
                                      </p:to>
                                    </p:set>
                                    <p:animEffect transition="in" filter="fade">
                                      <p:cBhvr>
                                        <p:cTn id="56" dur="1000"/>
                                        <p:tgtEl>
                                          <p:spTgt spid="2">
                                            <p:txEl>
                                              <p:pRg st="3" end="3"/>
                                            </p:txEl>
                                          </p:spTgt>
                                        </p:tgtEl>
                                      </p:cBhvr>
                                    </p:animEffect>
                                    <p:anim calcmode="lin" valueType="num">
                                      <p:cBhvr>
                                        <p:cTn id="57" dur="1000" fill="hold"/>
                                        <p:tgtEl>
                                          <p:spTgt spid="2">
                                            <p:txEl>
                                              <p:pRg st="3" end="3"/>
                                            </p:txEl>
                                          </p:spTgt>
                                        </p:tgtEl>
                                        <p:attrNameLst>
                                          <p:attrName>ppt_x</p:attrName>
                                        </p:attrNameLst>
                                      </p:cBhvr>
                                      <p:tavLst>
                                        <p:tav tm="0">
                                          <p:val>
                                            <p:strVal val="#ppt_x"/>
                                          </p:val>
                                        </p:tav>
                                        <p:tav tm="100000">
                                          <p:val>
                                            <p:strVal val="#ppt_x"/>
                                          </p:val>
                                        </p:tav>
                                      </p:tavLst>
                                    </p:anim>
                                    <p:anim calcmode="lin" valueType="num">
                                      <p:cBhvr>
                                        <p:cTn id="58" dur="1000" fill="hold"/>
                                        <p:tgtEl>
                                          <p:spTgt spid="2">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Title 1"/>
          <p:cNvSpPr>
            <a:spLocks noGrp="1"/>
          </p:cNvSpPr>
          <p:nvPr>
            <p:ph type="title"/>
          </p:nvPr>
        </p:nvSpPr>
        <p:spPr>
          <a:xfrm>
            <a:off x="498475" y="553461"/>
            <a:ext cx="7053263" cy="1116012"/>
          </a:xfrm>
        </p:spPr>
        <p:txBody>
          <a:bodyPr/>
          <a:lstStyle/>
          <a:p>
            <a:pPr algn="ctr"/>
            <a:r>
              <a:rPr lang="en-US" altLang="en-US" sz="4000" dirty="0" smtClean="0"/>
              <a:t>Acknowledgments</a:t>
            </a:r>
            <a:r>
              <a:rPr lang="en-US" altLang="en-US" dirty="0" smtClean="0"/>
              <a:t> </a:t>
            </a:r>
          </a:p>
        </p:txBody>
      </p:sp>
      <p:sp>
        <p:nvSpPr>
          <p:cNvPr id="70659" name="Content Placeholder 2"/>
          <p:cNvSpPr>
            <a:spLocks noGrp="1"/>
          </p:cNvSpPr>
          <p:nvPr>
            <p:ph idx="1"/>
          </p:nvPr>
        </p:nvSpPr>
        <p:spPr>
          <a:xfrm>
            <a:off x="498475" y="1431448"/>
            <a:ext cx="7744980" cy="5049405"/>
          </a:xfrm>
        </p:spPr>
        <p:txBody>
          <a:bodyPr>
            <a:normAutofit lnSpcReduction="10000"/>
          </a:bodyPr>
          <a:lstStyle/>
          <a:p>
            <a:pPr marL="0" indent="0">
              <a:buNone/>
            </a:pPr>
            <a:r>
              <a:rPr lang="en-US" altLang="en-US" sz="2400" dirty="0" smtClean="0">
                <a:solidFill>
                  <a:schemeClr val="tx1"/>
                </a:solidFill>
              </a:rPr>
              <a:t>We </a:t>
            </a:r>
            <a:r>
              <a:rPr lang="en-US" altLang="en-US" sz="2400" dirty="0">
                <a:solidFill>
                  <a:schemeClr val="tx1"/>
                </a:solidFill>
              </a:rPr>
              <a:t>are deeply grateful to the Sir John Templeton Foundation and The Hummingbird Fund for their generous support of the </a:t>
            </a:r>
            <a:r>
              <a:rPr lang="en-US" altLang="en-US" sz="2400" dirty="0" smtClean="0">
                <a:solidFill>
                  <a:schemeClr val="tx1"/>
                </a:solidFill>
              </a:rPr>
              <a:t>Right Question Institute’s Million </a:t>
            </a:r>
            <a:r>
              <a:rPr lang="en-US" altLang="en-US" sz="2400" dirty="0">
                <a:solidFill>
                  <a:schemeClr val="tx1"/>
                </a:solidFill>
              </a:rPr>
              <a:t>Classrooms Campaign. </a:t>
            </a:r>
          </a:p>
          <a:p>
            <a:pPr marL="0" indent="0">
              <a:spcBef>
                <a:spcPts val="0"/>
              </a:spcBef>
              <a:buNone/>
            </a:pPr>
            <a:endParaRPr lang="en-US" altLang="en-US" sz="2400" dirty="0" smtClean="0">
              <a:solidFill>
                <a:schemeClr val="tx1"/>
              </a:solidFill>
            </a:endParaRPr>
          </a:p>
          <a:p>
            <a:pPr marL="0" indent="0">
              <a:spcBef>
                <a:spcPts val="0"/>
              </a:spcBef>
              <a:buNone/>
            </a:pPr>
            <a:r>
              <a:rPr lang="en-US" altLang="en-US" sz="2400" dirty="0" smtClean="0">
                <a:solidFill>
                  <a:schemeClr val="tx1"/>
                </a:solidFill>
              </a:rPr>
              <a:t>We thank Marla Gardner, Gregory Brown, Fred </a:t>
            </a:r>
            <a:r>
              <a:rPr lang="en-US" altLang="en-US" sz="2400" dirty="0" err="1" smtClean="0">
                <a:solidFill>
                  <a:schemeClr val="tx1"/>
                </a:solidFill>
              </a:rPr>
              <a:t>Ende</a:t>
            </a:r>
            <a:r>
              <a:rPr lang="en-US" altLang="en-US" sz="2400" dirty="0" smtClean="0">
                <a:solidFill>
                  <a:schemeClr val="tx1"/>
                </a:solidFill>
              </a:rPr>
              <a:t>, and </a:t>
            </a:r>
            <a:r>
              <a:rPr lang="en-US" altLang="en-US" sz="2400" dirty="0">
                <a:solidFill>
                  <a:schemeClr val="tx1"/>
                </a:solidFill>
              </a:rPr>
              <a:t>Jennifer </a:t>
            </a:r>
            <a:r>
              <a:rPr lang="en-US" altLang="en-US" sz="2400" dirty="0" err="1" smtClean="0">
                <a:solidFill>
                  <a:schemeClr val="tx1"/>
                </a:solidFill>
              </a:rPr>
              <a:t>DelVelcchio</a:t>
            </a:r>
            <a:r>
              <a:rPr lang="en-US" altLang="en-US" sz="2400" dirty="0" smtClean="0">
                <a:solidFill>
                  <a:schemeClr val="tx1"/>
                </a:solidFill>
              </a:rPr>
              <a:t> for </a:t>
            </a:r>
            <a:r>
              <a:rPr lang="en-US" altLang="en-US" sz="2400" dirty="0">
                <a:solidFill>
                  <a:schemeClr val="tx1"/>
                </a:solidFill>
              </a:rPr>
              <a:t>all the work that they have done to make today’s seminar possible. </a:t>
            </a:r>
            <a:r>
              <a:rPr lang="en-US" altLang="en-US" sz="2400" dirty="0" smtClean="0">
                <a:solidFill>
                  <a:schemeClr val="tx1"/>
                </a:solidFill>
              </a:rPr>
              <a:t>We appreciate the contribution Gregory Brown, Lizette Ruiz-</a:t>
            </a:r>
            <a:r>
              <a:rPr lang="en-US" altLang="en-US" sz="2400" dirty="0" err="1" smtClean="0">
                <a:solidFill>
                  <a:schemeClr val="tx1"/>
                </a:solidFill>
              </a:rPr>
              <a:t>Giovinazzi</a:t>
            </a:r>
            <a:r>
              <a:rPr lang="en-US" altLang="en-US" sz="2400" dirty="0" smtClean="0">
                <a:solidFill>
                  <a:schemeClr val="tx1"/>
                </a:solidFill>
              </a:rPr>
              <a:t>, and </a:t>
            </a:r>
            <a:r>
              <a:rPr lang="en-US" altLang="en-US" sz="2400" dirty="0" err="1" smtClean="0">
                <a:solidFill>
                  <a:schemeClr val="tx1"/>
                </a:solidFill>
              </a:rPr>
              <a:t>advid</a:t>
            </a:r>
            <a:r>
              <a:rPr lang="en-US" altLang="en-US" sz="2400" dirty="0" smtClean="0">
                <a:solidFill>
                  <a:schemeClr val="tx1"/>
                </a:solidFill>
              </a:rPr>
              <a:t> Jacob will be making to the session today.</a:t>
            </a:r>
          </a:p>
          <a:p>
            <a:pPr marL="0" indent="0">
              <a:buNone/>
            </a:pPr>
            <a:r>
              <a:rPr lang="en-US" altLang="en-US" sz="2400" dirty="0" smtClean="0">
                <a:solidFill>
                  <a:schemeClr val="tx1"/>
                </a:solidFill>
              </a:rPr>
              <a:t>We are grateful also to Sarah Westbrook for her help in preparing today’s session.</a:t>
            </a:r>
            <a:endParaRPr lang="en-US" altLang="en-US" sz="2400" dirty="0">
              <a:solidFill>
                <a:schemeClr val="tx1"/>
              </a:solidFill>
            </a:endParaRP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411160" y="5866692"/>
            <a:ext cx="2412519" cy="883632"/>
          </a:xfrm>
          <a:prstGeom prst="rect">
            <a:avLst/>
          </a:prstGeom>
        </p:spPr>
      </p:pic>
      <p:sp>
        <p:nvSpPr>
          <p:cNvPr id="2" name="TextBox 1"/>
          <p:cNvSpPr txBox="1"/>
          <p:nvPr/>
        </p:nvSpPr>
        <p:spPr>
          <a:xfrm>
            <a:off x="7095167" y="6280798"/>
            <a:ext cx="1823256" cy="400110"/>
          </a:xfrm>
          <a:prstGeom prst="rect">
            <a:avLst/>
          </a:prstGeom>
          <a:noFill/>
        </p:spPr>
        <p:txBody>
          <a:bodyPr wrap="none" rtlCol="0">
            <a:spAutoFit/>
          </a:bodyPr>
          <a:lstStyle/>
          <a:p>
            <a:r>
              <a:rPr lang="en-US" sz="2000" dirty="0" smtClean="0"/>
              <a:t>@</a:t>
            </a:r>
            <a:r>
              <a:rPr lang="en-US" sz="2000" dirty="0" err="1" smtClean="0"/>
              <a:t>RothsteinDan</a:t>
            </a:r>
            <a:endParaRPr lang="en-US" sz="2000" dirty="0"/>
          </a:p>
        </p:txBody>
      </p:sp>
    </p:spTree>
    <p:extLst>
      <p:ext uri="{BB962C8B-B14F-4D97-AF65-F5344CB8AC3E}">
        <p14:creationId xmlns:p14="http://schemas.microsoft.com/office/powerpoint/2010/main" val="404393286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1" name="Title 1"/>
          <p:cNvSpPr>
            <a:spLocks noGrp="1"/>
          </p:cNvSpPr>
          <p:nvPr>
            <p:ph type="title"/>
          </p:nvPr>
        </p:nvSpPr>
        <p:spPr>
          <a:xfrm>
            <a:off x="332220" y="622733"/>
            <a:ext cx="7556500" cy="1325562"/>
          </a:xfrm>
        </p:spPr>
        <p:txBody>
          <a:bodyPr/>
          <a:lstStyle/>
          <a:p>
            <a:pPr algn="ctr" eaLnBrk="1" hangingPunct="1"/>
            <a:r>
              <a:rPr lang="en-US" sz="4000" dirty="0">
                <a:latin typeface="Rockwell" charset="0"/>
              </a:rPr>
              <a:t>Classroom Example:</a:t>
            </a:r>
            <a:br>
              <a:rPr lang="en-US" sz="4000" dirty="0">
                <a:latin typeface="Rockwell" charset="0"/>
              </a:rPr>
            </a:br>
            <a:r>
              <a:rPr lang="en-US" sz="4000" dirty="0" smtClean="0">
                <a:latin typeface="Rockwell" charset="0"/>
              </a:rPr>
              <a:t>4</a:t>
            </a:r>
            <a:r>
              <a:rPr lang="en-US" sz="4000" baseline="30000" dirty="0" smtClean="0">
                <a:latin typeface="Rockwell" charset="0"/>
              </a:rPr>
              <a:t>th</a:t>
            </a:r>
            <a:r>
              <a:rPr lang="en-US" sz="4000" dirty="0" smtClean="0">
                <a:latin typeface="Rockwell" charset="0"/>
              </a:rPr>
              <a:t> Grade</a:t>
            </a:r>
            <a:endParaRPr lang="en-US" sz="4000" dirty="0">
              <a:latin typeface="Rockwell" charset="0"/>
            </a:endParaRPr>
          </a:p>
        </p:txBody>
      </p:sp>
      <p:sp>
        <p:nvSpPr>
          <p:cNvPr id="102402" name="Content Placeholder 2"/>
          <p:cNvSpPr>
            <a:spLocks noGrp="1"/>
          </p:cNvSpPr>
          <p:nvPr>
            <p:ph idx="1"/>
          </p:nvPr>
        </p:nvSpPr>
        <p:spPr>
          <a:xfrm>
            <a:off x="332220" y="2369126"/>
            <a:ext cx="8382289" cy="2895600"/>
          </a:xfrm>
        </p:spPr>
        <p:txBody>
          <a:bodyPr>
            <a:normAutofit/>
          </a:bodyPr>
          <a:lstStyle/>
          <a:p>
            <a:pPr marL="0" indent="0" eaLnBrk="1" hangingPunct="1">
              <a:buNone/>
            </a:pPr>
            <a:r>
              <a:rPr lang="en-US" sz="3200" u="sng" dirty="0" smtClean="0">
                <a:solidFill>
                  <a:schemeClr val="tx1"/>
                </a:solidFill>
                <a:latin typeface="Rockwell" charset="0"/>
              </a:rPr>
              <a:t>Teacher</a:t>
            </a:r>
            <a:r>
              <a:rPr lang="en-US" sz="3200" dirty="0" smtClean="0">
                <a:solidFill>
                  <a:schemeClr val="tx1"/>
                </a:solidFill>
                <a:latin typeface="Rockwell" charset="0"/>
              </a:rPr>
              <a:t>: Deirdre </a:t>
            </a:r>
            <a:r>
              <a:rPr lang="en-US" sz="3200" dirty="0" err="1" smtClean="0">
                <a:solidFill>
                  <a:schemeClr val="tx1"/>
                </a:solidFill>
                <a:latin typeface="Rockwell" charset="0"/>
              </a:rPr>
              <a:t>Brotherson</a:t>
            </a:r>
            <a:r>
              <a:rPr lang="en-US" sz="3200" dirty="0" smtClean="0">
                <a:solidFill>
                  <a:schemeClr val="tx1"/>
                </a:solidFill>
                <a:latin typeface="Rockwell" charset="0"/>
              </a:rPr>
              <a:t>, Hooksett, NH</a:t>
            </a:r>
            <a:endParaRPr lang="en-US" sz="3200" u="sng" dirty="0" smtClean="0">
              <a:solidFill>
                <a:schemeClr val="tx1"/>
              </a:solidFill>
              <a:latin typeface="Rockwell" charset="0"/>
            </a:endParaRPr>
          </a:p>
          <a:p>
            <a:pPr marL="0" indent="0" eaLnBrk="1" hangingPunct="1">
              <a:buNone/>
            </a:pPr>
            <a:r>
              <a:rPr lang="en-US" sz="3200" u="sng" dirty="0" smtClean="0">
                <a:solidFill>
                  <a:schemeClr val="tx1"/>
                </a:solidFill>
                <a:latin typeface="Rockwell" charset="0"/>
              </a:rPr>
              <a:t>Topic</a:t>
            </a:r>
            <a:r>
              <a:rPr lang="en-US" sz="3200" dirty="0">
                <a:solidFill>
                  <a:schemeClr val="tx1"/>
                </a:solidFill>
                <a:latin typeface="Rockwell" charset="0"/>
              </a:rPr>
              <a:t>: </a:t>
            </a:r>
            <a:r>
              <a:rPr lang="en-US" sz="3200" dirty="0" smtClean="0">
                <a:solidFill>
                  <a:schemeClr val="tx1"/>
                </a:solidFill>
                <a:latin typeface="Rockwell" charset="0"/>
              </a:rPr>
              <a:t>Math unit on variables</a:t>
            </a:r>
            <a:endParaRPr lang="en-US" sz="3200" dirty="0">
              <a:solidFill>
                <a:schemeClr val="tx1"/>
              </a:solidFill>
              <a:latin typeface="Rockwell" charset="0"/>
            </a:endParaRPr>
          </a:p>
          <a:p>
            <a:pPr marL="0" indent="0" eaLnBrk="1" hangingPunct="1">
              <a:buNone/>
            </a:pPr>
            <a:r>
              <a:rPr lang="en-US" sz="3200" u="sng" dirty="0">
                <a:solidFill>
                  <a:schemeClr val="tx1"/>
                </a:solidFill>
                <a:latin typeface="Rockwell" charset="0"/>
              </a:rPr>
              <a:t>Purpose</a:t>
            </a:r>
            <a:r>
              <a:rPr lang="en-US" sz="3200" dirty="0">
                <a:solidFill>
                  <a:schemeClr val="tx1"/>
                </a:solidFill>
                <a:latin typeface="Rockwell" charset="0"/>
              </a:rPr>
              <a:t>: </a:t>
            </a:r>
            <a:r>
              <a:rPr lang="en-US" sz="3200" dirty="0" smtClean="0">
                <a:solidFill>
                  <a:schemeClr val="tx1"/>
                </a:solidFill>
                <a:latin typeface="Rockwell" charset="0"/>
              </a:rPr>
              <a:t>To engage students at the start of a unit on variables</a:t>
            </a:r>
            <a:endParaRPr lang="en-US" sz="3200" dirty="0">
              <a:solidFill>
                <a:schemeClr val="tx1"/>
              </a:solidFill>
              <a:latin typeface="Rockwell" charset="0"/>
            </a:endParaRPr>
          </a:p>
          <a:p>
            <a:pPr eaLnBrk="1" hangingPunct="1"/>
            <a:endParaRPr lang="en-US" sz="3000" dirty="0">
              <a:latin typeface="Rockwell" charset="0"/>
            </a:endParaRPr>
          </a:p>
        </p:txBody>
      </p:sp>
    </p:spTree>
    <p:extLst>
      <p:ext uri="{BB962C8B-B14F-4D97-AF65-F5344CB8AC3E}">
        <p14:creationId xmlns:p14="http://schemas.microsoft.com/office/powerpoint/2010/main" val="196317023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5" name="Title 1"/>
          <p:cNvSpPr>
            <a:spLocks noGrp="1"/>
          </p:cNvSpPr>
          <p:nvPr>
            <p:ph type="title"/>
          </p:nvPr>
        </p:nvSpPr>
        <p:spPr/>
        <p:txBody>
          <a:bodyPr/>
          <a:lstStyle/>
          <a:p>
            <a:r>
              <a:rPr lang="en-US" sz="4400" dirty="0">
                <a:latin typeface="Rockwell" charset="0"/>
              </a:rPr>
              <a:t>Question Focus</a:t>
            </a:r>
          </a:p>
        </p:txBody>
      </p:sp>
      <p:sp>
        <p:nvSpPr>
          <p:cNvPr id="2" name="TextBox 1"/>
          <p:cNvSpPr txBox="1"/>
          <p:nvPr/>
        </p:nvSpPr>
        <p:spPr>
          <a:xfrm>
            <a:off x="790831" y="2698581"/>
            <a:ext cx="7263955" cy="1015663"/>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6000" b="0" i="0" u="none" strike="noStrike" kern="1200" cap="none" spc="0" normalizeH="0" baseline="0" noProof="0" dirty="0" smtClean="0">
                <a:ln>
                  <a:noFill/>
                </a:ln>
                <a:solidFill>
                  <a:prstClr val="black"/>
                </a:solidFill>
                <a:effectLst/>
                <a:uLnTx/>
                <a:uFillTx/>
                <a:latin typeface="Rockwell"/>
                <a:ea typeface="+mn-ea"/>
                <a:cs typeface="+mn-cs"/>
              </a:rPr>
              <a:t>24 = </a:t>
            </a:r>
            <a:r>
              <a:rPr kumimoji="0" lang="en-US" sz="6000" b="0" i="0" u="none" strike="noStrike" kern="1200" cap="none" spc="0" normalizeH="0" baseline="0" noProof="0" dirty="0" smtClean="0">
                <a:ln>
                  <a:noFill/>
                </a:ln>
                <a:solidFill>
                  <a:prstClr val="black"/>
                </a:solidFill>
                <a:effectLst/>
                <a:uLnTx/>
                <a:uFillTx/>
                <a:latin typeface="Rockwell"/>
                <a:ea typeface="+mn-ea"/>
                <a:cs typeface="+mn-cs"/>
                <a:sym typeface="Wingdings" panose="05000000000000000000" pitchFamily="2" charset="2"/>
              </a:rPr>
              <a:t> +  +  </a:t>
            </a:r>
            <a:endParaRPr kumimoji="0" lang="en-US" sz="6000" b="0" i="0" u="none" strike="noStrike" kern="1200" cap="none" spc="0" normalizeH="0" baseline="0" noProof="0" dirty="0">
              <a:ln>
                <a:noFill/>
              </a:ln>
              <a:solidFill>
                <a:prstClr val="black"/>
              </a:solidFill>
              <a:effectLst/>
              <a:uLnTx/>
              <a:uFillTx/>
              <a:latin typeface="Rockwell"/>
              <a:ea typeface="+mn-ea"/>
              <a:cs typeface="+mn-cs"/>
            </a:endParaRPr>
          </a:p>
        </p:txBody>
      </p:sp>
    </p:spTree>
    <p:extLst>
      <p:ext uri="{BB962C8B-B14F-4D97-AF65-F5344CB8AC3E}">
        <p14:creationId xmlns:p14="http://schemas.microsoft.com/office/powerpoint/2010/main" val="136844593"/>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49" name="Title 1"/>
          <p:cNvSpPr>
            <a:spLocks noGrp="1"/>
          </p:cNvSpPr>
          <p:nvPr>
            <p:ph type="title"/>
          </p:nvPr>
        </p:nvSpPr>
        <p:spPr>
          <a:xfrm>
            <a:off x="498474" y="539512"/>
            <a:ext cx="7556313" cy="1116106"/>
          </a:xfrm>
        </p:spPr>
        <p:txBody>
          <a:bodyPr/>
          <a:lstStyle/>
          <a:p>
            <a:r>
              <a:rPr lang="en-US" sz="4000" dirty="0">
                <a:latin typeface="Rockwell" charset="0"/>
              </a:rPr>
              <a:t>Student Questions</a:t>
            </a:r>
          </a:p>
        </p:txBody>
      </p:sp>
      <p:sp>
        <p:nvSpPr>
          <p:cNvPr id="3" name="Content Placeholder 2"/>
          <p:cNvSpPr>
            <a:spLocks noGrp="1"/>
          </p:cNvSpPr>
          <p:nvPr>
            <p:ph idx="1"/>
          </p:nvPr>
        </p:nvSpPr>
        <p:spPr>
          <a:xfrm>
            <a:off x="498474" y="1655618"/>
            <a:ext cx="4625976" cy="4661549"/>
          </a:xfrm>
        </p:spPr>
        <p:txBody>
          <a:bodyPr>
            <a:noAutofit/>
          </a:bodyPr>
          <a:lstStyle/>
          <a:p>
            <a:pPr marL="341313" indent="-341313">
              <a:spcBef>
                <a:spcPts val="600"/>
              </a:spcBef>
              <a:buFont typeface="Calibri" charset="0"/>
              <a:buAutoNum type="arabicPeriod"/>
              <a:defRPr/>
            </a:pPr>
            <a:r>
              <a:rPr lang="en-US" dirty="0" smtClean="0">
                <a:solidFill>
                  <a:srgbClr val="000000"/>
                </a:solidFill>
                <a:cs typeface="Gill Sans" charset="0"/>
              </a:rPr>
              <a:t>Why is the 24 first?</a:t>
            </a:r>
          </a:p>
          <a:p>
            <a:pPr marL="341313" indent="-341313">
              <a:spcBef>
                <a:spcPts val="600"/>
              </a:spcBef>
              <a:buFont typeface="Calibri" charset="0"/>
              <a:buAutoNum type="arabicPeriod"/>
              <a:defRPr/>
            </a:pPr>
            <a:r>
              <a:rPr lang="en-US" dirty="0">
                <a:solidFill>
                  <a:srgbClr val="000000"/>
                </a:solidFill>
                <a:cs typeface="Gill Sans" charset="0"/>
              </a:rPr>
              <a:t>W</a:t>
            </a:r>
            <a:r>
              <a:rPr lang="en-US" dirty="0" smtClean="0">
                <a:solidFill>
                  <a:srgbClr val="000000"/>
                </a:solidFill>
                <a:cs typeface="Gill Sans" charset="0"/>
              </a:rPr>
              <a:t>hat do the smiley faces mean?</a:t>
            </a:r>
          </a:p>
          <a:p>
            <a:pPr marL="341313" indent="-341313">
              <a:spcBef>
                <a:spcPts val="600"/>
              </a:spcBef>
              <a:buFont typeface="Calibri" charset="0"/>
              <a:buAutoNum type="arabicPeriod"/>
              <a:defRPr/>
            </a:pPr>
            <a:r>
              <a:rPr lang="en-US" b="1" dirty="0">
                <a:solidFill>
                  <a:srgbClr val="000000"/>
                </a:solidFill>
                <a:cs typeface="Gill Sans" charset="0"/>
              </a:rPr>
              <a:t>W</a:t>
            </a:r>
            <a:r>
              <a:rPr lang="en-US" b="1" dirty="0" smtClean="0">
                <a:solidFill>
                  <a:srgbClr val="000000"/>
                </a:solidFill>
                <a:cs typeface="Gill Sans" charset="0"/>
              </a:rPr>
              <a:t>hy are there 3 smiley faces?</a:t>
            </a:r>
          </a:p>
          <a:p>
            <a:pPr marL="341313" indent="-341313">
              <a:spcBef>
                <a:spcPts val="600"/>
              </a:spcBef>
              <a:buFont typeface="Calibri" charset="0"/>
              <a:buAutoNum type="arabicPeriod"/>
              <a:defRPr/>
            </a:pPr>
            <a:r>
              <a:rPr lang="en-US" dirty="0">
                <a:solidFill>
                  <a:srgbClr val="000000"/>
                </a:solidFill>
                <a:cs typeface="Gill Sans" charset="0"/>
              </a:rPr>
              <a:t>H</a:t>
            </a:r>
            <a:r>
              <a:rPr lang="en-US" dirty="0" smtClean="0">
                <a:solidFill>
                  <a:srgbClr val="000000"/>
                </a:solidFill>
                <a:cs typeface="Gill Sans" charset="0"/>
              </a:rPr>
              <a:t>ow am I suppose to figure this out?</a:t>
            </a:r>
          </a:p>
          <a:p>
            <a:pPr marL="341313" indent="-341313">
              <a:spcBef>
                <a:spcPts val="600"/>
              </a:spcBef>
              <a:buFont typeface="Calibri" charset="0"/>
              <a:buAutoNum type="arabicPeriod"/>
              <a:defRPr/>
            </a:pPr>
            <a:r>
              <a:rPr lang="en-US" dirty="0" smtClean="0">
                <a:solidFill>
                  <a:srgbClr val="000000"/>
                </a:solidFill>
                <a:cs typeface="Gill Sans" charset="0"/>
              </a:rPr>
              <a:t>Is the answer 12?</a:t>
            </a:r>
          </a:p>
          <a:p>
            <a:pPr marL="341313" indent="-341313">
              <a:spcBef>
                <a:spcPts val="600"/>
              </a:spcBef>
              <a:buFont typeface="Calibri" charset="0"/>
              <a:buAutoNum type="arabicPeriod"/>
              <a:defRPr/>
            </a:pPr>
            <a:r>
              <a:rPr lang="en-US" dirty="0">
                <a:solidFill>
                  <a:srgbClr val="000000"/>
                </a:solidFill>
                <a:cs typeface="Gill Sans" charset="0"/>
              </a:rPr>
              <a:t>C</a:t>
            </a:r>
            <a:r>
              <a:rPr lang="en-US" dirty="0" smtClean="0">
                <a:solidFill>
                  <a:srgbClr val="000000"/>
                </a:solidFill>
                <a:cs typeface="Gill Sans" charset="0"/>
              </a:rPr>
              <a:t>an I put any number for a smiley face?</a:t>
            </a:r>
          </a:p>
          <a:p>
            <a:pPr marL="341313" indent="-341313">
              <a:spcBef>
                <a:spcPts val="600"/>
              </a:spcBef>
              <a:buFont typeface="Calibri" charset="0"/>
              <a:buAutoNum type="arabicPeriod"/>
              <a:defRPr/>
            </a:pPr>
            <a:r>
              <a:rPr lang="en-US" b="1" dirty="0">
                <a:solidFill>
                  <a:srgbClr val="000000"/>
                </a:solidFill>
                <a:cs typeface="Gill Sans" charset="0"/>
              </a:rPr>
              <a:t>D</a:t>
            </a:r>
            <a:r>
              <a:rPr lang="en-US" b="1" dirty="0" smtClean="0">
                <a:solidFill>
                  <a:srgbClr val="000000"/>
                </a:solidFill>
                <a:cs typeface="Gill Sans" charset="0"/>
              </a:rPr>
              <a:t>o three faces mean something?</a:t>
            </a:r>
          </a:p>
          <a:p>
            <a:pPr marL="341313" indent="-341313">
              <a:spcBef>
                <a:spcPts val="600"/>
              </a:spcBef>
              <a:buFont typeface="Calibri" charset="0"/>
              <a:buAutoNum type="arabicPeriod"/>
              <a:defRPr/>
            </a:pPr>
            <a:r>
              <a:rPr lang="en-US" b="1" dirty="0">
                <a:solidFill>
                  <a:srgbClr val="000000"/>
                </a:solidFill>
                <a:cs typeface="Gill Sans" charset="0"/>
              </a:rPr>
              <a:t>D</a:t>
            </a:r>
            <a:r>
              <a:rPr lang="en-US" b="1" dirty="0" smtClean="0">
                <a:solidFill>
                  <a:srgbClr val="000000"/>
                </a:solidFill>
                <a:cs typeface="Gill Sans" charset="0"/>
              </a:rPr>
              <a:t>o the numbers have to be the same because the smiley faces are the same?</a:t>
            </a:r>
          </a:p>
          <a:p>
            <a:pPr marL="341313" indent="-341313">
              <a:spcBef>
                <a:spcPts val="600"/>
              </a:spcBef>
              <a:buFont typeface="Calibri" charset="0"/>
              <a:buAutoNum type="arabicPeriod"/>
              <a:defRPr/>
            </a:pPr>
            <a:r>
              <a:rPr lang="en-US" dirty="0" smtClean="0">
                <a:solidFill>
                  <a:srgbClr val="000000"/>
                </a:solidFill>
                <a:cs typeface="Gill Sans" charset="0"/>
              </a:rPr>
              <a:t>What numbers will work here?</a:t>
            </a:r>
          </a:p>
        </p:txBody>
      </p:sp>
      <p:sp>
        <p:nvSpPr>
          <p:cNvPr id="2" name="TextBox 1"/>
          <p:cNvSpPr txBox="1"/>
          <p:nvPr/>
        </p:nvSpPr>
        <p:spPr>
          <a:xfrm>
            <a:off x="5124450" y="1901206"/>
            <a:ext cx="3619500" cy="4170372"/>
          </a:xfrm>
          <a:prstGeom prst="rect">
            <a:avLst/>
          </a:prstGeom>
          <a:noFill/>
        </p:spPr>
        <p:txBody>
          <a:bodyPr wrap="square" rtlCol="0">
            <a:spAutoFit/>
          </a:bodyPr>
          <a:lstStyle/>
          <a:p>
            <a:pPr marL="457200" marR="0" lvl="0" indent="-457200" algn="l" defTabSz="457200" rtl="0" eaLnBrk="1" fontAlgn="auto" latinLnBrk="0" hangingPunct="1">
              <a:lnSpc>
                <a:spcPct val="100000"/>
              </a:lnSpc>
              <a:spcBef>
                <a:spcPts val="600"/>
              </a:spcBef>
              <a:spcAft>
                <a:spcPts val="0"/>
              </a:spcAft>
              <a:buClr>
                <a:srgbClr val="629DD1"/>
              </a:buClr>
              <a:buSzPct val="75000"/>
              <a:buFont typeface="+mj-lt"/>
              <a:buAutoNum type="arabicPeriod" startAt="10"/>
              <a:tabLst/>
              <a:defRPr/>
            </a:pPr>
            <a:r>
              <a:rPr kumimoji="0" lang="en-US" sz="2000" b="0" i="0" u="none" strike="noStrike" kern="1200" cap="none" spc="0" normalizeH="0" baseline="0" noProof="0" dirty="0">
                <a:ln>
                  <a:noFill/>
                </a:ln>
                <a:solidFill>
                  <a:srgbClr val="000000"/>
                </a:solidFill>
                <a:effectLst/>
                <a:uLnTx/>
                <a:uFillTx/>
                <a:latin typeface="Rockwell"/>
                <a:ea typeface="+mn-ea"/>
                <a:cs typeface="Gill Sans" charset="0"/>
              </a:rPr>
              <a:t>Does it mean 24 is a really happy number?</a:t>
            </a:r>
          </a:p>
          <a:p>
            <a:pPr marL="457200" marR="0" lvl="0" indent="-457200" algn="l" defTabSz="457200" rtl="0" eaLnBrk="1" fontAlgn="auto" latinLnBrk="0" hangingPunct="1">
              <a:lnSpc>
                <a:spcPct val="100000"/>
              </a:lnSpc>
              <a:spcBef>
                <a:spcPts val="600"/>
              </a:spcBef>
              <a:spcAft>
                <a:spcPts val="0"/>
              </a:spcAft>
              <a:buClr>
                <a:srgbClr val="629DD1"/>
              </a:buClr>
              <a:buSzPct val="75000"/>
              <a:buFont typeface="+mj-lt"/>
              <a:buAutoNum type="arabicPeriod" startAt="10"/>
              <a:tabLst/>
              <a:defRPr/>
            </a:pPr>
            <a:r>
              <a:rPr kumimoji="0" lang="en-US" sz="2000" b="1" i="0" u="none" strike="noStrike" kern="1200" cap="none" spc="0" normalizeH="0" baseline="0" noProof="0" dirty="0">
                <a:ln>
                  <a:noFill/>
                </a:ln>
                <a:solidFill>
                  <a:srgbClr val="000000"/>
                </a:solidFill>
                <a:effectLst/>
                <a:uLnTx/>
                <a:uFillTx/>
                <a:latin typeface="Rockwell"/>
                <a:ea typeface="+mn-ea"/>
                <a:cs typeface="Gill Sans" charset="0"/>
              </a:rPr>
              <a:t>Can we replace each smiley face with an 8?</a:t>
            </a:r>
          </a:p>
          <a:p>
            <a:pPr marL="341313" marR="0" lvl="0" indent="-341313" algn="l" defTabSz="457200" rtl="0" eaLnBrk="1" fontAlgn="auto" latinLnBrk="0" hangingPunct="1">
              <a:lnSpc>
                <a:spcPct val="100000"/>
              </a:lnSpc>
              <a:spcBef>
                <a:spcPts val="600"/>
              </a:spcBef>
              <a:spcAft>
                <a:spcPts val="0"/>
              </a:spcAft>
              <a:buClr>
                <a:srgbClr val="629DD1"/>
              </a:buClr>
              <a:buSzPct val="75000"/>
              <a:buFont typeface="Calibri" charset="0"/>
              <a:buAutoNum type="arabicPeriod" startAt="10"/>
              <a:tabLst/>
              <a:defRPr/>
            </a:pPr>
            <a:r>
              <a:rPr kumimoji="0" lang="en-US" sz="2000" b="0" i="0" u="none" strike="noStrike" kern="1200" cap="none" spc="0" normalizeH="0" baseline="0" noProof="0" dirty="0">
                <a:ln>
                  <a:noFill/>
                </a:ln>
                <a:solidFill>
                  <a:srgbClr val="000000"/>
                </a:solidFill>
                <a:effectLst/>
                <a:uLnTx/>
                <a:uFillTx/>
                <a:latin typeface="Rockwell"/>
                <a:ea typeface="+mn-ea"/>
                <a:cs typeface="Gill Sans" charset="0"/>
              </a:rPr>
              <a:t>Do any other numbers work?</a:t>
            </a:r>
          </a:p>
          <a:p>
            <a:pPr marL="341313" marR="0" lvl="0" indent="-341313" algn="l" defTabSz="457200" rtl="0" eaLnBrk="1" fontAlgn="auto" latinLnBrk="0" hangingPunct="1">
              <a:lnSpc>
                <a:spcPct val="100000"/>
              </a:lnSpc>
              <a:spcBef>
                <a:spcPts val="600"/>
              </a:spcBef>
              <a:spcAft>
                <a:spcPts val="0"/>
              </a:spcAft>
              <a:buClr>
                <a:srgbClr val="629DD1"/>
              </a:buClr>
              <a:buSzPct val="75000"/>
              <a:buFont typeface="Calibri" charset="0"/>
              <a:buAutoNum type="arabicPeriod" startAt="10"/>
              <a:tabLst/>
              <a:defRPr/>
            </a:pPr>
            <a:r>
              <a:rPr kumimoji="0" lang="en-US" sz="2000" b="0" i="0" u="none" strike="noStrike" kern="1200" cap="none" spc="0" normalizeH="0" baseline="0" noProof="0" dirty="0">
                <a:ln>
                  <a:noFill/>
                </a:ln>
                <a:solidFill>
                  <a:srgbClr val="000000"/>
                </a:solidFill>
                <a:effectLst/>
                <a:uLnTx/>
                <a:uFillTx/>
                <a:latin typeface="Rockwell"/>
                <a:ea typeface="+mn-ea"/>
                <a:cs typeface="Gill Sans" charset="0"/>
              </a:rPr>
              <a:t>Can we do this for any number?</a:t>
            </a:r>
          </a:p>
          <a:p>
            <a:pPr marL="341313" marR="0" lvl="0" indent="-341313" algn="l" defTabSz="457200" rtl="0" eaLnBrk="1" fontAlgn="auto" latinLnBrk="0" hangingPunct="1">
              <a:lnSpc>
                <a:spcPct val="100000"/>
              </a:lnSpc>
              <a:spcBef>
                <a:spcPts val="600"/>
              </a:spcBef>
              <a:spcAft>
                <a:spcPts val="0"/>
              </a:spcAft>
              <a:buClr>
                <a:srgbClr val="629DD1"/>
              </a:buClr>
              <a:buSzPct val="75000"/>
              <a:buFont typeface="Calibri" charset="0"/>
              <a:buAutoNum type="arabicPeriod" startAt="10"/>
              <a:tabLst/>
              <a:defRPr/>
            </a:pPr>
            <a:r>
              <a:rPr kumimoji="0" lang="en-US" sz="2000" b="1" i="0" u="none" strike="noStrike" kern="1200" cap="none" spc="0" normalizeH="0" baseline="0" noProof="0" dirty="0">
                <a:ln>
                  <a:noFill/>
                </a:ln>
                <a:solidFill>
                  <a:srgbClr val="000000"/>
                </a:solidFill>
                <a:effectLst/>
                <a:uLnTx/>
                <a:uFillTx/>
                <a:latin typeface="Rockwell"/>
                <a:ea typeface="+mn-ea"/>
                <a:cs typeface="Gill Sans" charset="0"/>
              </a:rPr>
              <a:t>Does it always have to be smiley faces?</a:t>
            </a:r>
          </a:p>
          <a:p>
            <a:pPr marL="341313" marR="0" lvl="0" indent="-341313" algn="l" defTabSz="457200" rtl="0" eaLnBrk="1" fontAlgn="auto" latinLnBrk="0" hangingPunct="1">
              <a:lnSpc>
                <a:spcPct val="100000"/>
              </a:lnSpc>
              <a:spcBef>
                <a:spcPts val="600"/>
              </a:spcBef>
              <a:spcAft>
                <a:spcPts val="0"/>
              </a:spcAft>
              <a:buClr>
                <a:srgbClr val="629DD1"/>
              </a:buClr>
              <a:buSzPct val="75000"/>
              <a:buFont typeface="Calibri" charset="0"/>
              <a:buAutoNum type="arabicPeriod" startAt="10"/>
              <a:tabLst/>
              <a:defRPr/>
            </a:pPr>
            <a:r>
              <a:rPr kumimoji="0" lang="en-US" sz="2000" b="1" i="0" u="none" strike="noStrike" kern="1200" cap="none" spc="0" normalizeH="0" baseline="0" noProof="0" dirty="0">
                <a:ln>
                  <a:noFill/>
                </a:ln>
                <a:solidFill>
                  <a:srgbClr val="000000"/>
                </a:solidFill>
                <a:effectLst/>
                <a:uLnTx/>
                <a:uFillTx/>
                <a:latin typeface="Rockwell"/>
                <a:ea typeface="+mn-ea"/>
                <a:cs typeface="Gill Sans" charset="0"/>
              </a:rPr>
              <a:t>Do we always have to use three things?</a:t>
            </a:r>
          </a:p>
        </p:txBody>
      </p:sp>
    </p:spTree>
    <p:extLst>
      <p:ext uri="{BB962C8B-B14F-4D97-AF65-F5344CB8AC3E}">
        <p14:creationId xmlns:p14="http://schemas.microsoft.com/office/powerpoint/2010/main" val="13171493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xEl>
                                              <p:pRg st="7" end="7"/>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2">
                                            <p:txEl>
                                              <p:pRg st="0" end="0"/>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2">
                                            <p:txEl>
                                              <p:pRg st="1" end="1"/>
                                            </p:txEl>
                                          </p:spTgt>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2">
                                            <p:txEl>
                                              <p:pRg st="2" end="2"/>
                                            </p:txEl>
                                          </p:spTgt>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2">
                                            <p:txEl>
                                              <p:pRg st="3" end="3"/>
                                            </p:txEl>
                                          </p:spTgt>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2">
                                            <p:txEl>
                                              <p:pRg st="4" end="4"/>
                                            </p:txEl>
                                          </p:spTgt>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2">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65017" y="510989"/>
            <a:ext cx="7426037" cy="1116106"/>
          </a:xfrm>
        </p:spPr>
        <p:txBody>
          <a:bodyPr/>
          <a:lstStyle/>
          <a:p>
            <a:r>
              <a:rPr lang="en-US" dirty="0" smtClean="0"/>
              <a:t>Next Steps with Student Questions</a:t>
            </a:r>
            <a:endParaRPr lang="en-US" dirty="0"/>
          </a:p>
        </p:txBody>
      </p:sp>
      <p:sp>
        <p:nvSpPr>
          <p:cNvPr id="3" name="Content Placeholder 2"/>
          <p:cNvSpPr>
            <a:spLocks noGrp="1"/>
          </p:cNvSpPr>
          <p:nvPr>
            <p:ph idx="1"/>
          </p:nvPr>
        </p:nvSpPr>
        <p:spPr>
          <a:xfrm>
            <a:off x="415636" y="1752600"/>
            <a:ext cx="7924800" cy="4629873"/>
          </a:xfrm>
        </p:spPr>
        <p:txBody>
          <a:bodyPr>
            <a:normAutofit/>
          </a:bodyPr>
          <a:lstStyle/>
          <a:p>
            <a:pPr>
              <a:buFont typeface="Wingdings" panose="05000000000000000000" pitchFamily="2" charset="2"/>
              <a:buChar char="v"/>
            </a:pPr>
            <a:r>
              <a:rPr lang="en-US" sz="2800" dirty="0" smtClean="0">
                <a:solidFill>
                  <a:schemeClr val="tx1"/>
                </a:solidFill>
              </a:rPr>
              <a:t> Questions posted on classroom walls.</a:t>
            </a:r>
          </a:p>
          <a:p>
            <a:pPr>
              <a:buFont typeface="Wingdings" panose="05000000000000000000" pitchFamily="2" charset="2"/>
              <a:buChar char="v"/>
            </a:pPr>
            <a:r>
              <a:rPr lang="en-US" sz="2800" dirty="0" smtClean="0">
                <a:solidFill>
                  <a:schemeClr val="tx1"/>
                </a:solidFill>
              </a:rPr>
              <a:t> Students cross off the questions they answer during subsequent lessons.</a:t>
            </a:r>
          </a:p>
          <a:p>
            <a:pPr>
              <a:buFont typeface="Wingdings" panose="05000000000000000000" pitchFamily="2" charset="2"/>
              <a:buChar char="v"/>
            </a:pPr>
            <a:r>
              <a:rPr lang="en-US" sz="2800" dirty="0" smtClean="0">
                <a:solidFill>
                  <a:schemeClr val="tx1"/>
                </a:solidFill>
              </a:rPr>
              <a:t> Teacher returns to student questions at the end of the unit to discuss with students what they learned and what they still want to know.  </a:t>
            </a:r>
            <a:endParaRPr lang="en-US" sz="2800" dirty="0">
              <a:solidFill>
                <a:schemeClr val="tx1"/>
              </a:solidFill>
            </a:endParaRPr>
          </a:p>
        </p:txBody>
      </p:sp>
    </p:spTree>
    <p:extLst>
      <p:ext uri="{BB962C8B-B14F-4D97-AF65-F5344CB8AC3E}">
        <p14:creationId xmlns:p14="http://schemas.microsoft.com/office/powerpoint/2010/main" val="40845484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1" name="Title 1"/>
          <p:cNvSpPr>
            <a:spLocks noGrp="1"/>
          </p:cNvSpPr>
          <p:nvPr>
            <p:ph type="title"/>
          </p:nvPr>
        </p:nvSpPr>
        <p:spPr>
          <a:xfrm>
            <a:off x="332220" y="622733"/>
            <a:ext cx="7556500" cy="1325562"/>
          </a:xfrm>
        </p:spPr>
        <p:txBody>
          <a:bodyPr/>
          <a:lstStyle/>
          <a:p>
            <a:pPr algn="ctr" eaLnBrk="1" hangingPunct="1"/>
            <a:r>
              <a:rPr lang="en-US" sz="4000" dirty="0">
                <a:latin typeface="Rockwell" charset="0"/>
              </a:rPr>
              <a:t>Classroom Example:</a:t>
            </a:r>
            <a:br>
              <a:rPr lang="en-US" sz="4000" dirty="0">
                <a:latin typeface="Rockwell" charset="0"/>
              </a:rPr>
            </a:br>
            <a:r>
              <a:rPr lang="en-US" sz="4000" dirty="0" smtClean="0">
                <a:latin typeface="Rockwell" charset="0"/>
              </a:rPr>
              <a:t>Middle School</a:t>
            </a:r>
            <a:endParaRPr lang="en-US" sz="4000" dirty="0">
              <a:latin typeface="Rockwell" charset="0"/>
            </a:endParaRPr>
          </a:p>
        </p:txBody>
      </p:sp>
      <p:sp>
        <p:nvSpPr>
          <p:cNvPr id="102402" name="Content Placeholder 2"/>
          <p:cNvSpPr>
            <a:spLocks noGrp="1"/>
          </p:cNvSpPr>
          <p:nvPr>
            <p:ph idx="1"/>
          </p:nvPr>
        </p:nvSpPr>
        <p:spPr>
          <a:xfrm>
            <a:off x="332220" y="2369126"/>
            <a:ext cx="8382289" cy="2895600"/>
          </a:xfrm>
        </p:spPr>
        <p:txBody>
          <a:bodyPr>
            <a:normAutofit/>
          </a:bodyPr>
          <a:lstStyle/>
          <a:p>
            <a:pPr marL="0" indent="0">
              <a:buNone/>
            </a:pPr>
            <a:r>
              <a:rPr lang="en-US" sz="3200" u="sng" dirty="0">
                <a:solidFill>
                  <a:schemeClr val="tx1">
                    <a:lumMod val="95000"/>
                    <a:lumOff val="5000"/>
                  </a:schemeClr>
                </a:solidFill>
                <a:latin typeface="Rockwell" charset="0"/>
              </a:rPr>
              <a:t>Teacher:</a:t>
            </a:r>
            <a:r>
              <a:rPr lang="en-US" sz="3200" dirty="0">
                <a:solidFill>
                  <a:schemeClr val="tx1">
                    <a:lumMod val="95000"/>
                    <a:lumOff val="5000"/>
                  </a:schemeClr>
                </a:solidFill>
                <a:latin typeface="Rockwell" charset="0"/>
              </a:rPr>
              <a:t> Megan </a:t>
            </a:r>
            <a:r>
              <a:rPr lang="en-US" sz="3200" dirty="0" err="1">
                <a:solidFill>
                  <a:schemeClr val="tx1">
                    <a:lumMod val="95000"/>
                    <a:lumOff val="5000"/>
                  </a:schemeClr>
                </a:solidFill>
                <a:latin typeface="Rockwell" charset="0"/>
              </a:rPr>
              <a:t>Harvell</a:t>
            </a:r>
            <a:r>
              <a:rPr lang="en-US" sz="3200" dirty="0">
                <a:solidFill>
                  <a:schemeClr val="tx1">
                    <a:lumMod val="95000"/>
                    <a:lumOff val="5000"/>
                  </a:schemeClr>
                </a:solidFill>
                <a:latin typeface="Rockwell" charset="0"/>
              </a:rPr>
              <a:t>, Boston, MA</a:t>
            </a:r>
          </a:p>
          <a:p>
            <a:pPr marL="0" indent="0">
              <a:buNone/>
            </a:pPr>
            <a:r>
              <a:rPr lang="en-US" sz="3200" u="sng" dirty="0" smtClean="0">
                <a:solidFill>
                  <a:schemeClr val="tx1">
                    <a:lumMod val="95000"/>
                    <a:lumOff val="5000"/>
                  </a:schemeClr>
                </a:solidFill>
                <a:latin typeface="Rockwell" charset="0"/>
              </a:rPr>
              <a:t>Topic</a:t>
            </a:r>
            <a:r>
              <a:rPr lang="en-US" sz="3200" dirty="0">
                <a:solidFill>
                  <a:schemeClr val="tx1">
                    <a:lumMod val="95000"/>
                    <a:lumOff val="5000"/>
                  </a:schemeClr>
                </a:solidFill>
                <a:latin typeface="Rockwell" charset="0"/>
              </a:rPr>
              <a:t>: American History –The Civil War</a:t>
            </a:r>
          </a:p>
          <a:p>
            <a:pPr marL="0" indent="0">
              <a:buNone/>
            </a:pPr>
            <a:r>
              <a:rPr lang="en-US" sz="3200" u="sng" dirty="0" smtClean="0">
                <a:solidFill>
                  <a:schemeClr val="tx1">
                    <a:lumMod val="95000"/>
                    <a:lumOff val="5000"/>
                  </a:schemeClr>
                </a:solidFill>
                <a:latin typeface="Rockwell" charset="0"/>
              </a:rPr>
              <a:t>Purpose</a:t>
            </a:r>
            <a:r>
              <a:rPr lang="en-US" sz="3200" dirty="0">
                <a:solidFill>
                  <a:schemeClr val="tx1">
                    <a:lumMod val="95000"/>
                    <a:lumOff val="5000"/>
                  </a:schemeClr>
                </a:solidFill>
                <a:latin typeface="Rockwell" charset="0"/>
              </a:rPr>
              <a:t>: Pre-reading activity to engage students</a:t>
            </a:r>
          </a:p>
          <a:p>
            <a:pPr eaLnBrk="1" hangingPunct="1"/>
            <a:endParaRPr lang="en-US" sz="3000" dirty="0">
              <a:latin typeface="Rockwell" charset="0"/>
            </a:endParaRPr>
          </a:p>
        </p:txBody>
      </p:sp>
    </p:spTree>
    <p:extLst>
      <p:ext uri="{BB962C8B-B14F-4D97-AF65-F5344CB8AC3E}">
        <p14:creationId xmlns:p14="http://schemas.microsoft.com/office/powerpoint/2010/main" val="2543191338"/>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5" name="Title 1"/>
          <p:cNvSpPr>
            <a:spLocks noGrp="1"/>
          </p:cNvSpPr>
          <p:nvPr>
            <p:ph type="title"/>
          </p:nvPr>
        </p:nvSpPr>
        <p:spPr/>
        <p:txBody>
          <a:bodyPr/>
          <a:lstStyle/>
          <a:p>
            <a:r>
              <a:rPr lang="en-US" sz="4400">
                <a:latin typeface="Rockwell" charset="0"/>
              </a:rPr>
              <a:t>Question Focus</a:t>
            </a: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95917" y="1666874"/>
            <a:ext cx="6361425" cy="4165889"/>
          </a:xfrm>
          <a:prstGeom prst="rect">
            <a:avLst/>
          </a:prstGeom>
        </p:spPr>
      </p:pic>
      <p:sp>
        <p:nvSpPr>
          <p:cNvPr id="3" name="TextBox 2"/>
          <p:cNvSpPr txBox="1"/>
          <p:nvPr/>
        </p:nvSpPr>
        <p:spPr>
          <a:xfrm>
            <a:off x="5597236" y="6331528"/>
            <a:ext cx="3325091" cy="369332"/>
          </a:xfrm>
          <a:prstGeom prst="rect">
            <a:avLst/>
          </a:prstGeom>
          <a:noFill/>
        </p:spPr>
        <p:txBody>
          <a:bodyPr wrap="square" rtlCol="0">
            <a:spAutoFit/>
          </a:bodyPr>
          <a:lstStyle/>
          <a:p>
            <a:r>
              <a:rPr lang="en-US" dirty="0" smtClean="0"/>
              <a:t>Image by John L. Magee, 1856</a:t>
            </a:r>
            <a:endParaRPr lang="en-US" dirty="0"/>
          </a:p>
        </p:txBody>
      </p:sp>
    </p:spTree>
    <p:extLst>
      <p:ext uri="{BB962C8B-B14F-4D97-AF65-F5344CB8AC3E}">
        <p14:creationId xmlns:p14="http://schemas.microsoft.com/office/powerpoint/2010/main" val="4027858453"/>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49" name="Title 1"/>
          <p:cNvSpPr>
            <a:spLocks noGrp="1"/>
          </p:cNvSpPr>
          <p:nvPr>
            <p:ph type="title"/>
          </p:nvPr>
        </p:nvSpPr>
        <p:spPr/>
        <p:txBody>
          <a:bodyPr/>
          <a:lstStyle/>
          <a:p>
            <a:r>
              <a:rPr lang="en-US" sz="4400" dirty="0">
                <a:latin typeface="Rockwell" charset="0"/>
              </a:rPr>
              <a:t>Student Questions</a:t>
            </a:r>
          </a:p>
        </p:txBody>
      </p:sp>
      <p:sp>
        <p:nvSpPr>
          <p:cNvPr id="3" name="Content Placeholder 2"/>
          <p:cNvSpPr>
            <a:spLocks noGrp="1"/>
          </p:cNvSpPr>
          <p:nvPr>
            <p:ph idx="1"/>
          </p:nvPr>
        </p:nvSpPr>
        <p:spPr>
          <a:xfrm>
            <a:off x="498475" y="1738313"/>
            <a:ext cx="4041775" cy="4732337"/>
          </a:xfrm>
        </p:spPr>
        <p:txBody>
          <a:bodyPr/>
          <a:lstStyle/>
          <a:p>
            <a:pPr marL="341313" indent="-341313">
              <a:lnSpc>
                <a:spcPct val="60000"/>
              </a:lnSpc>
              <a:buFont typeface="Calibri" charset="0"/>
              <a:buAutoNum type="arabicPeriod"/>
              <a:defRPr/>
            </a:pPr>
            <a:r>
              <a:rPr lang="en-US" sz="1800" dirty="0" smtClean="0">
                <a:solidFill>
                  <a:schemeClr val="tx1"/>
                </a:solidFill>
                <a:cs typeface="Gill Sans" charset="0"/>
              </a:rPr>
              <a:t>Why are they fighting? 	</a:t>
            </a:r>
            <a:endParaRPr lang="en-US" sz="1800" dirty="0">
              <a:solidFill>
                <a:schemeClr val="tx1"/>
              </a:solidFill>
              <a:cs typeface="Gill Sans" charset="0"/>
            </a:endParaRPr>
          </a:p>
          <a:p>
            <a:pPr marL="341313" indent="-341313">
              <a:lnSpc>
                <a:spcPct val="60000"/>
              </a:lnSpc>
              <a:buFont typeface="Calibri" charset="0"/>
              <a:buAutoNum type="arabicPeriod"/>
              <a:defRPr/>
            </a:pPr>
            <a:r>
              <a:rPr lang="en-US" sz="1800" dirty="0" smtClean="0">
                <a:solidFill>
                  <a:schemeClr val="tx1"/>
                </a:solidFill>
                <a:cs typeface="Gill Sans" charset="0"/>
              </a:rPr>
              <a:t>Are they fighting?  </a:t>
            </a:r>
          </a:p>
          <a:p>
            <a:pPr marL="341313" indent="-341313">
              <a:lnSpc>
                <a:spcPct val="60000"/>
              </a:lnSpc>
              <a:buFont typeface="Calibri" charset="0"/>
              <a:buAutoNum type="arabicPeriod"/>
              <a:defRPr/>
            </a:pPr>
            <a:r>
              <a:rPr lang="en-US" sz="1800" dirty="0" smtClean="0">
                <a:solidFill>
                  <a:schemeClr val="tx1"/>
                </a:solidFill>
                <a:cs typeface="Gill Sans" charset="0"/>
              </a:rPr>
              <a:t>Are they part of the government?</a:t>
            </a:r>
          </a:p>
          <a:p>
            <a:pPr marL="341313" indent="-341313">
              <a:lnSpc>
                <a:spcPct val="60000"/>
              </a:lnSpc>
              <a:buFont typeface="Calibri" charset="0"/>
              <a:buAutoNum type="arabicPeriod"/>
              <a:defRPr/>
            </a:pPr>
            <a:r>
              <a:rPr lang="en-US" sz="1800" dirty="0" smtClean="0">
                <a:solidFill>
                  <a:schemeClr val="tx1"/>
                </a:solidFill>
                <a:cs typeface="Gill Sans" charset="0"/>
              </a:rPr>
              <a:t>Where were they?</a:t>
            </a:r>
          </a:p>
          <a:p>
            <a:pPr marL="341313" indent="-341313">
              <a:lnSpc>
                <a:spcPct val="60000"/>
              </a:lnSpc>
              <a:buFont typeface="Calibri" charset="0"/>
              <a:buAutoNum type="arabicPeriod"/>
              <a:defRPr/>
            </a:pPr>
            <a:r>
              <a:rPr lang="en-US" sz="1800" dirty="0" smtClean="0">
                <a:solidFill>
                  <a:schemeClr val="tx1"/>
                </a:solidFill>
                <a:cs typeface="Gill Sans" charset="0"/>
              </a:rPr>
              <a:t>Who are they?</a:t>
            </a:r>
          </a:p>
          <a:p>
            <a:pPr marL="341313" indent="-341313">
              <a:lnSpc>
                <a:spcPct val="60000"/>
              </a:lnSpc>
              <a:buFont typeface="Calibri" charset="0"/>
              <a:buAutoNum type="arabicPeriod"/>
              <a:defRPr/>
            </a:pPr>
            <a:r>
              <a:rPr lang="en-US" sz="1800" dirty="0" smtClean="0">
                <a:solidFill>
                  <a:schemeClr val="tx1"/>
                </a:solidFill>
                <a:cs typeface="Gill Sans" charset="0"/>
              </a:rPr>
              <a:t>Were they signing anything?</a:t>
            </a:r>
          </a:p>
          <a:p>
            <a:pPr marL="341313" indent="-341313">
              <a:lnSpc>
                <a:spcPct val="60000"/>
              </a:lnSpc>
              <a:buFont typeface="Calibri" charset="0"/>
              <a:buAutoNum type="arabicPeriod"/>
              <a:defRPr/>
            </a:pPr>
            <a:r>
              <a:rPr lang="en-US" sz="1800" dirty="0" smtClean="0">
                <a:solidFill>
                  <a:schemeClr val="tx1"/>
                </a:solidFill>
                <a:cs typeface="Gill Sans" charset="0"/>
              </a:rPr>
              <a:t>Who else was there?</a:t>
            </a:r>
          </a:p>
          <a:p>
            <a:pPr marL="341313" indent="-341313">
              <a:lnSpc>
                <a:spcPct val="60000"/>
              </a:lnSpc>
              <a:buFont typeface="Calibri" charset="0"/>
              <a:buAutoNum type="arabicPeriod"/>
              <a:defRPr/>
            </a:pPr>
            <a:r>
              <a:rPr lang="en-US" sz="1800" dirty="0" smtClean="0">
                <a:solidFill>
                  <a:schemeClr val="tx1"/>
                </a:solidFill>
                <a:cs typeface="Gill Sans" charset="0"/>
              </a:rPr>
              <a:t>Why are you hitting him?</a:t>
            </a:r>
          </a:p>
          <a:p>
            <a:pPr marL="341313" indent="-341313">
              <a:lnSpc>
                <a:spcPct val="60000"/>
              </a:lnSpc>
              <a:buFont typeface="Calibri" charset="0"/>
              <a:buAutoNum type="arabicPeriod"/>
              <a:defRPr/>
            </a:pPr>
            <a:r>
              <a:rPr lang="en-US" sz="1800" dirty="0" smtClean="0">
                <a:solidFill>
                  <a:schemeClr val="tx1"/>
                </a:solidFill>
                <a:cs typeface="Gill Sans" charset="0"/>
              </a:rPr>
              <a:t>Why didn’t they call 911?</a:t>
            </a:r>
            <a:endParaRPr lang="en-US" sz="1800" dirty="0" smtClean="0">
              <a:solidFill>
                <a:schemeClr val="tx1"/>
              </a:solidFill>
            </a:endParaRPr>
          </a:p>
          <a:p>
            <a:pPr marL="341313" indent="-341313">
              <a:lnSpc>
                <a:spcPct val="60000"/>
              </a:lnSpc>
              <a:buFont typeface="Calibri" charset="0"/>
              <a:buAutoNum type="arabicPeriod"/>
              <a:defRPr/>
            </a:pPr>
            <a:r>
              <a:rPr lang="en-US" sz="1800" dirty="0" smtClean="0">
                <a:solidFill>
                  <a:schemeClr val="tx1"/>
                </a:solidFill>
                <a:cs typeface="Gill Sans" charset="0"/>
              </a:rPr>
              <a:t>Was this related to slavery?</a:t>
            </a:r>
          </a:p>
          <a:p>
            <a:pPr marL="341313" indent="-341313">
              <a:lnSpc>
                <a:spcPct val="60000"/>
              </a:lnSpc>
              <a:buFont typeface="Calibri" charset="0"/>
              <a:buAutoNum type="arabicPeriod"/>
              <a:defRPr/>
            </a:pPr>
            <a:r>
              <a:rPr lang="en-US" sz="1800" dirty="0" smtClean="0">
                <a:solidFill>
                  <a:schemeClr val="tx1"/>
                </a:solidFill>
                <a:cs typeface="Gill Sans" charset="0"/>
              </a:rPr>
              <a:t>Why is he hitting him with a bat?</a:t>
            </a:r>
          </a:p>
        </p:txBody>
      </p:sp>
      <p:sp>
        <p:nvSpPr>
          <p:cNvPr id="7" name="Rectangle 6"/>
          <p:cNvSpPr/>
          <p:nvPr/>
        </p:nvSpPr>
        <p:spPr>
          <a:xfrm>
            <a:off x="4384675" y="1685925"/>
            <a:ext cx="3965575" cy="1966913"/>
          </a:xfrm>
          <a:prstGeom prst="rect">
            <a:avLst/>
          </a:prstGeom>
        </p:spPr>
        <p:txBody>
          <a:bodyPr>
            <a:spAutoFit/>
          </a:bodyPr>
          <a:lstStyle/>
          <a:p>
            <a:pPr defTabSz="914400" eaLnBrk="0" hangingPunct="0">
              <a:lnSpc>
                <a:spcPct val="60000"/>
              </a:lnSpc>
              <a:spcBef>
                <a:spcPts val="2000"/>
              </a:spcBef>
              <a:buClr>
                <a:srgbClr val="629DD1"/>
              </a:buClr>
              <a:buSzPct val="75000"/>
              <a:defRPr/>
            </a:pPr>
            <a:r>
              <a:rPr lang="en-US" sz="1400" dirty="0">
                <a:latin typeface="+mn-lt"/>
                <a:cs typeface="Gill Sans" charset="0"/>
              </a:rPr>
              <a:t>11.  </a:t>
            </a:r>
            <a:r>
              <a:rPr lang="en-US" dirty="0">
                <a:latin typeface="+mn-lt"/>
                <a:cs typeface="Gill Sans" charset="0"/>
              </a:rPr>
              <a:t>Why are you taking a pen? </a:t>
            </a:r>
          </a:p>
          <a:p>
            <a:pPr defTabSz="914400" eaLnBrk="0" hangingPunct="0">
              <a:lnSpc>
                <a:spcPct val="60000"/>
              </a:lnSpc>
              <a:spcBef>
                <a:spcPts val="2000"/>
              </a:spcBef>
              <a:buClr>
                <a:srgbClr val="629DD1"/>
              </a:buClr>
              <a:buSzPct val="75000"/>
              <a:defRPr/>
            </a:pPr>
            <a:r>
              <a:rPr lang="en-US" sz="1400" dirty="0">
                <a:latin typeface="+mn-lt"/>
                <a:cs typeface="Gill Sans" charset="0"/>
              </a:rPr>
              <a:t>12.    </a:t>
            </a:r>
            <a:r>
              <a:rPr lang="en-US" dirty="0">
                <a:latin typeface="+mn-lt"/>
                <a:cs typeface="Gill Sans" charset="0"/>
              </a:rPr>
              <a:t>Why are they in court? </a:t>
            </a:r>
          </a:p>
          <a:p>
            <a:pPr defTabSz="914400" eaLnBrk="0" hangingPunct="0">
              <a:lnSpc>
                <a:spcPct val="60000"/>
              </a:lnSpc>
              <a:spcBef>
                <a:spcPts val="2000"/>
              </a:spcBef>
              <a:buClr>
                <a:srgbClr val="629DD1"/>
              </a:buClr>
              <a:buSzPct val="75000"/>
              <a:defRPr/>
            </a:pPr>
            <a:r>
              <a:rPr lang="en-US" sz="1400" dirty="0">
                <a:latin typeface="+mn-lt"/>
                <a:cs typeface="Gill Sans" charset="0"/>
              </a:rPr>
              <a:t>13.   </a:t>
            </a:r>
            <a:r>
              <a:rPr lang="en-US" dirty="0">
                <a:latin typeface="+mn-lt"/>
                <a:cs typeface="Gill Sans" charset="0"/>
              </a:rPr>
              <a:t>Who hit who first?</a:t>
            </a:r>
          </a:p>
          <a:p>
            <a:pPr marL="342900" indent="-342900" defTabSz="914400" eaLnBrk="0" hangingPunct="0">
              <a:lnSpc>
                <a:spcPct val="60000"/>
              </a:lnSpc>
              <a:spcBef>
                <a:spcPts val="2000"/>
              </a:spcBef>
              <a:buClr>
                <a:srgbClr val="629DD1"/>
              </a:buClr>
              <a:buSzPct val="75000"/>
              <a:buFontTx/>
              <a:buAutoNum type="arabicPeriod" startAt="15"/>
              <a:defRPr/>
            </a:pPr>
            <a:r>
              <a:rPr lang="en-US" dirty="0">
                <a:latin typeface="+mn-lt"/>
                <a:cs typeface="Gill Sans" charset="0"/>
              </a:rPr>
              <a:t>Who died?</a:t>
            </a:r>
          </a:p>
          <a:p>
            <a:pPr marL="342900" indent="-342900" defTabSz="914400" eaLnBrk="0" hangingPunct="0">
              <a:lnSpc>
                <a:spcPct val="60000"/>
              </a:lnSpc>
              <a:spcBef>
                <a:spcPts val="2000"/>
              </a:spcBef>
              <a:buClr>
                <a:srgbClr val="629DD1"/>
              </a:buClr>
              <a:buSzPct val="75000"/>
              <a:buFontTx/>
              <a:buAutoNum type="arabicPeriod" startAt="15"/>
              <a:defRPr/>
            </a:pPr>
            <a:r>
              <a:rPr lang="en-US" dirty="0">
                <a:latin typeface="+mn-lt"/>
                <a:cs typeface="Gill Sans" charset="0"/>
              </a:rPr>
              <a:t> Why are they smiling?</a:t>
            </a: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641272" y="3776938"/>
            <a:ext cx="3923867" cy="2569612"/>
          </a:xfrm>
          <a:prstGeom prst="rect">
            <a:avLst/>
          </a:prstGeom>
        </p:spPr>
      </p:pic>
    </p:spTree>
    <p:extLst>
      <p:ext uri="{BB962C8B-B14F-4D97-AF65-F5344CB8AC3E}">
        <p14:creationId xmlns:p14="http://schemas.microsoft.com/office/powerpoint/2010/main" val="29217275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5" presetClass="emph" presetSubtype="0" nodeType="clickEffect">
                                  <p:stCondLst>
                                    <p:cond delay="0"/>
                                  </p:stCondLst>
                                  <p:iterate type="lt">
                                    <p:tmAbs val="25"/>
                                  </p:iterate>
                                  <p:childTnLst>
                                    <p:set>
                                      <p:cBhvr override="childStyle">
                                        <p:cTn id="6" dur="indefinite"/>
                                        <p:tgtEl>
                                          <p:spTgt spid="3">
                                            <p:txEl>
                                              <p:pRg st="2" end="2"/>
                                            </p:txEl>
                                          </p:spTgt>
                                        </p:tgtEl>
                                        <p:attrNameLst>
                                          <p:attrName>style.fontWeight</p:attrName>
                                        </p:attrNameLst>
                                      </p:cBhvr>
                                      <p:to>
                                        <p:strVal val="bold"/>
                                      </p:to>
                                    </p:set>
                                  </p:childTnLst>
                                </p:cTn>
                              </p:par>
                            </p:childTnLst>
                          </p:cTn>
                        </p:par>
                      </p:childTnLst>
                    </p:cTn>
                  </p:par>
                  <p:par>
                    <p:cTn id="7" fill="hold">
                      <p:stCondLst>
                        <p:cond delay="indefinite"/>
                      </p:stCondLst>
                      <p:childTnLst>
                        <p:par>
                          <p:cTn id="8" fill="hold">
                            <p:stCondLst>
                              <p:cond delay="0"/>
                            </p:stCondLst>
                            <p:childTnLst>
                              <p:par>
                                <p:cTn id="9" presetID="15" presetClass="emph" presetSubtype="0" nodeType="clickEffect">
                                  <p:stCondLst>
                                    <p:cond delay="0"/>
                                  </p:stCondLst>
                                  <p:iterate type="lt">
                                    <p:tmAbs val="25"/>
                                  </p:iterate>
                                  <p:childTnLst>
                                    <p:set>
                                      <p:cBhvr override="childStyle">
                                        <p:cTn id="10" dur="indefinite"/>
                                        <p:tgtEl>
                                          <p:spTgt spid="3">
                                            <p:txEl>
                                              <p:pRg st="9" end="9"/>
                                            </p:txEl>
                                          </p:spTgt>
                                        </p:tgtEl>
                                        <p:attrNameLst>
                                          <p:attrName>style.fontWeight</p:attrName>
                                        </p:attrNameLst>
                                      </p:cBhvr>
                                      <p:to>
                                        <p:strVal val="bold"/>
                                      </p:to>
                                    </p:set>
                                  </p:childTnLst>
                                </p:cTn>
                              </p:par>
                            </p:childTnLst>
                          </p:cTn>
                        </p:par>
                      </p:childTnLst>
                    </p:cTn>
                  </p:par>
                  <p:par>
                    <p:cTn id="11" fill="hold">
                      <p:stCondLst>
                        <p:cond delay="indefinite"/>
                      </p:stCondLst>
                      <p:childTnLst>
                        <p:par>
                          <p:cTn id="12" fill="hold">
                            <p:stCondLst>
                              <p:cond delay="0"/>
                            </p:stCondLst>
                            <p:childTnLst>
                              <p:par>
                                <p:cTn id="13" presetID="15" presetClass="emph" presetSubtype="0" nodeType="clickEffect">
                                  <p:stCondLst>
                                    <p:cond delay="0"/>
                                  </p:stCondLst>
                                  <p:iterate type="lt">
                                    <p:tmAbs val="25"/>
                                  </p:iterate>
                                  <p:childTnLst>
                                    <p:set>
                                      <p:cBhvr override="childStyle">
                                        <p:cTn id="14" dur="indefinite"/>
                                        <p:tgtEl>
                                          <p:spTgt spid="7">
                                            <p:txEl>
                                              <p:pRg st="4" end="4"/>
                                            </p:txEl>
                                          </p:spTgt>
                                        </p:tgtEl>
                                        <p:attrNameLst>
                                          <p:attrName>style.fontWeight</p:attrName>
                                        </p:attrNameLst>
                                      </p:cBhvr>
                                      <p:to>
                                        <p:strVal val="bol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2" name="Title 1"/>
          <p:cNvSpPr>
            <a:spLocks noGrp="1"/>
          </p:cNvSpPr>
          <p:nvPr>
            <p:ph type="title"/>
          </p:nvPr>
        </p:nvSpPr>
        <p:spPr>
          <a:xfrm>
            <a:off x="498475" y="484188"/>
            <a:ext cx="7556500" cy="1325562"/>
          </a:xfrm>
        </p:spPr>
        <p:txBody>
          <a:bodyPr/>
          <a:lstStyle/>
          <a:p>
            <a:pPr algn="ctr" eaLnBrk="1" hangingPunct="1"/>
            <a:r>
              <a:rPr lang="en-US" altLang="en-US" sz="4000" dirty="0" smtClean="0">
                <a:latin typeface="Rockwell" panose="02060603020205020403" pitchFamily="18" charset="0"/>
                <a:ea typeface="MS PGothic" pitchFamily="34" charset="-128"/>
              </a:rPr>
              <a:t>Classroom Example:</a:t>
            </a:r>
            <a:br>
              <a:rPr lang="en-US" altLang="en-US" sz="4000" dirty="0" smtClean="0">
                <a:latin typeface="Rockwell" panose="02060603020205020403" pitchFamily="18" charset="0"/>
                <a:ea typeface="MS PGothic" pitchFamily="34" charset="-128"/>
              </a:rPr>
            </a:br>
            <a:r>
              <a:rPr lang="en-US" altLang="en-US" sz="4000" dirty="0" smtClean="0">
                <a:latin typeface="Rockwell" panose="02060603020205020403" pitchFamily="18" charset="0"/>
                <a:ea typeface="MS PGothic" pitchFamily="34" charset="-128"/>
              </a:rPr>
              <a:t>High School</a:t>
            </a:r>
          </a:p>
        </p:txBody>
      </p:sp>
      <p:sp>
        <p:nvSpPr>
          <p:cNvPr id="128003" name="Content Placeholder 2"/>
          <p:cNvSpPr>
            <a:spLocks noGrp="1"/>
          </p:cNvSpPr>
          <p:nvPr>
            <p:ph idx="1"/>
          </p:nvPr>
        </p:nvSpPr>
        <p:spPr>
          <a:xfrm>
            <a:off x="457200" y="2133600"/>
            <a:ext cx="8229600" cy="3992563"/>
          </a:xfrm>
        </p:spPr>
        <p:txBody>
          <a:bodyPr>
            <a:normAutofit/>
          </a:bodyPr>
          <a:lstStyle/>
          <a:p>
            <a:pPr marL="0" indent="0">
              <a:buNone/>
            </a:pPr>
            <a:r>
              <a:rPr lang="en-US" altLang="en-US" sz="3000" u="sng" dirty="0" smtClean="0">
                <a:solidFill>
                  <a:schemeClr val="tx1"/>
                </a:solidFill>
                <a:latin typeface="Rockwell" panose="02060603020205020403" pitchFamily="18" charset="0"/>
                <a:ea typeface="MS PGothic" pitchFamily="34" charset="-128"/>
              </a:rPr>
              <a:t>Teacher</a:t>
            </a:r>
            <a:r>
              <a:rPr lang="en-US" altLang="en-US" sz="3000" dirty="0" smtClean="0">
                <a:solidFill>
                  <a:schemeClr val="tx1"/>
                </a:solidFill>
                <a:latin typeface="Rockwell" panose="02060603020205020403" pitchFamily="18" charset="0"/>
                <a:ea typeface="MS PGothic" pitchFamily="34" charset="-128"/>
              </a:rPr>
              <a:t>: </a:t>
            </a:r>
            <a:r>
              <a:rPr lang="en-US" sz="2800" dirty="0">
                <a:solidFill>
                  <a:schemeClr val="tx1"/>
                </a:solidFill>
              </a:rPr>
              <a:t>Ling-Se </a:t>
            </a:r>
            <a:r>
              <a:rPr lang="en-US" sz="2800" dirty="0" err="1" smtClean="0">
                <a:solidFill>
                  <a:schemeClr val="tx1"/>
                </a:solidFill>
              </a:rPr>
              <a:t>Chesnakas</a:t>
            </a:r>
            <a:r>
              <a:rPr lang="en-US" sz="2800" dirty="0" smtClean="0">
                <a:solidFill>
                  <a:schemeClr val="tx1"/>
                </a:solidFill>
              </a:rPr>
              <a:t>, Boston</a:t>
            </a:r>
            <a:r>
              <a:rPr lang="en-US" sz="2800" dirty="0">
                <a:solidFill>
                  <a:schemeClr val="tx1"/>
                </a:solidFill>
              </a:rPr>
              <a:t>, MA</a:t>
            </a:r>
            <a:r>
              <a:rPr lang="en-US" altLang="en-US" sz="2800" dirty="0" smtClean="0">
                <a:solidFill>
                  <a:schemeClr val="tx1"/>
                </a:solidFill>
                <a:latin typeface="Rockwell" panose="02060603020205020403" pitchFamily="18" charset="0"/>
                <a:ea typeface="MS PGothic" pitchFamily="34" charset="-128"/>
              </a:rPr>
              <a:t> </a:t>
            </a:r>
          </a:p>
          <a:p>
            <a:pPr marL="0" indent="0">
              <a:buNone/>
            </a:pPr>
            <a:r>
              <a:rPr lang="en-US" altLang="en-US" sz="3000" u="sng" dirty="0" smtClean="0">
                <a:solidFill>
                  <a:schemeClr val="tx1"/>
                </a:solidFill>
                <a:latin typeface="Rockwell" panose="02060603020205020403" pitchFamily="18" charset="0"/>
                <a:ea typeface="MS PGothic" pitchFamily="34" charset="-128"/>
              </a:rPr>
              <a:t>Topic</a:t>
            </a:r>
            <a:r>
              <a:rPr lang="en-US" altLang="en-US" sz="3000" dirty="0" smtClean="0">
                <a:solidFill>
                  <a:schemeClr val="tx1"/>
                </a:solidFill>
                <a:latin typeface="Rockwell" panose="02060603020205020403" pitchFamily="18" charset="0"/>
                <a:ea typeface="MS PGothic" pitchFamily="34" charset="-128"/>
              </a:rPr>
              <a:t>: 12</a:t>
            </a:r>
            <a:r>
              <a:rPr lang="en-US" altLang="en-US" sz="3000" baseline="30000" dirty="0" smtClean="0">
                <a:solidFill>
                  <a:schemeClr val="tx1"/>
                </a:solidFill>
                <a:latin typeface="Rockwell" panose="02060603020205020403" pitchFamily="18" charset="0"/>
                <a:ea typeface="MS PGothic" pitchFamily="34" charset="-128"/>
              </a:rPr>
              <a:t>th</a:t>
            </a:r>
            <a:r>
              <a:rPr lang="en-US" altLang="en-US" sz="3000" dirty="0" smtClean="0">
                <a:solidFill>
                  <a:schemeClr val="tx1"/>
                </a:solidFill>
                <a:latin typeface="Rockwell" panose="02060603020205020403" pitchFamily="18" charset="0"/>
                <a:ea typeface="MS PGothic" pitchFamily="34" charset="-128"/>
              </a:rPr>
              <a:t> Grade Humanities </a:t>
            </a:r>
            <a:r>
              <a:rPr lang="en-US" altLang="en-US" sz="3000" dirty="0">
                <a:solidFill>
                  <a:schemeClr val="tx1"/>
                </a:solidFill>
                <a:latin typeface="Rockwell" panose="02060603020205020403" pitchFamily="18" charset="0"/>
                <a:ea typeface="MS PGothic" pitchFamily="34" charset="-128"/>
              </a:rPr>
              <a:t>unit on </a:t>
            </a:r>
            <a:r>
              <a:rPr lang="en-US" altLang="en-US" sz="3000" i="1" dirty="0">
                <a:solidFill>
                  <a:schemeClr val="tx1"/>
                </a:solidFill>
                <a:latin typeface="Rockwell" panose="02060603020205020403" pitchFamily="18" charset="0"/>
                <a:ea typeface="MS PGothic" pitchFamily="34" charset="-128"/>
              </a:rPr>
              <a:t>The Brief Wondrous Life of Oscar </a:t>
            </a:r>
            <a:r>
              <a:rPr lang="en-US" altLang="en-US" sz="3000" i="1" dirty="0" err="1">
                <a:solidFill>
                  <a:schemeClr val="tx1"/>
                </a:solidFill>
                <a:latin typeface="Rockwell" panose="02060603020205020403" pitchFamily="18" charset="0"/>
                <a:ea typeface="MS PGothic" pitchFamily="34" charset="-128"/>
              </a:rPr>
              <a:t>Wao</a:t>
            </a:r>
            <a:r>
              <a:rPr lang="en-US" altLang="en-US" sz="3000" i="1" dirty="0">
                <a:solidFill>
                  <a:schemeClr val="tx1"/>
                </a:solidFill>
                <a:latin typeface="Rockwell" panose="02060603020205020403" pitchFamily="18" charset="0"/>
                <a:ea typeface="MS PGothic" pitchFamily="34" charset="-128"/>
              </a:rPr>
              <a:t> </a:t>
            </a:r>
            <a:r>
              <a:rPr lang="en-US" altLang="en-US" sz="3000" dirty="0">
                <a:solidFill>
                  <a:schemeClr val="tx1"/>
                </a:solidFill>
                <a:latin typeface="Rockwell" panose="02060603020205020403" pitchFamily="18" charset="0"/>
                <a:ea typeface="MS PGothic" pitchFamily="34" charset="-128"/>
              </a:rPr>
              <a:t>by </a:t>
            </a:r>
            <a:r>
              <a:rPr lang="en-US" altLang="en-US" sz="3000" dirty="0" err="1">
                <a:solidFill>
                  <a:schemeClr val="tx1"/>
                </a:solidFill>
                <a:latin typeface="Rockwell" panose="02060603020205020403" pitchFamily="18" charset="0"/>
                <a:ea typeface="MS PGothic" pitchFamily="34" charset="-128"/>
              </a:rPr>
              <a:t>Junot</a:t>
            </a:r>
            <a:r>
              <a:rPr lang="en-US" altLang="en-US" sz="3000" dirty="0">
                <a:solidFill>
                  <a:schemeClr val="tx1"/>
                </a:solidFill>
                <a:latin typeface="Rockwell" panose="02060603020205020403" pitchFamily="18" charset="0"/>
                <a:ea typeface="MS PGothic" pitchFamily="34" charset="-128"/>
              </a:rPr>
              <a:t> </a:t>
            </a:r>
            <a:r>
              <a:rPr lang="en-US" altLang="en-US" sz="3000" dirty="0" smtClean="0">
                <a:solidFill>
                  <a:schemeClr val="tx1"/>
                </a:solidFill>
                <a:latin typeface="Rockwell" panose="02060603020205020403" pitchFamily="18" charset="0"/>
                <a:ea typeface="MS PGothic" pitchFamily="34" charset="-128"/>
              </a:rPr>
              <a:t>Diaz</a:t>
            </a:r>
          </a:p>
          <a:p>
            <a:pPr marL="0" indent="0" eaLnBrk="1" hangingPunct="1">
              <a:buFont typeface="Wingdings" panose="05000000000000000000" pitchFamily="2" charset="2"/>
              <a:buNone/>
            </a:pPr>
            <a:r>
              <a:rPr lang="en-US" altLang="en-US" sz="3000" u="sng" dirty="0" smtClean="0">
                <a:solidFill>
                  <a:schemeClr val="tx1"/>
                </a:solidFill>
                <a:latin typeface="Rockwell" panose="02060603020205020403" pitchFamily="18" charset="0"/>
                <a:ea typeface="MS PGothic" pitchFamily="34" charset="-128"/>
              </a:rPr>
              <a:t>Purpose</a:t>
            </a:r>
            <a:r>
              <a:rPr lang="en-US" altLang="en-US" sz="3000" dirty="0" smtClean="0">
                <a:solidFill>
                  <a:schemeClr val="tx1"/>
                </a:solidFill>
                <a:latin typeface="Rockwell" panose="02060603020205020403" pitchFamily="18" charset="0"/>
                <a:ea typeface="MS PGothic" pitchFamily="34" charset="-128"/>
              </a:rPr>
              <a:t>: To help students generate questions for a </a:t>
            </a:r>
            <a:r>
              <a:rPr lang="en-US" altLang="en-US" sz="3000" dirty="0">
                <a:solidFill>
                  <a:schemeClr val="tx1"/>
                </a:solidFill>
                <a:latin typeface="Rockwell" panose="02060603020205020403" pitchFamily="18" charset="0"/>
                <a:ea typeface="MS PGothic" pitchFamily="34" charset="-128"/>
              </a:rPr>
              <a:t>S</a:t>
            </a:r>
            <a:r>
              <a:rPr lang="en-US" altLang="en-US" sz="3000" dirty="0" smtClean="0">
                <a:solidFill>
                  <a:schemeClr val="tx1"/>
                </a:solidFill>
                <a:latin typeface="Rockwell" panose="02060603020205020403" pitchFamily="18" charset="0"/>
                <a:ea typeface="MS PGothic" pitchFamily="34" charset="-128"/>
              </a:rPr>
              <a:t>ocratic </a:t>
            </a:r>
            <a:r>
              <a:rPr lang="en-US" altLang="en-US" sz="3000" dirty="0">
                <a:solidFill>
                  <a:schemeClr val="tx1"/>
                </a:solidFill>
                <a:latin typeface="Rockwell" panose="02060603020205020403" pitchFamily="18" charset="0"/>
                <a:ea typeface="MS PGothic" pitchFamily="34" charset="-128"/>
              </a:rPr>
              <a:t>S</a:t>
            </a:r>
            <a:r>
              <a:rPr lang="en-US" altLang="en-US" sz="3000" dirty="0" smtClean="0">
                <a:solidFill>
                  <a:schemeClr val="tx1"/>
                </a:solidFill>
                <a:latin typeface="Rockwell" panose="02060603020205020403" pitchFamily="18" charset="0"/>
                <a:ea typeface="MS PGothic" pitchFamily="34" charset="-128"/>
              </a:rPr>
              <a:t>eminar at the end of the unit</a:t>
            </a:r>
            <a:endParaRPr lang="en-US" altLang="en-US" sz="3000" dirty="0" smtClean="0">
              <a:ea typeface="MS PGothic" pitchFamily="34" charset="-128"/>
            </a:endParaRPr>
          </a:p>
        </p:txBody>
      </p:sp>
    </p:spTree>
    <p:extLst>
      <p:ext uri="{BB962C8B-B14F-4D97-AF65-F5344CB8AC3E}">
        <p14:creationId xmlns:p14="http://schemas.microsoft.com/office/powerpoint/2010/main" val="1319827100"/>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Title 1"/>
          <p:cNvSpPr>
            <a:spLocks noGrp="1"/>
          </p:cNvSpPr>
          <p:nvPr>
            <p:ph type="title"/>
          </p:nvPr>
        </p:nvSpPr>
        <p:spPr>
          <a:xfrm>
            <a:off x="722672" y="366201"/>
            <a:ext cx="7556500" cy="1690687"/>
          </a:xfrm>
        </p:spPr>
        <p:txBody>
          <a:bodyPr rtlCol="0">
            <a:normAutofit/>
          </a:bodyPr>
          <a:lstStyle/>
          <a:p>
            <a:pPr eaLnBrk="1" fontAlgn="auto" hangingPunct="1">
              <a:spcAft>
                <a:spcPts val="0"/>
              </a:spcAft>
              <a:defRPr/>
            </a:pPr>
            <a:r>
              <a:rPr lang="en-US" dirty="0" smtClean="0">
                <a:latin typeface="Rockwell" panose="02060603020205020403" pitchFamily="18" charset="0"/>
                <a:cs typeface="MS PGothic" pitchFamily="34" charset="-128"/>
              </a:rPr>
              <a:t>The </a:t>
            </a:r>
            <a:r>
              <a:rPr lang="en-US" dirty="0">
                <a:latin typeface="Rockwell" panose="02060603020205020403" pitchFamily="18" charset="0"/>
                <a:cs typeface="MS PGothic" pitchFamily="34" charset="-128"/>
              </a:rPr>
              <a:t>Question Formulation Technique (QFT) </a:t>
            </a:r>
            <a:r>
              <a:rPr lang="en-US" dirty="0" smtClean="0">
                <a:latin typeface="Rockwell" panose="02060603020205020403" pitchFamily="18" charset="0"/>
                <a:cs typeface="MS PGothic" pitchFamily="34" charset="-128"/>
              </a:rPr>
              <a:t>in Action</a:t>
            </a:r>
            <a:endParaRPr lang="en-US" dirty="0">
              <a:latin typeface="Rockwell" panose="02060603020205020403" pitchFamily="18" charset="0"/>
              <a:cs typeface="MS PGothic" pitchFamily="34" charset="-128"/>
            </a:endParaRPr>
          </a:p>
        </p:txBody>
      </p:sp>
      <p:sp>
        <p:nvSpPr>
          <p:cNvPr id="129027" name="Content Placeholder 2"/>
          <p:cNvSpPr>
            <a:spLocks noGrp="1"/>
          </p:cNvSpPr>
          <p:nvPr>
            <p:ph idx="1"/>
          </p:nvPr>
        </p:nvSpPr>
        <p:spPr>
          <a:xfrm>
            <a:off x="2286448" y="4981273"/>
            <a:ext cx="4862498" cy="712497"/>
          </a:xfrm>
        </p:spPr>
        <p:txBody>
          <a:bodyPr/>
          <a:lstStyle/>
          <a:p>
            <a:pPr marL="0" indent="0" algn="ctr">
              <a:buNone/>
            </a:pPr>
            <a:r>
              <a:rPr lang="en-US" altLang="en-US" dirty="0">
                <a:solidFill>
                  <a:schemeClr val="tx1"/>
                </a:solidFill>
                <a:ea typeface="MS PGothic" pitchFamily="34" charset="-128"/>
                <a:hlinkClick r:id="rId2"/>
              </a:rPr>
              <a:t>http://rightquestion.org/qft-in-action/</a:t>
            </a:r>
            <a:endParaRPr lang="en-US" altLang="en-US" dirty="0" smtClean="0">
              <a:solidFill>
                <a:schemeClr val="tx1"/>
              </a:solidFill>
              <a:ea typeface="MS PGothic" pitchFamily="34" charset="-128"/>
            </a:endParaRPr>
          </a:p>
        </p:txBody>
      </p:sp>
      <p:pic>
        <p:nvPicPr>
          <p:cNvPr id="2" name="Picture 1"/>
          <p:cNvPicPr>
            <a:picLocks noChangeAspect="1"/>
          </p:cNvPicPr>
          <p:nvPr/>
        </p:nvPicPr>
        <p:blipFill rotWithShape="1">
          <a:blip r:embed="rId3">
            <a:extLst>
              <a:ext uri="{28A0092B-C50C-407E-A947-70E740481C1C}">
                <a14:useLocalDpi xmlns:a14="http://schemas.microsoft.com/office/drawing/2010/main" val="0"/>
              </a:ext>
            </a:extLst>
          </a:blip>
          <a:srcRect l="4864" b="27953"/>
          <a:stretch/>
        </p:blipFill>
        <p:spPr>
          <a:xfrm>
            <a:off x="1401098" y="2056888"/>
            <a:ext cx="6369064" cy="2707976"/>
          </a:xfrm>
          <a:prstGeom prst="rect">
            <a:avLst/>
          </a:prstGeom>
        </p:spPr>
      </p:pic>
    </p:spTree>
    <p:extLst>
      <p:ext uri="{BB962C8B-B14F-4D97-AF65-F5344CB8AC3E}">
        <p14:creationId xmlns:p14="http://schemas.microsoft.com/office/powerpoint/2010/main" val="231958720"/>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1" name="Title 1"/>
          <p:cNvSpPr>
            <a:spLocks noGrp="1"/>
          </p:cNvSpPr>
          <p:nvPr>
            <p:ph type="title"/>
          </p:nvPr>
        </p:nvSpPr>
        <p:spPr>
          <a:xfrm>
            <a:off x="277905" y="4702502"/>
            <a:ext cx="8350268" cy="1381126"/>
          </a:xfrm>
        </p:spPr>
        <p:txBody>
          <a:bodyPr>
            <a:normAutofit fontScale="90000"/>
          </a:bodyPr>
          <a:lstStyle/>
          <a:p>
            <a:pPr algn="ctr" fontAlgn="base"/>
            <a:r>
              <a:rPr lang="en-US" sz="4000" dirty="0"/>
              <a:t>Working on a Challenge by Using the Question Formulation Technique (QFT)</a:t>
            </a:r>
          </a:p>
        </p:txBody>
      </p:sp>
      <p:pic>
        <p:nvPicPr>
          <p:cNvPr id="4" name="Picture Placeholder 3" descr="Screenshot 2015-09-16 15.08.22.png"/>
          <p:cNvPicPr>
            <a:picLocks noGrp="1" noChangeAspect="1"/>
          </p:cNvPicPr>
          <p:nvPr>
            <p:ph type="pic" idx="1"/>
          </p:nvPr>
        </p:nvPicPr>
        <p:blipFill>
          <a:blip r:embed="rId3">
            <a:extLst>
              <a:ext uri="{28A0092B-C50C-407E-A947-70E740481C1C}">
                <a14:useLocalDpi xmlns:a14="http://schemas.microsoft.com/office/drawing/2010/main" val="0"/>
              </a:ext>
            </a:extLst>
          </a:blip>
          <a:srcRect l="7162" r="7162"/>
          <a:stretch>
            <a:fillRect/>
          </a:stretch>
        </p:blipFill>
        <p:spPr/>
      </p:pic>
    </p:spTree>
    <p:extLst>
      <p:ext uri="{BB962C8B-B14F-4D97-AF65-F5344CB8AC3E}">
        <p14:creationId xmlns:p14="http://schemas.microsoft.com/office/powerpoint/2010/main" val="37074015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Session Agenda</a:t>
            </a:r>
            <a:endParaRPr lang="en-US" dirty="0"/>
          </a:p>
        </p:txBody>
      </p:sp>
      <p:sp>
        <p:nvSpPr>
          <p:cNvPr id="3" name="Content Placeholder 2"/>
          <p:cNvSpPr>
            <a:spLocks noGrp="1"/>
          </p:cNvSpPr>
          <p:nvPr>
            <p:ph idx="1"/>
          </p:nvPr>
        </p:nvSpPr>
        <p:spPr>
          <a:xfrm>
            <a:off x="380487" y="1348806"/>
            <a:ext cx="8173578" cy="4144963"/>
          </a:xfrm>
        </p:spPr>
        <p:txBody>
          <a:bodyPr>
            <a:noAutofit/>
          </a:bodyPr>
          <a:lstStyle/>
          <a:p>
            <a:pPr fontAlgn="base"/>
            <a:r>
              <a:rPr lang="en-US" sz="3200" dirty="0" smtClean="0">
                <a:solidFill>
                  <a:schemeClr val="tx1"/>
                </a:solidFill>
              </a:rPr>
              <a:t>Why </a:t>
            </a:r>
            <a:r>
              <a:rPr lang="en-US" sz="3200" dirty="0">
                <a:solidFill>
                  <a:schemeClr val="tx1"/>
                </a:solidFill>
              </a:rPr>
              <a:t>Work on Teaching Students to Ask their Own Questions?</a:t>
            </a:r>
          </a:p>
          <a:p>
            <a:pPr fontAlgn="base"/>
            <a:r>
              <a:rPr lang="en-US" sz="3200" dirty="0">
                <a:solidFill>
                  <a:schemeClr val="tx1"/>
                </a:solidFill>
              </a:rPr>
              <a:t>Working on a Challenge by Using the Question Formulation Technique (QFT)</a:t>
            </a:r>
          </a:p>
          <a:p>
            <a:pPr fontAlgn="base"/>
            <a:r>
              <a:rPr lang="en-US" sz="3200" dirty="0" smtClean="0">
                <a:solidFill>
                  <a:schemeClr val="tx1"/>
                </a:solidFill>
              </a:rPr>
              <a:t>Peeking into the “Black Box”: Three Thinking Abilities</a:t>
            </a:r>
          </a:p>
          <a:p>
            <a:pPr lvl="0" fontAlgn="base"/>
            <a:r>
              <a:rPr lang="en-US" sz="3200" dirty="0" smtClean="0">
                <a:solidFill>
                  <a:schemeClr val="tx1"/>
                </a:solidFill>
              </a:rPr>
              <a:t>A </a:t>
            </a:r>
            <a:r>
              <a:rPr lang="en-US" sz="3200" dirty="0">
                <a:solidFill>
                  <a:schemeClr val="tx1"/>
                </a:solidFill>
              </a:rPr>
              <a:t>PNW </a:t>
            </a:r>
            <a:r>
              <a:rPr lang="en-US" sz="3200" dirty="0" smtClean="0">
                <a:solidFill>
                  <a:schemeClr val="tx1"/>
                </a:solidFill>
              </a:rPr>
              <a:t>Example </a:t>
            </a:r>
            <a:r>
              <a:rPr lang="en-US" sz="3200" dirty="0">
                <a:solidFill>
                  <a:schemeClr val="tx1"/>
                </a:solidFill>
              </a:rPr>
              <a:t>of QFT in the </a:t>
            </a:r>
            <a:r>
              <a:rPr lang="en-US" sz="3200" dirty="0" smtClean="0">
                <a:solidFill>
                  <a:schemeClr val="tx1"/>
                </a:solidFill>
              </a:rPr>
              <a:t>Classroom, Presented by Gregory Brown</a:t>
            </a:r>
            <a:endParaRPr lang="en-US" sz="3200" dirty="0">
              <a:solidFill>
                <a:schemeClr val="tx1"/>
              </a:solidFill>
            </a:endParaRPr>
          </a:p>
          <a:p>
            <a:pPr fontAlgn="base"/>
            <a:endParaRPr lang="en-US" sz="3200" dirty="0">
              <a:solidFill>
                <a:schemeClr val="tx1"/>
              </a:solidFill>
            </a:endParaRPr>
          </a:p>
        </p:txBody>
      </p:sp>
    </p:spTree>
    <p:extLst>
      <p:ext uri="{BB962C8B-B14F-4D97-AF65-F5344CB8AC3E}">
        <p14:creationId xmlns:p14="http://schemas.microsoft.com/office/powerpoint/2010/main" val="3656719684"/>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Title 1"/>
          <p:cNvSpPr>
            <a:spLocks noGrp="1"/>
          </p:cNvSpPr>
          <p:nvPr>
            <p:ph type="title"/>
          </p:nvPr>
        </p:nvSpPr>
        <p:spPr>
          <a:xfrm>
            <a:off x="392113" y="544513"/>
            <a:ext cx="7742237" cy="1116012"/>
          </a:xfrm>
        </p:spPr>
        <p:txBody>
          <a:bodyPr/>
          <a:lstStyle/>
          <a:p>
            <a:pPr eaLnBrk="1" hangingPunct="1"/>
            <a:r>
              <a:rPr lang="en-US" altLang="en-US" sz="4200" dirty="0" smtClean="0"/>
              <a:t>Rules for Producing Questions</a:t>
            </a:r>
          </a:p>
        </p:txBody>
      </p:sp>
      <p:sp>
        <p:nvSpPr>
          <p:cNvPr id="5" name="Rounded Rectangle 11"/>
          <p:cNvSpPr>
            <a:spLocks noChangeArrowheads="1"/>
          </p:cNvSpPr>
          <p:nvPr/>
        </p:nvSpPr>
        <p:spPr bwMode="auto">
          <a:xfrm>
            <a:off x="498475" y="2055813"/>
            <a:ext cx="8175625" cy="4384675"/>
          </a:xfrm>
          <a:prstGeom prst="roundRect">
            <a:avLst>
              <a:gd name="adj" fmla="val 16667"/>
            </a:avLst>
          </a:prstGeom>
          <a:ln/>
          <a:extLst/>
        </p:spPr>
        <p:style>
          <a:lnRef idx="2">
            <a:schemeClr val="accent3">
              <a:shade val="50000"/>
            </a:schemeClr>
          </a:lnRef>
          <a:fillRef idx="1">
            <a:schemeClr val="accent3"/>
          </a:fillRef>
          <a:effectRef idx="0">
            <a:schemeClr val="accent3"/>
          </a:effectRef>
          <a:fontRef idx="minor">
            <a:schemeClr val="lt1"/>
          </a:fontRef>
        </p:style>
        <p:txBody>
          <a:bodyPr/>
          <a:lstStyle>
            <a:lvl1pPr marL="222250" indent="-222250">
              <a:defRPr sz="2400">
                <a:solidFill>
                  <a:schemeClr val="tx1"/>
                </a:solidFill>
                <a:latin typeface="Rockwell" panose="02060603020205020403" pitchFamily="18" charset="0"/>
                <a:ea typeface="MS PGothic" pitchFamily="34" charset="-128"/>
              </a:defRPr>
            </a:lvl1pPr>
            <a:lvl2pPr marL="37931725" indent="-37474525">
              <a:defRPr sz="2400">
                <a:solidFill>
                  <a:schemeClr val="tx1"/>
                </a:solidFill>
                <a:latin typeface="Rockwell" panose="02060603020205020403" pitchFamily="18" charset="0"/>
                <a:ea typeface="MS PGothic" pitchFamily="34" charset="-128"/>
              </a:defRPr>
            </a:lvl2pPr>
            <a:lvl3pPr>
              <a:defRPr sz="2400">
                <a:solidFill>
                  <a:schemeClr val="tx1"/>
                </a:solidFill>
                <a:latin typeface="Rockwell" panose="02060603020205020403" pitchFamily="18" charset="0"/>
                <a:ea typeface="MS PGothic" pitchFamily="34" charset="-128"/>
              </a:defRPr>
            </a:lvl3pPr>
            <a:lvl4pPr>
              <a:defRPr sz="2400">
                <a:solidFill>
                  <a:schemeClr val="tx1"/>
                </a:solidFill>
                <a:latin typeface="Rockwell" panose="02060603020205020403" pitchFamily="18" charset="0"/>
                <a:ea typeface="MS PGothic" pitchFamily="34" charset="-128"/>
              </a:defRPr>
            </a:lvl4pPr>
            <a:lvl5pPr>
              <a:defRPr sz="2400">
                <a:solidFill>
                  <a:schemeClr val="tx1"/>
                </a:solidFill>
                <a:latin typeface="Rockwell" panose="02060603020205020403" pitchFamily="18" charset="0"/>
                <a:ea typeface="MS PGothic" pitchFamily="34" charset="-128"/>
              </a:defRPr>
            </a:lvl5pPr>
            <a:lvl6pPr marL="457200" eaLnBrk="0" fontAlgn="base" hangingPunct="0">
              <a:spcBef>
                <a:spcPct val="0"/>
              </a:spcBef>
              <a:spcAft>
                <a:spcPct val="0"/>
              </a:spcAft>
              <a:defRPr sz="2400">
                <a:solidFill>
                  <a:schemeClr val="tx1"/>
                </a:solidFill>
                <a:latin typeface="Rockwell" panose="02060603020205020403" pitchFamily="18" charset="0"/>
                <a:ea typeface="MS PGothic" pitchFamily="34" charset="-128"/>
              </a:defRPr>
            </a:lvl6pPr>
            <a:lvl7pPr marL="914400" eaLnBrk="0" fontAlgn="base" hangingPunct="0">
              <a:spcBef>
                <a:spcPct val="0"/>
              </a:spcBef>
              <a:spcAft>
                <a:spcPct val="0"/>
              </a:spcAft>
              <a:defRPr sz="2400">
                <a:solidFill>
                  <a:schemeClr val="tx1"/>
                </a:solidFill>
                <a:latin typeface="Rockwell" panose="02060603020205020403" pitchFamily="18" charset="0"/>
                <a:ea typeface="MS PGothic" pitchFamily="34" charset="-128"/>
              </a:defRPr>
            </a:lvl7pPr>
            <a:lvl8pPr marL="1371600" eaLnBrk="0" fontAlgn="base" hangingPunct="0">
              <a:spcBef>
                <a:spcPct val="0"/>
              </a:spcBef>
              <a:spcAft>
                <a:spcPct val="0"/>
              </a:spcAft>
              <a:defRPr sz="2400">
                <a:solidFill>
                  <a:schemeClr val="tx1"/>
                </a:solidFill>
                <a:latin typeface="Rockwell" panose="02060603020205020403" pitchFamily="18" charset="0"/>
                <a:ea typeface="MS PGothic" pitchFamily="34" charset="-128"/>
              </a:defRPr>
            </a:lvl8pPr>
            <a:lvl9pPr marL="1828800" eaLnBrk="0" fontAlgn="base" hangingPunct="0">
              <a:spcBef>
                <a:spcPct val="0"/>
              </a:spcBef>
              <a:spcAft>
                <a:spcPct val="0"/>
              </a:spcAft>
              <a:defRPr sz="2400">
                <a:solidFill>
                  <a:schemeClr val="tx1"/>
                </a:solidFill>
                <a:latin typeface="Rockwell" panose="02060603020205020403" pitchFamily="18" charset="0"/>
                <a:ea typeface="MS PGothic" pitchFamily="34" charset="-128"/>
              </a:defRPr>
            </a:lvl9pPr>
          </a:lstStyle>
          <a:p>
            <a:pPr marL="222250" marR="0" lvl="0" indent="-222250" algn="l" defTabSz="914400" rtl="0" eaLnBrk="1" fontAlgn="base" latinLnBrk="0" hangingPunct="1">
              <a:lnSpc>
                <a:spcPct val="100000"/>
              </a:lnSpc>
              <a:spcBef>
                <a:spcPct val="0"/>
              </a:spcBef>
              <a:spcAft>
                <a:spcPts val="1800"/>
              </a:spcAft>
              <a:buClrTx/>
              <a:buSzTx/>
              <a:buFontTx/>
              <a:buNone/>
              <a:tabLst/>
              <a:defRPr/>
            </a:pPr>
            <a:r>
              <a:rPr kumimoji="0" lang="en-US" altLang="en-US" sz="3200" b="0" i="0" u="none" strike="noStrike" kern="1200" cap="none" spc="0" normalizeH="0" baseline="0" noProof="0" dirty="0" smtClean="0">
                <a:ln>
                  <a:noFill/>
                </a:ln>
                <a:solidFill>
                  <a:prstClr val="white"/>
                </a:solidFill>
                <a:effectLst/>
                <a:uLnTx/>
                <a:uFillTx/>
                <a:latin typeface="+mn-lt"/>
              </a:rPr>
              <a:t>1. Ask as many questions as you can</a:t>
            </a:r>
          </a:p>
          <a:p>
            <a:pPr marL="222250" marR="0" lvl="0" indent="-222250" algn="l" defTabSz="914400" rtl="0" eaLnBrk="1" fontAlgn="base" latinLnBrk="0" hangingPunct="1">
              <a:lnSpc>
                <a:spcPct val="100000"/>
              </a:lnSpc>
              <a:spcBef>
                <a:spcPct val="0"/>
              </a:spcBef>
              <a:spcAft>
                <a:spcPts val="1800"/>
              </a:spcAft>
              <a:buClrTx/>
              <a:buSzTx/>
              <a:buFontTx/>
              <a:buNone/>
              <a:tabLst/>
              <a:defRPr/>
            </a:pPr>
            <a:r>
              <a:rPr kumimoji="0" lang="en-US" altLang="en-US" sz="3200" b="0" i="0" u="none" strike="noStrike" kern="1200" cap="none" spc="0" normalizeH="0" baseline="0" noProof="0" dirty="0" smtClean="0">
                <a:ln>
                  <a:noFill/>
                </a:ln>
                <a:solidFill>
                  <a:prstClr val="white"/>
                </a:solidFill>
                <a:effectLst/>
                <a:uLnTx/>
                <a:uFillTx/>
                <a:latin typeface="+mn-lt"/>
              </a:rPr>
              <a:t>2. Do not stop to answer, judge, or discuss</a:t>
            </a:r>
          </a:p>
          <a:p>
            <a:pPr marL="222250" marR="0" lvl="0" indent="-222250" algn="l" defTabSz="914400" rtl="0" eaLnBrk="1" fontAlgn="base" latinLnBrk="0" hangingPunct="1">
              <a:lnSpc>
                <a:spcPct val="100000"/>
              </a:lnSpc>
              <a:spcBef>
                <a:spcPct val="0"/>
              </a:spcBef>
              <a:spcAft>
                <a:spcPts val="1800"/>
              </a:spcAft>
              <a:buClrTx/>
              <a:buSzTx/>
              <a:buFontTx/>
              <a:buNone/>
              <a:tabLst/>
              <a:defRPr/>
            </a:pPr>
            <a:r>
              <a:rPr kumimoji="0" lang="en-US" altLang="en-US" sz="3200" b="0" i="0" u="none" strike="noStrike" kern="1200" cap="none" spc="0" normalizeH="0" baseline="0" noProof="0" dirty="0" smtClean="0">
                <a:ln>
                  <a:noFill/>
                </a:ln>
                <a:solidFill>
                  <a:prstClr val="white"/>
                </a:solidFill>
                <a:effectLst/>
                <a:uLnTx/>
                <a:uFillTx/>
                <a:latin typeface="+mn-lt"/>
              </a:rPr>
              <a:t>3. Write down every question exactly as stated</a:t>
            </a:r>
          </a:p>
          <a:p>
            <a:pPr marL="222250" marR="0" lvl="0" indent="-222250" algn="l" defTabSz="914400" rtl="0" eaLnBrk="1" fontAlgn="base" latinLnBrk="0" hangingPunct="1">
              <a:lnSpc>
                <a:spcPct val="100000"/>
              </a:lnSpc>
              <a:spcBef>
                <a:spcPct val="0"/>
              </a:spcBef>
              <a:spcAft>
                <a:spcPts val="1800"/>
              </a:spcAft>
              <a:buClrTx/>
              <a:buSzTx/>
              <a:buFontTx/>
              <a:buNone/>
              <a:tabLst/>
              <a:defRPr/>
            </a:pPr>
            <a:r>
              <a:rPr kumimoji="0" lang="en-US" altLang="en-US" sz="3200" b="0" i="0" u="none" strike="noStrike" kern="1200" cap="none" spc="0" normalizeH="0" baseline="0" noProof="0" dirty="0" smtClean="0">
                <a:ln>
                  <a:noFill/>
                </a:ln>
                <a:solidFill>
                  <a:prstClr val="white"/>
                </a:solidFill>
                <a:effectLst/>
                <a:uLnTx/>
                <a:uFillTx/>
                <a:latin typeface="+mn-lt"/>
              </a:rPr>
              <a:t>4. Change any statements into questions</a:t>
            </a:r>
          </a:p>
          <a:p>
            <a:pPr marL="222250" marR="0" lvl="0" indent="-222250" algn="ctr" defTabSz="914400" rtl="0" eaLnBrk="1" fontAlgn="base" latinLnBrk="0" hangingPunct="1">
              <a:lnSpc>
                <a:spcPct val="100000"/>
              </a:lnSpc>
              <a:spcBef>
                <a:spcPct val="0"/>
              </a:spcBef>
              <a:spcAft>
                <a:spcPts val="1800"/>
              </a:spcAft>
              <a:buClrTx/>
              <a:buSzTx/>
              <a:buFontTx/>
              <a:buNone/>
              <a:tabLst/>
              <a:defRPr/>
            </a:pPr>
            <a:endParaRPr kumimoji="0" lang="en-US" altLang="en-US" sz="2800" b="0" i="0" u="none" strike="noStrike" kern="1200" cap="none" spc="0" normalizeH="0" baseline="0" noProof="0" dirty="0" smtClean="0">
              <a:ln>
                <a:noFill/>
              </a:ln>
              <a:solidFill>
                <a:prstClr val="white"/>
              </a:solidFill>
              <a:effectLst/>
              <a:uLnTx/>
              <a:uFillTx/>
              <a:latin typeface="+mn-lt"/>
            </a:endParaRPr>
          </a:p>
        </p:txBody>
      </p:sp>
    </p:spTree>
    <p:extLst>
      <p:ext uri="{BB962C8B-B14F-4D97-AF65-F5344CB8AC3E}">
        <p14:creationId xmlns:p14="http://schemas.microsoft.com/office/powerpoint/2010/main" val="361147141"/>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Title 1"/>
          <p:cNvSpPr>
            <a:spLocks noGrp="1"/>
          </p:cNvSpPr>
          <p:nvPr>
            <p:ph type="title"/>
          </p:nvPr>
        </p:nvSpPr>
        <p:spPr/>
        <p:txBody>
          <a:bodyPr/>
          <a:lstStyle/>
          <a:p>
            <a:pPr eaLnBrk="1" hangingPunct="1"/>
            <a:r>
              <a:rPr lang="en-US" altLang="en-US" sz="4400" dirty="0" smtClean="0"/>
              <a:t>Producing Questions</a:t>
            </a:r>
          </a:p>
        </p:txBody>
      </p:sp>
      <p:sp>
        <p:nvSpPr>
          <p:cNvPr id="102403" name="Content Placeholder 2"/>
          <p:cNvSpPr>
            <a:spLocks noGrp="1"/>
          </p:cNvSpPr>
          <p:nvPr>
            <p:ph idx="1"/>
          </p:nvPr>
        </p:nvSpPr>
        <p:spPr>
          <a:xfrm>
            <a:off x="333664" y="1600200"/>
            <a:ext cx="8545513" cy="5022273"/>
          </a:xfrm>
        </p:spPr>
        <p:txBody>
          <a:bodyPr/>
          <a:lstStyle/>
          <a:p>
            <a:pPr marL="514350" indent="-514350" eaLnBrk="1" hangingPunct="1">
              <a:lnSpc>
                <a:spcPct val="90000"/>
              </a:lnSpc>
              <a:buFont typeface="Wingdings" panose="05000000000000000000" pitchFamily="2" charset="2"/>
              <a:buAutoNum type="arabicPeriod"/>
            </a:pPr>
            <a:r>
              <a:rPr lang="en-US" altLang="en-US" sz="3200" dirty="0" smtClean="0">
                <a:solidFill>
                  <a:srgbClr val="000000"/>
                </a:solidFill>
              </a:rPr>
              <a:t>Ask Questions</a:t>
            </a:r>
          </a:p>
          <a:p>
            <a:pPr marL="514350" indent="-514350" eaLnBrk="1" hangingPunct="1">
              <a:lnSpc>
                <a:spcPct val="90000"/>
              </a:lnSpc>
              <a:buFont typeface="Wingdings" panose="05000000000000000000" pitchFamily="2" charset="2"/>
              <a:buAutoNum type="arabicPeriod"/>
            </a:pPr>
            <a:r>
              <a:rPr lang="en-US" altLang="en-US" sz="3200" dirty="0" smtClean="0">
                <a:solidFill>
                  <a:srgbClr val="000000"/>
                </a:solidFill>
              </a:rPr>
              <a:t>Follow the Rules</a:t>
            </a:r>
          </a:p>
          <a:p>
            <a:pPr lvl="3" eaLnBrk="1" hangingPunct="1">
              <a:lnSpc>
                <a:spcPct val="90000"/>
              </a:lnSpc>
            </a:pPr>
            <a:r>
              <a:rPr lang="en-US" altLang="en-US" sz="2400" dirty="0" smtClean="0">
                <a:solidFill>
                  <a:schemeClr val="tx1"/>
                </a:solidFill>
              </a:rPr>
              <a:t>Ask as many questions as you can.</a:t>
            </a:r>
          </a:p>
          <a:p>
            <a:pPr lvl="3" eaLnBrk="1" hangingPunct="1">
              <a:lnSpc>
                <a:spcPct val="90000"/>
              </a:lnSpc>
            </a:pPr>
            <a:r>
              <a:rPr lang="en-US" altLang="en-US" sz="2400" dirty="0" smtClean="0">
                <a:solidFill>
                  <a:schemeClr val="tx1"/>
                </a:solidFill>
              </a:rPr>
              <a:t>Do not stop to answer, judge, or discuss.</a:t>
            </a:r>
          </a:p>
          <a:p>
            <a:pPr lvl="3" eaLnBrk="1" hangingPunct="1">
              <a:lnSpc>
                <a:spcPct val="90000"/>
              </a:lnSpc>
            </a:pPr>
            <a:r>
              <a:rPr lang="en-US" altLang="en-US" sz="2400" dirty="0" smtClean="0">
                <a:solidFill>
                  <a:schemeClr val="tx1"/>
                </a:solidFill>
              </a:rPr>
              <a:t>Write down every question exactly as it was stated.</a:t>
            </a:r>
          </a:p>
          <a:p>
            <a:pPr lvl="3" eaLnBrk="1" hangingPunct="1">
              <a:lnSpc>
                <a:spcPct val="90000"/>
              </a:lnSpc>
            </a:pPr>
            <a:r>
              <a:rPr lang="en-US" altLang="en-US" sz="2400" dirty="0" smtClean="0">
                <a:solidFill>
                  <a:schemeClr val="tx1"/>
                </a:solidFill>
              </a:rPr>
              <a:t>Change any statements into questions.</a:t>
            </a:r>
          </a:p>
          <a:p>
            <a:pPr marL="514350" indent="-514350" eaLnBrk="1" hangingPunct="1">
              <a:lnSpc>
                <a:spcPct val="90000"/>
              </a:lnSpc>
              <a:buFont typeface="Wingdings" panose="05000000000000000000" pitchFamily="2" charset="2"/>
              <a:buAutoNum type="arabicPeriod"/>
            </a:pPr>
            <a:r>
              <a:rPr lang="en-US" altLang="en-US" sz="3200" dirty="0" smtClean="0">
                <a:solidFill>
                  <a:srgbClr val="000000"/>
                </a:solidFill>
              </a:rPr>
              <a:t>Number the Questions</a:t>
            </a:r>
          </a:p>
          <a:p>
            <a:pPr marL="514350" indent="-514350" algn="ctr" eaLnBrk="1" hangingPunct="1">
              <a:lnSpc>
                <a:spcPct val="90000"/>
              </a:lnSpc>
              <a:buFont typeface="Wingdings" panose="05000000000000000000" pitchFamily="2" charset="2"/>
              <a:buAutoNum type="arabicPeriod"/>
            </a:pPr>
            <a:endParaRPr lang="en-US" altLang="en-US" sz="2800" dirty="0" smtClean="0"/>
          </a:p>
        </p:txBody>
      </p:sp>
    </p:spTree>
    <p:extLst>
      <p:ext uri="{BB962C8B-B14F-4D97-AF65-F5344CB8AC3E}">
        <p14:creationId xmlns:p14="http://schemas.microsoft.com/office/powerpoint/2010/main" val="3063151731"/>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Title 1"/>
          <p:cNvSpPr>
            <a:spLocks noGrp="1"/>
          </p:cNvSpPr>
          <p:nvPr>
            <p:ph type="title"/>
          </p:nvPr>
        </p:nvSpPr>
        <p:spPr>
          <a:xfrm>
            <a:off x="498475" y="484188"/>
            <a:ext cx="7556500" cy="798922"/>
          </a:xfrm>
        </p:spPr>
        <p:txBody>
          <a:bodyPr/>
          <a:lstStyle/>
          <a:p>
            <a:pPr eaLnBrk="1" hangingPunct="1"/>
            <a:r>
              <a:rPr lang="en-US" altLang="en-US" sz="4000" dirty="0" smtClean="0"/>
              <a:t>Question Focus:</a:t>
            </a:r>
          </a:p>
        </p:txBody>
      </p:sp>
      <p:sp>
        <p:nvSpPr>
          <p:cNvPr id="104451" name="Content Placeholder 2"/>
          <p:cNvSpPr>
            <a:spLocks noGrp="1"/>
          </p:cNvSpPr>
          <p:nvPr>
            <p:ph idx="1"/>
          </p:nvPr>
        </p:nvSpPr>
        <p:spPr>
          <a:xfrm>
            <a:off x="498475" y="2238894"/>
            <a:ext cx="8201773" cy="2485243"/>
          </a:xfrm>
        </p:spPr>
        <p:txBody>
          <a:bodyPr>
            <a:noAutofit/>
          </a:bodyPr>
          <a:lstStyle/>
          <a:p>
            <a:pPr marL="0" indent="0" eaLnBrk="1" hangingPunct="1">
              <a:spcBef>
                <a:spcPts val="0"/>
              </a:spcBef>
              <a:buNone/>
            </a:pPr>
            <a:r>
              <a:rPr lang="en-US" altLang="en-US" sz="5600" dirty="0" smtClean="0">
                <a:solidFill>
                  <a:schemeClr val="accent1"/>
                </a:solidFill>
              </a:rPr>
              <a:t>Some students are not asking questions.</a:t>
            </a:r>
          </a:p>
        </p:txBody>
      </p:sp>
    </p:spTree>
    <p:extLst>
      <p:ext uri="{BB962C8B-B14F-4D97-AF65-F5344CB8AC3E}">
        <p14:creationId xmlns:p14="http://schemas.microsoft.com/office/powerpoint/2010/main" val="2543427627"/>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Title 1"/>
          <p:cNvSpPr>
            <a:spLocks noGrp="1"/>
          </p:cNvSpPr>
          <p:nvPr>
            <p:ph type="title"/>
          </p:nvPr>
        </p:nvSpPr>
        <p:spPr/>
        <p:txBody>
          <a:bodyPr>
            <a:normAutofit fontScale="90000"/>
          </a:bodyPr>
          <a:lstStyle/>
          <a:p>
            <a:pPr eaLnBrk="1" hangingPunct="1"/>
            <a:r>
              <a:rPr lang="en-US" altLang="en-US" sz="4000" smtClean="0"/>
              <a:t>Categorizing Questions: </a:t>
            </a:r>
            <a:br>
              <a:rPr lang="en-US" altLang="en-US" sz="4000" smtClean="0"/>
            </a:br>
            <a:r>
              <a:rPr lang="en-US" altLang="en-US" sz="4000" smtClean="0"/>
              <a:t>Closed/ Open</a:t>
            </a:r>
          </a:p>
        </p:txBody>
      </p:sp>
      <p:sp>
        <p:nvSpPr>
          <p:cNvPr id="46082" name="Content Placeholder 2"/>
          <p:cNvSpPr>
            <a:spLocks noGrp="1"/>
          </p:cNvSpPr>
          <p:nvPr>
            <p:ph idx="1"/>
          </p:nvPr>
        </p:nvSpPr>
        <p:spPr>
          <a:xfrm>
            <a:off x="498475" y="1981200"/>
            <a:ext cx="8362950" cy="4144963"/>
          </a:xfrm>
        </p:spPr>
        <p:txBody>
          <a:bodyPr/>
          <a:lstStyle/>
          <a:p>
            <a:pPr marL="0" indent="0" eaLnBrk="1" hangingPunct="1">
              <a:lnSpc>
                <a:spcPct val="90000"/>
              </a:lnSpc>
              <a:buFont typeface="Wingdings" panose="05000000000000000000" pitchFamily="2" charset="2"/>
              <a:buNone/>
            </a:pPr>
            <a:r>
              <a:rPr lang="en-US" altLang="en-US" sz="3000" u="sng" dirty="0" smtClean="0">
                <a:solidFill>
                  <a:srgbClr val="000000"/>
                </a:solidFill>
              </a:rPr>
              <a:t>Definitions</a:t>
            </a:r>
            <a:r>
              <a:rPr lang="en-US" altLang="en-US" sz="3000" dirty="0" smtClean="0">
                <a:solidFill>
                  <a:srgbClr val="000000"/>
                </a:solidFill>
              </a:rPr>
              <a:t>: </a:t>
            </a:r>
            <a:endParaRPr lang="en-US" altLang="en-US" sz="3000" b="1" dirty="0" smtClean="0">
              <a:solidFill>
                <a:srgbClr val="000000"/>
              </a:solidFill>
            </a:endParaRPr>
          </a:p>
          <a:p>
            <a:pPr lvl="1" eaLnBrk="1" hangingPunct="1">
              <a:lnSpc>
                <a:spcPct val="90000"/>
              </a:lnSpc>
            </a:pPr>
            <a:r>
              <a:rPr lang="en-US" altLang="en-US" b="1" dirty="0" smtClean="0">
                <a:solidFill>
                  <a:srgbClr val="000000"/>
                </a:solidFill>
              </a:rPr>
              <a:t>Closed-ended </a:t>
            </a:r>
            <a:r>
              <a:rPr lang="en-US" altLang="en-US" dirty="0" smtClean="0">
                <a:solidFill>
                  <a:srgbClr val="000000"/>
                </a:solidFill>
              </a:rPr>
              <a:t>questions can be answered with a “yes” or  “no” or with a </a:t>
            </a:r>
            <a:r>
              <a:rPr lang="en-US" altLang="en-US" b="1" dirty="0" smtClean="0">
                <a:solidFill>
                  <a:srgbClr val="000000"/>
                </a:solidFill>
              </a:rPr>
              <a:t>one-word </a:t>
            </a:r>
            <a:r>
              <a:rPr lang="en-US" altLang="en-US" dirty="0" smtClean="0">
                <a:solidFill>
                  <a:srgbClr val="000000"/>
                </a:solidFill>
              </a:rPr>
              <a:t>answer.</a:t>
            </a:r>
          </a:p>
          <a:p>
            <a:pPr lvl="1" eaLnBrk="1" hangingPunct="1">
              <a:lnSpc>
                <a:spcPct val="90000"/>
              </a:lnSpc>
              <a:spcBef>
                <a:spcPts val="1800"/>
              </a:spcBef>
            </a:pPr>
            <a:r>
              <a:rPr lang="en-US" altLang="en-US" b="1" dirty="0" smtClean="0">
                <a:solidFill>
                  <a:srgbClr val="000000"/>
                </a:solidFill>
              </a:rPr>
              <a:t>Open-ended</a:t>
            </a:r>
            <a:r>
              <a:rPr lang="en-US" altLang="en-US" dirty="0" smtClean="0">
                <a:solidFill>
                  <a:srgbClr val="000000"/>
                </a:solidFill>
              </a:rPr>
              <a:t> questions require </a:t>
            </a:r>
          </a:p>
          <a:p>
            <a:pPr lvl="1" eaLnBrk="1" hangingPunct="1">
              <a:lnSpc>
                <a:spcPct val="90000"/>
              </a:lnSpc>
              <a:spcBef>
                <a:spcPct val="0"/>
              </a:spcBef>
              <a:spcAft>
                <a:spcPts val="1800"/>
              </a:spcAft>
              <a:buFont typeface="Wingdings" panose="05000000000000000000" pitchFamily="2" charset="2"/>
              <a:buNone/>
            </a:pPr>
            <a:r>
              <a:rPr lang="en-US" altLang="en-US" dirty="0" smtClean="0">
                <a:solidFill>
                  <a:srgbClr val="000000"/>
                </a:solidFill>
              </a:rPr>
              <a:t>  more </a:t>
            </a:r>
            <a:r>
              <a:rPr lang="en-US" altLang="en-US" b="1" dirty="0" smtClean="0">
                <a:solidFill>
                  <a:srgbClr val="000000"/>
                </a:solidFill>
              </a:rPr>
              <a:t>explanation</a:t>
            </a:r>
            <a:r>
              <a:rPr lang="en-US" altLang="en-US" dirty="0" smtClean="0">
                <a:solidFill>
                  <a:srgbClr val="000000"/>
                </a:solidFill>
              </a:rPr>
              <a:t>. </a:t>
            </a:r>
          </a:p>
          <a:p>
            <a:pPr marL="0" indent="0" eaLnBrk="1" hangingPunct="1">
              <a:lnSpc>
                <a:spcPct val="90000"/>
              </a:lnSpc>
              <a:spcBef>
                <a:spcPct val="0"/>
              </a:spcBef>
              <a:buFont typeface="Wingdings" panose="05000000000000000000" pitchFamily="2" charset="2"/>
              <a:buNone/>
            </a:pPr>
            <a:r>
              <a:rPr lang="en-US" altLang="en-US" sz="3000" u="sng" dirty="0" smtClean="0">
                <a:solidFill>
                  <a:srgbClr val="000000"/>
                </a:solidFill>
              </a:rPr>
              <a:t>Directions</a:t>
            </a:r>
            <a:r>
              <a:rPr lang="en-US" altLang="en-US" sz="3000" dirty="0" smtClean="0">
                <a:solidFill>
                  <a:srgbClr val="000000"/>
                </a:solidFill>
              </a:rPr>
              <a:t>: Identify your questions as closed-ended or open-ended by </a:t>
            </a:r>
            <a:r>
              <a:rPr lang="en-US" altLang="en-US" sz="3000" b="1" dirty="0" smtClean="0">
                <a:solidFill>
                  <a:srgbClr val="000000"/>
                </a:solidFill>
              </a:rPr>
              <a:t>marking them </a:t>
            </a:r>
            <a:r>
              <a:rPr lang="en-US" altLang="en-US" sz="3000" dirty="0" smtClean="0">
                <a:solidFill>
                  <a:srgbClr val="000000"/>
                </a:solidFill>
              </a:rPr>
              <a:t>with a </a:t>
            </a:r>
            <a:r>
              <a:rPr lang="en-US" altLang="en-US" sz="3000" b="1" dirty="0" smtClean="0">
                <a:solidFill>
                  <a:srgbClr val="000000"/>
                </a:solidFill>
              </a:rPr>
              <a:t>“C”</a:t>
            </a:r>
            <a:r>
              <a:rPr lang="en-US" altLang="ja-JP" sz="3000" dirty="0" smtClean="0">
                <a:solidFill>
                  <a:srgbClr val="000000"/>
                </a:solidFill>
              </a:rPr>
              <a:t> or an </a:t>
            </a:r>
            <a:r>
              <a:rPr lang="en-US" altLang="en-US" sz="3000" b="1" dirty="0" smtClean="0">
                <a:solidFill>
                  <a:srgbClr val="000000"/>
                </a:solidFill>
              </a:rPr>
              <a:t>“</a:t>
            </a:r>
            <a:r>
              <a:rPr lang="en-US" altLang="ja-JP" sz="3000" b="1" dirty="0" smtClean="0">
                <a:solidFill>
                  <a:srgbClr val="000000"/>
                </a:solidFill>
              </a:rPr>
              <a:t>O.</a:t>
            </a:r>
            <a:r>
              <a:rPr lang="en-US" altLang="en-US" sz="3000" b="1" dirty="0" smtClean="0">
                <a:solidFill>
                  <a:srgbClr val="000000"/>
                </a:solidFill>
              </a:rPr>
              <a:t>”</a:t>
            </a:r>
            <a:endParaRPr lang="en-US" altLang="en-US" sz="3000" dirty="0" smtClean="0">
              <a:solidFill>
                <a:srgbClr val="000000"/>
              </a:solidFill>
            </a:endParaRPr>
          </a:p>
        </p:txBody>
      </p:sp>
    </p:spTree>
    <p:extLst>
      <p:ext uri="{BB962C8B-B14F-4D97-AF65-F5344CB8AC3E}">
        <p14:creationId xmlns:p14="http://schemas.microsoft.com/office/powerpoint/2010/main" val="345280744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46082">
                                            <p:txEl>
                                              <p:pRg st="1" end="1"/>
                                            </p:txEl>
                                          </p:spTgt>
                                        </p:tgtEl>
                                        <p:attrNameLst>
                                          <p:attrName>style.visibility</p:attrName>
                                        </p:attrNameLst>
                                      </p:cBhvr>
                                      <p:to>
                                        <p:strVal val="visible"/>
                                      </p:to>
                                    </p:set>
                                    <p:animEffect transition="in" filter="fade">
                                      <p:cBhvr>
                                        <p:cTn id="7" dur="500"/>
                                        <p:tgtEl>
                                          <p:spTgt spid="46082">
                                            <p:txEl>
                                              <p:pRg st="1" end="1"/>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46082">
                                            <p:txEl>
                                              <p:pRg st="2" end="2"/>
                                            </p:txEl>
                                          </p:spTgt>
                                        </p:tgtEl>
                                        <p:attrNameLst>
                                          <p:attrName>style.visibility</p:attrName>
                                        </p:attrNameLst>
                                      </p:cBhvr>
                                      <p:to>
                                        <p:strVal val="visible"/>
                                      </p:to>
                                    </p:set>
                                    <p:animEffect transition="in" filter="fade">
                                      <p:cBhvr>
                                        <p:cTn id="10" dur="500"/>
                                        <p:tgtEl>
                                          <p:spTgt spid="46082">
                                            <p:txEl>
                                              <p:pRg st="2" end="2"/>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46082">
                                            <p:txEl>
                                              <p:pRg st="3" end="3"/>
                                            </p:txEl>
                                          </p:spTgt>
                                        </p:tgtEl>
                                        <p:attrNameLst>
                                          <p:attrName>style.visibility</p:attrName>
                                        </p:attrNameLst>
                                      </p:cBhvr>
                                      <p:to>
                                        <p:strVal val="visible"/>
                                      </p:to>
                                    </p:set>
                                    <p:animEffect transition="in" filter="fade">
                                      <p:cBhvr>
                                        <p:cTn id="13" dur="500"/>
                                        <p:tgtEl>
                                          <p:spTgt spid="46082">
                                            <p:txEl>
                                              <p:pRg st="3" end="3"/>
                                            </p:txEl>
                                          </p:spTgt>
                                        </p:tgtEl>
                                      </p:cBhvr>
                                    </p:animEffect>
                                  </p:childTnLst>
                                </p:cTn>
                              </p:par>
                            </p:childTnLst>
                          </p:cTn>
                        </p:par>
                      </p:childTnLst>
                    </p:cTn>
                  </p:par>
                  <p:par>
                    <p:cTn id="14" fill="hold" nodeType="clickPar">
                      <p:stCondLst>
                        <p:cond delay="indefinite"/>
                      </p:stCondLst>
                      <p:childTnLst>
                        <p:par>
                          <p:cTn id="15" fill="hold" nodeType="withGroup">
                            <p:stCondLst>
                              <p:cond delay="0"/>
                            </p:stCondLst>
                            <p:childTnLst>
                              <p:par>
                                <p:cTn id="16" presetID="10" presetClass="entr" presetSubtype="0" fill="hold" nodeType="clickEffect">
                                  <p:stCondLst>
                                    <p:cond delay="0"/>
                                  </p:stCondLst>
                                  <p:childTnLst>
                                    <p:set>
                                      <p:cBhvr>
                                        <p:cTn id="17" dur="1" fill="hold">
                                          <p:stCondLst>
                                            <p:cond delay="0"/>
                                          </p:stCondLst>
                                        </p:cTn>
                                        <p:tgtEl>
                                          <p:spTgt spid="46082">
                                            <p:txEl>
                                              <p:pRg st="4" end="4"/>
                                            </p:txEl>
                                          </p:spTgt>
                                        </p:tgtEl>
                                        <p:attrNameLst>
                                          <p:attrName>style.visibility</p:attrName>
                                        </p:attrNameLst>
                                      </p:cBhvr>
                                      <p:to>
                                        <p:strVal val="visible"/>
                                      </p:to>
                                    </p:set>
                                    <p:animEffect transition="in" filter="fade">
                                      <p:cBhvr>
                                        <p:cTn id="18" dur="500"/>
                                        <p:tgtEl>
                                          <p:spTgt spid="46082">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Title 1"/>
          <p:cNvSpPr>
            <a:spLocks noGrp="1"/>
          </p:cNvSpPr>
          <p:nvPr>
            <p:ph type="title"/>
          </p:nvPr>
        </p:nvSpPr>
        <p:spPr/>
        <p:txBody>
          <a:bodyPr/>
          <a:lstStyle/>
          <a:p>
            <a:pPr eaLnBrk="1" hangingPunct="1"/>
            <a:r>
              <a:rPr lang="en-US" altLang="en-US" sz="4400" dirty="0" smtClean="0"/>
              <a:t>Discussion</a:t>
            </a:r>
          </a:p>
        </p:txBody>
      </p:sp>
      <p:graphicFrame>
        <p:nvGraphicFramePr>
          <p:cNvPr id="5" name="Content Placeholder 3"/>
          <p:cNvGraphicFramePr>
            <a:graphicFrameLocks noGrp="1"/>
          </p:cNvGraphicFramePr>
          <p:nvPr/>
        </p:nvGraphicFramePr>
        <p:xfrm>
          <a:off x="1216061" y="2235010"/>
          <a:ext cx="6676859" cy="339617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161864668"/>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Title 1"/>
          <p:cNvSpPr>
            <a:spLocks noGrp="1"/>
          </p:cNvSpPr>
          <p:nvPr>
            <p:ph type="title"/>
          </p:nvPr>
        </p:nvSpPr>
        <p:spPr/>
        <p:txBody>
          <a:bodyPr/>
          <a:lstStyle/>
          <a:p>
            <a:pPr eaLnBrk="1" hangingPunct="1"/>
            <a:r>
              <a:rPr lang="en-US" altLang="en-US" sz="4400" smtClean="0"/>
              <a:t>Discussion</a:t>
            </a:r>
          </a:p>
        </p:txBody>
      </p:sp>
      <p:graphicFrame>
        <p:nvGraphicFramePr>
          <p:cNvPr id="4" name="Content Placeholder 3"/>
          <p:cNvGraphicFramePr>
            <a:graphicFrameLocks noGrp="1"/>
          </p:cNvGraphicFramePr>
          <p:nvPr>
            <p:extLst/>
          </p:nvPr>
        </p:nvGraphicFramePr>
        <p:xfrm>
          <a:off x="1215266" y="2213961"/>
          <a:ext cx="6676859" cy="339617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491363434"/>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Subtitle 2"/>
          <p:cNvSpPr txBox="1">
            <a:spLocks/>
          </p:cNvSpPr>
          <p:nvPr/>
        </p:nvSpPr>
        <p:spPr bwMode="auto">
          <a:xfrm>
            <a:off x="862013" y="2281238"/>
            <a:ext cx="6400800" cy="17526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marL="342900" indent="-342900">
              <a:defRPr>
                <a:solidFill>
                  <a:schemeClr val="tx1"/>
                </a:solidFill>
                <a:latin typeface="Rockwell" panose="02060603020205020403" pitchFamily="18" charset="0"/>
                <a:ea typeface="MS PGothic" pitchFamily="34" charset="-128"/>
              </a:defRPr>
            </a:lvl1pPr>
            <a:lvl2pPr marL="37931725" indent="-37474525">
              <a:defRPr>
                <a:solidFill>
                  <a:schemeClr val="tx1"/>
                </a:solidFill>
                <a:latin typeface="Rockwell" panose="02060603020205020403" pitchFamily="18" charset="0"/>
                <a:ea typeface="MS PGothic" pitchFamily="34" charset="-128"/>
              </a:defRPr>
            </a:lvl2pPr>
            <a:lvl3pPr marL="1143000" indent="-228600">
              <a:defRPr>
                <a:solidFill>
                  <a:schemeClr val="tx1"/>
                </a:solidFill>
                <a:latin typeface="Rockwell" panose="02060603020205020403" pitchFamily="18" charset="0"/>
                <a:ea typeface="MS PGothic" pitchFamily="34" charset="-128"/>
              </a:defRPr>
            </a:lvl3pPr>
            <a:lvl4pPr marL="1600200" indent="-228600">
              <a:defRPr>
                <a:solidFill>
                  <a:schemeClr val="tx1"/>
                </a:solidFill>
                <a:latin typeface="Rockwell" panose="02060603020205020403" pitchFamily="18" charset="0"/>
                <a:ea typeface="MS PGothic" pitchFamily="34" charset="-128"/>
              </a:defRPr>
            </a:lvl4pPr>
            <a:lvl5pPr marL="2057400" indent="-228600">
              <a:defRPr>
                <a:solidFill>
                  <a:schemeClr val="tx1"/>
                </a:solidFill>
                <a:latin typeface="Rockwell" panose="02060603020205020403" pitchFamily="18"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Rockwell" panose="02060603020205020403" pitchFamily="18"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Rockwell" panose="02060603020205020403" pitchFamily="18"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Rockwell" panose="02060603020205020403" pitchFamily="18"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Rockwell" panose="02060603020205020403" pitchFamily="18" charset="0"/>
                <a:ea typeface="MS PGothic" pitchFamily="34" charset="-128"/>
              </a:defRPr>
            </a:lvl9pPr>
          </a:lstStyle>
          <a:p>
            <a:pPr marL="342900" marR="0" lvl="0" indent="-342900" algn="l" defTabSz="457200" rtl="0" eaLnBrk="1" fontAlgn="base" latinLnBrk="0" hangingPunct="1">
              <a:lnSpc>
                <a:spcPct val="100000"/>
              </a:lnSpc>
              <a:spcBef>
                <a:spcPct val="20000"/>
              </a:spcBef>
              <a:spcAft>
                <a:spcPct val="0"/>
              </a:spcAft>
              <a:buClrTx/>
              <a:buSzTx/>
              <a:buFont typeface="Arial" panose="020B0604020202020204" pitchFamily="34" charset="0"/>
              <a:buChar char="•"/>
              <a:tabLst/>
              <a:defRPr/>
            </a:pPr>
            <a:endParaRPr kumimoji="0" lang="en-US" altLang="en-US" sz="3200" b="1" i="0" u="none" strike="noStrike" kern="1200" cap="none" spc="0" normalizeH="0" baseline="0" noProof="0" smtClean="0">
              <a:ln>
                <a:noFill/>
              </a:ln>
              <a:solidFill>
                <a:prstClr val="black"/>
              </a:solidFill>
              <a:effectLst/>
              <a:uLnTx/>
              <a:uFillTx/>
              <a:latin typeface="Arial" panose="020B0604020202020204" pitchFamily="34" charset="0"/>
              <a:ea typeface="MS PGothic" pitchFamily="34" charset="-128"/>
              <a:cs typeface="+mn-cs"/>
            </a:endParaRPr>
          </a:p>
        </p:txBody>
      </p:sp>
      <p:sp>
        <p:nvSpPr>
          <p:cNvPr id="108547" name="Title 1"/>
          <p:cNvSpPr>
            <a:spLocks noGrp="1"/>
          </p:cNvSpPr>
          <p:nvPr>
            <p:ph type="title"/>
          </p:nvPr>
        </p:nvSpPr>
        <p:spPr/>
        <p:txBody>
          <a:bodyPr/>
          <a:lstStyle/>
          <a:p>
            <a:pPr eaLnBrk="1" hangingPunct="1"/>
            <a:r>
              <a:rPr lang="en-US" altLang="en-US" sz="4000" smtClean="0"/>
              <a:t>Improving Questions</a:t>
            </a:r>
          </a:p>
        </p:txBody>
      </p:sp>
      <p:sp>
        <p:nvSpPr>
          <p:cNvPr id="4" name="Content Placeholder 3"/>
          <p:cNvSpPr>
            <a:spLocks noGrp="1"/>
          </p:cNvSpPr>
          <p:nvPr>
            <p:ph idx="1"/>
          </p:nvPr>
        </p:nvSpPr>
        <p:spPr>
          <a:xfrm>
            <a:off x="457200" y="1905000"/>
            <a:ext cx="8229600" cy="4133850"/>
          </a:xfrm>
        </p:spPr>
        <p:txBody>
          <a:bodyPr/>
          <a:lstStyle/>
          <a:p>
            <a:pPr eaLnBrk="1" hangingPunct="1"/>
            <a:r>
              <a:rPr lang="en-US" altLang="en-US" sz="2800" dirty="0" smtClean="0">
                <a:solidFill>
                  <a:srgbClr val="000000"/>
                </a:solidFill>
                <a:latin typeface="+mj-lt"/>
              </a:rPr>
              <a:t>Take one </a:t>
            </a:r>
            <a:r>
              <a:rPr lang="en-US" altLang="en-US" sz="2800" b="1" dirty="0" smtClean="0">
                <a:solidFill>
                  <a:schemeClr val="tx1"/>
                </a:solidFill>
                <a:latin typeface="+mj-lt"/>
              </a:rPr>
              <a:t>closed-ended question</a:t>
            </a:r>
            <a:r>
              <a:rPr lang="en-US" altLang="en-US" sz="2800" b="1" dirty="0" smtClean="0">
                <a:solidFill>
                  <a:srgbClr val="9D90A0"/>
                </a:solidFill>
                <a:latin typeface="+mj-lt"/>
              </a:rPr>
              <a:t> </a:t>
            </a:r>
            <a:r>
              <a:rPr lang="en-US" altLang="en-US" sz="2800" dirty="0" smtClean="0">
                <a:solidFill>
                  <a:srgbClr val="000000"/>
                </a:solidFill>
                <a:latin typeface="+mj-lt"/>
              </a:rPr>
              <a:t>and change it</a:t>
            </a:r>
            <a:r>
              <a:rPr lang="en-US" altLang="en-US" sz="2800" b="1" dirty="0" smtClean="0">
                <a:solidFill>
                  <a:srgbClr val="000000"/>
                </a:solidFill>
                <a:latin typeface="+mj-lt"/>
              </a:rPr>
              <a:t> </a:t>
            </a:r>
            <a:r>
              <a:rPr lang="en-US" altLang="en-US" sz="2800" dirty="0" smtClean="0">
                <a:solidFill>
                  <a:srgbClr val="000000"/>
                </a:solidFill>
                <a:latin typeface="+mj-lt"/>
              </a:rPr>
              <a:t>into an </a:t>
            </a:r>
            <a:r>
              <a:rPr lang="en-US" altLang="en-US" sz="2800" b="1" dirty="0" smtClean="0">
                <a:solidFill>
                  <a:schemeClr val="tx1"/>
                </a:solidFill>
                <a:latin typeface="+mj-lt"/>
              </a:rPr>
              <a:t>open-ended question</a:t>
            </a:r>
            <a:r>
              <a:rPr lang="en-US" altLang="en-US" sz="2800" dirty="0" smtClean="0">
                <a:solidFill>
                  <a:srgbClr val="000000"/>
                </a:solidFill>
                <a:latin typeface="+mj-lt"/>
              </a:rPr>
              <a:t>.</a:t>
            </a:r>
          </a:p>
          <a:p>
            <a:pPr eaLnBrk="1" hangingPunct="1">
              <a:buFont typeface="Wingdings" panose="05000000000000000000" pitchFamily="2" charset="2"/>
              <a:buNone/>
            </a:pPr>
            <a:endParaRPr lang="en-US" altLang="en-US" dirty="0" smtClean="0">
              <a:solidFill>
                <a:srgbClr val="000000"/>
              </a:solidFill>
              <a:latin typeface="Gill Sans" charset="0"/>
            </a:endParaRPr>
          </a:p>
          <a:p>
            <a:pPr eaLnBrk="1" hangingPunct="1">
              <a:buFont typeface="Wingdings" panose="05000000000000000000" pitchFamily="2" charset="2"/>
              <a:buNone/>
            </a:pPr>
            <a:endParaRPr lang="en-US" altLang="en-US" dirty="0" smtClean="0">
              <a:solidFill>
                <a:srgbClr val="000000"/>
              </a:solidFill>
              <a:latin typeface="Gill Sans" charset="0"/>
            </a:endParaRPr>
          </a:p>
          <a:p>
            <a:pPr eaLnBrk="1" hangingPunct="1"/>
            <a:r>
              <a:rPr lang="en-US" altLang="en-US" sz="2800" dirty="0" smtClean="0">
                <a:solidFill>
                  <a:srgbClr val="000000"/>
                </a:solidFill>
                <a:latin typeface="+mj-lt"/>
              </a:rPr>
              <a:t>Take one </a:t>
            </a:r>
            <a:r>
              <a:rPr lang="en-US" altLang="en-US" sz="2800" b="1" dirty="0" smtClean="0">
                <a:solidFill>
                  <a:schemeClr val="tx1"/>
                </a:solidFill>
                <a:latin typeface="+mj-lt"/>
              </a:rPr>
              <a:t>open-ended question </a:t>
            </a:r>
            <a:r>
              <a:rPr lang="en-US" altLang="en-US" sz="2800" dirty="0" smtClean="0">
                <a:solidFill>
                  <a:srgbClr val="000000"/>
                </a:solidFill>
                <a:latin typeface="+mj-lt"/>
              </a:rPr>
              <a:t>and change it</a:t>
            </a:r>
            <a:r>
              <a:rPr lang="en-US" altLang="en-US" sz="2800" b="1" dirty="0" smtClean="0">
                <a:solidFill>
                  <a:srgbClr val="000000"/>
                </a:solidFill>
                <a:latin typeface="+mj-lt"/>
              </a:rPr>
              <a:t> </a:t>
            </a:r>
            <a:r>
              <a:rPr lang="en-US" altLang="en-US" sz="2800" dirty="0" smtClean="0">
                <a:solidFill>
                  <a:srgbClr val="000000"/>
                </a:solidFill>
                <a:latin typeface="+mj-lt"/>
              </a:rPr>
              <a:t>into a </a:t>
            </a:r>
            <a:r>
              <a:rPr lang="en-US" altLang="en-US" sz="2800" b="1" dirty="0" smtClean="0">
                <a:solidFill>
                  <a:schemeClr val="tx1"/>
                </a:solidFill>
                <a:latin typeface="+mj-lt"/>
              </a:rPr>
              <a:t>closed-ended question</a:t>
            </a:r>
            <a:r>
              <a:rPr lang="en-US" altLang="en-US" sz="2800" dirty="0" smtClean="0">
                <a:solidFill>
                  <a:srgbClr val="000000"/>
                </a:solidFill>
                <a:latin typeface="+mj-lt"/>
              </a:rPr>
              <a:t>.</a:t>
            </a:r>
          </a:p>
          <a:p>
            <a:pPr eaLnBrk="1" hangingPunct="1"/>
            <a:endParaRPr lang="en-US" altLang="en-US" dirty="0" smtClean="0">
              <a:solidFill>
                <a:srgbClr val="000000"/>
              </a:solidFill>
              <a:latin typeface="Gill Sans" charset="0"/>
            </a:endParaRPr>
          </a:p>
          <a:p>
            <a:pPr eaLnBrk="1" hangingPunct="1"/>
            <a:endParaRPr lang="en-US" altLang="en-US" dirty="0" smtClean="0"/>
          </a:p>
        </p:txBody>
      </p:sp>
      <p:sp>
        <p:nvSpPr>
          <p:cNvPr id="3" name="TextBox 2"/>
          <p:cNvSpPr txBox="1"/>
          <p:nvPr/>
        </p:nvSpPr>
        <p:spPr>
          <a:xfrm>
            <a:off x="1100138" y="3006725"/>
            <a:ext cx="2481262" cy="646113"/>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a:spAutoFit/>
          </a:bodyPr>
          <a:lstStyle>
            <a:lvl1pPr>
              <a:defRPr sz="2400">
                <a:solidFill>
                  <a:schemeClr val="tx1"/>
                </a:solidFill>
                <a:latin typeface="Rockwell" panose="02060603020205020403" pitchFamily="18" charset="0"/>
                <a:ea typeface="MS PGothic" pitchFamily="34" charset="-128"/>
              </a:defRPr>
            </a:lvl1pPr>
            <a:lvl2pPr marL="37931725" indent="-37474525">
              <a:defRPr sz="2400">
                <a:solidFill>
                  <a:schemeClr val="tx1"/>
                </a:solidFill>
                <a:latin typeface="Rockwell" panose="02060603020205020403" pitchFamily="18" charset="0"/>
                <a:ea typeface="MS PGothic" pitchFamily="34" charset="-128"/>
              </a:defRPr>
            </a:lvl2pPr>
            <a:lvl3pPr>
              <a:defRPr sz="2400">
                <a:solidFill>
                  <a:schemeClr val="tx1"/>
                </a:solidFill>
                <a:latin typeface="Rockwell" panose="02060603020205020403" pitchFamily="18" charset="0"/>
                <a:ea typeface="MS PGothic" pitchFamily="34" charset="-128"/>
              </a:defRPr>
            </a:lvl3pPr>
            <a:lvl4pPr>
              <a:defRPr sz="2400">
                <a:solidFill>
                  <a:schemeClr val="tx1"/>
                </a:solidFill>
                <a:latin typeface="Rockwell" panose="02060603020205020403" pitchFamily="18" charset="0"/>
                <a:ea typeface="MS PGothic" pitchFamily="34" charset="-128"/>
              </a:defRPr>
            </a:lvl4pPr>
            <a:lvl5pPr>
              <a:defRPr sz="2400">
                <a:solidFill>
                  <a:schemeClr val="tx1"/>
                </a:solidFill>
                <a:latin typeface="Rockwell" panose="02060603020205020403" pitchFamily="18" charset="0"/>
                <a:ea typeface="MS PGothic" pitchFamily="34" charset="-128"/>
              </a:defRPr>
            </a:lvl5pPr>
            <a:lvl6pPr marL="457200" eaLnBrk="0" fontAlgn="base" hangingPunct="0">
              <a:spcBef>
                <a:spcPct val="0"/>
              </a:spcBef>
              <a:spcAft>
                <a:spcPct val="0"/>
              </a:spcAft>
              <a:defRPr sz="2400">
                <a:solidFill>
                  <a:schemeClr val="tx1"/>
                </a:solidFill>
                <a:latin typeface="Rockwell" panose="02060603020205020403" pitchFamily="18" charset="0"/>
                <a:ea typeface="MS PGothic" pitchFamily="34" charset="-128"/>
              </a:defRPr>
            </a:lvl6pPr>
            <a:lvl7pPr marL="914400" eaLnBrk="0" fontAlgn="base" hangingPunct="0">
              <a:spcBef>
                <a:spcPct val="0"/>
              </a:spcBef>
              <a:spcAft>
                <a:spcPct val="0"/>
              </a:spcAft>
              <a:defRPr sz="2400">
                <a:solidFill>
                  <a:schemeClr val="tx1"/>
                </a:solidFill>
                <a:latin typeface="Rockwell" panose="02060603020205020403" pitchFamily="18" charset="0"/>
                <a:ea typeface="MS PGothic" pitchFamily="34" charset="-128"/>
              </a:defRPr>
            </a:lvl7pPr>
            <a:lvl8pPr marL="1371600" eaLnBrk="0" fontAlgn="base" hangingPunct="0">
              <a:spcBef>
                <a:spcPct val="0"/>
              </a:spcBef>
              <a:spcAft>
                <a:spcPct val="0"/>
              </a:spcAft>
              <a:defRPr sz="2400">
                <a:solidFill>
                  <a:schemeClr val="tx1"/>
                </a:solidFill>
                <a:latin typeface="Rockwell" panose="02060603020205020403" pitchFamily="18" charset="0"/>
                <a:ea typeface="MS PGothic" pitchFamily="34" charset="-128"/>
              </a:defRPr>
            </a:lvl8pPr>
            <a:lvl9pPr marL="1828800" eaLnBrk="0" fontAlgn="base" hangingPunct="0">
              <a:spcBef>
                <a:spcPct val="0"/>
              </a:spcBef>
              <a:spcAft>
                <a:spcPct val="0"/>
              </a:spcAft>
              <a:defRPr sz="2400">
                <a:solidFill>
                  <a:schemeClr val="tx1"/>
                </a:solidFill>
                <a:latin typeface="Rockwell" panose="02060603020205020403" pitchFamily="18" charset="0"/>
                <a:ea typeface="MS PGothic" pitchFamily="34" charset="-128"/>
              </a:defRPr>
            </a:lvl9pPr>
          </a:lstStyle>
          <a:p>
            <a:pPr marL="0" marR="0" lvl="0" indent="0" algn="ctr" defTabSz="457200" rtl="0" eaLnBrk="1" fontAlgn="base" latinLnBrk="0" hangingPunct="1">
              <a:lnSpc>
                <a:spcPct val="100000"/>
              </a:lnSpc>
              <a:spcBef>
                <a:spcPct val="0"/>
              </a:spcBef>
              <a:spcAft>
                <a:spcPct val="0"/>
              </a:spcAft>
              <a:buClrTx/>
              <a:buSzTx/>
              <a:buFontTx/>
              <a:buNone/>
              <a:tabLst/>
              <a:defRPr/>
            </a:pPr>
            <a:r>
              <a:rPr kumimoji="0" lang="en-US" altLang="en-US" sz="3600" b="0" i="0" u="none" strike="noStrike" kern="1200" cap="none" spc="0" normalizeH="0" baseline="0" noProof="0" smtClean="0">
                <a:ln>
                  <a:noFill/>
                </a:ln>
                <a:solidFill>
                  <a:srgbClr val="FFFFFF"/>
                </a:solidFill>
                <a:effectLst/>
                <a:uLnTx/>
                <a:uFillTx/>
                <a:latin typeface="Rockwell" panose="02060603020205020403" pitchFamily="18" charset="0"/>
                <a:ea typeface="MS PGothic" pitchFamily="34" charset="-128"/>
                <a:cs typeface="+mn-cs"/>
              </a:rPr>
              <a:t>Closed</a:t>
            </a:r>
          </a:p>
        </p:txBody>
      </p:sp>
      <p:cxnSp>
        <p:nvCxnSpPr>
          <p:cNvPr id="6" name="Straight Arrow Connector 5"/>
          <p:cNvCxnSpPr/>
          <p:nvPr/>
        </p:nvCxnSpPr>
        <p:spPr>
          <a:xfrm flipV="1">
            <a:off x="3810000" y="3341688"/>
            <a:ext cx="1939925" cy="17462"/>
          </a:xfrm>
          <a:prstGeom prst="straightConnector1">
            <a:avLst/>
          </a:prstGeom>
          <a:ln w="57150" cmpd="sng">
            <a:tailEnd type="arrow"/>
          </a:ln>
        </p:spPr>
        <p:style>
          <a:lnRef idx="2">
            <a:schemeClr val="accent1"/>
          </a:lnRef>
          <a:fillRef idx="0">
            <a:schemeClr val="accent1"/>
          </a:fillRef>
          <a:effectRef idx="1">
            <a:schemeClr val="accent1"/>
          </a:effectRef>
          <a:fontRef idx="minor">
            <a:schemeClr val="tx1"/>
          </a:fontRef>
        </p:style>
      </p:cxnSp>
      <p:sp>
        <p:nvSpPr>
          <p:cNvPr id="11" name="TextBox 10"/>
          <p:cNvSpPr txBox="1"/>
          <p:nvPr/>
        </p:nvSpPr>
        <p:spPr>
          <a:xfrm>
            <a:off x="6022975" y="3017838"/>
            <a:ext cx="1809750" cy="64611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spAutoFit/>
          </a:bodyPr>
          <a:lstStyle>
            <a:lvl1pPr>
              <a:defRPr sz="2400">
                <a:solidFill>
                  <a:schemeClr val="tx1"/>
                </a:solidFill>
                <a:latin typeface="Rockwell" panose="02060603020205020403" pitchFamily="18" charset="0"/>
                <a:ea typeface="MS PGothic" pitchFamily="34" charset="-128"/>
              </a:defRPr>
            </a:lvl1pPr>
            <a:lvl2pPr marL="37931725" indent="-37474525">
              <a:defRPr sz="2400">
                <a:solidFill>
                  <a:schemeClr val="tx1"/>
                </a:solidFill>
                <a:latin typeface="Rockwell" panose="02060603020205020403" pitchFamily="18" charset="0"/>
                <a:ea typeface="MS PGothic" pitchFamily="34" charset="-128"/>
              </a:defRPr>
            </a:lvl2pPr>
            <a:lvl3pPr>
              <a:defRPr sz="2400">
                <a:solidFill>
                  <a:schemeClr val="tx1"/>
                </a:solidFill>
                <a:latin typeface="Rockwell" panose="02060603020205020403" pitchFamily="18" charset="0"/>
                <a:ea typeface="MS PGothic" pitchFamily="34" charset="-128"/>
              </a:defRPr>
            </a:lvl3pPr>
            <a:lvl4pPr>
              <a:defRPr sz="2400">
                <a:solidFill>
                  <a:schemeClr val="tx1"/>
                </a:solidFill>
                <a:latin typeface="Rockwell" panose="02060603020205020403" pitchFamily="18" charset="0"/>
                <a:ea typeface="MS PGothic" pitchFamily="34" charset="-128"/>
              </a:defRPr>
            </a:lvl4pPr>
            <a:lvl5pPr>
              <a:defRPr sz="2400">
                <a:solidFill>
                  <a:schemeClr val="tx1"/>
                </a:solidFill>
                <a:latin typeface="Rockwell" panose="02060603020205020403" pitchFamily="18" charset="0"/>
                <a:ea typeface="MS PGothic" pitchFamily="34" charset="-128"/>
              </a:defRPr>
            </a:lvl5pPr>
            <a:lvl6pPr marL="457200" eaLnBrk="0" fontAlgn="base" hangingPunct="0">
              <a:spcBef>
                <a:spcPct val="0"/>
              </a:spcBef>
              <a:spcAft>
                <a:spcPct val="0"/>
              </a:spcAft>
              <a:defRPr sz="2400">
                <a:solidFill>
                  <a:schemeClr val="tx1"/>
                </a:solidFill>
                <a:latin typeface="Rockwell" panose="02060603020205020403" pitchFamily="18" charset="0"/>
                <a:ea typeface="MS PGothic" pitchFamily="34" charset="-128"/>
              </a:defRPr>
            </a:lvl6pPr>
            <a:lvl7pPr marL="914400" eaLnBrk="0" fontAlgn="base" hangingPunct="0">
              <a:spcBef>
                <a:spcPct val="0"/>
              </a:spcBef>
              <a:spcAft>
                <a:spcPct val="0"/>
              </a:spcAft>
              <a:defRPr sz="2400">
                <a:solidFill>
                  <a:schemeClr val="tx1"/>
                </a:solidFill>
                <a:latin typeface="Rockwell" panose="02060603020205020403" pitchFamily="18" charset="0"/>
                <a:ea typeface="MS PGothic" pitchFamily="34" charset="-128"/>
              </a:defRPr>
            </a:lvl7pPr>
            <a:lvl8pPr marL="1371600" eaLnBrk="0" fontAlgn="base" hangingPunct="0">
              <a:spcBef>
                <a:spcPct val="0"/>
              </a:spcBef>
              <a:spcAft>
                <a:spcPct val="0"/>
              </a:spcAft>
              <a:defRPr sz="2400">
                <a:solidFill>
                  <a:schemeClr val="tx1"/>
                </a:solidFill>
                <a:latin typeface="Rockwell" panose="02060603020205020403" pitchFamily="18" charset="0"/>
                <a:ea typeface="MS PGothic" pitchFamily="34" charset="-128"/>
              </a:defRPr>
            </a:lvl8pPr>
            <a:lvl9pPr marL="1828800" eaLnBrk="0" fontAlgn="base" hangingPunct="0">
              <a:spcBef>
                <a:spcPct val="0"/>
              </a:spcBef>
              <a:spcAft>
                <a:spcPct val="0"/>
              </a:spcAft>
              <a:defRPr sz="2400">
                <a:solidFill>
                  <a:schemeClr val="tx1"/>
                </a:solidFill>
                <a:latin typeface="Rockwell" panose="02060603020205020403" pitchFamily="18" charset="0"/>
                <a:ea typeface="MS PGothic" pitchFamily="34" charset="-128"/>
              </a:defRPr>
            </a:lvl9pPr>
          </a:lstStyle>
          <a:p>
            <a:pPr marL="0" marR="0" lvl="0" indent="0" algn="ctr" defTabSz="457200" rtl="0" eaLnBrk="1" fontAlgn="base" latinLnBrk="0" hangingPunct="1">
              <a:lnSpc>
                <a:spcPct val="100000"/>
              </a:lnSpc>
              <a:spcBef>
                <a:spcPct val="0"/>
              </a:spcBef>
              <a:spcAft>
                <a:spcPct val="0"/>
              </a:spcAft>
              <a:buClrTx/>
              <a:buSzTx/>
              <a:buFontTx/>
              <a:buNone/>
              <a:tabLst/>
              <a:defRPr/>
            </a:pPr>
            <a:r>
              <a:rPr kumimoji="0" lang="en-US" altLang="en-US" sz="3600" b="0" i="0" u="none" strike="noStrike" kern="1200" cap="none" spc="0" normalizeH="0" baseline="0" noProof="0" smtClean="0">
                <a:ln>
                  <a:noFill/>
                </a:ln>
                <a:solidFill>
                  <a:srgbClr val="FFFFFF"/>
                </a:solidFill>
                <a:effectLst/>
                <a:uLnTx/>
                <a:uFillTx/>
                <a:latin typeface="Rockwell" panose="02060603020205020403" pitchFamily="18" charset="0"/>
                <a:ea typeface="MS PGothic" pitchFamily="34" charset="-128"/>
                <a:cs typeface="+mn-cs"/>
              </a:rPr>
              <a:t>Open</a:t>
            </a:r>
          </a:p>
        </p:txBody>
      </p:sp>
      <p:sp>
        <p:nvSpPr>
          <p:cNvPr id="13" name="TextBox 12"/>
          <p:cNvSpPr txBox="1"/>
          <p:nvPr/>
        </p:nvSpPr>
        <p:spPr>
          <a:xfrm>
            <a:off x="5351463" y="5168900"/>
            <a:ext cx="2481262" cy="646113"/>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a:spAutoFit/>
          </a:bodyPr>
          <a:lstStyle>
            <a:lvl1pPr>
              <a:defRPr sz="2400">
                <a:solidFill>
                  <a:schemeClr val="tx1"/>
                </a:solidFill>
                <a:latin typeface="Rockwell" panose="02060603020205020403" pitchFamily="18" charset="0"/>
                <a:ea typeface="MS PGothic" pitchFamily="34" charset="-128"/>
              </a:defRPr>
            </a:lvl1pPr>
            <a:lvl2pPr marL="37931725" indent="-37474525">
              <a:defRPr sz="2400">
                <a:solidFill>
                  <a:schemeClr val="tx1"/>
                </a:solidFill>
                <a:latin typeface="Rockwell" panose="02060603020205020403" pitchFamily="18" charset="0"/>
                <a:ea typeface="MS PGothic" pitchFamily="34" charset="-128"/>
              </a:defRPr>
            </a:lvl2pPr>
            <a:lvl3pPr>
              <a:defRPr sz="2400">
                <a:solidFill>
                  <a:schemeClr val="tx1"/>
                </a:solidFill>
                <a:latin typeface="Rockwell" panose="02060603020205020403" pitchFamily="18" charset="0"/>
                <a:ea typeface="MS PGothic" pitchFamily="34" charset="-128"/>
              </a:defRPr>
            </a:lvl3pPr>
            <a:lvl4pPr>
              <a:defRPr sz="2400">
                <a:solidFill>
                  <a:schemeClr val="tx1"/>
                </a:solidFill>
                <a:latin typeface="Rockwell" panose="02060603020205020403" pitchFamily="18" charset="0"/>
                <a:ea typeface="MS PGothic" pitchFamily="34" charset="-128"/>
              </a:defRPr>
            </a:lvl4pPr>
            <a:lvl5pPr>
              <a:defRPr sz="2400">
                <a:solidFill>
                  <a:schemeClr val="tx1"/>
                </a:solidFill>
                <a:latin typeface="Rockwell" panose="02060603020205020403" pitchFamily="18" charset="0"/>
                <a:ea typeface="MS PGothic" pitchFamily="34" charset="-128"/>
              </a:defRPr>
            </a:lvl5pPr>
            <a:lvl6pPr marL="457200" eaLnBrk="0" fontAlgn="base" hangingPunct="0">
              <a:spcBef>
                <a:spcPct val="0"/>
              </a:spcBef>
              <a:spcAft>
                <a:spcPct val="0"/>
              </a:spcAft>
              <a:defRPr sz="2400">
                <a:solidFill>
                  <a:schemeClr val="tx1"/>
                </a:solidFill>
                <a:latin typeface="Rockwell" panose="02060603020205020403" pitchFamily="18" charset="0"/>
                <a:ea typeface="MS PGothic" pitchFamily="34" charset="-128"/>
              </a:defRPr>
            </a:lvl6pPr>
            <a:lvl7pPr marL="914400" eaLnBrk="0" fontAlgn="base" hangingPunct="0">
              <a:spcBef>
                <a:spcPct val="0"/>
              </a:spcBef>
              <a:spcAft>
                <a:spcPct val="0"/>
              </a:spcAft>
              <a:defRPr sz="2400">
                <a:solidFill>
                  <a:schemeClr val="tx1"/>
                </a:solidFill>
                <a:latin typeface="Rockwell" panose="02060603020205020403" pitchFamily="18" charset="0"/>
                <a:ea typeface="MS PGothic" pitchFamily="34" charset="-128"/>
              </a:defRPr>
            </a:lvl7pPr>
            <a:lvl8pPr marL="1371600" eaLnBrk="0" fontAlgn="base" hangingPunct="0">
              <a:spcBef>
                <a:spcPct val="0"/>
              </a:spcBef>
              <a:spcAft>
                <a:spcPct val="0"/>
              </a:spcAft>
              <a:defRPr sz="2400">
                <a:solidFill>
                  <a:schemeClr val="tx1"/>
                </a:solidFill>
                <a:latin typeface="Rockwell" panose="02060603020205020403" pitchFamily="18" charset="0"/>
                <a:ea typeface="MS PGothic" pitchFamily="34" charset="-128"/>
              </a:defRPr>
            </a:lvl8pPr>
            <a:lvl9pPr marL="1828800" eaLnBrk="0" fontAlgn="base" hangingPunct="0">
              <a:spcBef>
                <a:spcPct val="0"/>
              </a:spcBef>
              <a:spcAft>
                <a:spcPct val="0"/>
              </a:spcAft>
              <a:defRPr sz="2400">
                <a:solidFill>
                  <a:schemeClr val="tx1"/>
                </a:solidFill>
                <a:latin typeface="Rockwell" panose="02060603020205020403" pitchFamily="18" charset="0"/>
                <a:ea typeface="MS PGothic" pitchFamily="34" charset="-128"/>
              </a:defRPr>
            </a:lvl9pPr>
          </a:lstStyle>
          <a:p>
            <a:pPr marL="0" marR="0" lvl="0" indent="0" algn="ctr" defTabSz="457200" rtl="0" eaLnBrk="1" fontAlgn="base" latinLnBrk="0" hangingPunct="1">
              <a:lnSpc>
                <a:spcPct val="100000"/>
              </a:lnSpc>
              <a:spcBef>
                <a:spcPct val="0"/>
              </a:spcBef>
              <a:spcAft>
                <a:spcPct val="0"/>
              </a:spcAft>
              <a:buClrTx/>
              <a:buSzTx/>
              <a:buFontTx/>
              <a:buNone/>
              <a:tabLst/>
              <a:defRPr/>
            </a:pPr>
            <a:r>
              <a:rPr kumimoji="0" lang="en-US" altLang="en-US" sz="3600" b="0" i="0" u="none" strike="noStrike" kern="1200" cap="none" spc="0" normalizeH="0" baseline="0" noProof="0" smtClean="0">
                <a:ln>
                  <a:noFill/>
                </a:ln>
                <a:solidFill>
                  <a:srgbClr val="FFFFFF"/>
                </a:solidFill>
                <a:effectLst/>
                <a:uLnTx/>
                <a:uFillTx/>
                <a:latin typeface="Rockwell" panose="02060603020205020403" pitchFamily="18" charset="0"/>
                <a:ea typeface="MS PGothic" pitchFamily="34" charset="-128"/>
                <a:cs typeface="+mn-cs"/>
              </a:rPr>
              <a:t>Closed</a:t>
            </a:r>
          </a:p>
        </p:txBody>
      </p:sp>
      <p:cxnSp>
        <p:nvCxnSpPr>
          <p:cNvPr id="14" name="Straight Arrow Connector 13"/>
          <p:cNvCxnSpPr/>
          <p:nvPr/>
        </p:nvCxnSpPr>
        <p:spPr>
          <a:xfrm flipV="1">
            <a:off x="3194050" y="5562600"/>
            <a:ext cx="1941513" cy="17463"/>
          </a:xfrm>
          <a:prstGeom prst="straightConnector1">
            <a:avLst/>
          </a:prstGeom>
          <a:ln w="57150" cmpd="sng">
            <a:tailEnd type="arrow"/>
          </a:ln>
        </p:spPr>
        <p:style>
          <a:lnRef idx="2">
            <a:schemeClr val="accent1"/>
          </a:lnRef>
          <a:fillRef idx="0">
            <a:schemeClr val="accent1"/>
          </a:fillRef>
          <a:effectRef idx="1">
            <a:schemeClr val="accent1"/>
          </a:effectRef>
          <a:fontRef idx="minor">
            <a:schemeClr val="tx1"/>
          </a:fontRef>
        </p:style>
      </p:cxnSp>
      <p:sp>
        <p:nvSpPr>
          <p:cNvPr id="15" name="TextBox 14"/>
          <p:cNvSpPr txBox="1"/>
          <p:nvPr/>
        </p:nvSpPr>
        <p:spPr>
          <a:xfrm>
            <a:off x="1100138" y="5203825"/>
            <a:ext cx="1809750" cy="64611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spAutoFit/>
          </a:bodyPr>
          <a:lstStyle>
            <a:lvl1pPr>
              <a:defRPr sz="2400">
                <a:solidFill>
                  <a:schemeClr val="tx1"/>
                </a:solidFill>
                <a:latin typeface="Rockwell" panose="02060603020205020403" pitchFamily="18" charset="0"/>
                <a:ea typeface="MS PGothic" pitchFamily="34" charset="-128"/>
              </a:defRPr>
            </a:lvl1pPr>
            <a:lvl2pPr marL="37931725" indent="-37474525">
              <a:defRPr sz="2400">
                <a:solidFill>
                  <a:schemeClr val="tx1"/>
                </a:solidFill>
                <a:latin typeface="Rockwell" panose="02060603020205020403" pitchFamily="18" charset="0"/>
                <a:ea typeface="MS PGothic" pitchFamily="34" charset="-128"/>
              </a:defRPr>
            </a:lvl2pPr>
            <a:lvl3pPr>
              <a:defRPr sz="2400">
                <a:solidFill>
                  <a:schemeClr val="tx1"/>
                </a:solidFill>
                <a:latin typeface="Rockwell" panose="02060603020205020403" pitchFamily="18" charset="0"/>
                <a:ea typeface="MS PGothic" pitchFamily="34" charset="-128"/>
              </a:defRPr>
            </a:lvl3pPr>
            <a:lvl4pPr>
              <a:defRPr sz="2400">
                <a:solidFill>
                  <a:schemeClr val="tx1"/>
                </a:solidFill>
                <a:latin typeface="Rockwell" panose="02060603020205020403" pitchFamily="18" charset="0"/>
                <a:ea typeface="MS PGothic" pitchFamily="34" charset="-128"/>
              </a:defRPr>
            </a:lvl4pPr>
            <a:lvl5pPr>
              <a:defRPr sz="2400">
                <a:solidFill>
                  <a:schemeClr val="tx1"/>
                </a:solidFill>
                <a:latin typeface="Rockwell" panose="02060603020205020403" pitchFamily="18" charset="0"/>
                <a:ea typeface="MS PGothic" pitchFamily="34" charset="-128"/>
              </a:defRPr>
            </a:lvl5pPr>
            <a:lvl6pPr marL="457200" eaLnBrk="0" fontAlgn="base" hangingPunct="0">
              <a:spcBef>
                <a:spcPct val="0"/>
              </a:spcBef>
              <a:spcAft>
                <a:spcPct val="0"/>
              </a:spcAft>
              <a:defRPr sz="2400">
                <a:solidFill>
                  <a:schemeClr val="tx1"/>
                </a:solidFill>
                <a:latin typeface="Rockwell" panose="02060603020205020403" pitchFamily="18" charset="0"/>
                <a:ea typeface="MS PGothic" pitchFamily="34" charset="-128"/>
              </a:defRPr>
            </a:lvl6pPr>
            <a:lvl7pPr marL="914400" eaLnBrk="0" fontAlgn="base" hangingPunct="0">
              <a:spcBef>
                <a:spcPct val="0"/>
              </a:spcBef>
              <a:spcAft>
                <a:spcPct val="0"/>
              </a:spcAft>
              <a:defRPr sz="2400">
                <a:solidFill>
                  <a:schemeClr val="tx1"/>
                </a:solidFill>
                <a:latin typeface="Rockwell" panose="02060603020205020403" pitchFamily="18" charset="0"/>
                <a:ea typeface="MS PGothic" pitchFamily="34" charset="-128"/>
              </a:defRPr>
            </a:lvl7pPr>
            <a:lvl8pPr marL="1371600" eaLnBrk="0" fontAlgn="base" hangingPunct="0">
              <a:spcBef>
                <a:spcPct val="0"/>
              </a:spcBef>
              <a:spcAft>
                <a:spcPct val="0"/>
              </a:spcAft>
              <a:defRPr sz="2400">
                <a:solidFill>
                  <a:schemeClr val="tx1"/>
                </a:solidFill>
                <a:latin typeface="Rockwell" panose="02060603020205020403" pitchFamily="18" charset="0"/>
                <a:ea typeface="MS PGothic" pitchFamily="34" charset="-128"/>
              </a:defRPr>
            </a:lvl8pPr>
            <a:lvl9pPr marL="1828800" eaLnBrk="0" fontAlgn="base" hangingPunct="0">
              <a:spcBef>
                <a:spcPct val="0"/>
              </a:spcBef>
              <a:spcAft>
                <a:spcPct val="0"/>
              </a:spcAft>
              <a:defRPr sz="2400">
                <a:solidFill>
                  <a:schemeClr val="tx1"/>
                </a:solidFill>
                <a:latin typeface="Rockwell" panose="02060603020205020403" pitchFamily="18" charset="0"/>
                <a:ea typeface="MS PGothic" pitchFamily="34" charset="-128"/>
              </a:defRPr>
            </a:lvl9pPr>
          </a:lstStyle>
          <a:p>
            <a:pPr marL="0" marR="0" lvl="0" indent="0" algn="ctr" defTabSz="457200" rtl="0" eaLnBrk="1" fontAlgn="base" latinLnBrk="0" hangingPunct="1">
              <a:lnSpc>
                <a:spcPct val="100000"/>
              </a:lnSpc>
              <a:spcBef>
                <a:spcPct val="0"/>
              </a:spcBef>
              <a:spcAft>
                <a:spcPct val="0"/>
              </a:spcAft>
              <a:buClrTx/>
              <a:buSzTx/>
              <a:buFontTx/>
              <a:buNone/>
              <a:tabLst/>
              <a:defRPr/>
            </a:pPr>
            <a:r>
              <a:rPr kumimoji="0" lang="en-US" altLang="en-US" sz="3600" b="0" i="0" u="none" strike="noStrike" kern="1200" cap="none" spc="0" normalizeH="0" baseline="0" noProof="0" smtClean="0">
                <a:ln>
                  <a:noFill/>
                </a:ln>
                <a:solidFill>
                  <a:srgbClr val="FFFFFF"/>
                </a:solidFill>
                <a:effectLst/>
                <a:uLnTx/>
                <a:uFillTx/>
                <a:latin typeface="Rockwell" panose="02060603020205020403" pitchFamily="18" charset="0"/>
                <a:ea typeface="MS PGothic" pitchFamily="34" charset="-128"/>
                <a:cs typeface="+mn-cs"/>
              </a:rPr>
              <a:t>Open</a:t>
            </a:r>
          </a:p>
        </p:txBody>
      </p:sp>
    </p:spTree>
    <p:extLst>
      <p:ext uri="{BB962C8B-B14F-4D97-AF65-F5344CB8AC3E}">
        <p14:creationId xmlns:p14="http://schemas.microsoft.com/office/powerpoint/2010/main" val="2678745845"/>
      </p:ext>
    </p:extLst>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2" presetClass="entr" presetSubtype="4"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500"/>
                                        <p:tgtEl>
                                          <p:spTgt spid="4">
                                            <p:txEl>
                                              <p:pRg st="0" end="0"/>
                                            </p:txEl>
                                          </p:spTgt>
                                        </p:tgtEl>
                                        <p:attrNameLst>
                                          <p:attrName>ppt_y</p:attrName>
                                        </p:attrNameLst>
                                      </p:cBhvr>
                                      <p:tavLst>
                                        <p:tav tm="0">
                                          <p:val>
                                            <p:strVal val="#ppt_y+#ppt_h*1.125000"/>
                                          </p:val>
                                        </p:tav>
                                        <p:tav tm="100000">
                                          <p:val>
                                            <p:strVal val="#ppt_y"/>
                                          </p:val>
                                        </p:tav>
                                      </p:tavLst>
                                    </p:anim>
                                    <p:animEffect transition="in" filter="wipe(up)">
                                      <p:cBhvr>
                                        <p:cTn id="8" dur="500"/>
                                        <p:tgtEl>
                                          <p:spTgt spid="4">
                                            <p:txEl>
                                              <p:pRg st="0" end="0"/>
                                            </p:txEl>
                                          </p:spTgt>
                                        </p:tgtEl>
                                      </p:cBhvr>
                                    </p:animEffect>
                                  </p:childTnLst>
                                </p:cTn>
                              </p:par>
                            </p:childTnLst>
                          </p:cTn>
                        </p:par>
                        <p:par>
                          <p:cTn id="9" fill="hold" nodeType="afterGroup">
                            <p:stCondLst>
                              <p:cond delay="500"/>
                            </p:stCondLst>
                            <p:childTnLst>
                              <p:par>
                                <p:cTn id="10" presetID="9" presetClass="entr" presetSubtype="0" fill="hold" grpId="0" nodeType="after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dissolve">
                                      <p:cBhvr>
                                        <p:cTn id="12" dur="500"/>
                                        <p:tgtEl>
                                          <p:spTgt spid="3"/>
                                        </p:tgtEl>
                                      </p:cBhvr>
                                    </p:animEffect>
                                  </p:childTnLst>
                                </p:cTn>
                              </p:par>
                            </p:childTnLst>
                          </p:cTn>
                        </p:par>
                        <p:par>
                          <p:cTn id="13" fill="hold" nodeType="afterGroup">
                            <p:stCondLst>
                              <p:cond delay="1000"/>
                            </p:stCondLst>
                            <p:childTnLst>
                              <p:par>
                                <p:cTn id="14" presetID="22" presetClass="entr" presetSubtype="8"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wipe(left)">
                                      <p:cBhvr>
                                        <p:cTn id="16" dur="500"/>
                                        <p:tgtEl>
                                          <p:spTgt spid="6"/>
                                        </p:tgtEl>
                                      </p:cBhvr>
                                    </p:animEffect>
                                  </p:childTnLst>
                                </p:cTn>
                              </p:par>
                            </p:childTnLst>
                          </p:cTn>
                        </p:par>
                        <p:par>
                          <p:cTn id="17" fill="hold" nodeType="afterGroup">
                            <p:stCondLst>
                              <p:cond delay="1500"/>
                            </p:stCondLst>
                            <p:childTnLst>
                              <p:par>
                                <p:cTn id="18" presetID="9" presetClass="entr" presetSubtype="0" fill="hold" grpId="0" nodeType="afterEffect">
                                  <p:stCondLst>
                                    <p:cond delay="0"/>
                                  </p:stCondLst>
                                  <p:childTnLst>
                                    <p:set>
                                      <p:cBhvr>
                                        <p:cTn id="19" dur="1" fill="hold">
                                          <p:stCondLst>
                                            <p:cond delay="0"/>
                                          </p:stCondLst>
                                        </p:cTn>
                                        <p:tgtEl>
                                          <p:spTgt spid="11"/>
                                        </p:tgtEl>
                                        <p:attrNameLst>
                                          <p:attrName>style.visibility</p:attrName>
                                        </p:attrNameLst>
                                      </p:cBhvr>
                                      <p:to>
                                        <p:strVal val="visible"/>
                                      </p:to>
                                    </p:set>
                                    <p:animEffect transition="in" filter="dissolve">
                                      <p:cBhvr>
                                        <p:cTn id="20" dur="500"/>
                                        <p:tgtEl>
                                          <p:spTgt spid="11"/>
                                        </p:tgtEl>
                                      </p:cBhvr>
                                    </p:animEffect>
                                  </p:childTnLst>
                                </p:cTn>
                              </p:par>
                            </p:childTnLst>
                          </p:cTn>
                        </p:par>
                      </p:childTnLst>
                    </p:cTn>
                  </p:par>
                  <p:par>
                    <p:cTn id="21" fill="hold" nodeType="clickPar">
                      <p:stCondLst>
                        <p:cond delay="indefinite"/>
                      </p:stCondLst>
                      <p:childTnLst>
                        <p:par>
                          <p:cTn id="22" fill="hold" nodeType="withGroup">
                            <p:stCondLst>
                              <p:cond delay="0"/>
                            </p:stCondLst>
                            <p:childTnLst>
                              <p:par>
                                <p:cTn id="23" presetID="12" presetClass="entr" presetSubtype="4" fill="hold" nodeType="clickEffect">
                                  <p:stCondLst>
                                    <p:cond delay="0"/>
                                  </p:stCondLst>
                                  <p:childTnLst>
                                    <p:set>
                                      <p:cBhvr>
                                        <p:cTn id="24" dur="1" fill="hold">
                                          <p:stCondLst>
                                            <p:cond delay="0"/>
                                          </p:stCondLst>
                                        </p:cTn>
                                        <p:tgtEl>
                                          <p:spTgt spid="4">
                                            <p:txEl>
                                              <p:pRg st="3" end="3"/>
                                            </p:txEl>
                                          </p:spTgt>
                                        </p:tgtEl>
                                        <p:attrNameLst>
                                          <p:attrName>style.visibility</p:attrName>
                                        </p:attrNameLst>
                                      </p:cBhvr>
                                      <p:to>
                                        <p:strVal val="visible"/>
                                      </p:to>
                                    </p:set>
                                    <p:anim calcmode="lin" valueType="num">
                                      <p:cBhvr additive="base">
                                        <p:cTn id="25" dur="500"/>
                                        <p:tgtEl>
                                          <p:spTgt spid="4">
                                            <p:txEl>
                                              <p:pRg st="3" end="3"/>
                                            </p:txEl>
                                          </p:spTgt>
                                        </p:tgtEl>
                                        <p:attrNameLst>
                                          <p:attrName>ppt_y</p:attrName>
                                        </p:attrNameLst>
                                      </p:cBhvr>
                                      <p:tavLst>
                                        <p:tav tm="0">
                                          <p:val>
                                            <p:strVal val="#ppt_y+#ppt_h*1.125000"/>
                                          </p:val>
                                        </p:tav>
                                        <p:tav tm="100000">
                                          <p:val>
                                            <p:strVal val="#ppt_y"/>
                                          </p:val>
                                        </p:tav>
                                      </p:tavLst>
                                    </p:anim>
                                    <p:animEffect transition="in" filter="wipe(up)">
                                      <p:cBhvr>
                                        <p:cTn id="26" dur="500"/>
                                        <p:tgtEl>
                                          <p:spTgt spid="4">
                                            <p:txEl>
                                              <p:pRg st="3" end="3"/>
                                            </p:txEl>
                                          </p:spTgt>
                                        </p:tgtEl>
                                      </p:cBhvr>
                                    </p:animEffect>
                                  </p:childTnLst>
                                </p:cTn>
                              </p:par>
                            </p:childTnLst>
                          </p:cTn>
                        </p:par>
                        <p:par>
                          <p:cTn id="27" fill="hold" nodeType="afterGroup">
                            <p:stCondLst>
                              <p:cond delay="500"/>
                            </p:stCondLst>
                            <p:childTnLst>
                              <p:par>
                                <p:cTn id="28" presetID="9" presetClass="entr" presetSubtype="0" fill="hold" grpId="0" nodeType="afterEffect">
                                  <p:stCondLst>
                                    <p:cond delay="0"/>
                                  </p:stCondLst>
                                  <p:childTnLst>
                                    <p:set>
                                      <p:cBhvr>
                                        <p:cTn id="29" dur="1" fill="hold">
                                          <p:stCondLst>
                                            <p:cond delay="0"/>
                                          </p:stCondLst>
                                        </p:cTn>
                                        <p:tgtEl>
                                          <p:spTgt spid="15"/>
                                        </p:tgtEl>
                                        <p:attrNameLst>
                                          <p:attrName>style.visibility</p:attrName>
                                        </p:attrNameLst>
                                      </p:cBhvr>
                                      <p:to>
                                        <p:strVal val="visible"/>
                                      </p:to>
                                    </p:set>
                                    <p:animEffect transition="in" filter="dissolve">
                                      <p:cBhvr>
                                        <p:cTn id="30" dur="500"/>
                                        <p:tgtEl>
                                          <p:spTgt spid="15"/>
                                        </p:tgtEl>
                                      </p:cBhvr>
                                    </p:animEffect>
                                  </p:childTnLst>
                                </p:cTn>
                              </p:par>
                            </p:childTnLst>
                          </p:cTn>
                        </p:par>
                        <p:par>
                          <p:cTn id="31" fill="hold" nodeType="afterGroup">
                            <p:stCondLst>
                              <p:cond delay="1000"/>
                            </p:stCondLst>
                            <p:childTnLst>
                              <p:par>
                                <p:cTn id="32" presetID="22" presetClass="entr" presetSubtype="8" fill="hold" nodeType="afterEffect">
                                  <p:stCondLst>
                                    <p:cond delay="0"/>
                                  </p:stCondLst>
                                  <p:childTnLst>
                                    <p:set>
                                      <p:cBhvr>
                                        <p:cTn id="33" dur="1" fill="hold">
                                          <p:stCondLst>
                                            <p:cond delay="0"/>
                                          </p:stCondLst>
                                        </p:cTn>
                                        <p:tgtEl>
                                          <p:spTgt spid="14"/>
                                        </p:tgtEl>
                                        <p:attrNameLst>
                                          <p:attrName>style.visibility</p:attrName>
                                        </p:attrNameLst>
                                      </p:cBhvr>
                                      <p:to>
                                        <p:strVal val="visible"/>
                                      </p:to>
                                    </p:set>
                                    <p:animEffect transition="in" filter="wipe(left)">
                                      <p:cBhvr>
                                        <p:cTn id="34" dur="500"/>
                                        <p:tgtEl>
                                          <p:spTgt spid="14"/>
                                        </p:tgtEl>
                                      </p:cBhvr>
                                    </p:animEffect>
                                  </p:childTnLst>
                                </p:cTn>
                              </p:par>
                            </p:childTnLst>
                          </p:cTn>
                        </p:par>
                        <p:par>
                          <p:cTn id="35" fill="hold" nodeType="afterGroup">
                            <p:stCondLst>
                              <p:cond delay="1500"/>
                            </p:stCondLst>
                            <p:childTnLst>
                              <p:par>
                                <p:cTn id="36" presetID="9" presetClass="entr" presetSubtype="0" fill="hold" grpId="0" nodeType="afterEffect">
                                  <p:stCondLst>
                                    <p:cond delay="0"/>
                                  </p:stCondLst>
                                  <p:childTnLst>
                                    <p:set>
                                      <p:cBhvr>
                                        <p:cTn id="37" dur="1" fill="hold">
                                          <p:stCondLst>
                                            <p:cond delay="0"/>
                                          </p:stCondLst>
                                        </p:cTn>
                                        <p:tgtEl>
                                          <p:spTgt spid="13"/>
                                        </p:tgtEl>
                                        <p:attrNameLst>
                                          <p:attrName>style.visibility</p:attrName>
                                        </p:attrNameLst>
                                      </p:cBhvr>
                                      <p:to>
                                        <p:strVal val="visible"/>
                                      </p:to>
                                    </p:set>
                                    <p:animEffect transition="in" filter="dissolve">
                                      <p:cBhvr>
                                        <p:cTn id="38"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1" grpId="0" animBg="1"/>
      <p:bldP spid="13" grpId="0" animBg="1"/>
      <p:bldP spid="15"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Title 1"/>
          <p:cNvSpPr>
            <a:spLocks noGrp="1"/>
          </p:cNvSpPr>
          <p:nvPr>
            <p:ph type="title"/>
          </p:nvPr>
        </p:nvSpPr>
        <p:spPr/>
        <p:txBody>
          <a:bodyPr/>
          <a:lstStyle/>
          <a:p>
            <a:pPr eaLnBrk="1" hangingPunct="1"/>
            <a:r>
              <a:rPr lang="en-US" altLang="en-US" dirty="0" smtClean="0"/>
              <a:t>Strategize: Prioritizing Questions</a:t>
            </a:r>
            <a:r>
              <a:rPr lang="en-US" altLang="en-US" sz="4000" dirty="0" smtClean="0"/>
              <a:t> </a:t>
            </a:r>
          </a:p>
        </p:txBody>
      </p:sp>
      <p:sp>
        <p:nvSpPr>
          <p:cNvPr id="3" name="Content Placeholder 2"/>
          <p:cNvSpPr>
            <a:spLocks noGrp="1"/>
          </p:cNvSpPr>
          <p:nvPr>
            <p:ph idx="1"/>
          </p:nvPr>
        </p:nvSpPr>
        <p:spPr>
          <a:xfrm>
            <a:off x="498475" y="1320800"/>
            <a:ext cx="7556500" cy="4927600"/>
          </a:xfrm>
        </p:spPr>
        <p:txBody>
          <a:bodyPr>
            <a:normAutofit/>
          </a:bodyPr>
          <a:lstStyle/>
          <a:p>
            <a:pPr marL="0" indent="0" eaLnBrk="1" hangingPunct="1">
              <a:lnSpc>
                <a:spcPct val="90000"/>
              </a:lnSpc>
              <a:buFont typeface="Wingdings" panose="05000000000000000000" pitchFamily="2" charset="2"/>
              <a:buNone/>
            </a:pPr>
            <a:r>
              <a:rPr lang="en-US" altLang="en-US" sz="3000" b="1" dirty="0" smtClean="0">
                <a:solidFill>
                  <a:srgbClr val="000000"/>
                </a:solidFill>
              </a:rPr>
              <a:t>Review your list of questions </a:t>
            </a:r>
          </a:p>
          <a:p>
            <a:pPr marL="228600" lvl="1" indent="0" eaLnBrk="1" hangingPunct="1">
              <a:lnSpc>
                <a:spcPct val="90000"/>
              </a:lnSpc>
              <a:spcBef>
                <a:spcPts val="800"/>
              </a:spcBef>
              <a:spcAft>
                <a:spcPts val="600"/>
              </a:spcAft>
            </a:pPr>
            <a:r>
              <a:rPr lang="en-US" altLang="en-US" sz="2400" dirty="0" smtClean="0">
                <a:solidFill>
                  <a:srgbClr val="000000"/>
                </a:solidFill>
              </a:rPr>
              <a:t> Choose the three questions you are most curious to explore further.</a:t>
            </a:r>
          </a:p>
          <a:p>
            <a:pPr marL="228600" lvl="1" indent="0">
              <a:lnSpc>
                <a:spcPct val="90000"/>
              </a:lnSpc>
              <a:spcBef>
                <a:spcPts val="800"/>
              </a:spcBef>
            </a:pPr>
            <a:r>
              <a:rPr lang="en-US" altLang="en-US" sz="2400" dirty="0" smtClean="0">
                <a:solidFill>
                  <a:srgbClr val="000000"/>
                </a:solidFill>
              </a:rPr>
              <a:t> While prioritizing, think about your Question Focus: </a:t>
            </a:r>
            <a:r>
              <a:rPr lang="en-US" altLang="en-US" sz="2400" i="1" dirty="0" smtClean="0">
                <a:solidFill>
                  <a:srgbClr val="000000"/>
                </a:solidFill>
              </a:rPr>
              <a:t>Some </a:t>
            </a:r>
            <a:r>
              <a:rPr lang="en-US" altLang="en-US" sz="2400" i="1" dirty="0">
                <a:solidFill>
                  <a:srgbClr val="000000"/>
                </a:solidFill>
              </a:rPr>
              <a:t>students are not asking questions.</a:t>
            </a:r>
          </a:p>
          <a:p>
            <a:pPr marL="0" indent="0" eaLnBrk="1" hangingPunct="1">
              <a:lnSpc>
                <a:spcPct val="90000"/>
              </a:lnSpc>
              <a:buNone/>
            </a:pPr>
            <a:r>
              <a:rPr lang="en-US" altLang="en-US" sz="3000" b="1" dirty="0" smtClean="0">
                <a:solidFill>
                  <a:srgbClr val="000000"/>
                </a:solidFill>
              </a:rPr>
              <a:t>After prioritizing consider…</a:t>
            </a:r>
          </a:p>
          <a:p>
            <a:pPr lvl="1" eaLnBrk="1" hangingPunct="1">
              <a:lnSpc>
                <a:spcPct val="90000"/>
              </a:lnSpc>
              <a:spcAft>
                <a:spcPts val="600"/>
              </a:spcAft>
            </a:pPr>
            <a:r>
              <a:rPr lang="en-US" altLang="en-US" sz="2400" dirty="0" smtClean="0">
                <a:solidFill>
                  <a:schemeClr val="tx1"/>
                </a:solidFill>
              </a:rPr>
              <a:t>Why did you choose those three questions?</a:t>
            </a:r>
          </a:p>
          <a:p>
            <a:pPr lvl="1" eaLnBrk="1" hangingPunct="1">
              <a:lnSpc>
                <a:spcPct val="90000"/>
              </a:lnSpc>
              <a:spcAft>
                <a:spcPts val="1800"/>
              </a:spcAft>
            </a:pPr>
            <a:r>
              <a:rPr lang="en-US" altLang="en-US" sz="2400" dirty="0" smtClean="0">
                <a:solidFill>
                  <a:schemeClr val="tx1"/>
                </a:solidFill>
              </a:rPr>
              <a:t>Where are your priority questions in the sequence of your entire list of questions?</a:t>
            </a:r>
          </a:p>
        </p:txBody>
      </p:sp>
    </p:spTree>
    <p:extLst>
      <p:ext uri="{BB962C8B-B14F-4D97-AF65-F5344CB8AC3E}">
        <p14:creationId xmlns:p14="http://schemas.microsoft.com/office/powerpoint/2010/main" val="12474191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Title 1"/>
          <p:cNvSpPr>
            <a:spLocks noGrp="1"/>
          </p:cNvSpPr>
          <p:nvPr>
            <p:ph type="title"/>
          </p:nvPr>
        </p:nvSpPr>
        <p:spPr/>
        <p:txBody>
          <a:bodyPr/>
          <a:lstStyle/>
          <a:p>
            <a:pPr eaLnBrk="1" hangingPunct="1"/>
            <a:r>
              <a:rPr lang="en-US" altLang="en-US" sz="4000" dirty="0" smtClean="0"/>
              <a:t>Strategize: Next Steps</a:t>
            </a:r>
          </a:p>
        </p:txBody>
      </p:sp>
      <p:sp>
        <p:nvSpPr>
          <p:cNvPr id="111619" name="Content Placeholder 2"/>
          <p:cNvSpPr>
            <a:spLocks noGrp="1"/>
          </p:cNvSpPr>
          <p:nvPr>
            <p:ph idx="1"/>
          </p:nvPr>
        </p:nvSpPr>
        <p:spPr>
          <a:xfrm>
            <a:off x="498474" y="1981200"/>
            <a:ext cx="7772689" cy="4144963"/>
          </a:xfrm>
        </p:spPr>
        <p:txBody>
          <a:bodyPr/>
          <a:lstStyle/>
          <a:p>
            <a:pPr marL="0" indent="0" eaLnBrk="1" hangingPunct="1">
              <a:buFont typeface="Wingdings" panose="05000000000000000000" pitchFamily="2" charset="2"/>
              <a:buNone/>
            </a:pPr>
            <a:r>
              <a:rPr lang="en-US" altLang="en-US" sz="3200" dirty="0" smtClean="0">
                <a:solidFill>
                  <a:schemeClr val="tx1"/>
                </a:solidFill>
              </a:rPr>
              <a:t>From priority questions to action plan</a:t>
            </a:r>
          </a:p>
          <a:p>
            <a:pPr marL="0" indent="0" eaLnBrk="1" hangingPunct="1">
              <a:spcBef>
                <a:spcPts val="1800"/>
              </a:spcBef>
              <a:buFont typeface="Wingdings" panose="05000000000000000000" pitchFamily="2" charset="2"/>
              <a:buNone/>
            </a:pPr>
            <a:r>
              <a:rPr lang="en-US" altLang="en-US" sz="2800" dirty="0" smtClean="0">
                <a:solidFill>
                  <a:schemeClr val="tx1"/>
                </a:solidFill>
              </a:rPr>
              <a:t>In order to answer your priority questions:</a:t>
            </a:r>
          </a:p>
          <a:p>
            <a:pPr lvl="2" eaLnBrk="1" hangingPunct="1">
              <a:spcBef>
                <a:spcPts val="1800"/>
              </a:spcBef>
            </a:pPr>
            <a:r>
              <a:rPr lang="en-US" altLang="en-US" sz="2800" dirty="0" smtClean="0">
                <a:solidFill>
                  <a:schemeClr val="tx1"/>
                </a:solidFill>
              </a:rPr>
              <a:t>What do you need to </a:t>
            </a:r>
            <a:r>
              <a:rPr lang="en-US" altLang="en-US" sz="2800" i="1" dirty="0" smtClean="0">
                <a:solidFill>
                  <a:schemeClr val="tx1"/>
                </a:solidFill>
              </a:rPr>
              <a:t>know</a:t>
            </a:r>
            <a:r>
              <a:rPr lang="en-US" altLang="en-US" sz="2800" dirty="0" smtClean="0">
                <a:solidFill>
                  <a:schemeClr val="tx1"/>
                </a:solidFill>
              </a:rPr>
              <a:t>? </a:t>
            </a:r>
            <a:r>
              <a:rPr lang="en-US" altLang="en-US" sz="2800" b="1" dirty="0" smtClean="0">
                <a:solidFill>
                  <a:schemeClr val="tx1"/>
                </a:solidFill>
              </a:rPr>
              <a:t>Information </a:t>
            </a:r>
          </a:p>
          <a:p>
            <a:pPr lvl="2" eaLnBrk="1" hangingPunct="1">
              <a:spcBef>
                <a:spcPts val="1800"/>
              </a:spcBef>
            </a:pPr>
            <a:r>
              <a:rPr lang="en-US" altLang="en-US" sz="2800" dirty="0" smtClean="0">
                <a:solidFill>
                  <a:schemeClr val="tx1"/>
                </a:solidFill>
              </a:rPr>
              <a:t>What do you need to </a:t>
            </a:r>
            <a:r>
              <a:rPr lang="en-US" altLang="en-US" sz="2800" i="1" dirty="0" smtClean="0">
                <a:solidFill>
                  <a:schemeClr val="tx1"/>
                </a:solidFill>
              </a:rPr>
              <a:t>do</a:t>
            </a:r>
            <a:r>
              <a:rPr lang="en-US" altLang="en-US" sz="2800" dirty="0" smtClean="0">
                <a:solidFill>
                  <a:schemeClr val="tx1"/>
                </a:solidFill>
              </a:rPr>
              <a:t>? </a:t>
            </a:r>
            <a:r>
              <a:rPr lang="en-US" altLang="en-US" sz="2800" b="1" dirty="0" smtClean="0">
                <a:solidFill>
                  <a:schemeClr val="tx1"/>
                </a:solidFill>
              </a:rPr>
              <a:t>Tasks </a:t>
            </a:r>
          </a:p>
        </p:txBody>
      </p:sp>
    </p:spTree>
    <p:extLst>
      <p:ext uri="{BB962C8B-B14F-4D97-AF65-F5344CB8AC3E}">
        <p14:creationId xmlns:p14="http://schemas.microsoft.com/office/powerpoint/2010/main" val="3296758684"/>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Title 1"/>
          <p:cNvSpPr>
            <a:spLocks noGrp="1"/>
          </p:cNvSpPr>
          <p:nvPr>
            <p:ph type="title"/>
          </p:nvPr>
        </p:nvSpPr>
        <p:spPr/>
        <p:txBody>
          <a:bodyPr/>
          <a:lstStyle/>
          <a:p>
            <a:pPr eaLnBrk="1" hangingPunct="1"/>
            <a:r>
              <a:rPr lang="en-US" altLang="en-US" sz="4400" dirty="0" smtClean="0"/>
              <a:t>Share</a:t>
            </a:r>
            <a:endParaRPr lang="en-US" altLang="en-US" sz="2000" dirty="0" smtClean="0">
              <a:solidFill>
                <a:schemeClr val="tx1"/>
              </a:solidFill>
            </a:endParaRPr>
          </a:p>
        </p:txBody>
      </p:sp>
      <p:sp>
        <p:nvSpPr>
          <p:cNvPr id="112643" name="Content Placeholder 2"/>
          <p:cNvSpPr>
            <a:spLocks noGrp="1"/>
          </p:cNvSpPr>
          <p:nvPr>
            <p:ph idx="1"/>
          </p:nvPr>
        </p:nvSpPr>
        <p:spPr>
          <a:xfrm>
            <a:off x="498475" y="1966913"/>
            <a:ext cx="8320088" cy="4144962"/>
          </a:xfrm>
        </p:spPr>
        <p:txBody>
          <a:bodyPr/>
          <a:lstStyle/>
          <a:p>
            <a:pPr marL="514350" indent="-514350" eaLnBrk="1" hangingPunct="1">
              <a:buFont typeface="Rockwell" panose="02060603020205020403" pitchFamily="18" charset="0"/>
              <a:buAutoNum type="arabicPeriod"/>
            </a:pPr>
            <a:r>
              <a:rPr lang="en-US" altLang="en-US" sz="3000" dirty="0" smtClean="0">
                <a:solidFill>
                  <a:srgbClr val="000000"/>
                </a:solidFill>
              </a:rPr>
              <a:t>Questions you changed from open/closed</a:t>
            </a:r>
          </a:p>
          <a:p>
            <a:pPr marL="514350" indent="-514350" eaLnBrk="1" hangingPunct="1">
              <a:buFont typeface="Wingdings" panose="05000000000000000000" pitchFamily="2" charset="2"/>
              <a:buAutoNum type="arabicPeriod"/>
            </a:pPr>
            <a:r>
              <a:rPr lang="en-US" altLang="en-US" sz="3000" dirty="0" smtClean="0">
                <a:solidFill>
                  <a:srgbClr val="000000"/>
                </a:solidFill>
              </a:rPr>
              <a:t>Your three priority questions and their numbers in your original sequence</a:t>
            </a:r>
          </a:p>
          <a:p>
            <a:pPr marL="514350" indent="-514350" eaLnBrk="1" hangingPunct="1">
              <a:buFont typeface="Wingdings" panose="05000000000000000000" pitchFamily="2" charset="2"/>
              <a:buAutoNum type="arabicPeriod"/>
            </a:pPr>
            <a:r>
              <a:rPr lang="en-US" altLang="en-US" sz="3000" dirty="0" smtClean="0">
                <a:solidFill>
                  <a:srgbClr val="000000"/>
                </a:solidFill>
              </a:rPr>
              <a:t>Rationale for choosing priority questions</a:t>
            </a:r>
          </a:p>
          <a:p>
            <a:pPr marL="514350" indent="-514350" eaLnBrk="1" hangingPunct="1">
              <a:buFont typeface="Wingdings" panose="05000000000000000000" pitchFamily="2" charset="2"/>
              <a:buAutoNum type="arabicPeriod"/>
            </a:pPr>
            <a:r>
              <a:rPr lang="en-US" altLang="en-US" sz="3000" dirty="0" smtClean="0">
                <a:solidFill>
                  <a:srgbClr val="000000"/>
                </a:solidFill>
              </a:rPr>
              <a:t>Next steps</a:t>
            </a:r>
          </a:p>
        </p:txBody>
      </p:sp>
    </p:spTree>
    <p:extLst>
      <p:ext uri="{BB962C8B-B14F-4D97-AF65-F5344CB8AC3E}">
        <p14:creationId xmlns:p14="http://schemas.microsoft.com/office/powerpoint/2010/main" val="53471551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 the beginning…</a:t>
            </a:r>
            <a:endParaRPr lang="en-US" dirty="0"/>
          </a:p>
        </p:txBody>
      </p:sp>
      <p:sp>
        <p:nvSpPr>
          <p:cNvPr id="4" name="Title 1"/>
          <p:cNvSpPr txBox="1">
            <a:spLocks/>
          </p:cNvSpPr>
          <p:nvPr/>
        </p:nvSpPr>
        <p:spPr>
          <a:xfrm>
            <a:off x="2776358" y="2991767"/>
            <a:ext cx="3000543" cy="1116106"/>
          </a:xfrm>
          <a:prstGeom prst="rect">
            <a:avLst/>
          </a:prstGeom>
        </p:spPr>
        <p:txBody>
          <a:bodyPr vert="horz" lIns="91440" tIns="45720" rIns="91440" bIns="45720" rtlCol="0" anchor="t" anchorCtr="0">
            <a:noAutofit/>
          </a:bodyPr>
          <a:lstStyle>
            <a:lvl1pPr algn="l" defTabSz="914400" rtl="0" eaLnBrk="1" latinLnBrk="0" hangingPunct="1">
              <a:spcBef>
                <a:spcPct val="0"/>
              </a:spcBef>
              <a:buNone/>
              <a:defRPr sz="3600" b="0" kern="1200">
                <a:solidFill>
                  <a:schemeClr val="accent1"/>
                </a:solidFill>
                <a:latin typeface="+mj-lt"/>
                <a:ea typeface="+mj-ea"/>
                <a:cs typeface="+mj-cs"/>
              </a:defRPr>
            </a:lvl1pPr>
          </a:lstStyle>
          <a:p>
            <a:r>
              <a:rPr lang="en-US" sz="4800" b="1" dirty="0" smtClean="0">
                <a:solidFill>
                  <a:schemeClr val="tx1">
                    <a:lumMod val="95000"/>
                    <a:lumOff val="5000"/>
                  </a:schemeClr>
                </a:solidFill>
              </a:rPr>
              <a:t>INQUIRY</a:t>
            </a:r>
          </a:p>
        </p:txBody>
      </p:sp>
    </p:spTree>
    <p:extLst>
      <p:ext uri="{BB962C8B-B14F-4D97-AF65-F5344CB8AC3E}">
        <p14:creationId xmlns:p14="http://schemas.microsoft.com/office/powerpoint/2010/main" val="38175800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Title 1"/>
          <p:cNvSpPr>
            <a:spLocks noGrp="1"/>
          </p:cNvSpPr>
          <p:nvPr>
            <p:ph type="title"/>
          </p:nvPr>
        </p:nvSpPr>
        <p:spPr>
          <a:xfrm>
            <a:off x="649288" y="695325"/>
            <a:ext cx="7556500" cy="1116013"/>
          </a:xfrm>
        </p:spPr>
        <p:txBody>
          <a:bodyPr/>
          <a:lstStyle/>
          <a:p>
            <a:pPr eaLnBrk="1" hangingPunct="1"/>
            <a:r>
              <a:rPr lang="en-US" altLang="en-US" sz="4400" smtClean="0"/>
              <a:t>Reflection </a:t>
            </a:r>
          </a:p>
        </p:txBody>
      </p:sp>
      <p:sp>
        <p:nvSpPr>
          <p:cNvPr id="49154" name="Content Placeholder 2"/>
          <p:cNvSpPr>
            <a:spLocks noGrp="1"/>
          </p:cNvSpPr>
          <p:nvPr>
            <p:ph idx="1"/>
          </p:nvPr>
        </p:nvSpPr>
        <p:spPr>
          <a:xfrm>
            <a:off x="498475" y="1981200"/>
            <a:ext cx="8188325" cy="4144963"/>
          </a:xfrm>
        </p:spPr>
        <p:txBody>
          <a:bodyPr>
            <a:normAutofit/>
          </a:bodyPr>
          <a:lstStyle/>
          <a:p>
            <a:pPr eaLnBrk="1" hangingPunct="1"/>
            <a:r>
              <a:rPr lang="en-US" altLang="en-US" sz="3000" dirty="0" smtClean="0">
                <a:solidFill>
                  <a:srgbClr val="000000"/>
                </a:solidFill>
              </a:rPr>
              <a:t> </a:t>
            </a:r>
            <a:r>
              <a:rPr lang="en-US" altLang="en-US" sz="3600" dirty="0" smtClean="0">
                <a:solidFill>
                  <a:srgbClr val="000000"/>
                </a:solidFill>
              </a:rPr>
              <a:t>What did you learn?</a:t>
            </a:r>
          </a:p>
          <a:p>
            <a:pPr eaLnBrk="1" hangingPunct="1"/>
            <a:r>
              <a:rPr lang="en-US" altLang="en-US" sz="3600" dirty="0" smtClean="0">
                <a:solidFill>
                  <a:srgbClr val="000000"/>
                </a:solidFill>
              </a:rPr>
              <a:t> How did you learn it?</a:t>
            </a:r>
          </a:p>
          <a:p>
            <a:r>
              <a:rPr lang="en-US" altLang="en-US" sz="3600" dirty="0" smtClean="0">
                <a:solidFill>
                  <a:srgbClr val="000000"/>
                </a:solidFill>
              </a:rPr>
              <a:t> What do you understand differently now about </a:t>
            </a:r>
            <a:r>
              <a:rPr lang="en-US" altLang="en-US" sz="3600" dirty="0">
                <a:solidFill>
                  <a:srgbClr val="000000"/>
                </a:solidFill>
              </a:rPr>
              <a:t>Some students not asking questions? </a:t>
            </a:r>
          </a:p>
        </p:txBody>
      </p:sp>
    </p:spTree>
    <p:extLst>
      <p:ext uri="{BB962C8B-B14F-4D97-AF65-F5344CB8AC3E}">
        <p14:creationId xmlns:p14="http://schemas.microsoft.com/office/powerpoint/2010/main" val="182833824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49154">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49154">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49154">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89" name="Title 1"/>
          <p:cNvSpPr>
            <a:spLocks noGrp="1"/>
          </p:cNvSpPr>
          <p:nvPr>
            <p:ph type="title"/>
          </p:nvPr>
        </p:nvSpPr>
        <p:spPr>
          <a:xfrm>
            <a:off x="506413" y="4424363"/>
            <a:ext cx="7966075" cy="1633537"/>
          </a:xfrm>
        </p:spPr>
        <p:txBody>
          <a:bodyPr/>
          <a:lstStyle/>
          <a:p>
            <a:pPr eaLnBrk="1" hangingPunct="1"/>
            <a:r>
              <a:rPr lang="en-US" altLang="en-US" sz="4400" smtClean="0"/>
              <a:t>Let’s peek inside the black box</a:t>
            </a:r>
          </a:p>
        </p:txBody>
      </p:sp>
      <p:pic>
        <p:nvPicPr>
          <p:cNvPr id="63490" name="Picture Placeholder 3" descr="images.png"/>
          <p:cNvPicPr>
            <a:picLocks noGrp="1" noChangeAspect="1"/>
          </p:cNvPicPr>
          <p:nvPr>
            <p:ph type="pic" idx="1"/>
          </p:nvPr>
        </p:nvPicPr>
        <p:blipFill>
          <a:blip r:embed="rId2">
            <a:extLst>
              <a:ext uri="{28A0092B-C50C-407E-A947-70E740481C1C}">
                <a14:useLocalDpi xmlns:a14="http://schemas.microsoft.com/office/drawing/2010/main" val="0"/>
              </a:ext>
            </a:extLst>
          </a:blip>
          <a:srcRect l="-19675" r="-19675"/>
          <a:stretch>
            <a:fillRect/>
          </a:stretch>
        </p:blipFill>
        <p:spPr>
          <a:xfrm>
            <a:off x="506413" y="814388"/>
            <a:ext cx="5497512" cy="3609975"/>
          </a:xfrm>
        </p:spPr>
      </p:pic>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439736" y="5866692"/>
            <a:ext cx="2412519" cy="883632"/>
          </a:xfrm>
          <a:prstGeom prst="rect">
            <a:avLst/>
          </a:prstGeom>
        </p:spPr>
      </p:pic>
      <p:sp>
        <p:nvSpPr>
          <p:cNvPr id="5" name="TextBox 4"/>
          <p:cNvSpPr txBox="1"/>
          <p:nvPr/>
        </p:nvSpPr>
        <p:spPr>
          <a:xfrm>
            <a:off x="7126285" y="6265693"/>
            <a:ext cx="1740258" cy="338554"/>
          </a:xfrm>
          <a:prstGeom prst="rect">
            <a:avLst/>
          </a:prstGeom>
          <a:noFill/>
        </p:spPr>
        <p:txBody>
          <a:bodyPr wrap="square" rtlCol="0">
            <a:spAutoFit/>
          </a:bodyPr>
          <a:lstStyle/>
          <a:p>
            <a:r>
              <a:rPr lang="en-US" sz="1600" dirty="0" smtClean="0">
                <a:solidFill>
                  <a:schemeClr val="accent2"/>
                </a:solidFill>
              </a:rPr>
              <a:t>#QFTCon</a:t>
            </a:r>
            <a:r>
              <a:rPr lang="en-US" sz="1600" dirty="0">
                <a:solidFill>
                  <a:schemeClr val="accent2"/>
                </a:solidFill>
              </a:rPr>
              <a:t> </a:t>
            </a:r>
            <a:r>
              <a:rPr lang="en-US" sz="1600" dirty="0" smtClean="0">
                <a:solidFill>
                  <a:schemeClr val="accent2"/>
                </a:solidFill>
              </a:rPr>
              <a:t>#QFT</a:t>
            </a:r>
            <a:endParaRPr lang="en-US" sz="1600" dirty="0">
              <a:solidFill>
                <a:schemeClr val="accent2"/>
              </a:solidFill>
            </a:endParaRPr>
          </a:p>
        </p:txBody>
      </p:sp>
    </p:spTree>
    <p:extLst>
      <p:ext uri="{BB962C8B-B14F-4D97-AF65-F5344CB8AC3E}">
        <p14:creationId xmlns:p14="http://schemas.microsoft.com/office/powerpoint/2010/main" val="106361434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nodeType="withEffect">
                                  <p:stCondLst>
                                    <p:cond delay="0"/>
                                  </p:stCondLst>
                                  <p:childTnLst>
                                    <p:set>
                                      <p:cBhvr>
                                        <p:cTn id="6" dur="1" fill="hold">
                                          <p:stCondLst>
                                            <p:cond delay="0"/>
                                          </p:stCondLst>
                                        </p:cTn>
                                        <p:tgtEl>
                                          <p:spTgt spid="63490"/>
                                        </p:tgtEl>
                                        <p:attrNameLst>
                                          <p:attrName>style.visibility</p:attrName>
                                        </p:attrNameLst>
                                      </p:cBhvr>
                                      <p:to>
                                        <p:strVal val="visible"/>
                                      </p:to>
                                    </p:set>
                                    <p:animEffect transition="in" filter="fade">
                                      <p:cBhvr>
                                        <p:cTn id="7" dur="1000"/>
                                        <p:tgtEl>
                                          <p:spTgt spid="63490"/>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63489"/>
                                        </p:tgtEl>
                                        <p:attrNameLst>
                                          <p:attrName>style.visibility</p:attrName>
                                        </p:attrNameLst>
                                      </p:cBhvr>
                                      <p:to>
                                        <p:strVal val="visible"/>
                                      </p:to>
                                    </p:set>
                                    <p:animEffect transition="in" filter="dissolve">
                                      <p:cBhvr>
                                        <p:cTn id="12" dur="500"/>
                                        <p:tgtEl>
                                          <p:spTgt spid="6348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489" grpId="0"/>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idx="1"/>
          </p:nvPr>
        </p:nvSpPr>
        <p:spPr>
          <a:xfrm>
            <a:off x="595457" y="1330038"/>
            <a:ext cx="7426325" cy="4668980"/>
          </a:xfrm>
        </p:spPr>
        <p:txBody>
          <a:bodyPr>
            <a:normAutofit fontScale="25000" lnSpcReduction="20000"/>
          </a:bodyPr>
          <a:lstStyle/>
          <a:p>
            <a:pPr marL="0" indent="0">
              <a:lnSpc>
                <a:spcPct val="120000"/>
              </a:lnSpc>
              <a:spcBef>
                <a:spcPts val="600"/>
              </a:spcBef>
              <a:buNone/>
            </a:pPr>
            <a:r>
              <a:rPr lang="en-US" sz="12800" dirty="0" smtClean="0">
                <a:solidFill>
                  <a:schemeClr val="tx1"/>
                </a:solidFill>
              </a:rPr>
              <a:t>“Modern </a:t>
            </a:r>
            <a:r>
              <a:rPr lang="en-US" sz="12800" dirty="0">
                <a:solidFill>
                  <a:schemeClr val="tx1"/>
                </a:solidFill>
              </a:rPr>
              <a:t>science is a technique...it is a practice that allows us to learn reliable things about the world. </a:t>
            </a:r>
            <a:r>
              <a:rPr lang="en-US" sz="12800" dirty="0" smtClean="0">
                <a:solidFill>
                  <a:schemeClr val="tx1"/>
                </a:solidFill>
              </a:rPr>
              <a:t>[Science] is </a:t>
            </a:r>
            <a:r>
              <a:rPr lang="en-US" sz="12800" dirty="0">
                <a:solidFill>
                  <a:schemeClr val="tx1"/>
                </a:solidFill>
              </a:rPr>
              <a:t>a technique that was waiting for people to discover it</a:t>
            </a:r>
            <a:r>
              <a:rPr lang="en-US" sz="12800" dirty="0" smtClean="0">
                <a:solidFill>
                  <a:schemeClr val="tx1"/>
                </a:solidFill>
              </a:rPr>
              <a:t>.”</a:t>
            </a:r>
          </a:p>
          <a:p>
            <a:pPr marL="0" indent="0">
              <a:buNone/>
            </a:pPr>
            <a:r>
              <a:rPr lang="en-US" sz="2800" dirty="0">
                <a:solidFill>
                  <a:schemeClr val="tx1"/>
                </a:solidFill>
              </a:rPr>
              <a:t>	</a:t>
            </a:r>
            <a:endParaRPr lang="en-US" sz="2800" dirty="0" smtClean="0">
              <a:solidFill>
                <a:schemeClr val="tx1"/>
              </a:solidFill>
            </a:endParaRPr>
          </a:p>
          <a:p>
            <a:pPr marL="0" indent="0">
              <a:buNone/>
            </a:pPr>
            <a:r>
              <a:rPr lang="en-US" sz="2800" dirty="0">
                <a:solidFill>
                  <a:schemeClr val="tx1"/>
                </a:solidFill>
              </a:rPr>
              <a:t>	</a:t>
            </a:r>
            <a:r>
              <a:rPr lang="en-US" sz="9600" dirty="0" smtClean="0">
                <a:solidFill>
                  <a:schemeClr val="tx1"/>
                </a:solidFill>
              </a:rPr>
              <a:t>- </a:t>
            </a:r>
            <a:r>
              <a:rPr lang="en-US" sz="9600" b="1" dirty="0" smtClean="0">
                <a:solidFill>
                  <a:schemeClr val="tx1"/>
                </a:solidFill>
              </a:rPr>
              <a:t>Steven </a:t>
            </a:r>
            <a:r>
              <a:rPr lang="en-US" sz="9600" b="1" dirty="0">
                <a:solidFill>
                  <a:schemeClr val="tx1"/>
                </a:solidFill>
              </a:rPr>
              <a:t>Weinberg</a:t>
            </a:r>
            <a:r>
              <a:rPr lang="en-US" sz="9600" dirty="0" smtClean="0">
                <a:solidFill>
                  <a:schemeClr val="tx1"/>
                </a:solidFill>
              </a:rPr>
              <a:t>, </a:t>
            </a:r>
            <a:r>
              <a:rPr lang="en-US" sz="9600" dirty="0">
                <a:solidFill>
                  <a:schemeClr val="tx1"/>
                </a:solidFill>
              </a:rPr>
              <a:t>Nobel laureate in </a:t>
            </a:r>
            <a:r>
              <a:rPr lang="en-US" sz="9600" dirty="0" smtClean="0">
                <a:solidFill>
                  <a:schemeClr val="tx1"/>
                </a:solidFill>
              </a:rPr>
              <a:t>Physics</a:t>
            </a:r>
          </a:p>
        </p:txBody>
      </p:sp>
      <p:sp>
        <p:nvSpPr>
          <p:cNvPr id="6" name="TextBox 5"/>
          <p:cNvSpPr txBox="1"/>
          <p:nvPr/>
        </p:nvSpPr>
        <p:spPr>
          <a:xfrm>
            <a:off x="498475" y="5999018"/>
            <a:ext cx="3006725" cy="646331"/>
          </a:xfrm>
          <a:prstGeom prst="rect">
            <a:avLst/>
          </a:prstGeom>
          <a:noFill/>
        </p:spPr>
        <p:txBody>
          <a:bodyPr wrap="square" rtlCol="0">
            <a:spAutoFit/>
          </a:bodyPr>
          <a:lstStyle/>
          <a:p>
            <a:r>
              <a:rPr lang="en-US" i="1" dirty="0"/>
              <a:t>To Explain the World</a:t>
            </a:r>
            <a:r>
              <a:rPr lang="en-US" dirty="0"/>
              <a:t>, 2015</a:t>
            </a:r>
          </a:p>
          <a:p>
            <a:endParaRPr lang="en-US" dirty="0"/>
          </a:p>
        </p:txBody>
      </p:sp>
    </p:spTree>
    <p:extLst>
      <p:ext uri="{BB962C8B-B14F-4D97-AF65-F5344CB8AC3E}">
        <p14:creationId xmlns:p14="http://schemas.microsoft.com/office/powerpoint/2010/main" val="1722981006"/>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8475" y="464128"/>
            <a:ext cx="7556500" cy="909923"/>
          </a:xfrm>
        </p:spPr>
        <p:txBody>
          <a:bodyPr/>
          <a:lstStyle/>
          <a:p>
            <a:r>
              <a:rPr lang="en-US" dirty="0" smtClean="0"/>
              <a:t>The QFT, on one slide…</a:t>
            </a:r>
            <a:endParaRPr lang="en-US" dirty="0"/>
          </a:p>
        </p:txBody>
      </p:sp>
      <p:sp>
        <p:nvSpPr>
          <p:cNvPr id="3" name="Content Placeholder 2"/>
          <p:cNvSpPr>
            <a:spLocks noGrp="1"/>
          </p:cNvSpPr>
          <p:nvPr>
            <p:ph idx="1"/>
          </p:nvPr>
        </p:nvSpPr>
        <p:spPr>
          <a:xfrm>
            <a:off x="226868" y="1620983"/>
            <a:ext cx="7828107" cy="4765962"/>
          </a:xfrm>
        </p:spPr>
        <p:txBody>
          <a:bodyPr/>
          <a:lstStyle/>
          <a:p>
            <a:pPr marL="457200" indent="-457200">
              <a:spcBef>
                <a:spcPts val="0"/>
              </a:spcBef>
              <a:spcAft>
                <a:spcPts val="600"/>
              </a:spcAft>
              <a:buFont typeface="+mj-lt"/>
              <a:buAutoNum type="arabicParenR"/>
            </a:pPr>
            <a:r>
              <a:rPr lang="en-US" sz="2800" dirty="0" smtClean="0">
                <a:solidFill>
                  <a:schemeClr val="tx1"/>
                </a:solidFill>
              </a:rPr>
              <a:t>Question Focus</a:t>
            </a:r>
          </a:p>
          <a:p>
            <a:pPr marL="457200" indent="-457200">
              <a:spcBef>
                <a:spcPts val="0"/>
              </a:spcBef>
              <a:spcAft>
                <a:spcPts val="600"/>
              </a:spcAft>
              <a:buFont typeface="+mj-lt"/>
              <a:buAutoNum type="arabicParenR"/>
            </a:pPr>
            <a:r>
              <a:rPr lang="en-US" sz="2800" dirty="0" smtClean="0">
                <a:solidFill>
                  <a:schemeClr val="tx1"/>
                </a:solidFill>
              </a:rPr>
              <a:t>Produce Your Questions</a:t>
            </a:r>
          </a:p>
          <a:p>
            <a:pPr lvl="2">
              <a:spcBef>
                <a:spcPts val="0"/>
              </a:spcBef>
              <a:spcAft>
                <a:spcPts val="600"/>
              </a:spcAft>
              <a:buFont typeface="Wingdings" panose="05000000000000000000" pitchFamily="2" charset="2"/>
              <a:buChar char="ü"/>
            </a:pPr>
            <a:r>
              <a:rPr lang="en-US" sz="2000" dirty="0" smtClean="0">
                <a:solidFill>
                  <a:schemeClr val="tx1"/>
                </a:solidFill>
              </a:rPr>
              <a:t>Follow the rules</a:t>
            </a:r>
          </a:p>
          <a:p>
            <a:pPr lvl="2">
              <a:spcBef>
                <a:spcPts val="0"/>
              </a:spcBef>
              <a:spcAft>
                <a:spcPts val="600"/>
              </a:spcAft>
              <a:buFont typeface="Wingdings" panose="05000000000000000000" pitchFamily="2" charset="2"/>
              <a:buChar char="ü"/>
            </a:pPr>
            <a:r>
              <a:rPr lang="en-US" sz="2000" dirty="0" smtClean="0">
                <a:solidFill>
                  <a:schemeClr val="tx1"/>
                </a:solidFill>
              </a:rPr>
              <a:t>Number your questions</a:t>
            </a:r>
          </a:p>
          <a:p>
            <a:pPr marL="457200" indent="-457200">
              <a:spcBef>
                <a:spcPts val="0"/>
              </a:spcBef>
              <a:spcAft>
                <a:spcPts val="600"/>
              </a:spcAft>
              <a:buFont typeface="+mj-lt"/>
              <a:buAutoNum type="arabicParenR" startAt="3"/>
            </a:pPr>
            <a:r>
              <a:rPr lang="en-US" sz="2800" dirty="0" smtClean="0">
                <a:solidFill>
                  <a:schemeClr val="tx1"/>
                </a:solidFill>
              </a:rPr>
              <a:t>Improve Your Questions</a:t>
            </a:r>
          </a:p>
          <a:p>
            <a:pPr lvl="2">
              <a:spcBef>
                <a:spcPts val="0"/>
              </a:spcBef>
              <a:spcAft>
                <a:spcPts val="600"/>
              </a:spcAft>
              <a:buFont typeface="Wingdings" panose="05000000000000000000" pitchFamily="2" charset="2"/>
              <a:buChar char="ü"/>
            </a:pPr>
            <a:r>
              <a:rPr lang="en-US" sz="2000" dirty="0" smtClean="0">
                <a:solidFill>
                  <a:schemeClr val="tx1"/>
                </a:solidFill>
              </a:rPr>
              <a:t>Categorize questions as Closed or Open-ended</a:t>
            </a:r>
          </a:p>
          <a:p>
            <a:pPr lvl="2">
              <a:spcBef>
                <a:spcPts val="0"/>
              </a:spcBef>
              <a:spcAft>
                <a:spcPts val="600"/>
              </a:spcAft>
              <a:buFont typeface="Wingdings" panose="05000000000000000000" pitchFamily="2" charset="2"/>
              <a:buChar char="ü"/>
            </a:pPr>
            <a:r>
              <a:rPr lang="en-US" sz="2000" dirty="0" smtClean="0">
                <a:solidFill>
                  <a:schemeClr val="tx1"/>
                </a:solidFill>
              </a:rPr>
              <a:t>Change questions from one type to another</a:t>
            </a:r>
          </a:p>
          <a:p>
            <a:pPr marL="457200" indent="-457200">
              <a:spcBef>
                <a:spcPts val="0"/>
              </a:spcBef>
              <a:spcAft>
                <a:spcPts val="600"/>
              </a:spcAft>
              <a:buFont typeface="+mj-lt"/>
              <a:buAutoNum type="arabicParenR" startAt="4"/>
            </a:pPr>
            <a:r>
              <a:rPr lang="en-US" sz="2800" dirty="0" smtClean="0">
                <a:solidFill>
                  <a:schemeClr val="tx1"/>
                </a:solidFill>
              </a:rPr>
              <a:t>Prioritize Your Questions </a:t>
            </a:r>
          </a:p>
          <a:p>
            <a:pPr marL="457200" indent="-457200">
              <a:spcBef>
                <a:spcPts val="0"/>
              </a:spcBef>
              <a:spcAft>
                <a:spcPts val="600"/>
              </a:spcAft>
              <a:buFont typeface="+mj-lt"/>
              <a:buAutoNum type="arabicParenR" startAt="5"/>
            </a:pPr>
            <a:r>
              <a:rPr lang="en-US" sz="2800" dirty="0" smtClean="0">
                <a:solidFill>
                  <a:schemeClr val="tx1"/>
                </a:solidFill>
              </a:rPr>
              <a:t>Share &amp; Discuss Next Steps</a:t>
            </a:r>
          </a:p>
          <a:p>
            <a:pPr marL="457200" indent="-457200">
              <a:spcBef>
                <a:spcPts val="0"/>
              </a:spcBef>
              <a:spcAft>
                <a:spcPts val="600"/>
              </a:spcAft>
              <a:buFont typeface="+mj-lt"/>
              <a:buAutoNum type="arabicParenR" startAt="5"/>
            </a:pPr>
            <a:r>
              <a:rPr lang="en-US" sz="2800" dirty="0" smtClean="0">
                <a:solidFill>
                  <a:schemeClr val="tx1"/>
                </a:solidFill>
              </a:rPr>
              <a:t>Reflect</a:t>
            </a:r>
          </a:p>
        </p:txBody>
      </p:sp>
      <p:sp>
        <p:nvSpPr>
          <p:cNvPr id="5" name="TextBox 4"/>
          <p:cNvSpPr txBox="1"/>
          <p:nvPr/>
        </p:nvSpPr>
        <p:spPr>
          <a:xfrm>
            <a:off x="5500254" y="1642580"/>
            <a:ext cx="3186545" cy="2031325"/>
          </a:xfrm>
          <a:prstGeom prst="rect">
            <a:avLst/>
          </a:prstGeom>
          <a:solidFill>
            <a:schemeClr val="bg1">
              <a:lumMod val="85000"/>
            </a:schemeClr>
          </a:solidFill>
        </p:spPr>
        <p:txBody>
          <a:bodyPr wrap="square" rtlCol="0">
            <a:spAutoFit/>
          </a:bodyPr>
          <a:lstStyle/>
          <a:p>
            <a:pPr marL="342900" indent="-342900">
              <a:buFont typeface="+mj-lt"/>
              <a:buAutoNum type="arabicPeriod"/>
            </a:pPr>
            <a:r>
              <a:rPr lang="en-US" dirty="0" smtClean="0"/>
              <a:t>Ask as many questions as you can</a:t>
            </a:r>
          </a:p>
          <a:p>
            <a:pPr marL="342900" indent="-342900">
              <a:buFont typeface="+mj-lt"/>
              <a:buAutoNum type="arabicPeriod"/>
            </a:pPr>
            <a:r>
              <a:rPr lang="en-US" dirty="0" smtClean="0"/>
              <a:t>Do not stop to discuss, judge or answer</a:t>
            </a:r>
          </a:p>
          <a:p>
            <a:pPr marL="342900" indent="-342900">
              <a:buFont typeface="+mj-lt"/>
              <a:buAutoNum type="arabicPeriod"/>
            </a:pPr>
            <a:r>
              <a:rPr lang="en-US" dirty="0" smtClean="0"/>
              <a:t>Record </a:t>
            </a:r>
            <a:r>
              <a:rPr lang="en-US" i="1" dirty="0" smtClean="0"/>
              <a:t>exactly</a:t>
            </a:r>
            <a:r>
              <a:rPr lang="en-US" dirty="0" smtClean="0"/>
              <a:t> as stated</a:t>
            </a:r>
          </a:p>
          <a:p>
            <a:pPr marL="342900" indent="-342900">
              <a:buFont typeface="+mj-lt"/>
              <a:buAutoNum type="arabicPeriod"/>
            </a:pPr>
            <a:r>
              <a:rPr lang="en-US" dirty="0" smtClean="0"/>
              <a:t>Change statements into questions</a:t>
            </a:r>
            <a:endParaRPr lang="en-US" dirty="0"/>
          </a:p>
        </p:txBody>
      </p:sp>
      <p:cxnSp>
        <p:nvCxnSpPr>
          <p:cNvPr id="7" name="Straight Arrow Connector 6"/>
          <p:cNvCxnSpPr/>
          <p:nvPr/>
        </p:nvCxnSpPr>
        <p:spPr>
          <a:xfrm flipV="1">
            <a:off x="3133725" y="2825914"/>
            <a:ext cx="2286000" cy="13855"/>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
        <p:nvSpPr>
          <p:cNvPr id="8" name="TextBox 7"/>
          <p:cNvSpPr txBox="1"/>
          <p:nvPr/>
        </p:nvSpPr>
        <p:spPr>
          <a:xfrm>
            <a:off x="6301543" y="4632619"/>
            <a:ext cx="2535381" cy="1754326"/>
          </a:xfrm>
          <a:prstGeom prst="rect">
            <a:avLst/>
          </a:prstGeom>
          <a:solidFill>
            <a:schemeClr val="bg1">
              <a:lumMod val="85000"/>
            </a:schemeClr>
          </a:solidFill>
        </p:spPr>
        <p:txBody>
          <a:bodyPr wrap="square" rtlCol="0">
            <a:spAutoFit/>
          </a:bodyPr>
          <a:lstStyle/>
          <a:p>
            <a:r>
              <a:rPr lang="en-US" b="1" dirty="0" smtClean="0"/>
              <a:t>Closed-Ended:</a:t>
            </a:r>
          </a:p>
          <a:p>
            <a:r>
              <a:rPr lang="en-US" dirty="0" smtClean="0"/>
              <a:t>Answered with “yes,” “no” or one word</a:t>
            </a:r>
          </a:p>
          <a:p>
            <a:endParaRPr lang="en-US" dirty="0" smtClean="0"/>
          </a:p>
          <a:p>
            <a:r>
              <a:rPr lang="en-US" b="1" dirty="0" smtClean="0"/>
              <a:t>Open-Ended: </a:t>
            </a:r>
            <a:r>
              <a:rPr lang="en-US" dirty="0" smtClean="0"/>
              <a:t>Require longer explanation</a:t>
            </a:r>
            <a:endParaRPr lang="en-US" dirty="0"/>
          </a:p>
        </p:txBody>
      </p:sp>
      <p:cxnSp>
        <p:nvCxnSpPr>
          <p:cNvPr id="12" name="Straight Arrow Connector 11"/>
          <p:cNvCxnSpPr/>
          <p:nvPr/>
        </p:nvCxnSpPr>
        <p:spPr>
          <a:xfrm>
            <a:off x="5308880" y="4691799"/>
            <a:ext cx="803564" cy="374073"/>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035160290"/>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3" name="Title 1"/>
          <p:cNvSpPr>
            <a:spLocks noGrp="1"/>
          </p:cNvSpPr>
          <p:nvPr>
            <p:ph type="title"/>
          </p:nvPr>
        </p:nvSpPr>
        <p:spPr>
          <a:xfrm>
            <a:off x="498475" y="484188"/>
            <a:ext cx="7556500" cy="1308100"/>
          </a:xfrm>
        </p:spPr>
        <p:txBody>
          <a:bodyPr/>
          <a:lstStyle/>
          <a:p>
            <a:pPr eaLnBrk="1" hangingPunct="1"/>
            <a:r>
              <a:rPr lang="en-US" sz="4400" dirty="0" smtClean="0">
                <a:latin typeface="Rockwell" charset="0"/>
              </a:rPr>
              <a:t>Curiosity and Rigor</a:t>
            </a:r>
            <a:endParaRPr lang="en-US" sz="4400" dirty="0">
              <a:latin typeface="Rockwell" charset="0"/>
            </a:endParaRPr>
          </a:p>
        </p:txBody>
      </p:sp>
      <p:sp>
        <p:nvSpPr>
          <p:cNvPr id="74754" name="Content Placeholder 2"/>
          <p:cNvSpPr>
            <a:spLocks noGrp="1"/>
          </p:cNvSpPr>
          <p:nvPr>
            <p:ph idx="1"/>
          </p:nvPr>
        </p:nvSpPr>
        <p:spPr>
          <a:xfrm>
            <a:off x="498475" y="2173288"/>
            <a:ext cx="7556500" cy="3602037"/>
          </a:xfrm>
        </p:spPr>
        <p:txBody>
          <a:bodyPr/>
          <a:lstStyle/>
          <a:p>
            <a:pPr marL="228600" lvl="1" indent="0" algn="ctr" eaLnBrk="1" hangingPunct="1">
              <a:buFont typeface="Wingdings" charset="0"/>
              <a:buNone/>
            </a:pPr>
            <a:r>
              <a:rPr lang="en-US" sz="4400" u="sng" dirty="0">
                <a:solidFill>
                  <a:srgbClr val="000000"/>
                </a:solidFill>
                <a:latin typeface="Rockwell" charset="0"/>
              </a:rPr>
              <a:t>Three</a:t>
            </a:r>
            <a:r>
              <a:rPr lang="en-US" sz="4400" dirty="0">
                <a:solidFill>
                  <a:srgbClr val="000000"/>
                </a:solidFill>
                <a:latin typeface="Rockwell" charset="0"/>
              </a:rPr>
              <a:t> thinking abilities </a:t>
            </a:r>
          </a:p>
          <a:p>
            <a:pPr marL="228600" lvl="1" indent="0" algn="ctr" eaLnBrk="1" hangingPunct="1">
              <a:buFont typeface="Wingdings" charset="0"/>
              <a:buNone/>
            </a:pPr>
            <a:r>
              <a:rPr lang="en-US" sz="4400" dirty="0">
                <a:solidFill>
                  <a:srgbClr val="000000"/>
                </a:solidFill>
                <a:latin typeface="Rockwell" charset="0"/>
              </a:rPr>
              <a:t>with </a:t>
            </a:r>
            <a:r>
              <a:rPr lang="en-US" sz="4400" u="sng" dirty="0">
                <a:solidFill>
                  <a:srgbClr val="000000"/>
                </a:solidFill>
                <a:latin typeface="Rockwell" charset="0"/>
              </a:rPr>
              <a:t>one</a:t>
            </a:r>
            <a:r>
              <a:rPr lang="en-US" sz="4400" dirty="0">
                <a:solidFill>
                  <a:srgbClr val="000000"/>
                </a:solidFill>
                <a:latin typeface="Rockwell" charset="0"/>
              </a:rPr>
              <a:t> process</a:t>
            </a:r>
          </a:p>
        </p:txBody>
      </p:sp>
    </p:spTree>
    <p:extLst>
      <p:ext uri="{BB962C8B-B14F-4D97-AF65-F5344CB8AC3E}">
        <p14:creationId xmlns:p14="http://schemas.microsoft.com/office/powerpoint/2010/main" val="3236788430"/>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1921" name="Group 2"/>
          <p:cNvGrpSpPr>
            <a:grpSpLocks/>
          </p:cNvGrpSpPr>
          <p:nvPr/>
        </p:nvGrpSpPr>
        <p:grpSpPr bwMode="auto">
          <a:xfrm>
            <a:off x="1919288" y="1925638"/>
            <a:ext cx="5445125" cy="4111625"/>
            <a:chOff x="1936645" y="1376010"/>
            <a:chExt cx="5445378" cy="4112260"/>
          </a:xfrm>
        </p:grpSpPr>
        <p:grpSp>
          <p:nvGrpSpPr>
            <p:cNvPr id="75779" name="Group 1"/>
            <p:cNvGrpSpPr>
              <a:grpSpLocks/>
            </p:cNvGrpSpPr>
            <p:nvPr/>
          </p:nvGrpSpPr>
          <p:grpSpPr bwMode="auto">
            <a:xfrm>
              <a:off x="1936645" y="1376010"/>
              <a:ext cx="5445378" cy="4112260"/>
              <a:chOff x="1936645" y="1376010"/>
              <a:chExt cx="5445378" cy="4112260"/>
            </a:xfrm>
          </p:grpSpPr>
          <p:sp>
            <p:nvSpPr>
              <p:cNvPr id="75781" name="AutoShape 4"/>
              <p:cNvSpPr>
                <a:spLocks/>
              </p:cNvSpPr>
              <p:nvPr/>
            </p:nvSpPr>
            <p:spPr bwMode="auto">
              <a:xfrm rot="-8700000">
                <a:off x="1952965" y="3183303"/>
                <a:ext cx="5429058" cy="469900"/>
              </a:xfrm>
              <a:prstGeom prst="leftRightArrow">
                <a:avLst>
                  <a:gd name="adj1" fmla="val 50000"/>
                  <a:gd name="adj2" fmla="val 101790"/>
                </a:avLst>
              </a:prstGeom>
              <a:solidFill>
                <a:srgbClr val="2C7C9F">
                  <a:alpha val="80783"/>
                </a:srgbClr>
              </a:solidFill>
              <a:ln w="25400">
                <a:solidFill>
                  <a:srgbClr val="3A93FF">
                    <a:alpha val="34117"/>
                  </a:srgbClr>
                </a:solidFill>
                <a:round/>
                <a:headEnd/>
                <a:tailEnd/>
              </a:ln>
            </p:spPr>
            <p:txBody>
              <a:bodyPr lIns="0" tIns="0" rIns="0" bIns="0"/>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s-ES_tradnl" sz="1800" b="0" i="0" u="none" strike="noStrike" kern="1200" cap="none" spc="0" normalizeH="0" baseline="0" noProof="0">
                  <a:ln>
                    <a:noFill/>
                  </a:ln>
                  <a:solidFill>
                    <a:prstClr val="black"/>
                  </a:solidFill>
                  <a:effectLst/>
                  <a:uLnTx/>
                  <a:uFillTx/>
                  <a:latin typeface="Rockwell"/>
                  <a:ea typeface="ヒラギノ角ゴ ProN W3" charset="0"/>
                  <a:cs typeface="ヒラギノ角ゴ ProN W3" charset="0"/>
                </a:endParaRPr>
              </a:p>
            </p:txBody>
          </p:sp>
          <p:sp>
            <p:nvSpPr>
              <p:cNvPr id="75782" name="AutoShape 4"/>
              <p:cNvSpPr>
                <a:spLocks/>
              </p:cNvSpPr>
              <p:nvPr/>
            </p:nvSpPr>
            <p:spPr bwMode="auto">
              <a:xfrm rot="-5400000">
                <a:off x="2535407" y="3197190"/>
                <a:ext cx="4112260" cy="469900"/>
              </a:xfrm>
              <a:prstGeom prst="leftRightArrow">
                <a:avLst>
                  <a:gd name="adj1" fmla="val 50000"/>
                  <a:gd name="adj2" fmla="val 101775"/>
                </a:avLst>
              </a:prstGeom>
              <a:solidFill>
                <a:srgbClr val="2C7C9F">
                  <a:alpha val="80783"/>
                </a:srgbClr>
              </a:solidFill>
              <a:ln w="25400">
                <a:solidFill>
                  <a:srgbClr val="3A93FF">
                    <a:alpha val="34117"/>
                  </a:srgbClr>
                </a:solidFill>
                <a:round/>
                <a:headEnd/>
                <a:tailEnd/>
              </a:ln>
            </p:spPr>
            <p:txBody>
              <a:bodyPr lIns="0" tIns="0" rIns="0" bIns="0"/>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s-ES_tradnl" sz="1800" b="0" i="0" u="none" strike="noStrike" kern="1200" cap="none" spc="0" normalizeH="0" baseline="0" noProof="0">
                  <a:ln>
                    <a:noFill/>
                  </a:ln>
                  <a:solidFill>
                    <a:prstClr val="black"/>
                  </a:solidFill>
                  <a:effectLst/>
                  <a:uLnTx/>
                  <a:uFillTx/>
                  <a:latin typeface="Rockwell"/>
                  <a:ea typeface="ヒラギノ角ゴ ProN W3" charset="0"/>
                  <a:cs typeface="ヒラギノ角ゴ ProN W3" charset="0"/>
                </a:endParaRPr>
              </a:p>
            </p:txBody>
          </p:sp>
          <p:sp>
            <p:nvSpPr>
              <p:cNvPr id="75783" name="AutoShape 4"/>
              <p:cNvSpPr>
                <a:spLocks/>
              </p:cNvSpPr>
              <p:nvPr/>
            </p:nvSpPr>
            <p:spPr bwMode="auto">
              <a:xfrm rot="8486795">
                <a:off x="1936645" y="3219112"/>
                <a:ext cx="5229549" cy="469900"/>
              </a:xfrm>
              <a:prstGeom prst="leftRightArrow">
                <a:avLst>
                  <a:gd name="adj1" fmla="val 50000"/>
                  <a:gd name="adj2" fmla="val 101759"/>
                </a:avLst>
              </a:prstGeom>
              <a:solidFill>
                <a:srgbClr val="2C7C9F">
                  <a:alpha val="80783"/>
                </a:srgbClr>
              </a:solidFill>
              <a:ln w="25400">
                <a:solidFill>
                  <a:srgbClr val="3A93FF">
                    <a:alpha val="34117"/>
                  </a:srgbClr>
                </a:solidFill>
                <a:round/>
                <a:headEnd/>
                <a:tailEnd/>
              </a:ln>
            </p:spPr>
            <p:txBody>
              <a:bodyPr lIns="0" tIns="0" rIns="0" bIns="0"/>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s-ES_tradnl" sz="1800" b="0" i="0" u="none" strike="noStrike" kern="1200" cap="none" spc="0" normalizeH="0" baseline="0" noProof="0">
                  <a:ln>
                    <a:noFill/>
                  </a:ln>
                  <a:solidFill>
                    <a:prstClr val="black"/>
                  </a:solidFill>
                  <a:effectLst/>
                  <a:uLnTx/>
                  <a:uFillTx/>
                  <a:latin typeface="Rockwell"/>
                  <a:ea typeface="ヒラギノ角ゴ ProN W3" charset="0"/>
                  <a:cs typeface="ヒラギノ角ゴ ProN W3" charset="0"/>
                </a:endParaRPr>
              </a:p>
            </p:txBody>
          </p:sp>
          <p:sp>
            <p:nvSpPr>
              <p:cNvPr id="75784" name="AutoShape 4"/>
              <p:cNvSpPr>
                <a:spLocks/>
              </p:cNvSpPr>
              <p:nvPr/>
            </p:nvSpPr>
            <p:spPr bwMode="auto">
              <a:xfrm>
                <a:off x="2309120" y="3226103"/>
                <a:ext cx="4433557" cy="469900"/>
              </a:xfrm>
              <a:prstGeom prst="leftRightArrow">
                <a:avLst>
                  <a:gd name="adj1" fmla="val 50000"/>
                  <a:gd name="adj2" fmla="val 101777"/>
                </a:avLst>
              </a:prstGeom>
              <a:solidFill>
                <a:srgbClr val="2C7C9F">
                  <a:alpha val="80783"/>
                </a:srgbClr>
              </a:solidFill>
              <a:ln w="25400">
                <a:solidFill>
                  <a:srgbClr val="3A93FF">
                    <a:alpha val="34117"/>
                  </a:srgbClr>
                </a:solidFill>
                <a:round/>
                <a:headEnd/>
                <a:tailEnd/>
              </a:ln>
            </p:spPr>
            <p:txBody>
              <a:bodyPr lIns="0" tIns="0" rIns="0" bIns="0"/>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s-ES_tradnl" sz="1800" b="0" i="0" u="none" strike="noStrike" kern="1200" cap="none" spc="0" normalizeH="0" baseline="0" noProof="0">
                  <a:ln>
                    <a:noFill/>
                  </a:ln>
                  <a:solidFill>
                    <a:prstClr val="black"/>
                  </a:solidFill>
                  <a:effectLst/>
                  <a:uLnTx/>
                  <a:uFillTx/>
                  <a:latin typeface="Rockwell"/>
                  <a:ea typeface="ヒラギノ角ゴ ProN W3" charset="0"/>
                  <a:cs typeface="ヒラギノ角ゴ ProN W3" charset="0"/>
                </a:endParaRPr>
              </a:p>
            </p:txBody>
          </p:sp>
        </p:grpSp>
        <p:sp>
          <p:nvSpPr>
            <p:cNvPr id="8" name="Rectangle 1"/>
            <p:cNvSpPr txBox="1">
              <a:spLocks noChangeArrowheads="1"/>
            </p:cNvSpPr>
            <p:nvPr/>
          </p:nvSpPr>
          <p:spPr>
            <a:xfrm>
              <a:off x="2414504" y="2609687"/>
              <a:ext cx="4381704" cy="1371812"/>
            </a:xfrm>
            <a:prstGeom prst="rect">
              <a:avLst/>
            </a:prstGeom>
          </p:spPr>
          <p:txBody>
            <a:bodyPr anchor="b">
              <a:norm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3300" b="1" i="0" u="none" strike="noStrike" kern="1200" cap="none" spc="0" normalizeH="0" baseline="0" noProof="0" dirty="0">
                  <a:ln>
                    <a:noFill/>
                  </a:ln>
                  <a:solidFill>
                    <a:srgbClr val="000000"/>
                  </a:solidFill>
                  <a:effectLst/>
                  <a:uLnTx/>
                  <a:uFillTx/>
                  <a:latin typeface="Rockwell"/>
                  <a:ea typeface="+mn-ea"/>
                  <a:cs typeface="+mn-cs"/>
                  <a:sym typeface="Gill Sans" charset="0"/>
                </a:rPr>
                <a:t>DIVERGENT</a:t>
              </a:r>
              <a:r>
                <a:rPr kumimoji="0" lang="en-US" sz="3300" b="1" i="0" u="none" strike="noStrike" kern="1200" cap="none" spc="0" normalizeH="0" baseline="0" noProof="0" dirty="0">
                  <a:ln>
                    <a:noFill/>
                  </a:ln>
                  <a:solidFill>
                    <a:srgbClr val="000000"/>
                  </a:solidFill>
                  <a:effectLst/>
                  <a:uLnTx/>
                  <a:uFillTx/>
                  <a:latin typeface="Rockwell"/>
                  <a:ea typeface="ヒラギノ角ゴ ProN W6" charset="-128"/>
                  <a:cs typeface="ヒラギノ角ゴ ProN W6" charset="-128"/>
                  <a:sym typeface="Gill Sans" charset="0"/>
                </a:rPr>
                <a:t/>
              </a:r>
              <a:br>
                <a:rPr kumimoji="0" lang="en-US" sz="3300" b="1" i="0" u="none" strike="noStrike" kern="1200" cap="none" spc="0" normalizeH="0" baseline="0" noProof="0" dirty="0">
                  <a:ln>
                    <a:noFill/>
                  </a:ln>
                  <a:solidFill>
                    <a:srgbClr val="000000"/>
                  </a:solidFill>
                  <a:effectLst/>
                  <a:uLnTx/>
                  <a:uFillTx/>
                  <a:latin typeface="Rockwell"/>
                  <a:ea typeface="ヒラギノ角ゴ ProN W6" charset="-128"/>
                  <a:cs typeface="ヒラギノ角ゴ ProN W6" charset="-128"/>
                  <a:sym typeface="Gill Sans" charset="0"/>
                </a:rPr>
              </a:br>
              <a:r>
                <a:rPr kumimoji="0" lang="en-US" sz="3300" b="1" i="0" u="none" strike="noStrike" kern="1200" cap="none" spc="0" normalizeH="0" baseline="0" noProof="0" dirty="0">
                  <a:ln>
                    <a:noFill/>
                  </a:ln>
                  <a:solidFill>
                    <a:srgbClr val="000000"/>
                  </a:solidFill>
                  <a:effectLst/>
                  <a:uLnTx/>
                  <a:uFillTx/>
                  <a:latin typeface="Rockwell"/>
                  <a:ea typeface="+mn-ea"/>
                  <a:cs typeface="+mn-cs"/>
                  <a:sym typeface="Gill Sans" charset="0"/>
                </a:rPr>
                <a:t>THINKING</a:t>
              </a:r>
              <a:endParaRPr kumimoji="0" lang="en-US" sz="3300" b="1" i="0" u="none" strike="noStrike" kern="1200" cap="none" spc="0" normalizeH="0" baseline="0" noProof="0" dirty="0">
                <a:ln>
                  <a:noFill/>
                </a:ln>
                <a:solidFill>
                  <a:srgbClr val="000000"/>
                </a:solidFill>
                <a:effectLst/>
                <a:uLnTx/>
                <a:uFillTx/>
                <a:latin typeface="Rockwell"/>
                <a:ea typeface="ヒラギノ角ゴ ProN W6" charset="-128"/>
                <a:cs typeface="ヒラギノ角ゴ ProN W6" charset="-128"/>
                <a:sym typeface="Gill Sans" charset="0"/>
              </a:endParaRPr>
            </a:p>
          </p:txBody>
        </p:sp>
      </p:grpSp>
      <p:sp>
        <p:nvSpPr>
          <p:cNvPr id="75778" name="Title 1"/>
          <p:cNvSpPr>
            <a:spLocks noGrp="1"/>
          </p:cNvSpPr>
          <p:nvPr>
            <p:ph type="title"/>
          </p:nvPr>
        </p:nvSpPr>
        <p:spPr/>
        <p:txBody>
          <a:bodyPr/>
          <a:lstStyle/>
          <a:p>
            <a:pPr eaLnBrk="1" hangingPunct="1"/>
            <a:r>
              <a:rPr lang="en-US" sz="4000">
                <a:latin typeface="Rockwell" charset="0"/>
              </a:rPr>
              <a:t>Thinking in many different directions</a:t>
            </a:r>
          </a:p>
        </p:txBody>
      </p:sp>
    </p:spTree>
    <p:extLst>
      <p:ext uri="{BB962C8B-B14F-4D97-AF65-F5344CB8AC3E}">
        <p14:creationId xmlns:p14="http://schemas.microsoft.com/office/powerpoint/2010/main" val="1370780928"/>
      </p:ext>
    </p:extLst>
  </p:cSld>
  <p:clrMapOvr>
    <a:masterClrMapping/>
  </p:clrMapOvr>
  <p:transition advClick="0" advTm="107000"/>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6" presetClass="entr" presetSubtype="32" fill="hold" nodeType="withEffect">
                                  <p:stCondLst>
                                    <p:cond delay="0"/>
                                  </p:stCondLst>
                                  <p:childTnLst>
                                    <p:set>
                                      <p:cBhvr>
                                        <p:cTn id="6" dur="1" fill="hold">
                                          <p:stCondLst>
                                            <p:cond delay="0"/>
                                          </p:stCondLst>
                                        </p:cTn>
                                        <p:tgtEl>
                                          <p:spTgt spid="81921"/>
                                        </p:tgtEl>
                                        <p:attrNameLst>
                                          <p:attrName>style.visibility</p:attrName>
                                        </p:attrNameLst>
                                      </p:cBhvr>
                                      <p:to>
                                        <p:strVal val="visible"/>
                                      </p:to>
                                    </p:set>
                                    <p:animEffect transition="in" filter="circle(out)">
                                      <p:cBhvr>
                                        <p:cTn id="7" dur="2000"/>
                                        <p:tgtEl>
                                          <p:spTgt spid="819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5" name="Title 1"/>
          <p:cNvSpPr>
            <a:spLocks noGrp="1"/>
          </p:cNvSpPr>
          <p:nvPr>
            <p:ph type="title"/>
          </p:nvPr>
        </p:nvSpPr>
        <p:spPr/>
        <p:txBody>
          <a:bodyPr/>
          <a:lstStyle/>
          <a:p>
            <a:pPr eaLnBrk="1" hangingPunct="1"/>
            <a:r>
              <a:rPr lang="en-US" sz="4000">
                <a:latin typeface="Rockwell" charset="0"/>
              </a:rPr>
              <a:t>Narrowing Down, Focusing</a:t>
            </a:r>
          </a:p>
        </p:txBody>
      </p:sp>
      <p:grpSp>
        <p:nvGrpSpPr>
          <p:cNvPr id="83970" name="Group 2"/>
          <p:cNvGrpSpPr>
            <a:grpSpLocks/>
          </p:cNvGrpSpPr>
          <p:nvPr/>
        </p:nvGrpSpPr>
        <p:grpSpPr bwMode="auto">
          <a:xfrm>
            <a:off x="1157288" y="1552575"/>
            <a:ext cx="6897687" cy="5113338"/>
            <a:chOff x="1157326" y="1744708"/>
            <a:chExt cx="6897461" cy="5113292"/>
          </a:xfrm>
        </p:grpSpPr>
        <p:sp>
          <p:nvSpPr>
            <p:cNvPr id="36872" name="AutoShape 7"/>
            <p:cNvSpPr>
              <a:spLocks/>
            </p:cNvSpPr>
            <p:nvPr/>
          </p:nvSpPr>
          <p:spPr bwMode="auto">
            <a:xfrm rot="13727190">
              <a:off x="1611310" y="2536873"/>
              <a:ext cx="2225655" cy="790549"/>
            </a:xfrm>
            <a:prstGeom prst="leftArrow">
              <a:avLst>
                <a:gd name="adj1" fmla="val 50000"/>
                <a:gd name="adj2" fmla="val 80889"/>
              </a:avLst>
            </a:prstGeom>
            <a:solidFill>
              <a:srgbClr val="2C7C9F">
                <a:alpha val="80783"/>
              </a:srgbClr>
            </a:solidFill>
            <a:ln w="9525">
              <a:solidFill>
                <a:srgbClr val="3A93FF">
                  <a:alpha val="34117"/>
                </a:srgbClr>
              </a:solidFill>
              <a:round/>
              <a:headEnd/>
              <a:tailEnd/>
            </a:ln>
            <a:effectLst>
              <a:outerShdw blurRad="63500" dist="23000" dir="5400000" algn="ctr" rotWithShape="0">
                <a:schemeClr val="bg2">
                  <a:alpha val="34998"/>
                </a:schemeClr>
              </a:outerShdw>
            </a:effectLst>
          </p:spPr>
          <p:txBody>
            <a:bodyPr lIns="0" tIns="0" rIns="0" bIns="0"/>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Rockwell"/>
                <a:ea typeface="ヒラギノ角ゴ ProN W3" charset="-128"/>
                <a:cs typeface="ヒラギノ角ゴ ProN W3" charset="-128"/>
              </a:endParaRPr>
            </a:p>
          </p:txBody>
        </p:sp>
        <p:sp>
          <p:nvSpPr>
            <p:cNvPr id="12" name="AutoShape 7"/>
            <p:cNvSpPr>
              <a:spLocks/>
            </p:cNvSpPr>
            <p:nvPr/>
          </p:nvSpPr>
          <p:spPr bwMode="auto">
            <a:xfrm rot="10800000">
              <a:off x="1157326" y="3933851"/>
              <a:ext cx="2033520" cy="792155"/>
            </a:xfrm>
            <a:prstGeom prst="leftArrow">
              <a:avLst>
                <a:gd name="adj1" fmla="val 50000"/>
                <a:gd name="adj2" fmla="val 80889"/>
              </a:avLst>
            </a:prstGeom>
            <a:solidFill>
              <a:srgbClr val="2C7C9F">
                <a:alpha val="80783"/>
              </a:srgbClr>
            </a:solidFill>
            <a:ln w="9525">
              <a:solidFill>
                <a:srgbClr val="3A93FF">
                  <a:alpha val="34117"/>
                </a:srgbClr>
              </a:solidFill>
              <a:round/>
              <a:headEnd/>
              <a:tailEnd/>
            </a:ln>
            <a:effectLst>
              <a:outerShdw blurRad="63500" dist="23000" dir="5400000" algn="ctr" rotWithShape="0">
                <a:schemeClr val="bg2">
                  <a:alpha val="34998"/>
                </a:schemeClr>
              </a:outerShdw>
            </a:effectLst>
          </p:spPr>
          <p:txBody>
            <a:bodyPr lIns="0" tIns="0" rIns="0" bIns="0"/>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Rockwell"/>
                <a:ea typeface="ヒラギノ角ゴ ProN W3" charset="-128"/>
                <a:cs typeface="ヒラギノ角ゴ ProN W3" charset="-128"/>
              </a:endParaRPr>
            </a:p>
          </p:txBody>
        </p:sp>
        <p:sp>
          <p:nvSpPr>
            <p:cNvPr id="13" name="AutoShape 7"/>
            <p:cNvSpPr>
              <a:spLocks/>
            </p:cNvSpPr>
            <p:nvPr/>
          </p:nvSpPr>
          <p:spPr bwMode="auto">
            <a:xfrm>
              <a:off x="6021267" y="3933851"/>
              <a:ext cx="2033520" cy="792155"/>
            </a:xfrm>
            <a:prstGeom prst="leftArrow">
              <a:avLst>
                <a:gd name="adj1" fmla="val 50000"/>
                <a:gd name="adj2" fmla="val 80889"/>
              </a:avLst>
            </a:prstGeom>
            <a:solidFill>
              <a:srgbClr val="2C7C9F">
                <a:alpha val="80783"/>
              </a:srgbClr>
            </a:solidFill>
            <a:ln w="9525">
              <a:solidFill>
                <a:srgbClr val="3A93FF">
                  <a:alpha val="34117"/>
                </a:srgbClr>
              </a:solidFill>
              <a:round/>
              <a:headEnd/>
              <a:tailEnd/>
            </a:ln>
            <a:effectLst>
              <a:outerShdw blurRad="63500" dist="23000" dir="5400000" algn="ctr" rotWithShape="0">
                <a:schemeClr val="bg2">
                  <a:alpha val="34998"/>
                </a:schemeClr>
              </a:outerShdw>
            </a:effectLst>
          </p:spPr>
          <p:txBody>
            <a:bodyPr lIns="0" tIns="0" rIns="0" bIns="0"/>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Rockwell"/>
                <a:ea typeface="ヒラギノ角ゴ ProN W3" charset="-128"/>
                <a:cs typeface="ヒラギノ角ゴ ProN W3" charset="-128"/>
              </a:endParaRPr>
            </a:p>
          </p:txBody>
        </p:sp>
        <p:sp>
          <p:nvSpPr>
            <p:cNvPr id="14" name="AutoShape 7"/>
            <p:cNvSpPr>
              <a:spLocks/>
            </p:cNvSpPr>
            <p:nvPr/>
          </p:nvSpPr>
          <p:spPr bwMode="auto">
            <a:xfrm rot="16200000">
              <a:off x="3651976" y="2366218"/>
              <a:ext cx="2033570" cy="790549"/>
            </a:xfrm>
            <a:prstGeom prst="leftArrow">
              <a:avLst>
                <a:gd name="adj1" fmla="val 50000"/>
                <a:gd name="adj2" fmla="val 80889"/>
              </a:avLst>
            </a:prstGeom>
            <a:solidFill>
              <a:srgbClr val="2C7C9F">
                <a:alpha val="80783"/>
              </a:srgbClr>
            </a:solidFill>
            <a:ln w="9525">
              <a:solidFill>
                <a:srgbClr val="3A93FF">
                  <a:alpha val="34117"/>
                </a:srgbClr>
              </a:solidFill>
              <a:round/>
              <a:headEnd/>
              <a:tailEnd/>
            </a:ln>
            <a:effectLst>
              <a:outerShdw blurRad="63500" dist="23000" dir="5400000" algn="ctr" rotWithShape="0">
                <a:schemeClr val="bg2">
                  <a:alpha val="34998"/>
                </a:schemeClr>
              </a:outerShdw>
            </a:effectLst>
          </p:spPr>
          <p:txBody>
            <a:bodyPr lIns="0" tIns="0" rIns="0" bIns="0"/>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Rockwell"/>
                <a:ea typeface="ヒラギノ角ゴ ProN W3" charset="-128"/>
                <a:cs typeface="ヒラギノ角ゴ ProN W3" charset="-128"/>
              </a:endParaRPr>
            </a:p>
          </p:txBody>
        </p:sp>
        <p:sp>
          <p:nvSpPr>
            <p:cNvPr id="15" name="AutoShape 7"/>
            <p:cNvSpPr>
              <a:spLocks/>
            </p:cNvSpPr>
            <p:nvPr/>
          </p:nvSpPr>
          <p:spPr bwMode="auto">
            <a:xfrm rot="18794076">
              <a:off x="5668828" y="2528935"/>
              <a:ext cx="2139931" cy="790549"/>
            </a:xfrm>
            <a:prstGeom prst="leftArrow">
              <a:avLst>
                <a:gd name="adj1" fmla="val 50000"/>
                <a:gd name="adj2" fmla="val 80889"/>
              </a:avLst>
            </a:prstGeom>
            <a:solidFill>
              <a:srgbClr val="2C7C9F">
                <a:alpha val="80783"/>
              </a:srgbClr>
            </a:solidFill>
            <a:ln w="9525">
              <a:solidFill>
                <a:srgbClr val="3A93FF">
                  <a:alpha val="34117"/>
                </a:srgbClr>
              </a:solidFill>
              <a:round/>
              <a:headEnd/>
              <a:tailEnd/>
            </a:ln>
            <a:effectLst>
              <a:outerShdw blurRad="63500" dist="23000" dir="5400000" algn="ctr" rotWithShape="0">
                <a:schemeClr val="bg2">
                  <a:alpha val="34998"/>
                </a:schemeClr>
              </a:outerShdw>
            </a:effectLst>
          </p:spPr>
          <p:txBody>
            <a:bodyPr lIns="0" tIns="0" rIns="0" bIns="0"/>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Rockwell"/>
                <a:ea typeface="ヒラギノ角ゴ ProN W3" charset="-128"/>
                <a:cs typeface="ヒラギノ角ゴ ProN W3" charset="-128"/>
              </a:endParaRPr>
            </a:p>
          </p:txBody>
        </p:sp>
        <p:sp>
          <p:nvSpPr>
            <p:cNvPr id="16" name="AutoShape 7"/>
            <p:cNvSpPr>
              <a:spLocks/>
            </p:cNvSpPr>
            <p:nvPr/>
          </p:nvSpPr>
          <p:spPr bwMode="auto">
            <a:xfrm rot="7922097">
              <a:off x="1839110" y="5179242"/>
              <a:ext cx="2033570" cy="790549"/>
            </a:xfrm>
            <a:prstGeom prst="leftArrow">
              <a:avLst>
                <a:gd name="adj1" fmla="val 50000"/>
                <a:gd name="adj2" fmla="val 80889"/>
              </a:avLst>
            </a:prstGeom>
            <a:solidFill>
              <a:srgbClr val="2C7C9F">
                <a:alpha val="80783"/>
              </a:srgbClr>
            </a:solidFill>
            <a:ln w="9525">
              <a:solidFill>
                <a:srgbClr val="3A93FF">
                  <a:alpha val="34117"/>
                </a:srgbClr>
              </a:solidFill>
              <a:round/>
              <a:headEnd/>
              <a:tailEnd/>
            </a:ln>
            <a:effectLst>
              <a:outerShdw blurRad="63500" dist="23000" dir="5400000" algn="ctr" rotWithShape="0">
                <a:schemeClr val="bg2">
                  <a:alpha val="34998"/>
                </a:schemeClr>
              </a:outerShdw>
            </a:effectLst>
          </p:spPr>
          <p:txBody>
            <a:bodyPr lIns="0" tIns="0" rIns="0" bIns="0"/>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Rockwell"/>
                <a:ea typeface="ヒラギノ角ゴ ProN W3" charset="-128"/>
                <a:cs typeface="ヒラギノ角ゴ ProN W3" charset="-128"/>
              </a:endParaRPr>
            </a:p>
          </p:txBody>
        </p:sp>
        <p:sp>
          <p:nvSpPr>
            <p:cNvPr id="17" name="AutoShape 7"/>
            <p:cNvSpPr>
              <a:spLocks/>
            </p:cNvSpPr>
            <p:nvPr/>
          </p:nvSpPr>
          <p:spPr bwMode="auto">
            <a:xfrm rot="5400000">
              <a:off x="3651976" y="5445940"/>
              <a:ext cx="2033570" cy="790549"/>
            </a:xfrm>
            <a:prstGeom prst="leftArrow">
              <a:avLst>
                <a:gd name="adj1" fmla="val 50000"/>
                <a:gd name="adj2" fmla="val 80889"/>
              </a:avLst>
            </a:prstGeom>
            <a:solidFill>
              <a:srgbClr val="2C7C9F">
                <a:alpha val="80783"/>
              </a:srgbClr>
            </a:solidFill>
            <a:ln w="9525">
              <a:solidFill>
                <a:srgbClr val="3A93FF">
                  <a:alpha val="34117"/>
                </a:srgbClr>
              </a:solidFill>
              <a:round/>
              <a:headEnd/>
              <a:tailEnd/>
            </a:ln>
            <a:effectLst>
              <a:outerShdw blurRad="63500" dist="23000" dir="5400000" algn="ctr" rotWithShape="0">
                <a:schemeClr val="bg2">
                  <a:alpha val="34998"/>
                </a:schemeClr>
              </a:outerShdw>
            </a:effectLst>
          </p:spPr>
          <p:txBody>
            <a:bodyPr lIns="0" tIns="0" rIns="0" bIns="0"/>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Rockwell"/>
                <a:ea typeface="ヒラギノ角ゴ ProN W3" charset="-128"/>
                <a:cs typeface="ヒラギノ角ゴ ProN W3" charset="-128"/>
              </a:endParaRPr>
            </a:p>
          </p:txBody>
        </p:sp>
        <p:sp>
          <p:nvSpPr>
            <p:cNvPr id="18" name="AutoShape 7"/>
            <p:cNvSpPr>
              <a:spLocks/>
            </p:cNvSpPr>
            <p:nvPr/>
          </p:nvSpPr>
          <p:spPr bwMode="auto">
            <a:xfrm rot="2678492">
              <a:off x="5435498" y="5202252"/>
              <a:ext cx="2033521" cy="792156"/>
            </a:xfrm>
            <a:prstGeom prst="leftArrow">
              <a:avLst>
                <a:gd name="adj1" fmla="val 50000"/>
                <a:gd name="adj2" fmla="val 80889"/>
              </a:avLst>
            </a:prstGeom>
            <a:solidFill>
              <a:srgbClr val="2C7C9F">
                <a:alpha val="80783"/>
              </a:srgbClr>
            </a:solidFill>
            <a:ln w="9525">
              <a:solidFill>
                <a:srgbClr val="3A93FF">
                  <a:alpha val="34117"/>
                </a:srgbClr>
              </a:solidFill>
              <a:round/>
              <a:headEnd/>
              <a:tailEnd/>
            </a:ln>
            <a:effectLst>
              <a:outerShdw blurRad="63500" dist="23000" dir="5400000" algn="ctr" rotWithShape="0">
                <a:schemeClr val="bg2">
                  <a:alpha val="34998"/>
                </a:schemeClr>
              </a:outerShdw>
            </a:effectLst>
          </p:spPr>
          <p:txBody>
            <a:bodyPr lIns="0" tIns="0" rIns="0" bIns="0"/>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Rockwell"/>
                <a:ea typeface="ヒラギノ角ゴ ProN W3" charset="-128"/>
                <a:cs typeface="ヒラギノ角ゴ ProN W3" charset="-128"/>
              </a:endParaRPr>
            </a:p>
          </p:txBody>
        </p:sp>
        <p:sp>
          <p:nvSpPr>
            <p:cNvPr id="20" name="Rectangle 1"/>
            <p:cNvSpPr txBox="1">
              <a:spLocks noChangeArrowheads="1"/>
            </p:cNvSpPr>
            <p:nvPr/>
          </p:nvSpPr>
          <p:spPr>
            <a:xfrm>
              <a:off x="2868595" y="3565555"/>
              <a:ext cx="3584458" cy="1258876"/>
            </a:xfrm>
            <a:prstGeom prst="rect">
              <a:avLst/>
            </a:prstGeom>
          </p:spPr>
          <p:txBody>
            <a:bodyPr anchor="b">
              <a:norm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3300" b="1" i="0" u="none" strike="noStrike" kern="1200" cap="none" spc="0" normalizeH="0" baseline="0" noProof="0" dirty="0">
                  <a:ln>
                    <a:noFill/>
                  </a:ln>
                  <a:solidFill>
                    <a:srgbClr val="000000"/>
                  </a:solidFill>
                  <a:effectLst/>
                  <a:uLnTx/>
                  <a:uFillTx/>
                  <a:latin typeface="Rockwell"/>
                  <a:ea typeface="+mn-ea"/>
                  <a:cs typeface="+mn-cs"/>
                  <a:sym typeface="Gill Sans" charset="0"/>
                </a:rPr>
                <a:t>CONVERGENT</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3300" b="1" i="0" u="none" strike="noStrike" kern="1200" cap="none" spc="0" normalizeH="0" baseline="0" noProof="0" dirty="0">
                  <a:ln>
                    <a:noFill/>
                  </a:ln>
                  <a:solidFill>
                    <a:srgbClr val="000000"/>
                  </a:solidFill>
                  <a:effectLst/>
                  <a:uLnTx/>
                  <a:uFillTx/>
                  <a:latin typeface="Rockwell"/>
                  <a:ea typeface="+mn-ea"/>
                  <a:cs typeface="+mn-cs"/>
                  <a:sym typeface="Gill Sans" charset="0"/>
                </a:rPr>
                <a:t>THINKING</a:t>
              </a:r>
              <a:endParaRPr kumimoji="0" lang="en-US" sz="3300" b="1" i="0" u="none" strike="noStrike" kern="1200" cap="none" spc="0" normalizeH="0" baseline="0" noProof="0" dirty="0">
                <a:ln>
                  <a:noFill/>
                </a:ln>
                <a:solidFill>
                  <a:srgbClr val="000000"/>
                </a:solidFill>
                <a:effectLst/>
                <a:uLnTx/>
                <a:uFillTx/>
                <a:latin typeface="Rockwell"/>
                <a:ea typeface="ヒラギノ角ゴ ProN W6" charset="-128"/>
                <a:cs typeface="ヒラギノ角ゴ ProN W6" charset="-128"/>
                <a:sym typeface="Gill Sans" charset="0"/>
              </a:endParaRPr>
            </a:p>
          </p:txBody>
        </p:sp>
      </p:grpSp>
    </p:spTree>
    <p:extLst>
      <p:ext uri="{BB962C8B-B14F-4D97-AF65-F5344CB8AC3E}">
        <p14:creationId xmlns:p14="http://schemas.microsoft.com/office/powerpoint/2010/main" val="75659927"/>
      </p:ext>
    </p:extLst>
  </p:cSld>
  <p:clrMapOvr>
    <a:masterClrMapping/>
  </p:clrMapOvr>
  <p:transition advClick="0" advTm="109000"/>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6" presetClass="entr" presetSubtype="16" fill="hold" nodeType="withEffect">
                                  <p:stCondLst>
                                    <p:cond delay="0"/>
                                  </p:stCondLst>
                                  <p:childTnLst>
                                    <p:set>
                                      <p:cBhvr>
                                        <p:cTn id="6" dur="1" fill="hold">
                                          <p:stCondLst>
                                            <p:cond delay="0"/>
                                          </p:stCondLst>
                                        </p:cTn>
                                        <p:tgtEl>
                                          <p:spTgt spid="83970"/>
                                        </p:tgtEl>
                                        <p:attrNameLst>
                                          <p:attrName>style.visibility</p:attrName>
                                        </p:attrNameLst>
                                      </p:cBhvr>
                                      <p:to>
                                        <p:strVal val="visible"/>
                                      </p:to>
                                    </p:set>
                                    <p:animEffect transition="in" filter="circle(in)">
                                      <p:cBhvr>
                                        <p:cTn id="7" dur="2000"/>
                                        <p:tgtEl>
                                          <p:spTgt spid="839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Rockwell" charset="0"/>
              </a:rPr>
              <a:t>The Importance of Questions</a:t>
            </a:r>
            <a:endParaRPr lang="en-US" dirty="0"/>
          </a:p>
        </p:txBody>
      </p:sp>
      <p:sp>
        <p:nvSpPr>
          <p:cNvPr id="5" name="TextBox 4"/>
          <p:cNvSpPr txBox="1"/>
          <p:nvPr/>
        </p:nvSpPr>
        <p:spPr>
          <a:xfrm>
            <a:off x="498474" y="1579418"/>
            <a:ext cx="7398617" cy="5089598"/>
          </a:xfrm>
          <a:prstGeom prst="rect">
            <a:avLst/>
          </a:prstGeom>
          <a:noFill/>
        </p:spPr>
        <p:txBody>
          <a:bodyPr wrap="square" rtlCol="0">
            <a:spAutoFit/>
          </a:bodyPr>
          <a:lstStyle/>
          <a:p>
            <a:pPr>
              <a:lnSpc>
                <a:spcPct val="90000"/>
              </a:lnSpc>
            </a:pPr>
            <a:r>
              <a:rPr lang="en-US" altLang="en-US" sz="2400" dirty="0"/>
              <a:t>"Questions are the engines of intellect, the cerebral machines which convert energy to motion, and curiosity to controlled inquiry." </a:t>
            </a:r>
          </a:p>
          <a:p>
            <a:pPr>
              <a:lnSpc>
                <a:spcPct val="90000"/>
              </a:lnSpc>
            </a:pPr>
            <a:endParaRPr lang="en-US" altLang="en-US" b="1" dirty="0" smtClean="0"/>
          </a:p>
          <a:p>
            <a:pPr>
              <a:lnSpc>
                <a:spcPct val="90000"/>
              </a:lnSpc>
            </a:pPr>
            <a:r>
              <a:rPr lang="en-US" altLang="en-US" b="1" dirty="0" smtClean="0"/>
              <a:t>- </a:t>
            </a:r>
            <a:r>
              <a:rPr lang="en-US" altLang="en-US" b="1" dirty="0"/>
              <a:t>David Hackett Fischer</a:t>
            </a:r>
            <a:r>
              <a:rPr lang="en-US" altLang="en-US" dirty="0"/>
              <a:t>, </a:t>
            </a:r>
          </a:p>
          <a:p>
            <a:pPr>
              <a:lnSpc>
                <a:spcPct val="90000"/>
              </a:lnSpc>
              <a:spcBef>
                <a:spcPts val="600"/>
              </a:spcBef>
            </a:pPr>
            <a:r>
              <a:rPr lang="en-US" altLang="en-US" dirty="0"/>
              <a:t>  </a:t>
            </a:r>
            <a:r>
              <a:rPr lang="en-US" altLang="en-US" i="1" dirty="0"/>
              <a:t>Historians' fallacies: Toward a logic of historical thought. </a:t>
            </a:r>
          </a:p>
          <a:p>
            <a:pPr>
              <a:lnSpc>
                <a:spcPct val="90000"/>
              </a:lnSpc>
              <a:spcBef>
                <a:spcPts val="600"/>
              </a:spcBef>
            </a:pPr>
            <a:r>
              <a:rPr lang="en-US" altLang="en-US" dirty="0"/>
              <a:t>  Routledge and Kegan Paul, 1971.</a:t>
            </a:r>
          </a:p>
          <a:p>
            <a:pPr>
              <a:lnSpc>
                <a:spcPct val="90000"/>
              </a:lnSpc>
              <a:spcBef>
                <a:spcPts val="4000"/>
              </a:spcBef>
            </a:pPr>
            <a:r>
              <a:rPr lang="en-US" altLang="en-US" sz="2400" dirty="0"/>
              <a:t>“[The QFT] helps me by getting me to think about questions on my own…it gets my mind </a:t>
            </a:r>
            <a:br>
              <a:rPr lang="en-US" altLang="en-US" sz="2400" dirty="0"/>
            </a:br>
            <a:r>
              <a:rPr lang="en-US" altLang="en-US" sz="2400" dirty="0"/>
              <a:t>in motion to think about the questions other people make." </a:t>
            </a:r>
            <a:endParaRPr lang="en-US" altLang="en-US" sz="2400" dirty="0" smtClean="0"/>
          </a:p>
          <a:p>
            <a:pPr>
              <a:lnSpc>
                <a:spcPct val="90000"/>
              </a:lnSpc>
              <a:spcBef>
                <a:spcPts val="1800"/>
              </a:spcBef>
            </a:pPr>
            <a:r>
              <a:rPr lang="en-US" altLang="en-US" b="1" dirty="0" smtClean="0"/>
              <a:t>- 8</a:t>
            </a:r>
            <a:r>
              <a:rPr lang="en-US" altLang="en-US" b="1" baseline="30000" dirty="0" smtClean="0"/>
              <a:t>th</a:t>
            </a:r>
            <a:r>
              <a:rPr lang="en-US" altLang="en-US" b="1" dirty="0" smtClean="0"/>
              <a:t> </a:t>
            </a:r>
            <a:r>
              <a:rPr lang="en-US" altLang="en-US" b="1" dirty="0"/>
              <a:t>grade student </a:t>
            </a:r>
            <a:r>
              <a:rPr lang="en-US" altLang="en-US" dirty="0"/>
              <a:t>in James Brewster’s U.S. history class</a:t>
            </a:r>
            <a:br>
              <a:rPr lang="en-US" altLang="en-US" dirty="0"/>
            </a:br>
            <a:r>
              <a:rPr lang="en-US" altLang="en-US" dirty="0"/>
              <a:t>  Gus Garcia Young Men’s Leadership Academy, Austin, TX, 2015</a:t>
            </a:r>
          </a:p>
          <a:p>
            <a:endParaRPr lang="en-US" dirty="0"/>
          </a:p>
        </p:txBody>
      </p:sp>
    </p:spTree>
    <p:extLst>
      <p:ext uri="{BB962C8B-B14F-4D97-AF65-F5344CB8AC3E}">
        <p14:creationId xmlns:p14="http://schemas.microsoft.com/office/powerpoint/2010/main" val="6948252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1000"/>
                                        <p:tgtEl>
                                          <p:spTgt spid="5">
                                            <p:txEl>
                                              <p:pRg st="0" end="0"/>
                                            </p:txEl>
                                          </p:spTgt>
                                        </p:tgtEl>
                                      </p:cBhvr>
                                    </p:animEffect>
                                    <p:anim calcmode="lin" valueType="num">
                                      <p:cBhvr>
                                        <p:cTn id="8" dur="10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5">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5">
                                            <p:txEl>
                                              <p:pRg st="5" end="5"/>
                                            </p:txEl>
                                          </p:spTgt>
                                        </p:tgtEl>
                                        <p:attrNameLst>
                                          <p:attrName>style.visibility</p:attrName>
                                        </p:attrNameLst>
                                      </p:cBhvr>
                                      <p:to>
                                        <p:strVal val="visible"/>
                                      </p:to>
                                    </p:set>
                                    <p:animEffect transition="in" filter="fade">
                                      <p:cBhvr>
                                        <p:cTn id="14" dur="1000"/>
                                        <p:tgtEl>
                                          <p:spTgt spid="5">
                                            <p:txEl>
                                              <p:pRg st="5" end="5"/>
                                            </p:txEl>
                                          </p:spTgt>
                                        </p:tgtEl>
                                      </p:cBhvr>
                                    </p:animEffect>
                                    <p:anim calcmode="lin" valueType="num">
                                      <p:cBhvr>
                                        <p:cTn id="15" dur="1000" fill="hold"/>
                                        <p:tgtEl>
                                          <p:spTgt spid="5">
                                            <p:txEl>
                                              <p:pRg st="5" end="5"/>
                                            </p:txEl>
                                          </p:spTgt>
                                        </p:tgtEl>
                                        <p:attrNameLst>
                                          <p:attrName>ppt_x</p:attrName>
                                        </p:attrNameLst>
                                      </p:cBhvr>
                                      <p:tavLst>
                                        <p:tav tm="0">
                                          <p:val>
                                            <p:strVal val="#ppt_x"/>
                                          </p:val>
                                        </p:tav>
                                        <p:tav tm="100000">
                                          <p:val>
                                            <p:strVal val="#ppt_x"/>
                                          </p:val>
                                        </p:tav>
                                      </p:tavLst>
                                    </p:anim>
                                    <p:anim calcmode="lin" valueType="num">
                                      <p:cBhvr>
                                        <p:cTn id="16" dur="1000" fill="hold"/>
                                        <p:tgtEl>
                                          <p:spTgt spid="5">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5">
                                            <p:txEl>
                                              <p:pRg st="2" end="2"/>
                                            </p:txEl>
                                          </p:spTgt>
                                        </p:tgtEl>
                                        <p:attrNameLst>
                                          <p:attrName>style.visibility</p:attrName>
                                        </p:attrNameLst>
                                      </p:cBhvr>
                                      <p:to>
                                        <p:strVal val="visible"/>
                                      </p:to>
                                    </p:set>
                                    <p:animEffect transition="in" filter="fade">
                                      <p:cBhvr>
                                        <p:cTn id="21" dur="1000"/>
                                        <p:tgtEl>
                                          <p:spTgt spid="5">
                                            <p:txEl>
                                              <p:pRg st="2" end="2"/>
                                            </p:txEl>
                                          </p:spTgt>
                                        </p:tgtEl>
                                      </p:cBhvr>
                                    </p:animEffect>
                                    <p:anim calcmode="lin" valueType="num">
                                      <p:cBhvr>
                                        <p:cTn id="22" dur="1000" fill="hold"/>
                                        <p:tgtEl>
                                          <p:spTgt spid="5">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5">
                                            <p:txEl>
                                              <p:pRg st="2" end="2"/>
                                            </p:txEl>
                                          </p:spTgt>
                                        </p:tgtEl>
                                        <p:attrNameLst>
                                          <p:attrName>ppt_y</p:attrName>
                                        </p:attrNameLst>
                                      </p:cBhvr>
                                      <p:tavLst>
                                        <p:tav tm="0">
                                          <p:val>
                                            <p:strVal val="#ppt_y+.1"/>
                                          </p:val>
                                        </p:tav>
                                        <p:tav tm="100000">
                                          <p:val>
                                            <p:strVal val="#ppt_y"/>
                                          </p:val>
                                        </p:tav>
                                      </p:tavLst>
                                    </p:anim>
                                  </p:childTnLst>
                                </p:cTn>
                              </p:par>
                              <p:par>
                                <p:cTn id="24" presetID="42" presetClass="entr" presetSubtype="0" fill="hold" nodeType="withEffect">
                                  <p:stCondLst>
                                    <p:cond delay="0"/>
                                  </p:stCondLst>
                                  <p:childTnLst>
                                    <p:set>
                                      <p:cBhvr>
                                        <p:cTn id="25" dur="1" fill="hold">
                                          <p:stCondLst>
                                            <p:cond delay="0"/>
                                          </p:stCondLst>
                                        </p:cTn>
                                        <p:tgtEl>
                                          <p:spTgt spid="5">
                                            <p:txEl>
                                              <p:pRg st="3" end="3"/>
                                            </p:txEl>
                                          </p:spTgt>
                                        </p:tgtEl>
                                        <p:attrNameLst>
                                          <p:attrName>style.visibility</p:attrName>
                                        </p:attrNameLst>
                                      </p:cBhvr>
                                      <p:to>
                                        <p:strVal val="visible"/>
                                      </p:to>
                                    </p:set>
                                    <p:animEffect transition="in" filter="fade">
                                      <p:cBhvr>
                                        <p:cTn id="26" dur="1000"/>
                                        <p:tgtEl>
                                          <p:spTgt spid="5">
                                            <p:txEl>
                                              <p:pRg st="3" end="3"/>
                                            </p:txEl>
                                          </p:spTgt>
                                        </p:tgtEl>
                                      </p:cBhvr>
                                    </p:animEffect>
                                    <p:anim calcmode="lin" valueType="num">
                                      <p:cBhvr>
                                        <p:cTn id="27" dur="1000" fill="hold"/>
                                        <p:tgtEl>
                                          <p:spTgt spid="5">
                                            <p:txEl>
                                              <p:pRg st="3" end="3"/>
                                            </p:txEl>
                                          </p:spTgt>
                                        </p:tgtEl>
                                        <p:attrNameLst>
                                          <p:attrName>ppt_x</p:attrName>
                                        </p:attrNameLst>
                                      </p:cBhvr>
                                      <p:tavLst>
                                        <p:tav tm="0">
                                          <p:val>
                                            <p:strVal val="#ppt_x"/>
                                          </p:val>
                                        </p:tav>
                                        <p:tav tm="100000">
                                          <p:val>
                                            <p:strVal val="#ppt_x"/>
                                          </p:val>
                                        </p:tav>
                                      </p:tavLst>
                                    </p:anim>
                                    <p:anim calcmode="lin" valueType="num">
                                      <p:cBhvr>
                                        <p:cTn id="28" dur="1000" fill="hold"/>
                                        <p:tgtEl>
                                          <p:spTgt spid="5">
                                            <p:txEl>
                                              <p:pRg st="3" end="3"/>
                                            </p:txEl>
                                          </p:spTgt>
                                        </p:tgtEl>
                                        <p:attrNameLst>
                                          <p:attrName>ppt_y</p:attrName>
                                        </p:attrNameLst>
                                      </p:cBhvr>
                                      <p:tavLst>
                                        <p:tav tm="0">
                                          <p:val>
                                            <p:strVal val="#ppt_y+.1"/>
                                          </p:val>
                                        </p:tav>
                                        <p:tav tm="100000">
                                          <p:val>
                                            <p:strVal val="#ppt_y"/>
                                          </p:val>
                                        </p:tav>
                                      </p:tavLst>
                                    </p:anim>
                                  </p:childTnLst>
                                </p:cTn>
                              </p:par>
                              <p:par>
                                <p:cTn id="29" presetID="42" presetClass="entr" presetSubtype="0" fill="hold" nodeType="withEffect">
                                  <p:stCondLst>
                                    <p:cond delay="0"/>
                                  </p:stCondLst>
                                  <p:childTnLst>
                                    <p:set>
                                      <p:cBhvr>
                                        <p:cTn id="30" dur="1" fill="hold">
                                          <p:stCondLst>
                                            <p:cond delay="0"/>
                                          </p:stCondLst>
                                        </p:cTn>
                                        <p:tgtEl>
                                          <p:spTgt spid="5">
                                            <p:txEl>
                                              <p:pRg st="4" end="4"/>
                                            </p:txEl>
                                          </p:spTgt>
                                        </p:tgtEl>
                                        <p:attrNameLst>
                                          <p:attrName>style.visibility</p:attrName>
                                        </p:attrNameLst>
                                      </p:cBhvr>
                                      <p:to>
                                        <p:strVal val="visible"/>
                                      </p:to>
                                    </p:set>
                                    <p:animEffect transition="in" filter="fade">
                                      <p:cBhvr>
                                        <p:cTn id="31" dur="1000"/>
                                        <p:tgtEl>
                                          <p:spTgt spid="5">
                                            <p:txEl>
                                              <p:pRg st="4" end="4"/>
                                            </p:txEl>
                                          </p:spTgt>
                                        </p:tgtEl>
                                      </p:cBhvr>
                                    </p:animEffect>
                                    <p:anim calcmode="lin" valueType="num">
                                      <p:cBhvr>
                                        <p:cTn id="32" dur="1000" fill="hold"/>
                                        <p:tgtEl>
                                          <p:spTgt spid="5">
                                            <p:txEl>
                                              <p:pRg st="4" end="4"/>
                                            </p:txEl>
                                          </p:spTgt>
                                        </p:tgtEl>
                                        <p:attrNameLst>
                                          <p:attrName>ppt_x</p:attrName>
                                        </p:attrNameLst>
                                      </p:cBhvr>
                                      <p:tavLst>
                                        <p:tav tm="0">
                                          <p:val>
                                            <p:strVal val="#ppt_x"/>
                                          </p:val>
                                        </p:tav>
                                        <p:tav tm="100000">
                                          <p:val>
                                            <p:strVal val="#ppt_x"/>
                                          </p:val>
                                        </p:tav>
                                      </p:tavLst>
                                    </p:anim>
                                    <p:anim calcmode="lin" valueType="num">
                                      <p:cBhvr>
                                        <p:cTn id="33" dur="1000" fill="hold"/>
                                        <p:tgtEl>
                                          <p:spTgt spid="5">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42" presetClass="entr" presetSubtype="0" fill="hold" nodeType="clickEffect">
                                  <p:stCondLst>
                                    <p:cond delay="0"/>
                                  </p:stCondLst>
                                  <p:childTnLst>
                                    <p:set>
                                      <p:cBhvr>
                                        <p:cTn id="37" dur="1" fill="hold">
                                          <p:stCondLst>
                                            <p:cond delay="0"/>
                                          </p:stCondLst>
                                        </p:cTn>
                                        <p:tgtEl>
                                          <p:spTgt spid="5">
                                            <p:txEl>
                                              <p:pRg st="6" end="6"/>
                                            </p:txEl>
                                          </p:spTgt>
                                        </p:tgtEl>
                                        <p:attrNameLst>
                                          <p:attrName>style.visibility</p:attrName>
                                        </p:attrNameLst>
                                      </p:cBhvr>
                                      <p:to>
                                        <p:strVal val="visible"/>
                                      </p:to>
                                    </p:set>
                                    <p:animEffect transition="in" filter="fade">
                                      <p:cBhvr>
                                        <p:cTn id="38" dur="1000"/>
                                        <p:tgtEl>
                                          <p:spTgt spid="5">
                                            <p:txEl>
                                              <p:pRg st="6" end="6"/>
                                            </p:txEl>
                                          </p:spTgt>
                                        </p:tgtEl>
                                      </p:cBhvr>
                                    </p:animEffect>
                                    <p:anim calcmode="lin" valueType="num">
                                      <p:cBhvr>
                                        <p:cTn id="39" dur="1000" fill="hold"/>
                                        <p:tgtEl>
                                          <p:spTgt spid="5">
                                            <p:txEl>
                                              <p:pRg st="6" end="6"/>
                                            </p:txEl>
                                          </p:spTgt>
                                        </p:tgtEl>
                                        <p:attrNameLst>
                                          <p:attrName>ppt_x</p:attrName>
                                        </p:attrNameLst>
                                      </p:cBhvr>
                                      <p:tavLst>
                                        <p:tav tm="0">
                                          <p:val>
                                            <p:strVal val="#ppt_x"/>
                                          </p:val>
                                        </p:tav>
                                        <p:tav tm="100000">
                                          <p:val>
                                            <p:strVal val="#ppt_x"/>
                                          </p:val>
                                        </p:tav>
                                      </p:tavLst>
                                    </p:anim>
                                    <p:anim calcmode="lin" valueType="num">
                                      <p:cBhvr>
                                        <p:cTn id="40" dur="1000" fill="hold"/>
                                        <p:tgtEl>
                                          <p:spTgt spid="5">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4993" name="Group 1"/>
          <p:cNvGrpSpPr>
            <a:grpSpLocks/>
          </p:cNvGrpSpPr>
          <p:nvPr/>
        </p:nvGrpSpPr>
        <p:grpSpPr bwMode="auto">
          <a:xfrm>
            <a:off x="731838" y="1852613"/>
            <a:ext cx="3157537" cy="4343400"/>
            <a:chOff x="2187328" y="1886871"/>
            <a:chExt cx="3157513" cy="4343709"/>
          </a:xfrm>
        </p:grpSpPr>
        <p:pic>
          <p:nvPicPr>
            <p:cNvPr id="78853" name="Picture 2"/>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2187328" y="1886871"/>
              <a:ext cx="3157513" cy="434370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pic>
        <p:pic>
          <p:nvPicPr>
            <p:cNvPr id="78854" name="Picture 3"/>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2596445" y="2056053"/>
              <a:ext cx="2204155" cy="159566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pic>
      </p:grpSp>
      <p:sp>
        <p:nvSpPr>
          <p:cNvPr id="99334" name="TextBox 5"/>
          <p:cNvSpPr txBox="1">
            <a:spLocks noChangeArrowheads="1"/>
          </p:cNvSpPr>
          <p:nvPr/>
        </p:nvSpPr>
        <p:spPr bwMode="auto">
          <a:xfrm>
            <a:off x="3752850" y="2874963"/>
            <a:ext cx="4905375" cy="1323975"/>
          </a:xfrm>
          <a:prstGeom prst="rect">
            <a:avLst/>
          </a:prstGeom>
          <a:noFill/>
          <a:ln w="9525">
            <a:noFill/>
            <a:miter lim="800000"/>
            <a:headEnd/>
            <a:tailEnd/>
          </a:ln>
        </p:spPr>
        <p:txBody>
          <a:bodyPr wrap="none">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000000"/>
                </a:solidFill>
                <a:effectLst/>
                <a:uLnTx/>
                <a:uFillTx/>
                <a:latin typeface="Rockwell"/>
                <a:ea typeface="+mn-ea"/>
                <a:cs typeface="+mn-cs"/>
              </a:rPr>
              <a:t>METACOGNITIVE </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000000"/>
                </a:solidFill>
                <a:effectLst/>
                <a:uLnTx/>
                <a:uFillTx/>
                <a:latin typeface="Rockwell"/>
                <a:ea typeface="+mn-ea"/>
                <a:cs typeface="+mn-cs"/>
              </a:rPr>
              <a:t>THINKING</a:t>
            </a:r>
          </a:p>
        </p:txBody>
      </p:sp>
      <p:sp>
        <p:nvSpPr>
          <p:cNvPr id="78852" name="Title 1"/>
          <p:cNvSpPr>
            <a:spLocks noGrp="1"/>
          </p:cNvSpPr>
          <p:nvPr>
            <p:ph type="title"/>
          </p:nvPr>
        </p:nvSpPr>
        <p:spPr/>
        <p:txBody>
          <a:bodyPr/>
          <a:lstStyle/>
          <a:p>
            <a:pPr eaLnBrk="1" hangingPunct="1"/>
            <a:r>
              <a:rPr lang="en-US" sz="4400">
                <a:latin typeface="Rockwell" charset="0"/>
              </a:rPr>
              <a:t>Thinking about Thinking</a:t>
            </a:r>
          </a:p>
        </p:txBody>
      </p:sp>
    </p:spTree>
    <p:extLst>
      <p:ext uri="{BB962C8B-B14F-4D97-AF65-F5344CB8AC3E}">
        <p14:creationId xmlns:p14="http://schemas.microsoft.com/office/powerpoint/2010/main" val="2293394440"/>
      </p:ext>
    </p:extLst>
  </p:cSld>
  <p:clrMapOvr>
    <a:masterClrMapping/>
  </p:clrMapOvr>
  <p:transition advClick="0" advTm="112000"/>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2" presetClass="entr" presetSubtype="0" fill="hold" nodeType="withEffect">
                                  <p:stCondLst>
                                    <p:cond delay="0"/>
                                  </p:stCondLst>
                                  <p:childTnLst>
                                    <p:set>
                                      <p:cBhvr>
                                        <p:cTn id="6" dur="1" fill="hold">
                                          <p:stCondLst>
                                            <p:cond delay="0"/>
                                          </p:stCondLst>
                                        </p:cTn>
                                        <p:tgtEl>
                                          <p:spTgt spid="84993"/>
                                        </p:tgtEl>
                                        <p:attrNameLst>
                                          <p:attrName>style.visibility</p:attrName>
                                        </p:attrNameLst>
                                      </p:cBhvr>
                                      <p:to>
                                        <p:strVal val="visible"/>
                                      </p:to>
                                    </p:set>
                                    <p:animEffect transition="in" filter="fade">
                                      <p:cBhvr>
                                        <p:cTn id="7" dur="1000"/>
                                        <p:tgtEl>
                                          <p:spTgt spid="84993"/>
                                        </p:tgtEl>
                                      </p:cBhvr>
                                    </p:animEffect>
                                    <p:anim calcmode="lin" valueType="num">
                                      <p:cBhvr>
                                        <p:cTn id="8" dur="1000" fill="hold"/>
                                        <p:tgtEl>
                                          <p:spTgt spid="84993"/>
                                        </p:tgtEl>
                                        <p:attrNameLst>
                                          <p:attrName>ppt_x</p:attrName>
                                        </p:attrNameLst>
                                      </p:cBhvr>
                                      <p:tavLst>
                                        <p:tav tm="0">
                                          <p:val>
                                            <p:strVal val="#ppt_x"/>
                                          </p:val>
                                        </p:tav>
                                        <p:tav tm="100000">
                                          <p:val>
                                            <p:strVal val="#ppt_x"/>
                                          </p:val>
                                        </p:tav>
                                      </p:tavLst>
                                    </p:anim>
                                    <p:anim calcmode="lin" valueType="num">
                                      <p:cBhvr>
                                        <p:cTn id="9" dur="1000" fill="hold"/>
                                        <p:tgtEl>
                                          <p:spTgt spid="84993"/>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99334"/>
                                        </p:tgtEl>
                                        <p:attrNameLst>
                                          <p:attrName>style.visibility</p:attrName>
                                        </p:attrNameLst>
                                      </p:cBhvr>
                                      <p:to>
                                        <p:strVal val="visible"/>
                                      </p:to>
                                    </p:set>
                                    <p:animEffect transition="in" filter="fade">
                                      <p:cBhvr>
                                        <p:cTn id="12" dur="1000"/>
                                        <p:tgtEl>
                                          <p:spTgt spid="99334"/>
                                        </p:tgtEl>
                                      </p:cBhvr>
                                    </p:animEffect>
                                    <p:anim calcmode="lin" valueType="num">
                                      <p:cBhvr>
                                        <p:cTn id="13" dur="1000" fill="hold"/>
                                        <p:tgtEl>
                                          <p:spTgt spid="99334"/>
                                        </p:tgtEl>
                                        <p:attrNameLst>
                                          <p:attrName>ppt_x</p:attrName>
                                        </p:attrNameLst>
                                      </p:cBhvr>
                                      <p:tavLst>
                                        <p:tav tm="0">
                                          <p:val>
                                            <p:strVal val="#ppt_x"/>
                                          </p:val>
                                        </p:tav>
                                        <p:tav tm="100000">
                                          <p:val>
                                            <p:strVal val="#ppt_x"/>
                                          </p:val>
                                        </p:tav>
                                      </p:tavLst>
                                    </p:anim>
                                    <p:anim calcmode="lin" valueType="num">
                                      <p:cBhvr>
                                        <p:cTn id="14" dur="1000" fill="hold"/>
                                        <p:tgtEl>
                                          <p:spTgt spid="9933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9334" grpId="0"/>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7" name="Title 1"/>
          <p:cNvSpPr>
            <a:spLocks noGrp="1"/>
          </p:cNvSpPr>
          <p:nvPr>
            <p:ph type="title"/>
          </p:nvPr>
        </p:nvSpPr>
        <p:spPr/>
        <p:txBody>
          <a:bodyPr/>
          <a:lstStyle/>
          <a:p>
            <a:pPr eaLnBrk="1" hangingPunct="1"/>
            <a:r>
              <a:rPr lang="en-US" sz="4000" dirty="0" smtClean="0">
                <a:latin typeface="Rockwell" charset="0"/>
              </a:rPr>
              <a:t>Student Reflection</a:t>
            </a:r>
            <a:endParaRPr lang="en-US" sz="4000" dirty="0">
              <a:latin typeface="Rockwell" charset="0"/>
            </a:endParaRPr>
          </a:p>
        </p:txBody>
      </p:sp>
      <p:pic>
        <p:nvPicPr>
          <p:cNvPr id="7" name="Picture 10"/>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bwMode="auto">
          <a:xfrm>
            <a:off x="1027112" y="1600200"/>
            <a:ext cx="7027863" cy="27987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 name="TextBox 1"/>
          <p:cNvSpPr txBox="1"/>
          <p:nvPr/>
        </p:nvSpPr>
        <p:spPr>
          <a:xfrm>
            <a:off x="854708" y="4699000"/>
            <a:ext cx="7556501" cy="830997"/>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smtClean="0">
                <a:ln>
                  <a:noFill/>
                </a:ln>
                <a:solidFill>
                  <a:srgbClr val="000000"/>
                </a:solidFill>
                <a:effectLst/>
                <a:uLnTx/>
                <a:uFillTx/>
                <a:latin typeface="Rockwell"/>
                <a:ea typeface="+mn-ea"/>
                <a:cs typeface="+mn-cs"/>
              </a:rPr>
              <a:t>“The way it made me feel was smart because I was asking good questions and giving good answers.”</a:t>
            </a:r>
            <a:endParaRPr kumimoji="0" lang="en-US" sz="2400" b="0" i="0" u="none" strike="noStrike" kern="1200" cap="none" spc="0" normalizeH="0" baseline="0" noProof="0" dirty="0">
              <a:ln>
                <a:noFill/>
              </a:ln>
              <a:solidFill>
                <a:srgbClr val="000000"/>
              </a:solidFill>
              <a:effectLst/>
              <a:uLnTx/>
              <a:uFillTx/>
              <a:latin typeface="Rockwell"/>
              <a:ea typeface="+mn-ea"/>
              <a:cs typeface="+mn-cs"/>
            </a:endParaRPr>
          </a:p>
        </p:txBody>
      </p:sp>
      <p:sp>
        <p:nvSpPr>
          <p:cNvPr id="4" name="TextBox 3"/>
          <p:cNvSpPr txBox="1"/>
          <p:nvPr/>
        </p:nvSpPr>
        <p:spPr>
          <a:xfrm>
            <a:off x="1799950" y="6001789"/>
            <a:ext cx="6254837" cy="646331"/>
          </a:xfrm>
          <a:prstGeom prst="rect">
            <a:avLst/>
          </a:prstGeom>
          <a:noFill/>
        </p:spPr>
        <p:txBody>
          <a:bodyPr wrap="square" rtlCol="0">
            <a:spAutoFit/>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smtClean="0">
                <a:ln>
                  <a:noFill/>
                </a:ln>
                <a:solidFill>
                  <a:prstClr val="black"/>
                </a:solidFill>
                <a:effectLst/>
                <a:uLnTx/>
                <a:uFillTx/>
                <a:latin typeface="Rockwell"/>
                <a:ea typeface="+mn-ea"/>
                <a:cs typeface="+mn-cs"/>
              </a:rPr>
              <a:t>-Boston 9</a:t>
            </a:r>
            <a:r>
              <a:rPr kumimoji="0" lang="en-US" sz="1800" b="0" i="0" u="none" strike="noStrike" kern="1200" cap="none" spc="0" normalizeH="0" baseline="30000" noProof="0" dirty="0" smtClean="0">
                <a:ln>
                  <a:noFill/>
                </a:ln>
                <a:solidFill>
                  <a:prstClr val="black"/>
                </a:solidFill>
                <a:effectLst/>
                <a:uLnTx/>
                <a:uFillTx/>
                <a:latin typeface="Rockwell"/>
                <a:ea typeface="+mn-ea"/>
                <a:cs typeface="+mn-cs"/>
              </a:rPr>
              <a:t>th</a:t>
            </a:r>
            <a:r>
              <a:rPr kumimoji="0" lang="en-US" sz="1800" b="0" i="0" u="none" strike="noStrike" kern="1200" cap="none" spc="0" normalizeH="0" baseline="0" noProof="0" dirty="0" smtClean="0">
                <a:ln>
                  <a:noFill/>
                </a:ln>
                <a:solidFill>
                  <a:prstClr val="black"/>
                </a:solidFill>
                <a:effectLst/>
                <a:uLnTx/>
                <a:uFillTx/>
                <a:latin typeface="Rockwell"/>
                <a:ea typeface="+mn-ea"/>
                <a:cs typeface="+mn-cs"/>
              </a:rPr>
              <a:t> grade remedial summer school student</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Rockwell"/>
              <a:ea typeface="+mn-ea"/>
              <a:cs typeface="+mn-cs"/>
            </a:endParaRPr>
          </a:p>
        </p:txBody>
      </p:sp>
    </p:spTree>
    <p:extLst>
      <p:ext uri="{BB962C8B-B14F-4D97-AF65-F5344CB8AC3E}">
        <p14:creationId xmlns:p14="http://schemas.microsoft.com/office/powerpoint/2010/main" val="37004668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par>
                          <p:cTn id="7" fill="hold">
                            <p:stCondLst>
                              <p:cond delay="0"/>
                            </p:stCondLst>
                            <p:childTnLst>
                              <p:par>
                                <p:cTn id="8" presetID="1" presetClass="entr" presetSubtype="0" fill="hold" grpId="0" nodeType="afterEffect">
                                  <p:stCondLst>
                                    <p:cond delay="0"/>
                                  </p:stCondLst>
                                  <p:childTnLst>
                                    <p:set>
                                      <p:cBhvr>
                                        <p:cTn id="9"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570860" y="1933803"/>
            <a:ext cx="6483927" cy="3108543"/>
          </a:xfrm>
          <a:prstGeom prst="rect">
            <a:avLst/>
          </a:prstGeom>
          <a:noFill/>
        </p:spPr>
        <p:txBody>
          <a:bodyPr wrap="square" rtlCol="0">
            <a:spAutoFit/>
          </a:bodyPr>
          <a:lstStyle/>
          <a:p>
            <a:r>
              <a:rPr lang="en-US" sz="2800" dirty="0" smtClean="0"/>
              <a:t>We shall not cease from exploration</a:t>
            </a:r>
          </a:p>
          <a:p>
            <a:r>
              <a:rPr lang="en-US" sz="2800" dirty="0" smtClean="0"/>
              <a:t>And the end of all our exploring</a:t>
            </a:r>
          </a:p>
          <a:p>
            <a:r>
              <a:rPr lang="en-US" sz="2800" dirty="0" smtClean="0"/>
              <a:t>Will be to arrive where we started</a:t>
            </a:r>
          </a:p>
          <a:p>
            <a:r>
              <a:rPr lang="en-US" sz="2800" dirty="0" smtClean="0"/>
              <a:t>And know the place</a:t>
            </a:r>
          </a:p>
          <a:p>
            <a:r>
              <a:rPr lang="en-US" sz="2800" dirty="0" smtClean="0"/>
              <a:t>For the first time.</a:t>
            </a:r>
          </a:p>
          <a:p>
            <a:endParaRPr lang="en-US" sz="2800" dirty="0"/>
          </a:p>
          <a:p>
            <a:r>
              <a:rPr lang="en-US" sz="2800" dirty="0" smtClean="0"/>
              <a:t>				--T.S. Eliot</a:t>
            </a:r>
            <a:endParaRPr lang="en-US" sz="2800" dirty="0"/>
          </a:p>
        </p:txBody>
      </p:sp>
    </p:spTree>
    <p:extLst>
      <p:ext uri="{BB962C8B-B14F-4D97-AF65-F5344CB8AC3E}">
        <p14:creationId xmlns:p14="http://schemas.microsoft.com/office/powerpoint/2010/main" val="2795491574"/>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74122" y="2244067"/>
            <a:ext cx="7017428" cy="1116106"/>
          </a:xfrm>
        </p:spPr>
        <p:txBody>
          <a:bodyPr/>
          <a:lstStyle/>
          <a:p>
            <a:pPr algn="ctr" fontAlgn="base"/>
            <a:r>
              <a:rPr lang="en-US" sz="4400" dirty="0" smtClean="0"/>
              <a:t>A PNW Examples of QFT in the Classroom</a:t>
            </a:r>
            <a:endParaRPr lang="en-US" sz="4400" dirty="0"/>
          </a:p>
        </p:txBody>
      </p:sp>
      <p:sp>
        <p:nvSpPr>
          <p:cNvPr id="3" name="Rectangle 2"/>
          <p:cNvSpPr/>
          <p:nvPr/>
        </p:nvSpPr>
        <p:spPr>
          <a:xfrm>
            <a:off x="1067687" y="4324186"/>
            <a:ext cx="6430297" cy="1708160"/>
          </a:xfrm>
          <a:prstGeom prst="rect">
            <a:avLst/>
          </a:prstGeom>
        </p:spPr>
        <p:txBody>
          <a:bodyPr wrap="square">
            <a:spAutoFit/>
          </a:bodyPr>
          <a:lstStyle/>
          <a:p>
            <a:pPr algn="ctr">
              <a:spcAft>
                <a:spcPts val="600"/>
              </a:spcAft>
            </a:pPr>
            <a:r>
              <a:rPr lang="en-US" sz="2800" b="1" dirty="0" smtClean="0"/>
              <a:t>Gregory Brown</a:t>
            </a:r>
          </a:p>
          <a:p>
            <a:pPr algn="ctr"/>
            <a:r>
              <a:rPr lang="en-US" dirty="0" smtClean="0"/>
              <a:t>Regional Coordinator</a:t>
            </a:r>
          </a:p>
          <a:p>
            <a:pPr algn="ctr"/>
            <a:r>
              <a:rPr lang="en-US" dirty="0" smtClean="0"/>
              <a:t>Social </a:t>
            </a:r>
            <a:r>
              <a:rPr lang="en-US" dirty="0"/>
              <a:t>Studies and Blended Learning</a:t>
            </a:r>
          </a:p>
          <a:p>
            <a:pPr algn="ctr"/>
            <a:r>
              <a:rPr lang="en-US" dirty="0"/>
              <a:t>Putnam North </a:t>
            </a:r>
            <a:r>
              <a:rPr lang="en-US" dirty="0" smtClean="0"/>
              <a:t>Westchester </a:t>
            </a:r>
            <a:r>
              <a:rPr lang="en-US" dirty="0"/>
              <a:t>BOCES</a:t>
            </a:r>
          </a:p>
          <a:p>
            <a:pPr algn="ctr"/>
            <a:endParaRPr lang="en-US" dirty="0"/>
          </a:p>
        </p:txBody>
      </p:sp>
    </p:spTree>
    <p:extLst>
      <p:ext uri="{BB962C8B-B14F-4D97-AF65-F5344CB8AC3E}">
        <p14:creationId xmlns:p14="http://schemas.microsoft.com/office/powerpoint/2010/main" val="1970726240"/>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QFT in an Elementary Setting	</a:t>
            </a:r>
            <a:endParaRPr lang="en-US" dirty="0"/>
          </a:p>
        </p:txBody>
      </p:sp>
      <p:sp>
        <p:nvSpPr>
          <p:cNvPr id="3" name="Content Placeholder 2"/>
          <p:cNvSpPr>
            <a:spLocks noGrp="1"/>
          </p:cNvSpPr>
          <p:nvPr>
            <p:ph idx="1"/>
          </p:nvPr>
        </p:nvSpPr>
        <p:spPr>
          <a:xfrm>
            <a:off x="678425" y="2008201"/>
            <a:ext cx="7256207" cy="2829270"/>
          </a:xfrm>
        </p:spPr>
        <p:txBody>
          <a:bodyPr>
            <a:normAutofit fontScale="92500" lnSpcReduction="10000"/>
          </a:bodyPr>
          <a:lstStyle/>
          <a:p>
            <a:pPr marL="0" indent="0">
              <a:buNone/>
            </a:pPr>
            <a:r>
              <a:rPr lang="en-US" sz="2600" b="1" dirty="0" smtClean="0">
                <a:solidFill>
                  <a:schemeClr val="tx1"/>
                </a:solidFill>
              </a:rPr>
              <a:t>Grade 2: First Try</a:t>
            </a:r>
            <a:endParaRPr lang="en-US" sz="2600" b="1" dirty="0">
              <a:solidFill>
                <a:schemeClr val="tx1"/>
              </a:solidFill>
            </a:endParaRPr>
          </a:p>
          <a:p>
            <a:pPr marL="0" indent="0">
              <a:buNone/>
            </a:pPr>
            <a:r>
              <a:rPr lang="en-US" dirty="0" smtClean="0">
                <a:solidFill>
                  <a:schemeClr val="tx1"/>
                </a:solidFill>
              </a:rPr>
              <a:t>“</a:t>
            </a:r>
            <a:r>
              <a:rPr lang="en-US" dirty="0">
                <a:solidFill>
                  <a:schemeClr val="tx1"/>
                </a:solidFill>
              </a:rPr>
              <a:t>Quick question! I did my first QFT today...it was amazing...what do you do when a child asks a question that isn't accurate? I wrote it but then I wasn't sure what happens. The question was, </a:t>
            </a:r>
            <a:r>
              <a:rPr lang="en-US" dirty="0" smtClean="0">
                <a:solidFill>
                  <a:schemeClr val="tx1"/>
                </a:solidFill>
              </a:rPr>
              <a:t>‘When </a:t>
            </a:r>
            <a:r>
              <a:rPr lang="en-US" dirty="0">
                <a:solidFill>
                  <a:schemeClr val="tx1"/>
                </a:solidFill>
              </a:rPr>
              <a:t>was Martin Luther King Jr. </a:t>
            </a:r>
            <a:r>
              <a:rPr lang="en-US" dirty="0" smtClean="0">
                <a:solidFill>
                  <a:schemeClr val="tx1"/>
                </a:solidFill>
              </a:rPr>
              <a:t>president?’”</a:t>
            </a:r>
          </a:p>
          <a:p>
            <a:pPr marL="0" indent="0">
              <a:buNone/>
            </a:pPr>
            <a:endParaRPr lang="en-US" dirty="0"/>
          </a:p>
          <a:p>
            <a:pPr marL="0" indent="0" algn="ctr">
              <a:buNone/>
            </a:pPr>
            <a:r>
              <a:rPr lang="en-US" sz="2600" b="1" dirty="0" smtClean="0">
                <a:solidFill>
                  <a:schemeClr val="tx1"/>
                </a:solidFill>
              </a:rPr>
              <a:t>       Q-Focus: </a:t>
            </a:r>
          </a:p>
          <a:p>
            <a:pPr marL="0" indent="0">
              <a:buNone/>
            </a:pPr>
            <a:endParaRPr lang="en-US" b="1" dirty="0"/>
          </a:p>
          <a:p>
            <a:pPr marL="0" indent="0">
              <a:buNone/>
            </a:pPr>
            <a:endParaRPr lang="en-US" dirty="0"/>
          </a:p>
          <a:p>
            <a:pPr marL="0" indent="0">
              <a:buNone/>
            </a:pPr>
            <a:endParaRPr lang="en-US" dirty="0" smtClean="0"/>
          </a:p>
          <a:p>
            <a:pPr marL="0" indent="0">
              <a:buNone/>
            </a:pPr>
            <a:endParaRPr lang="en-US" dirty="0"/>
          </a:p>
          <a:p>
            <a:pPr marL="0" indent="0">
              <a:buNone/>
            </a:pPr>
            <a:endParaRPr lang="en-US" dirty="0" smtClean="0"/>
          </a:p>
          <a:p>
            <a:pPr marL="0" indent="0">
              <a:buNone/>
            </a:pPr>
            <a:endParaRPr lang="en-US" dirty="0"/>
          </a:p>
          <a:p>
            <a:pPr marL="0" indent="0">
              <a:buNone/>
            </a:pPr>
            <a:endParaRPr lang="en-US" dirty="0" smtClean="0"/>
          </a:p>
          <a:p>
            <a:pPr marL="0" indent="0">
              <a:buNone/>
            </a:pPr>
            <a:endParaRPr lang="en-US" dirty="0"/>
          </a:p>
          <a:p>
            <a:pPr marL="0" indent="0">
              <a:buNone/>
            </a:pPr>
            <a:endParaRPr lang="en-US" dirty="0" smtClean="0"/>
          </a:p>
          <a:p>
            <a:pPr marL="0" indent="0">
              <a:buNone/>
            </a:pPr>
            <a:endParaRPr lang="en-US" dirty="0"/>
          </a:p>
          <a:p>
            <a:pPr marL="0" indent="0">
              <a:buNone/>
            </a:pPr>
            <a:endParaRPr lang="en-US" dirty="0" smtClean="0"/>
          </a:p>
          <a:p>
            <a:pPr marL="0" indent="0">
              <a:buNone/>
            </a:pPr>
            <a:endParaRPr lang="en-US" dirty="0" smtClean="0"/>
          </a:p>
          <a:p>
            <a:pPr marL="0" indent="0">
              <a:buNone/>
            </a:pPr>
            <a:endParaRPr lang="en-US" dirty="0"/>
          </a:p>
          <a:p>
            <a:pPr marL="0" indent="0">
              <a:buNone/>
            </a:pPr>
            <a:endParaRPr lang="en-US" dirty="0" smtClean="0"/>
          </a:p>
          <a:p>
            <a:pPr marL="0" indent="0">
              <a:buNone/>
            </a:pPr>
            <a:endParaRPr lang="en-US" dirty="0"/>
          </a:p>
          <a:p>
            <a:pPr marL="0" indent="0">
              <a:buNone/>
            </a:pPr>
            <a:endParaRPr lang="en-US" dirty="0"/>
          </a:p>
          <a:p>
            <a:pPr marL="0" indent="0">
              <a:buNone/>
            </a:pPr>
            <a:endParaRPr lang="en-US" dirty="0"/>
          </a:p>
          <a:p>
            <a:pPr marL="0" indent="0">
              <a:buNone/>
            </a:pPr>
            <a:endParaRPr lang="en-US" dirty="0" smtClean="0"/>
          </a:p>
        </p:txBody>
      </p:sp>
      <p:pic>
        <p:nvPicPr>
          <p:cNvPr id="5" name="Picture 4"/>
          <p:cNvPicPr>
            <a:picLocks noChangeAspect="1"/>
          </p:cNvPicPr>
          <p:nvPr/>
        </p:nvPicPr>
        <p:blipFill>
          <a:blip r:embed="rId2"/>
          <a:stretch>
            <a:fillRect/>
          </a:stretch>
        </p:blipFill>
        <p:spPr>
          <a:xfrm>
            <a:off x="5812529" y="4042036"/>
            <a:ext cx="1701828" cy="2406871"/>
          </a:xfrm>
          <a:prstGeom prst="rect">
            <a:avLst/>
          </a:prstGeom>
        </p:spPr>
      </p:pic>
    </p:spTree>
    <p:extLst>
      <p:ext uri="{BB962C8B-B14F-4D97-AF65-F5344CB8AC3E}">
        <p14:creationId xmlns:p14="http://schemas.microsoft.com/office/powerpoint/2010/main" val="6398674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Effect transition="in" filter="fade">
                                      <p:cBhvr>
                                        <p:cTn id="7" dur="1000"/>
                                        <p:tgtEl>
                                          <p:spTgt spid="3">
                                            <p:txEl>
                                              <p:pRg st="3" end="3"/>
                                            </p:txEl>
                                          </p:spTgt>
                                        </p:tgtEl>
                                      </p:cBhvr>
                                    </p:animEffect>
                                    <p:anim calcmode="lin" valueType="num">
                                      <p:cBhvr>
                                        <p:cTn id="8"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fade">
                                      <p:cBhvr>
                                        <p:cTn id="14" dur="500"/>
                                        <p:tgtEl>
                                          <p:spTgt spid="5"/>
                                        </p:tgtEl>
                                      </p:cBhvr>
                                    </p:animEffect>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3">
                                            <p:txEl>
                                              <p:pRg st="0" end="0"/>
                                            </p:txEl>
                                          </p:spTgt>
                                        </p:tgtEl>
                                        <p:attrNameLst>
                                          <p:attrName>style.visibility</p:attrName>
                                        </p:attrNameLst>
                                      </p:cBhvr>
                                      <p:to>
                                        <p:strVal val="visible"/>
                                      </p:to>
                                    </p:set>
                                    <p:animEffect transition="in" filter="fade">
                                      <p:cBhvr>
                                        <p:cTn id="19" dur="1000"/>
                                        <p:tgtEl>
                                          <p:spTgt spid="3">
                                            <p:txEl>
                                              <p:pRg st="0" end="0"/>
                                            </p:txEl>
                                          </p:spTgt>
                                        </p:tgtEl>
                                      </p:cBhvr>
                                    </p:animEffect>
                                    <p:anim calcmode="lin" valueType="num">
                                      <p:cBhvr>
                                        <p:cTn id="20"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21" dur="1000" fill="hold"/>
                                        <p:tgtEl>
                                          <p:spTgt spid="3">
                                            <p:txEl>
                                              <p:pRg st="0" end="0"/>
                                            </p:txEl>
                                          </p:spTgt>
                                        </p:tgtEl>
                                        <p:attrNameLst>
                                          <p:attrName>ppt_y</p:attrName>
                                        </p:attrNameLst>
                                      </p:cBhvr>
                                      <p:tavLst>
                                        <p:tav tm="0">
                                          <p:val>
                                            <p:strVal val="#ppt_y+.1"/>
                                          </p:val>
                                        </p:tav>
                                        <p:tav tm="100000">
                                          <p:val>
                                            <p:strVal val="#ppt_y"/>
                                          </p:val>
                                        </p:tav>
                                      </p:tavLst>
                                    </p:anim>
                                  </p:childTnLst>
                                </p:cTn>
                              </p:par>
                              <p:par>
                                <p:cTn id="22" presetID="42" presetClass="entr" presetSubtype="0" fill="hold" nodeType="withEffect">
                                  <p:stCondLst>
                                    <p:cond delay="0"/>
                                  </p:stCondLst>
                                  <p:childTnLst>
                                    <p:set>
                                      <p:cBhvr>
                                        <p:cTn id="23" dur="1" fill="hold">
                                          <p:stCondLst>
                                            <p:cond delay="0"/>
                                          </p:stCondLst>
                                        </p:cTn>
                                        <p:tgtEl>
                                          <p:spTgt spid="3">
                                            <p:txEl>
                                              <p:pRg st="1" end="1"/>
                                            </p:txEl>
                                          </p:spTgt>
                                        </p:tgtEl>
                                        <p:attrNameLst>
                                          <p:attrName>style.visibility</p:attrName>
                                        </p:attrNameLst>
                                      </p:cBhvr>
                                      <p:to>
                                        <p:strVal val="visible"/>
                                      </p:to>
                                    </p:set>
                                    <p:animEffect transition="in" filter="fade">
                                      <p:cBhvr>
                                        <p:cTn id="24" dur="1000"/>
                                        <p:tgtEl>
                                          <p:spTgt spid="3">
                                            <p:txEl>
                                              <p:pRg st="1" end="1"/>
                                            </p:txEl>
                                          </p:spTgt>
                                        </p:tgtEl>
                                      </p:cBhvr>
                                    </p:animEffect>
                                    <p:anim calcmode="lin" valueType="num">
                                      <p:cBhvr>
                                        <p:cTn id="2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2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21628" y="524331"/>
            <a:ext cx="7886700" cy="994172"/>
          </a:xfrm>
        </p:spPr>
        <p:txBody>
          <a:bodyPr/>
          <a:lstStyle/>
          <a:p>
            <a:r>
              <a:rPr lang="en-US" dirty="0" smtClean="0"/>
              <a:t>The QFT in an Elementary Setting	</a:t>
            </a:r>
            <a:endParaRPr lang="en-US" dirty="0"/>
          </a:p>
        </p:txBody>
      </p:sp>
      <p:sp>
        <p:nvSpPr>
          <p:cNvPr id="3" name="Content Placeholder 2"/>
          <p:cNvSpPr>
            <a:spLocks noGrp="1"/>
          </p:cNvSpPr>
          <p:nvPr>
            <p:ph idx="1"/>
          </p:nvPr>
        </p:nvSpPr>
        <p:spPr>
          <a:xfrm>
            <a:off x="306127" y="1627653"/>
            <a:ext cx="4662287" cy="732379"/>
          </a:xfrm>
        </p:spPr>
        <p:txBody>
          <a:bodyPr>
            <a:normAutofit/>
          </a:bodyPr>
          <a:lstStyle/>
          <a:p>
            <a:pPr marL="0" indent="0">
              <a:buNone/>
            </a:pPr>
            <a:r>
              <a:rPr lang="en-US" sz="2400" b="1" dirty="0" smtClean="0">
                <a:solidFill>
                  <a:schemeClr val="tx1"/>
                </a:solidFill>
              </a:rPr>
              <a:t>Grade 2: Second Try</a:t>
            </a:r>
            <a:endParaRPr lang="en-US" sz="2400" b="1" dirty="0"/>
          </a:p>
        </p:txBody>
      </p:sp>
      <p:pic>
        <p:nvPicPr>
          <p:cNvPr id="4" name="Picture 3"/>
          <p:cNvPicPr>
            <a:picLocks noChangeAspect="1"/>
          </p:cNvPicPr>
          <p:nvPr/>
        </p:nvPicPr>
        <p:blipFill rotWithShape="1">
          <a:blip r:embed="rId2">
            <a:extLst>
              <a:ext uri="{28A0092B-C50C-407E-A947-70E740481C1C}">
                <a14:useLocalDpi xmlns:a14="http://schemas.microsoft.com/office/drawing/2010/main" val="0"/>
              </a:ext>
            </a:extLst>
          </a:blip>
          <a:srcRect l="14853" b="6229"/>
          <a:stretch/>
        </p:blipFill>
        <p:spPr>
          <a:xfrm rot="5400000">
            <a:off x="4426683" y="1509845"/>
            <a:ext cx="4311975" cy="3561478"/>
          </a:xfrm>
          <a:prstGeom prst="rect">
            <a:avLst/>
          </a:prstGeom>
        </p:spPr>
      </p:pic>
      <p:pic>
        <p:nvPicPr>
          <p:cNvPr id="5" name="Picture 4"/>
          <p:cNvPicPr>
            <a:picLocks noChangeAspect="1"/>
          </p:cNvPicPr>
          <p:nvPr/>
        </p:nvPicPr>
        <p:blipFill rotWithShape="1">
          <a:blip r:embed="rId3">
            <a:extLst>
              <a:ext uri="{28A0092B-C50C-407E-A947-70E740481C1C}">
                <a14:useLocalDpi xmlns:a14="http://schemas.microsoft.com/office/drawing/2010/main" val="0"/>
              </a:ext>
            </a:extLst>
          </a:blip>
          <a:srcRect l="3976" t="16144" b="19845"/>
          <a:stretch/>
        </p:blipFill>
        <p:spPr>
          <a:xfrm>
            <a:off x="5011940" y="5241417"/>
            <a:ext cx="3261905" cy="1630839"/>
          </a:xfrm>
          <a:prstGeom prst="rect">
            <a:avLst/>
          </a:prstGeom>
        </p:spPr>
      </p:pic>
      <p:sp>
        <p:nvSpPr>
          <p:cNvPr id="7" name="Rectangle 6"/>
          <p:cNvSpPr/>
          <p:nvPr/>
        </p:nvSpPr>
        <p:spPr>
          <a:xfrm>
            <a:off x="306127" y="2289783"/>
            <a:ext cx="4572000" cy="4247317"/>
          </a:xfrm>
          <a:prstGeom prst="rect">
            <a:avLst/>
          </a:prstGeom>
        </p:spPr>
        <p:txBody>
          <a:bodyPr>
            <a:spAutoFit/>
          </a:bodyPr>
          <a:lstStyle/>
          <a:p>
            <a:r>
              <a:rPr lang="en-US" dirty="0"/>
              <a:t>“Instead of just reading a book I decided to do this for Flag Day! The green writing shows the questions they changed. The post it is what they prioritized.  Then they decided what we should do to find the answers! We chose to use News-o-matric. News-O-</a:t>
            </a:r>
            <a:r>
              <a:rPr lang="en-US" dirty="0" err="1"/>
              <a:t>Matic</a:t>
            </a:r>
            <a:r>
              <a:rPr lang="en-US" dirty="0"/>
              <a:t> had a painting of Betsy Ross giving George Washington a flag so we tried to source it and determine if it was an accurate depiction! they were so thoughtful. We also had a great conversation about asking the same questions in a different way...Lol!!! It was so much more meaningful than just reading a book”!</a:t>
            </a:r>
          </a:p>
        </p:txBody>
      </p:sp>
    </p:spTree>
    <p:extLst>
      <p:ext uri="{BB962C8B-B14F-4D97-AF65-F5344CB8AC3E}">
        <p14:creationId xmlns:p14="http://schemas.microsoft.com/office/powerpoint/2010/main" val="42862399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fade">
                                      <p:cBhvr>
                                        <p:cTn id="7" dur="500"/>
                                        <p:tgtEl>
                                          <p:spTgt spid="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1000"/>
                                        <p:tgtEl>
                                          <p:spTgt spid="4"/>
                                        </p:tgtEl>
                                      </p:cBhvr>
                                    </p:animEffect>
                                    <p:anim calcmode="lin" valueType="num">
                                      <p:cBhvr>
                                        <p:cTn id="13" dur="1000" fill="hold"/>
                                        <p:tgtEl>
                                          <p:spTgt spid="4"/>
                                        </p:tgtEl>
                                        <p:attrNameLst>
                                          <p:attrName>ppt_x</p:attrName>
                                        </p:attrNameLst>
                                      </p:cBhvr>
                                      <p:tavLst>
                                        <p:tav tm="0">
                                          <p:val>
                                            <p:strVal val="#ppt_x"/>
                                          </p:val>
                                        </p:tav>
                                        <p:tav tm="100000">
                                          <p:val>
                                            <p:strVal val="#ppt_x"/>
                                          </p:val>
                                        </p:tav>
                                      </p:tavLst>
                                    </p:anim>
                                    <p:anim calcmode="lin" valueType="num">
                                      <p:cBhvr>
                                        <p:cTn id="14"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fade">
                                      <p:cBhvr>
                                        <p:cTn id="19" dur="1000"/>
                                        <p:tgtEl>
                                          <p:spTgt spid="5"/>
                                        </p:tgtEl>
                                      </p:cBhvr>
                                    </p:animEffect>
                                    <p:anim calcmode="lin" valueType="num">
                                      <p:cBhvr>
                                        <p:cTn id="20" dur="1000" fill="hold"/>
                                        <p:tgtEl>
                                          <p:spTgt spid="5"/>
                                        </p:tgtEl>
                                        <p:attrNameLst>
                                          <p:attrName>ppt_x</p:attrName>
                                        </p:attrNameLst>
                                      </p:cBhvr>
                                      <p:tavLst>
                                        <p:tav tm="0">
                                          <p:val>
                                            <p:strVal val="#ppt_x"/>
                                          </p:val>
                                        </p:tav>
                                        <p:tav tm="100000">
                                          <p:val>
                                            <p:strVal val="#ppt_x"/>
                                          </p:val>
                                        </p:tav>
                                      </p:tavLst>
                                    </p:anim>
                                    <p:anim calcmode="lin" valueType="num">
                                      <p:cBhvr>
                                        <p:cTn id="21"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a:t>The QFT in a Secondary </a:t>
            </a:r>
            <a:r>
              <a:rPr lang="en-US" sz="4000" dirty="0" smtClean="0"/>
              <a:t>Setting</a:t>
            </a:r>
            <a:r>
              <a:rPr lang="en-US" sz="4000" dirty="0"/>
              <a:t>	</a:t>
            </a:r>
          </a:p>
        </p:txBody>
      </p:sp>
      <p:sp>
        <p:nvSpPr>
          <p:cNvPr id="5" name="TextBox 4"/>
          <p:cNvSpPr txBox="1"/>
          <p:nvPr/>
        </p:nvSpPr>
        <p:spPr>
          <a:xfrm>
            <a:off x="498473" y="1410355"/>
            <a:ext cx="7556313" cy="5447645"/>
          </a:xfrm>
          <a:prstGeom prst="rect">
            <a:avLst/>
          </a:prstGeom>
          <a:noFill/>
        </p:spPr>
        <p:txBody>
          <a:bodyPr wrap="square" rtlCol="0">
            <a:spAutoFit/>
          </a:bodyPr>
          <a:lstStyle/>
          <a:p>
            <a:endParaRPr lang="en-US" dirty="0"/>
          </a:p>
          <a:p>
            <a:r>
              <a:rPr lang="en-US" sz="2400" dirty="0"/>
              <a:t>“The attachment here is the culmination of my 3rd period class's group work. They are my largest class (31) and can get off task easily. This activity went wonderfully and produced some really exciting questions--and the best list by far came from the group where I would least expect it…Tomorrow the plan is to get them writing/responding, then we will read a short story and apply those same concepts/questions to the characters. This was an excellent PD and truly gave me materials to hit the ground running. Thank you for the valuable opportunity!”</a:t>
            </a:r>
            <a:br>
              <a:rPr lang="en-US" sz="2400" dirty="0"/>
            </a:br>
            <a:endParaRPr lang="en-US" sz="2400" dirty="0"/>
          </a:p>
          <a:p>
            <a:endParaRPr lang="en-US" dirty="0"/>
          </a:p>
        </p:txBody>
      </p:sp>
    </p:spTree>
    <p:extLst>
      <p:ext uri="{BB962C8B-B14F-4D97-AF65-F5344CB8AC3E}">
        <p14:creationId xmlns:p14="http://schemas.microsoft.com/office/powerpoint/2010/main" val="27029365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a:t>The QFT in a Secondary </a:t>
            </a:r>
            <a:r>
              <a:rPr lang="en-US" sz="4000" dirty="0" smtClean="0"/>
              <a:t>Setting</a:t>
            </a:r>
            <a:endParaRPr lang="en-US" sz="4000" dirty="0"/>
          </a:p>
        </p:txBody>
      </p:sp>
      <p:sp>
        <p:nvSpPr>
          <p:cNvPr id="3" name="Content Placeholder 2"/>
          <p:cNvSpPr>
            <a:spLocks noGrp="1"/>
          </p:cNvSpPr>
          <p:nvPr>
            <p:ph idx="1"/>
          </p:nvPr>
        </p:nvSpPr>
        <p:spPr>
          <a:xfrm>
            <a:off x="498474" y="1981200"/>
            <a:ext cx="8498042" cy="4144963"/>
          </a:xfrm>
        </p:spPr>
        <p:txBody>
          <a:bodyPr>
            <a:normAutofit fontScale="77500" lnSpcReduction="20000"/>
          </a:bodyPr>
          <a:lstStyle/>
          <a:p>
            <a:pPr marL="0" indent="0" algn="ctr">
              <a:spcBef>
                <a:spcPts val="0"/>
              </a:spcBef>
              <a:buNone/>
            </a:pPr>
            <a:r>
              <a:rPr lang="en-US" sz="3400" b="1" dirty="0">
                <a:solidFill>
                  <a:schemeClr val="tx1"/>
                </a:solidFill>
              </a:rPr>
              <a:t>The Q-Focus: “All of us have a hero and a villain in us.”</a:t>
            </a:r>
          </a:p>
          <a:p>
            <a:pPr marL="0" indent="0" algn="ctr">
              <a:spcBef>
                <a:spcPts val="0"/>
              </a:spcBef>
              <a:buNone/>
            </a:pPr>
            <a:endParaRPr lang="en-US" sz="3400" dirty="0">
              <a:solidFill>
                <a:schemeClr val="tx1"/>
              </a:solidFill>
            </a:endParaRPr>
          </a:p>
          <a:p>
            <a:pPr fontAlgn="base">
              <a:spcBef>
                <a:spcPts val="0"/>
              </a:spcBef>
            </a:pPr>
            <a:r>
              <a:rPr lang="en-US" sz="3400" dirty="0">
                <a:solidFill>
                  <a:schemeClr val="tx1"/>
                </a:solidFill>
              </a:rPr>
              <a:t>When are we villains? </a:t>
            </a:r>
          </a:p>
          <a:p>
            <a:pPr fontAlgn="base">
              <a:spcBef>
                <a:spcPts val="0"/>
              </a:spcBef>
            </a:pPr>
            <a:r>
              <a:rPr lang="en-US" sz="3400" dirty="0">
                <a:solidFill>
                  <a:schemeClr val="tx1"/>
                </a:solidFill>
              </a:rPr>
              <a:t>When are we heroes? </a:t>
            </a:r>
          </a:p>
          <a:p>
            <a:pPr fontAlgn="base">
              <a:spcBef>
                <a:spcPts val="0"/>
              </a:spcBef>
            </a:pPr>
            <a:r>
              <a:rPr lang="en-US" sz="3400" dirty="0">
                <a:solidFill>
                  <a:schemeClr val="tx1"/>
                </a:solidFill>
              </a:rPr>
              <a:t>Are villains always bad, and are heroes always good?</a:t>
            </a:r>
          </a:p>
          <a:p>
            <a:pPr fontAlgn="base">
              <a:spcBef>
                <a:spcPts val="0"/>
              </a:spcBef>
            </a:pPr>
            <a:r>
              <a:rPr lang="en-US" sz="3400" dirty="0">
                <a:solidFill>
                  <a:schemeClr val="tx1"/>
                </a:solidFill>
              </a:rPr>
              <a:t>What do heroes and villains have in common? </a:t>
            </a:r>
          </a:p>
          <a:p>
            <a:pPr fontAlgn="base">
              <a:spcBef>
                <a:spcPts val="0"/>
              </a:spcBef>
            </a:pPr>
            <a:r>
              <a:rPr lang="en-US" sz="3400" dirty="0">
                <a:solidFill>
                  <a:schemeClr val="tx1"/>
                </a:solidFill>
              </a:rPr>
              <a:t>Why does someone need to be a villain or a hero?</a:t>
            </a:r>
          </a:p>
          <a:p>
            <a:pPr fontAlgn="base">
              <a:spcBef>
                <a:spcPts val="0"/>
              </a:spcBef>
            </a:pPr>
            <a:r>
              <a:rPr lang="en-US" sz="3400" dirty="0">
                <a:solidFill>
                  <a:schemeClr val="tx1"/>
                </a:solidFill>
              </a:rPr>
              <a:t>How do we have enough in our hearts to be a villain and a hero?</a:t>
            </a:r>
          </a:p>
          <a:p>
            <a:pPr fontAlgn="base">
              <a:spcBef>
                <a:spcPts val="0"/>
              </a:spcBef>
            </a:pPr>
            <a:r>
              <a:rPr lang="en-US" sz="3400" dirty="0">
                <a:solidFill>
                  <a:schemeClr val="tx1"/>
                </a:solidFill>
              </a:rPr>
              <a:t>Is it always both?</a:t>
            </a:r>
          </a:p>
          <a:p>
            <a:pPr fontAlgn="base">
              <a:spcBef>
                <a:spcPts val="0"/>
              </a:spcBef>
            </a:pPr>
            <a:r>
              <a:rPr lang="en-US" sz="3400" dirty="0">
                <a:solidFill>
                  <a:schemeClr val="tx1"/>
                </a:solidFill>
              </a:rPr>
              <a:t>Which one am I? </a:t>
            </a:r>
          </a:p>
          <a:p>
            <a:endParaRPr lang="en-US" dirty="0">
              <a:solidFill>
                <a:schemeClr val="tx1"/>
              </a:solidFill>
            </a:endParaRPr>
          </a:p>
        </p:txBody>
      </p:sp>
    </p:spTree>
    <p:extLst>
      <p:ext uri="{BB962C8B-B14F-4D97-AF65-F5344CB8AC3E}">
        <p14:creationId xmlns:p14="http://schemas.microsoft.com/office/powerpoint/2010/main" val="27500399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animEffect transition="in" filter="fade">
                                      <p:cBhvr>
                                        <p:cTn id="14" dur="1000"/>
                                        <p:tgtEl>
                                          <p:spTgt spid="3">
                                            <p:txEl>
                                              <p:pRg st="2" end="2"/>
                                            </p:txEl>
                                          </p:spTgt>
                                        </p:tgtEl>
                                      </p:cBhvr>
                                    </p:animEffect>
                                    <p:anim calcmode="lin" valueType="num">
                                      <p:cBhvr>
                                        <p:cTn id="15"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2" end="2"/>
                                            </p:txEl>
                                          </p:spTgt>
                                        </p:tgtEl>
                                        <p:attrNameLst>
                                          <p:attrName>ppt_y</p:attrName>
                                        </p:attrNameLst>
                                      </p:cBhvr>
                                      <p:tavLst>
                                        <p:tav tm="0">
                                          <p:val>
                                            <p:strVal val="#ppt_y+.1"/>
                                          </p:val>
                                        </p:tav>
                                        <p:tav tm="100000">
                                          <p:val>
                                            <p:strVal val="#ppt_y"/>
                                          </p:val>
                                        </p:tav>
                                      </p:tavLst>
                                    </p:anim>
                                  </p:childTnLst>
                                </p:cTn>
                              </p:par>
                              <p:par>
                                <p:cTn id="17" presetID="42" presetClass="entr" presetSubtype="0" fill="hold" nodeType="with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Effect transition="in" filter="fade">
                                      <p:cBhvr>
                                        <p:cTn id="19" dur="1000"/>
                                        <p:tgtEl>
                                          <p:spTgt spid="3">
                                            <p:txEl>
                                              <p:pRg st="3" end="3"/>
                                            </p:txEl>
                                          </p:spTgt>
                                        </p:tgtEl>
                                      </p:cBhvr>
                                    </p:animEffect>
                                    <p:anim calcmode="lin" valueType="num">
                                      <p:cBhvr>
                                        <p:cTn id="20"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1" dur="1000" fill="hold"/>
                                        <p:tgtEl>
                                          <p:spTgt spid="3">
                                            <p:txEl>
                                              <p:pRg st="3" end="3"/>
                                            </p:txEl>
                                          </p:spTgt>
                                        </p:tgtEl>
                                        <p:attrNameLst>
                                          <p:attrName>ppt_y</p:attrName>
                                        </p:attrNameLst>
                                      </p:cBhvr>
                                      <p:tavLst>
                                        <p:tav tm="0">
                                          <p:val>
                                            <p:strVal val="#ppt_y+.1"/>
                                          </p:val>
                                        </p:tav>
                                        <p:tav tm="100000">
                                          <p:val>
                                            <p:strVal val="#ppt_y"/>
                                          </p:val>
                                        </p:tav>
                                      </p:tavLst>
                                    </p:anim>
                                  </p:childTnLst>
                                </p:cTn>
                              </p:par>
                              <p:par>
                                <p:cTn id="22" presetID="42" presetClass="entr" presetSubtype="0" fill="hold" nodeType="withEffect">
                                  <p:stCondLst>
                                    <p:cond delay="0"/>
                                  </p:stCondLst>
                                  <p:childTnLst>
                                    <p:set>
                                      <p:cBhvr>
                                        <p:cTn id="23" dur="1" fill="hold">
                                          <p:stCondLst>
                                            <p:cond delay="0"/>
                                          </p:stCondLst>
                                        </p:cTn>
                                        <p:tgtEl>
                                          <p:spTgt spid="3">
                                            <p:txEl>
                                              <p:pRg st="4" end="4"/>
                                            </p:txEl>
                                          </p:spTgt>
                                        </p:tgtEl>
                                        <p:attrNameLst>
                                          <p:attrName>style.visibility</p:attrName>
                                        </p:attrNameLst>
                                      </p:cBhvr>
                                      <p:to>
                                        <p:strVal val="visible"/>
                                      </p:to>
                                    </p:set>
                                    <p:animEffect transition="in" filter="fade">
                                      <p:cBhvr>
                                        <p:cTn id="24" dur="1000"/>
                                        <p:tgtEl>
                                          <p:spTgt spid="3">
                                            <p:txEl>
                                              <p:pRg st="4" end="4"/>
                                            </p:txEl>
                                          </p:spTgt>
                                        </p:tgtEl>
                                      </p:cBhvr>
                                    </p:animEffect>
                                    <p:anim calcmode="lin" valueType="num">
                                      <p:cBhvr>
                                        <p:cTn id="25"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26" dur="1000" fill="hold"/>
                                        <p:tgtEl>
                                          <p:spTgt spid="3">
                                            <p:txEl>
                                              <p:pRg st="4" end="4"/>
                                            </p:txEl>
                                          </p:spTgt>
                                        </p:tgtEl>
                                        <p:attrNameLst>
                                          <p:attrName>ppt_y</p:attrName>
                                        </p:attrNameLst>
                                      </p:cBhvr>
                                      <p:tavLst>
                                        <p:tav tm="0">
                                          <p:val>
                                            <p:strVal val="#ppt_y+.1"/>
                                          </p:val>
                                        </p:tav>
                                        <p:tav tm="100000">
                                          <p:val>
                                            <p:strVal val="#ppt_y"/>
                                          </p:val>
                                        </p:tav>
                                      </p:tavLst>
                                    </p:anim>
                                  </p:childTnLst>
                                </p:cTn>
                              </p:par>
                              <p:par>
                                <p:cTn id="27" presetID="42" presetClass="entr" presetSubtype="0" fill="hold" nodeType="withEffect">
                                  <p:stCondLst>
                                    <p:cond delay="0"/>
                                  </p:stCondLst>
                                  <p:childTnLst>
                                    <p:set>
                                      <p:cBhvr>
                                        <p:cTn id="28" dur="1" fill="hold">
                                          <p:stCondLst>
                                            <p:cond delay="0"/>
                                          </p:stCondLst>
                                        </p:cTn>
                                        <p:tgtEl>
                                          <p:spTgt spid="3">
                                            <p:txEl>
                                              <p:pRg st="5" end="5"/>
                                            </p:txEl>
                                          </p:spTgt>
                                        </p:tgtEl>
                                        <p:attrNameLst>
                                          <p:attrName>style.visibility</p:attrName>
                                        </p:attrNameLst>
                                      </p:cBhvr>
                                      <p:to>
                                        <p:strVal val="visible"/>
                                      </p:to>
                                    </p:set>
                                    <p:animEffect transition="in" filter="fade">
                                      <p:cBhvr>
                                        <p:cTn id="29" dur="1000"/>
                                        <p:tgtEl>
                                          <p:spTgt spid="3">
                                            <p:txEl>
                                              <p:pRg st="5" end="5"/>
                                            </p:txEl>
                                          </p:spTgt>
                                        </p:tgtEl>
                                      </p:cBhvr>
                                    </p:animEffect>
                                    <p:anim calcmode="lin" valueType="num">
                                      <p:cBhvr>
                                        <p:cTn id="30"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31" dur="1000" fill="hold"/>
                                        <p:tgtEl>
                                          <p:spTgt spid="3">
                                            <p:txEl>
                                              <p:pRg st="5" end="5"/>
                                            </p:txEl>
                                          </p:spTgt>
                                        </p:tgtEl>
                                        <p:attrNameLst>
                                          <p:attrName>ppt_y</p:attrName>
                                        </p:attrNameLst>
                                      </p:cBhvr>
                                      <p:tavLst>
                                        <p:tav tm="0">
                                          <p:val>
                                            <p:strVal val="#ppt_y+.1"/>
                                          </p:val>
                                        </p:tav>
                                        <p:tav tm="100000">
                                          <p:val>
                                            <p:strVal val="#ppt_y"/>
                                          </p:val>
                                        </p:tav>
                                      </p:tavLst>
                                    </p:anim>
                                  </p:childTnLst>
                                </p:cTn>
                              </p:par>
                              <p:par>
                                <p:cTn id="32" presetID="42" presetClass="entr" presetSubtype="0" fill="hold" nodeType="withEffect">
                                  <p:stCondLst>
                                    <p:cond delay="0"/>
                                  </p:stCondLst>
                                  <p:childTnLst>
                                    <p:set>
                                      <p:cBhvr>
                                        <p:cTn id="33" dur="1" fill="hold">
                                          <p:stCondLst>
                                            <p:cond delay="0"/>
                                          </p:stCondLst>
                                        </p:cTn>
                                        <p:tgtEl>
                                          <p:spTgt spid="3">
                                            <p:txEl>
                                              <p:pRg st="6" end="6"/>
                                            </p:txEl>
                                          </p:spTgt>
                                        </p:tgtEl>
                                        <p:attrNameLst>
                                          <p:attrName>style.visibility</p:attrName>
                                        </p:attrNameLst>
                                      </p:cBhvr>
                                      <p:to>
                                        <p:strVal val="visible"/>
                                      </p:to>
                                    </p:set>
                                    <p:animEffect transition="in" filter="fade">
                                      <p:cBhvr>
                                        <p:cTn id="34" dur="1000"/>
                                        <p:tgtEl>
                                          <p:spTgt spid="3">
                                            <p:txEl>
                                              <p:pRg st="6" end="6"/>
                                            </p:txEl>
                                          </p:spTgt>
                                        </p:tgtEl>
                                      </p:cBhvr>
                                    </p:animEffect>
                                    <p:anim calcmode="lin" valueType="num">
                                      <p:cBhvr>
                                        <p:cTn id="35"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36" dur="1000" fill="hold"/>
                                        <p:tgtEl>
                                          <p:spTgt spid="3">
                                            <p:txEl>
                                              <p:pRg st="6" end="6"/>
                                            </p:txEl>
                                          </p:spTgt>
                                        </p:tgtEl>
                                        <p:attrNameLst>
                                          <p:attrName>ppt_y</p:attrName>
                                        </p:attrNameLst>
                                      </p:cBhvr>
                                      <p:tavLst>
                                        <p:tav tm="0">
                                          <p:val>
                                            <p:strVal val="#ppt_y+.1"/>
                                          </p:val>
                                        </p:tav>
                                        <p:tav tm="100000">
                                          <p:val>
                                            <p:strVal val="#ppt_y"/>
                                          </p:val>
                                        </p:tav>
                                      </p:tavLst>
                                    </p:anim>
                                  </p:childTnLst>
                                </p:cTn>
                              </p:par>
                              <p:par>
                                <p:cTn id="37" presetID="42" presetClass="entr" presetSubtype="0" fill="hold" nodeType="withEffect">
                                  <p:stCondLst>
                                    <p:cond delay="0"/>
                                  </p:stCondLst>
                                  <p:childTnLst>
                                    <p:set>
                                      <p:cBhvr>
                                        <p:cTn id="38" dur="1" fill="hold">
                                          <p:stCondLst>
                                            <p:cond delay="0"/>
                                          </p:stCondLst>
                                        </p:cTn>
                                        <p:tgtEl>
                                          <p:spTgt spid="3">
                                            <p:txEl>
                                              <p:pRg st="7" end="7"/>
                                            </p:txEl>
                                          </p:spTgt>
                                        </p:tgtEl>
                                        <p:attrNameLst>
                                          <p:attrName>style.visibility</p:attrName>
                                        </p:attrNameLst>
                                      </p:cBhvr>
                                      <p:to>
                                        <p:strVal val="visible"/>
                                      </p:to>
                                    </p:set>
                                    <p:animEffect transition="in" filter="fade">
                                      <p:cBhvr>
                                        <p:cTn id="39" dur="1000"/>
                                        <p:tgtEl>
                                          <p:spTgt spid="3">
                                            <p:txEl>
                                              <p:pRg st="7" end="7"/>
                                            </p:txEl>
                                          </p:spTgt>
                                        </p:tgtEl>
                                      </p:cBhvr>
                                    </p:animEffect>
                                    <p:anim calcmode="lin" valueType="num">
                                      <p:cBhvr>
                                        <p:cTn id="40" dur="10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41" dur="1000" fill="hold"/>
                                        <p:tgtEl>
                                          <p:spTgt spid="3">
                                            <p:txEl>
                                              <p:pRg st="7" end="7"/>
                                            </p:txEl>
                                          </p:spTgt>
                                        </p:tgtEl>
                                        <p:attrNameLst>
                                          <p:attrName>ppt_y</p:attrName>
                                        </p:attrNameLst>
                                      </p:cBhvr>
                                      <p:tavLst>
                                        <p:tav tm="0">
                                          <p:val>
                                            <p:strVal val="#ppt_y+.1"/>
                                          </p:val>
                                        </p:tav>
                                        <p:tav tm="100000">
                                          <p:val>
                                            <p:strVal val="#ppt_y"/>
                                          </p:val>
                                        </p:tav>
                                      </p:tavLst>
                                    </p:anim>
                                  </p:childTnLst>
                                </p:cTn>
                              </p:par>
                              <p:par>
                                <p:cTn id="42" presetID="42" presetClass="entr" presetSubtype="0" fill="hold" nodeType="withEffect">
                                  <p:stCondLst>
                                    <p:cond delay="0"/>
                                  </p:stCondLst>
                                  <p:childTnLst>
                                    <p:set>
                                      <p:cBhvr>
                                        <p:cTn id="43" dur="1" fill="hold">
                                          <p:stCondLst>
                                            <p:cond delay="0"/>
                                          </p:stCondLst>
                                        </p:cTn>
                                        <p:tgtEl>
                                          <p:spTgt spid="3">
                                            <p:txEl>
                                              <p:pRg st="8" end="8"/>
                                            </p:txEl>
                                          </p:spTgt>
                                        </p:tgtEl>
                                        <p:attrNameLst>
                                          <p:attrName>style.visibility</p:attrName>
                                        </p:attrNameLst>
                                      </p:cBhvr>
                                      <p:to>
                                        <p:strVal val="visible"/>
                                      </p:to>
                                    </p:set>
                                    <p:animEffect transition="in" filter="fade">
                                      <p:cBhvr>
                                        <p:cTn id="44" dur="1000"/>
                                        <p:tgtEl>
                                          <p:spTgt spid="3">
                                            <p:txEl>
                                              <p:pRg st="8" end="8"/>
                                            </p:txEl>
                                          </p:spTgt>
                                        </p:tgtEl>
                                      </p:cBhvr>
                                    </p:animEffect>
                                    <p:anim calcmode="lin" valueType="num">
                                      <p:cBhvr>
                                        <p:cTn id="45" dur="1000" fill="hold"/>
                                        <p:tgtEl>
                                          <p:spTgt spid="3">
                                            <p:txEl>
                                              <p:pRg st="8" end="8"/>
                                            </p:txEl>
                                          </p:spTgt>
                                        </p:tgtEl>
                                        <p:attrNameLst>
                                          <p:attrName>ppt_x</p:attrName>
                                        </p:attrNameLst>
                                      </p:cBhvr>
                                      <p:tavLst>
                                        <p:tav tm="0">
                                          <p:val>
                                            <p:strVal val="#ppt_x"/>
                                          </p:val>
                                        </p:tav>
                                        <p:tav tm="100000">
                                          <p:val>
                                            <p:strVal val="#ppt_x"/>
                                          </p:val>
                                        </p:tav>
                                      </p:tavLst>
                                    </p:anim>
                                    <p:anim calcmode="lin" valueType="num">
                                      <p:cBhvr>
                                        <p:cTn id="46" dur="1000" fill="hold"/>
                                        <p:tgtEl>
                                          <p:spTgt spid="3">
                                            <p:txEl>
                                              <p:pRg st="8" end="8"/>
                                            </p:txEl>
                                          </p:spTgt>
                                        </p:tgtEl>
                                        <p:attrNameLst>
                                          <p:attrName>ppt_y</p:attrName>
                                        </p:attrNameLst>
                                      </p:cBhvr>
                                      <p:tavLst>
                                        <p:tav tm="0">
                                          <p:val>
                                            <p:strVal val="#ppt_y+.1"/>
                                          </p:val>
                                        </p:tav>
                                        <p:tav tm="100000">
                                          <p:val>
                                            <p:strVal val="#ppt_y"/>
                                          </p:val>
                                        </p:tav>
                                      </p:tavLst>
                                    </p:anim>
                                  </p:childTnLst>
                                </p:cTn>
                              </p:par>
                              <p:par>
                                <p:cTn id="47" presetID="42" presetClass="entr" presetSubtype="0" fill="hold" nodeType="withEffect">
                                  <p:stCondLst>
                                    <p:cond delay="0"/>
                                  </p:stCondLst>
                                  <p:childTnLst>
                                    <p:set>
                                      <p:cBhvr>
                                        <p:cTn id="48" dur="1" fill="hold">
                                          <p:stCondLst>
                                            <p:cond delay="0"/>
                                          </p:stCondLst>
                                        </p:cTn>
                                        <p:tgtEl>
                                          <p:spTgt spid="3">
                                            <p:txEl>
                                              <p:pRg st="9" end="9"/>
                                            </p:txEl>
                                          </p:spTgt>
                                        </p:tgtEl>
                                        <p:attrNameLst>
                                          <p:attrName>style.visibility</p:attrName>
                                        </p:attrNameLst>
                                      </p:cBhvr>
                                      <p:to>
                                        <p:strVal val="visible"/>
                                      </p:to>
                                    </p:set>
                                    <p:animEffect transition="in" filter="fade">
                                      <p:cBhvr>
                                        <p:cTn id="49" dur="1000"/>
                                        <p:tgtEl>
                                          <p:spTgt spid="3">
                                            <p:txEl>
                                              <p:pRg st="9" end="9"/>
                                            </p:txEl>
                                          </p:spTgt>
                                        </p:tgtEl>
                                      </p:cBhvr>
                                    </p:animEffect>
                                    <p:anim calcmode="lin" valueType="num">
                                      <p:cBhvr>
                                        <p:cTn id="50" dur="1000" fill="hold"/>
                                        <p:tgtEl>
                                          <p:spTgt spid="3">
                                            <p:txEl>
                                              <p:pRg st="9" end="9"/>
                                            </p:txEl>
                                          </p:spTgt>
                                        </p:tgtEl>
                                        <p:attrNameLst>
                                          <p:attrName>ppt_x</p:attrName>
                                        </p:attrNameLst>
                                      </p:cBhvr>
                                      <p:tavLst>
                                        <p:tav tm="0">
                                          <p:val>
                                            <p:strVal val="#ppt_x"/>
                                          </p:val>
                                        </p:tav>
                                        <p:tav tm="100000">
                                          <p:val>
                                            <p:strVal val="#ppt_x"/>
                                          </p:val>
                                        </p:tav>
                                      </p:tavLst>
                                    </p:anim>
                                    <p:anim calcmode="lin" valueType="num">
                                      <p:cBhvr>
                                        <p:cTn id="51" dur="1000" fill="hold"/>
                                        <p:tgtEl>
                                          <p:spTgt spid="3">
                                            <p:txEl>
                                              <p:pRg st="9" end="9"/>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98474" y="1523999"/>
            <a:ext cx="7703417" cy="4602163"/>
          </a:xfrm>
        </p:spPr>
        <p:txBody>
          <a:bodyPr>
            <a:normAutofit/>
          </a:bodyPr>
          <a:lstStyle/>
          <a:p>
            <a:pPr marL="0" indent="0">
              <a:buNone/>
            </a:pPr>
            <a:r>
              <a:rPr lang="en-US" sz="4800" dirty="0">
                <a:solidFill>
                  <a:schemeClr val="tx1"/>
                </a:solidFill>
              </a:rPr>
              <a:t>"There is no learning without having to pose a </a:t>
            </a:r>
            <a:r>
              <a:rPr lang="en-US" sz="4800" dirty="0" smtClean="0">
                <a:solidFill>
                  <a:schemeClr val="tx1"/>
                </a:solidFill>
              </a:rPr>
              <a:t>question." </a:t>
            </a:r>
          </a:p>
          <a:p>
            <a:pPr marL="0" indent="0">
              <a:buNone/>
            </a:pPr>
            <a:r>
              <a:rPr lang="en-US" sz="4400" dirty="0" smtClean="0">
                <a:solidFill>
                  <a:schemeClr val="tx1"/>
                </a:solidFill>
              </a:rPr>
              <a:t>	      - </a:t>
            </a:r>
            <a:r>
              <a:rPr lang="en-US" sz="2800" b="1" dirty="0" smtClean="0">
                <a:solidFill>
                  <a:schemeClr val="tx1"/>
                </a:solidFill>
              </a:rPr>
              <a:t>Richard Feynman</a:t>
            </a:r>
            <a:endParaRPr lang="en-US" sz="2800" dirty="0" smtClean="0">
              <a:solidFill>
                <a:schemeClr val="tx1"/>
              </a:solidFill>
            </a:endParaRPr>
          </a:p>
          <a:p>
            <a:pPr marL="0" indent="0">
              <a:spcBef>
                <a:spcPts val="200"/>
              </a:spcBef>
              <a:buNone/>
            </a:pPr>
            <a:r>
              <a:rPr lang="en-US" sz="2800" dirty="0">
                <a:solidFill>
                  <a:schemeClr val="tx1"/>
                </a:solidFill>
              </a:rPr>
              <a:t>	</a:t>
            </a:r>
            <a:r>
              <a:rPr lang="en-US" sz="2800" dirty="0" smtClean="0">
                <a:solidFill>
                  <a:schemeClr val="tx1"/>
                </a:solidFill>
              </a:rPr>
              <a:t>	   Nobel-Prizewinning physicist</a:t>
            </a:r>
            <a:endParaRPr lang="en-US" sz="2800" dirty="0">
              <a:solidFill>
                <a:schemeClr val="tx1"/>
              </a:solidFill>
            </a:endParaRPr>
          </a:p>
        </p:txBody>
      </p:sp>
    </p:spTree>
    <p:extLst>
      <p:ext uri="{BB962C8B-B14F-4D97-AF65-F5344CB8AC3E}">
        <p14:creationId xmlns:p14="http://schemas.microsoft.com/office/powerpoint/2010/main" val="33547252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49" name="Picture 3"/>
          <p:cNvPicPr>
            <a:picLocks noChangeAspect="1"/>
          </p:cNvPicPr>
          <p:nvPr/>
        </p:nvPicPr>
        <p:blipFill>
          <a:blip r:embed="rId3">
            <a:extLst>
              <a:ext uri="{28A0092B-C50C-407E-A947-70E740481C1C}">
                <a14:useLocalDpi xmlns:a14="http://schemas.microsoft.com/office/drawing/2010/main"/>
              </a:ext>
            </a:extLst>
          </a:blip>
          <a:srcRect/>
          <a:stretch>
            <a:fillRect/>
          </a:stretch>
        </p:blipFill>
        <p:spPr bwMode="auto">
          <a:xfrm>
            <a:off x="524641" y="269766"/>
            <a:ext cx="4203700" cy="6350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2" name="TextBox 1"/>
          <p:cNvSpPr txBox="1"/>
          <p:nvPr/>
        </p:nvSpPr>
        <p:spPr>
          <a:xfrm>
            <a:off x="5003428" y="1228774"/>
            <a:ext cx="3766499" cy="4339650"/>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smtClean="0">
                <a:ln>
                  <a:noFill/>
                </a:ln>
                <a:solidFill>
                  <a:prstClr val="black"/>
                </a:solidFill>
                <a:effectLst/>
                <a:uLnTx/>
                <a:uFillTx/>
                <a:latin typeface="Rockwell"/>
                <a:ea typeface="+mn-ea"/>
                <a:cs typeface="+mn-cs"/>
              </a:rPr>
              <a:t>“We must teach students how to think in questions, how to manage ignorance.” </a:t>
            </a: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Rockwell"/>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smtClean="0">
                <a:ln>
                  <a:noFill/>
                </a:ln>
                <a:effectLst/>
                <a:uLnTx/>
                <a:uFillTx/>
                <a:latin typeface="Rockwell"/>
                <a:ea typeface="+mn-ea"/>
                <a:cs typeface="+mn-cs"/>
              </a:rPr>
              <a:t>- </a:t>
            </a:r>
            <a:r>
              <a:rPr kumimoji="0" lang="en-US" sz="2000" b="1" i="0" u="none" strike="noStrike" kern="1200" cap="none" spc="0" normalizeH="0" baseline="0" noProof="0" dirty="0" smtClean="0">
                <a:ln>
                  <a:noFill/>
                </a:ln>
                <a:effectLst/>
                <a:uLnTx/>
                <a:uFillTx/>
                <a:latin typeface="Rockwell"/>
                <a:ea typeface="+mn-ea"/>
                <a:cs typeface="+mn-cs"/>
              </a:rPr>
              <a:t>Stuart </a:t>
            </a:r>
            <a:r>
              <a:rPr kumimoji="0" lang="en-US" sz="2000" b="1" i="0" u="none" strike="noStrike" kern="1200" cap="none" spc="0" normalizeH="0" baseline="0" noProof="0" dirty="0" err="1" smtClean="0">
                <a:ln>
                  <a:noFill/>
                </a:ln>
                <a:effectLst/>
                <a:uLnTx/>
                <a:uFillTx/>
                <a:latin typeface="Rockwell"/>
                <a:ea typeface="+mn-ea"/>
                <a:cs typeface="+mn-cs"/>
              </a:rPr>
              <a:t>Firestein</a:t>
            </a:r>
            <a:endParaRPr kumimoji="0" lang="en-US" sz="2000" b="0" i="0" u="none" strike="noStrike" kern="1200" cap="none" spc="0" normalizeH="0" baseline="0" noProof="0" dirty="0" smtClean="0">
              <a:ln>
                <a:noFill/>
              </a:ln>
              <a:effectLst/>
              <a:uLnTx/>
              <a:uFillTx/>
              <a:latin typeface="Rockwell"/>
              <a:ea typeface="+mn-ea"/>
              <a:cs typeface="+mn-cs"/>
            </a:endParaRPr>
          </a:p>
          <a:p>
            <a:pPr marL="182880" marR="0" lvl="0" indent="0" algn="l" defTabSz="4572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smtClean="0">
                <a:ln>
                  <a:noFill/>
                </a:ln>
                <a:effectLst/>
                <a:uLnTx/>
                <a:uFillTx/>
                <a:latin typeface="Rockwell"/>
                <a:ea typeface="+mn-ea"/>
                <a:cs typeface="+mn-cs"/>
              </a:rPr>
              <a:t>Chairman of the Department</a:t>
            </a:r>
            <a:r>
              <a:rPr kumimoji="0" lang="en-US" sz="2000" b="0" i="0" u="none" strike="noStrike" kern="1200" cap="none" spc="0" normalizeH="0" noProof="0" dirty="0" smtClean="0">
                <a:ln>
                  <a:noFill/>
                </a:ln>
                <a:effectLst/>
                <a:uLnTx/>
                <a:uFillTx/>
                <a:latin typeface="Rockwell"/>
                <a:ea typeface="+mn-ea"/>
                <a:cs typeface="+mn-cs"/>
              </a:rPr>
              <a:t> </a:t>
            </a:r>
            <a:r>
              <a:rPr kumimoji="0" lang="en-US" sz="2000" b="0" i="0" u="none" strike="noStrike" kern="1200" cap="none" spc="0" normalizeH="0" baseline="0" noProof="0" dirty="0" smtClean="0">
                <a:ln>
                  <a:noFill/>
                </a:ln>
                <a:effectLst/>
                <a:uLnTx/>
                <a:uFillTx/>
                <a:latin typeface="Rockwell"/>
                <a:ea typeface="+mn-ea"/>
                <a:cs typeface="+mn-cs"/>
              </a:rPr>
              <a:t>of Biology at Columbia University</a:t>
            </a: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smtClean="0">
              <a:ln>
                <a:noFill/>
              </a:ln>
              <a:solidFill>
                <a:prstClr val="black"/>
              </a:solidFill>
              <a:effectLst/>
              <a:uLnTx/>
              <a:uFillTx/>
              <a:latin typeface="Rockwell"/>
              <a:ea typeface="+mn-ea"/>
              <a:cs typeface="+mn-cs"/>
            </a:endParaRPr>
          </a:p>
        </p:txBody>
      </p:sp>
    </p:spTree>
    <p:extLst>
      <p:ext uri="{BB962C8B-B14F-4D97-AF65-F5344CB8AC3E}">
        <p14:creationId xmlns:p14="http://schemas.microsoft.com/office/powerpoint/2010/main" val="39523439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Title 1"/>
          <p:cNvSpPr>
            <a:spLocks noGrp="1"/>
          </p:cNvSpPr>
          <p:nvPr>
            <p:ph type="title"/>
          </p:nvPr>
        </p:nvSpPr>
        <p:spPr/>
        <p:txBody>
          <a:bodyPr/>
          <a:lstStyle/>
          <a:p>
            <a:pPr eaLnBrk="1" hangingPunct="1"/>
            <a:r>
              <a:rPr lang="en-US" altLang="en-US" dirty="0" smtClean="0"/>
              <a:t>College Presidents on What Students Should Learn in College</a:t>
            </a:r>
          </a:p>
        </p:txBody>
      </p:sp>
      <p:sp>
        <p:nvSpPr>
          <p:cNvPr id="3" name="Content Placeholder 2"/>
          <p:cNvSpPr>
            <a:spLocks noGrp="1"/>
          </p:cNvSpPr>
          <p:nvPr>
            <p:ph idx="1"/>
          </p:nvPr>
        </p:nvSpPr>
        <p:spPr>
          <a:xfrm>
            <a:off x="498475" y="1960563"/>
            <a:ext cx="7994361" cy="4737100"/>
          </a:xfrm>
        </p:spPr>
        <p:txBody>
          <a:bodyPr/>
          <a:lstStyle/>
          <a:p>
            <a:pPr marL="0" indent="0" eaLnBrk="1" hangingPunct="1">
              <a:lnSpc>
                <a:spcPct val="90000"/>
              </a:lnSpc>
              <a:buFont typeface="Wingdings" panose="05000000000000000000" pitchFamily="2" charset="2"/>
              <a:buNone/>
            </a:pPr>
            <a:r>
              <a:rPr lang="en-US" altLang="en-US" sz="2600" dirty="0" smtClean="0">
                <a:solidFill>
                  <a:schemeClr val="tx1"/>
                </a:solidFill>
              </a:rPr>
              <a:t>“The primary skills should be analytical skills of interpretation and inquiry. In other words, know how to frame a question.” </a:t>
            </a:r>
          </a:p>
          <a:p>
            <a:pPr marL="0" indent="0" eaLnBrk="1" hangingPunct="1">
              <a:lnSpc>
                <a:spcPct val="90000"/>
              </a:lnSpc>
              <a:buFont typeface="Wingdings" panose="05000000000000000000" pitchFamily="2" charset="2"/>
              <a:buNone/>
            </a:pPr>
            <a:r>
              <a:rPr lang="en-US" altLang="en-US" sz="2600" dirty="0" smtClean="0">
                <a:solidFill>
                  <a:schemeClr val="tx1"/>
                </a:solidFill>
              </a:rPr>
              <a:t>- </a:t>
            </a:r>
            <a:r>
              <a:rPr lang="en-US" altLang="en-US" sz="2600" b="1" dirty="0" smtClean="0">
                <a:solidFill>
                  <a:schemeClr val="tx1"/>
                </a:solidFill>
              </a:rPr>
              <a:t>Leon Botstein</a:t>
            </a:r>
            <a:r>
              <a:rPr lang="en-US" altLang="en-US" sz="2600" dirty="0" smtClean="0">
                <a:solidFill>
                  <a:schemeClr val="tx1"/>
                </a:solidFill>
              </a:rPr>
              <a:t>, President of Bard College</a:t>
            </a:r>
          </a:p>
          <a:p>
            <a:pPr marL="0" indent="0" eaLnBrk="1" hangingPunct="1">
              <a:lnSpc>
                <a:spcPct val="90000"/>
              </a:lnSpc>
              <a:spcBef>
                <a:spcPts val="4000"/>
              </a:spcBef>
              <a:buFont typeface="Wingdings" panose="05000000000000000000" pitchFamily="2" charset="2"/>
              <a:buNone/>
            </a:pPr>
            <a:r>
              <a:rPr lang="en-US" altLang="en-US" sz="2600" dirty="0" smtClean="0">
                <a:solidFill>
                  <a:schemeClr val="tx1"/>
                </a:solidFill>
              </a:rPr>
              <a:t>“…the best we can do for students is have them ask the right questions.” </a:t>
            </a:r>
          </a:p>
          <a:p>
            <a:pPr marL="0" indent="0" eaLnBrk="1" hangingPunct="1">
              <a:lnSpc>
                <a:spcPct val="90000"/>
              </a:lnSpc>
              <a:buFont typeface="Wingdings" panose="05000000000000000000" pitchFamily="2" charset="2"/>
              <a:buNone/>
            </a:pPr>
            <a:r>
              <a:rPr lang="en-US" altLang="en-US" sz="2600" dirty="0" smtClean="0">
                <a:solidFill>
                  <a:schemeClr val="tx1"/>
                </a:solidFill>
              </a:rPr>
              <a:t>- </a:t>
            </a:r>
            <a:r>
              <a:rPr lang="en-US" altLang="en-US" sz="2600" b="1" dirty="0" smtClean="0">
                <a:solidFill>
                  <a:schemeClr val="tx1"/>
                </a:solidFill>
              </a:rPr>
              <a:t>Nancy Cantor</a:t>
            </a:r>
            <a:r>
              <a:rPr lang="en-US" altLang="en-US" sz="2600" dirty="0" smtClean="0">
                <a:solidFill>
                  <a:schemeClr val="tx1"/>
                </a:solidFill>
              </a:rPr>
              <a:t>, Chancellor of University of Illinois</a:t>
            </a:r>
          </a:p>
          <a:p>
            <a:pPr marL="0" indent="0" algn="r" eaLnBrk="1" hangingPunct="1">
              <a:lnSpc>
                <a:spcPct val="90000"/>
              </a:lnSpc>
              <a:spcBef>
                <a:spcPts val="4000"/>
              </a:spcBef>
              <a:buFont typeface="Wingdings" panose="05000000000000000000" pitchFamily="2" charset="2"/>
              <a:buNone/>
            </a:pPr>
            <a:r>
              <a:rPr lang="en-US" altLang="en-US" sz="1800" i="1" dirty="0" smtClean="0">
                <a:solidFill>
                  <a:schemeClr val="tx1"/>
                </a:solidFill>
              </a:rPr>
              <a:t>The New York Times</a:t>
            </a:r>
            <a:r>
              <a:rPr lang="en-US" altLang="en-US" sz="1800" dirty="0" smtClean="0">
                <a:solidFill>
                  <a:schemeClr val="tx1"/>
                </a:solidFill>
              </a:rPr>
              <a:t>, August 4, 2002  </a:t>
            </a:r>
          </a:p>
        </p:txBody>
      </p:sp>
    </p:spTree>
    <p:extLst>
      <p:ext uri="{BB962C8B-B14F-4D97-AF65-F5344CB8AC3E}">
        <p14:creationId xmlns:p14="http://schemas.microsoft.com/office/powerpoint/2010/main" val="211678122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Title 1"/>
          <p:cNvSpPr>
            <a:spLocks noGrp="1"/>
          </p:cNvSpPr>
          <p:nvPr>
            <p:ph type="title"/>
          </p:nvPr>
        </p:nvSpPr>
        <p:spPr>
          <a:xfrm>
            <a:off x="498475" y="354013"/>
            <a:ext cx="7556500" cy="1116012"/>
          </a:xfrm>
        </p:spPr>
        <p:txBody>
          <a:bodyPr anchor="b"/>
          <a:lstStyle/>
          <a:p>
            <a:pPr eaLnBrk="1" hangingPunct="1"/>
            <a:r>
              <a:rPr lang="en-US" altLang="en-US" sz="2800" dirty="0" smtClean="0"/>
              <a:t>Yet…only 27%of students believe college taught them to ask their own questions</a:t>
            </a:r>
          </a:p>
        </p:txBody>
      </p:sp>
      <p:sp>
        <p:nvSpPr>
          <p:cNvPr id="82947" name="TextBox 29"/>
          <p:cNvSpPr txBox="1">
            <a:spLocks noChangeArrowheads="1"/>
          </p:cNvSpPr>
          <p:nvPr/>
        </p:nvSpPr>
        <p:spPr bwMode="auto">
          <a:xfrm>
            <a:off x="646402" y="6170613"/>
            <a:ext cx="8081962" cy="3698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Rockwell" panose="02060603020205020403" pitchFamily="18" charset="0"/>
                <a:ea typeface="MS PGothic" panose="020B0600070205080204" pitchFamily="34" charset="-128"/>
              </a:defRPr>
            </a:lvl1pPr>
            <a:lvl2pPr marL="37931725" indent="-37474525">
              <a:defRPr>
                <a:solidFill>
                  <a:schemeClr val="tx1"/>
                </a:solidFill>
                <a:latin typeface="Rockwell" panose="02060603020205020403" pitchFamily="18" charset="0"/>
                <a:ea typeface="MS PGothic" panose="020B0600070205080204" pitchFamily="34" charset="-128"/>
              </a:defRPr>
            </a:lvl2pPr>
            <a:lvl3pPr marL="1143000" indent="-228600">
              <a:defRPr>
                <a:solidFill>
                  <a:schemeClr val="tx1"/>
                </a:solidFill>
                <a:latin typeface="Rockwell" panose="02060603020205020403" pitchFamily="18" charset="0"/>
                <a:ea typeface="MS PGothic" panose="020B0600070205080204" pitchFamily="34" charset="-128"/>
              </a:defRPr>
            </a:lvl3pPr>
            <a:lvl4pPr marL="1600200" indent="-228600">
              <a:defRPr>
                <a:solidFill>
                  <a:schemeClr val="tx1"/>
                </a:solidFill>
                <a:latin typeface="Rockwell" panose="02060603020205020403" pitchFamily="18" charset="0"/>
                <a:ea typeface="MS PGothic" panose="020B0600070205080204" pitchFamily="34" charset="-128"/>
              </a:defRPr>
            </a:lvl4pPr>
            <a:lvl5pPr marL="2057400" indent="-228600">
              <a:defRPr>
                <a:solidFill>
                  <a:schemeClr val="tx1"/>
                </a:solidFill>
                <a:latin typeface="Rockwell" panose="02060603020205020403" pitchFamily="18"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Rockwell" panose="02060603020205020403" pitchFamily="18"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Rockwell" panose="02060603020205020403" pitchFamily="18"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Rockwell" panose="02060603020205020403" pitchFamily="18"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Rockwell" panose="02060603020205020403" pitchFamily="18" charset="0"/>
                <a:ea typeface="MS PGothic" panose="020B0600070205080204" pitchFamily="34"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defRPr/>
            </a:pPr>
            <a:r>
              <a:rPr kumimoji="0" lang="en-US" altLang="en-US" sz="1800" b="0" i="0" u="none" strike="noStrike" kern="1200" cap="none" spc="0" normalizeH="0" baseline="0" noProof="0" dirty="0" smtClean="0">
                <a:ln>
                  <a:noFill/>
                </a:ln>
                <a:solidFill>
                  <a:prstClr val="black"/>
                </a:solidFill>
                <a:effectLst/>
                <a:uLnTx/>
                <a:uFillTx/>
                <a:latin typeface="Rockwell" panose="02060603020205020403" pitchFamily="18" charset="0"/>
                <a:ea typeface="MS PGothic" pitchFamily="34" charset="-128"/>
                <a:cs typeface="+mn-cs"/>
              </a:rPr>
              <a:t>Alison Head, Project Information Literacy at University of Washington, 2016</a:t>
            </a:r>
          </a:p>
        </p:txBody>
      </p:sp>
      <p:pic>
        <p:nvPicPr>
          <p:cNvPr id="82948" name="Content Placeholder 39" descr="College_Students__Question_Asking-5.jpg"/>
          <p:cNvPicPr>
            <a:picLocks noGrp="1" noChangeAspect="1"/>
          </p:cNvPicPr>
          <p:nvPr>
            <p:ph idx="1"/>
          </p:nvPr>
        </p:nvPicPr>
        <p:blipFill>
          <a:blip r:embed="rId3">
            <a:extLst>
              <a:ext uri="{28A0092B-C50C-407E-A947-70E740481C1C}">
                <a14:useLocalDpi xmlns:a14="http://schemas.microsoft.com/office/drawing/2010/main" val="0"/>
              </a:ext>
            </a:extLst>
          </a:blip>
          <a:srcRect t="6644" b="12093"/>
          <a:stretch>
            <a:fillRect/>
          </a:stretch>
        </p:blipFill>
        <p:spPr>
          <a:xfrm>
            <a:off x="498475" y="1878013"/>
            <a:ext cx="7556500" cy="3884612"/>
          </a:xfrm>
        </p:spPr>
      </p:pic>
    </p:spTree>
    <p:extLst>
      <p:ext uri="{BB962C8B-B14F-4D97-AF65-F5344CB8AC3E}">
        <p14:creationId xmlns:p14="http://schemas.microsoft.com/office/powerpoint/2010/main" val="3163821504"/>
      </p:ext>
    </p:extLst>
  </p:cSld>
  <p:clrMapOvr>
    <a:masterClrMapping/>
  </p:clrMapOvr>
  <p:timing>
    <p:tnLst>
      <p:par>
        <p:cTn id="1" dur="indefinite" restart="never" nodeType="tmRoot"/>
      </p:par>
    </p:tnLst>
  </p:timing>
</p:sld>
</file>

<file path=ppt/theme/theme1.xml><?xml version="1.0" encoding="utf-8"?>
<a:theme xmlns:a="http://schemas.openxmlformats.org/drawingml/2006/main" name="Advantage">
  <a:themeElements>
    <a:clrScheme name="Elemental">
      <a:dk1>
        <a:sysClr val="windowText" lastClr="000000"/>
      </a:dk1>
      <a:lt1>
        <a:sysClr val="window" lastClr="FFFFFF"/>
      </a:lt1>
      <a:dk2>
        <a:srgbClr val="242852"/>
      </a:dk2>
      <a:lt2>
        <a:srgbClr val="ACCBF9"/>
      </a:lt2>
      <a:accent1>
        <a:srgbClr val="629DD1"/>
      </a:accent1>
      <a:accent2>
        <a:srgbClr val="297FD5"/>
      </a:accent2>
      <a:accent3>
        <a:srgbClr val="7F8FA9"/>
      </a:accent3>
      <a:accent4>
        <a:srgbClr val="4A66AC"/>
      </a:accent4>
      <a:accent5>
        <a:srgbClr val="5AA2AE"/>
      </a:accent5>
      <a:accent6>
        <a:srgbClr val="9D90A0"/>
      </a:accent6>
      <a:hlink>
        <a:srgbClr val="9454C3"/>
      </a:hlink>
      <a:folHlink>
        <a:srgbClr val="3EBBF0"/>
      </a:folHlink>
    </a:clrScheme>
    <a:fontScheme name="Advantage">
      <a:majorFont>
        <a:latin typeface="Rockwell"/>
        <a:ea typeface=""/>
        <a:cs typeface=""/>
        <a:font script="Jpan" typeface="ＭＳ ゴシック"/>
      </a:majorFont>
      <a:minorFont>
        <a:latin typeface="Rockwell"/>
        <a:ea typeface=""/>
        <a:cs typeface=""/>
        <a:font script="Jpan" typeface="ＭＳ ゴシック"/>
      </a:minorFont>
    </a:fontScheme>
    <a:fmtScheme name="Advantage">
      <a:fillStyleLst>
        <a:solidFill>
          <a:schemeClr val="phClr"/>
        </a:solidFill>
        <a:gradFill rotWithShape="1">
          <a:gsLst>
            <a:gs pos="0">
              <a:schemeClr val="phClr">
                <a:tint val="100000"/>
                <a:shade val="40000"/>
                <a:alpha val="100000"/>
                <a:satMod val="150000"/>
                <a:lumMod val="100000"/>
              </a:schemeClr>
            </a:gs>
            <a:gs pos="100000">
              <a:schemeClr val="phClr">
                <a:tint val="70000"/>
                <a:shade val="100000"/>
                <a:alpha val="100000"/>
                <a:satMod val="200000"/>
                <a:lumMod val="100000"/>
              </a:schemeClr>
            </a:gs>
          </a:gsLst>
          <a:lin ang="6000000" scaled="1"/>
        </a:gradFill>
        <a:gradFill rotWithShape="1">
          <a:gsLst>
            <a:gs pos="0">
              <a:schemeClr val="phClr">
                <a:shade val="40000"/>
                <a:alpha val="100000"/>
                <a:satMod val="150000"/>
                <a:lumMod val="100000"/>
              </a:schemeClr>
            </a:gs>
            <a:gs pos="100000">
              <a:schemeClr val="phClr">
                <a:tint val="70000"/>
                <a:shade val="100000"/>
                <a:alpha val="100000"/>
                <a:satMod val="200000"/>
                <a:lumMod val="100000"/>
              </a:schemeClr>
            </a:gs>
          </a:gsLst>
          <a:lin ang="5400000" scaled="1"/>
        </a:gradFill>
      </a:fillStyleLst>
      <a:lnStyleLst>
        <a:ln w="12700"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innerShdw blurRad="50800" dist="25400" dir="13500000">
              <a:srgbClr val="FFFFFF">
                <a:alpha val="75000"/>
              </a:srgbClr>
            </a:innerShdw>
            <a:outerShdw blurRad="63500" dist="25400" dir="5400000" rotWithShape="0">
              <a:srgbClr val="808080">
                <a:alpha val="75000"/>
              </a:srgbClr>
            </a:outerShdw>
          </a:effectLst>
        </a:effectStyle>
        <a:effectStyle>
          <a:effectLst/>
          <a:scene3d>
            <a:camera prst="orthographicFront">
              <a:rot lat="0" lon="0" rev="0"/>
            </a:camera>
            <a:lightRig rig="twoPt" dir="tl">
              <a:rot lat="0" lon="0" rev="4500000"/>
            </a:lightRig>
          </a:scene3d>
          <a:sp3d>
            <a:bevelT w="63500" h="50800"/>
          </a:sp3d>
        </a:effectStyle>
      </a:effectStyleLst>
      <a:bgFillStyleLst>
        <a:solidFill>
          <a:schemeClr val="phClr"/>
        </a:solidFill>
        <a:gradFill rotWithShape="1">
          <a:gsLst>
            <a:gs pos="0">
              <a:schemeClr val="phClr">
                <a:tint val="40000"/>
                <a:satMod val="1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VA ppt 14.6.16b" id="{C50796D3-2D62-AC4B-B056-09B0290B8E5C}" vid="{E15C60BD-3032-F745-92B7-61CA23DDF40E}"/>
    </a:ext>
  </a:extLst>
</a:theme>
</file>

<file path=ppt/theme/theme2.xml><?xml version="1.0" encoding="utf-8"?>
<a:theme xmlns:a="http://schemas.openxmlformats.org/drawingml/2006/main" name="1_Advantage">
  <a:themeElements>
    <a:clrScheme name="Elemental">
      <a:dk1>
        <a:sysClr val="windowText" lastClr="000000"/>
      </a:dk1>
      <a:lt1>
        <a:sysClr val="window" lastClr="FFFFFF"/>
      </a:lt1>
      <a:dk2>
        <a:srgbClr val="242852"/>
      </a:dk2>
      <a:lt2>
        <a:srgbClr val="ACCBF9"/>
      </a:lt2>
      <a:accent1>
        <a:srgbClr val="629DD1"/>
      </a:accent1>
      <a:accent2>
        <a:srgbClr val="297FD5"/>
      </a:accent2>
      <a:accent3>
        <a:srgbClr val="7F8FA9"/>
      </a:accent3>
      <a:accent4>
        <a:srgbClr val="4A66AC"/>
      </a:accent4>
      <a:accent5>
        <a:srgbClr val="5AA2AE"/>
      </a:accent5>
      <a:accent6>
        <a:srgbClr val="9D90A0"/>
      </a:accent6>
      <a:hlink>
        <a:srgbClr val="9454C3"/>
      </a:hlink>
      <a:folHlink>
        <a:srgbClr val="3EBBF0"/>
      </a:folHlink>
    </a:clrScheme>
    <a:fontScheme name="Advantage">
      <a:majorFont>
        <a:latin typeface="Rockwell"/>
        <a:ea typeface=""/>
        <a:cs typeface=""/>
        <a:font script="Jpan" typeface="ＭＳ ゴシック"/>
        <a:font script="Hans" typeface="宋体"/>
        <a:font script="Hant" typeface="新細明體"/>
      </a:majorFont>
      <a:minorFont>
        <a:latin typeface="Rockwell"/>
        <a:ea typeface=""/>
        <a:cs typeface=""/>
        <a:font script="Jpan" typeface="ＭＳ ゴシック"/>
        <a:font script="Hans" typeface="宋体"/>
        <a:font script="Hant" typeface="新細明體"/>
      </a:minorFont>
    </a:fontScheme>
    <a:fmtScheme name="Advantage">
      <a:fillStyleLst>
        <a:solidFill>
          <a:schemeClr val="phClr"/>
        </a:solidFill>
        <a:gradFill rotWithShape="1">
          <a:gsLst>
            <a:gs pos="0">
              <a:schemeClr val="phClr">
                <a:tint val="100000"/>
                <a:shade val="40000"/>
                <a:alpha val="100000"/>
                <a:satMod val="150000"/>
                <a:lumMod val="100000"/>
              </a:schemeClr>
            </a:gs>
            <a:gs pos="100000">
              <a:schemeClr val="phClr">
                <a:tint val="70000"/>
                <a:shade val="100000"/>
                <a:alpha val="100000"/>
                <a:satMod val="200000"/>
                <a:lumMod val="100000"/>
              </a:schemeClr>
            </a:gs>
          </a:gsLst>
          <a:lin ang="6000000" scaled="1"/>
        </a:gradFill>
        <a:gradFill rotWithShape="1">
          <a:gsLst>
            <a:gs pos="0">
              <a:schemeClr val="phClr">
                <a:shade val="40000"/>
                <a:alpha val="100000"/>
                <a:satMod val="150000"/>
                <a:lumMod val="100000"/>
              </a:schemeClr>
            </a:gs>
            <a:gs pos="100000">
              <a:schemeClr val="phClr">
                <a:tint val="70000"/>
                <a:shade val="100000"/>
                <a:alpha val="100000"/>
                <a:satMod val="200000"/>
                <a:lumMod val="100000"/>
              </a:schemeClr>
            </a:gs>
          </a:gsLst>
          <a:lin ang="5400000" scaled="1"/>
        </a:gradFill>
      </a:fillStyleLst>
      <a:lnStyleLst>
        <a:ln w="12700"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innerShdw blurRad="50800" dist="25400" dir="13500000">
              <a:srgbClr val="FFFFFF">
                <a:alpha val="75000"/>
              </a:srgbClr>
            </a:innerShdw>
            <a:outerShdw blurRad="63500" dist="25400" dir="5400000" rotWithShape="0">
              <a:srgbClr val="808080">
                <a:alpha val="75000"/>
              </a:srgbClr>
            </a:outerShdw>
          </a:effectLst>
        </a:effectStyle>
        <a:effectStyle>
          <a:effectLst/>
          <a:scene3d>
            <a:camera prst="orthographicFront">
              <a:rot lat="0" lon="0" rev="0"/>
            </a:camera>
            <a:lightRig rig="twoPt" dir="tl">
              <a:rot lat="0" lon="0" rev="4500000"/>
            </a:lightRig>
          </a:scene3d>
          <a:sp3d>
            <a:bevelT w="63500" h="50800"/>
          </a:sp3d>
        </a:effectStyle>
      </a:effectStyleLst>
      <a:bgFillStyleLst>
        <a:solidFill>
          <a:schemeClr val="phClr"/>
        </a:solidFill>
        <a:gradFill rotWithShape="1">
          <a:gsLst>
            <a:gs pos="0">
              <a:schemeClr val="phClr">
                <a:tint val="40000"/>
                <a:satMod val="1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2_Advantage">
  <a:themeElements>
    <a:clrScheme name="Elemental">
      <a:dk1>
        <a:sysClr val="windowText" lastClr="000000"/>
      </a:dk1>
      <a:lt1>
        <a:sysClr val="window" lastClr="FFFFFF"/>
      </a:lt1>
      <a:dk2>
        <a:srgbClr val="242852"/>
      </a:dk2>
      <a:lt2>
        <a:srgbClr val="ACCBF9"/>
      </a:lt2>
      <a:accent1>
        <a:srgbClr val="629DD1"/>
      </a:accent1>
      <a:accent2>
        <a:srgbClr val="297FD5"/>
      </a:accent2>
      <a:accent3>
        <a:srgbClr val="7F8FA9"/>
      </a:accent3>
      <a:accent4>
        <a:srgbClr val="4A66AC"/>
      </a:accent4>
      <a:accent5>
        <a:srgbClr val="5AA2AE"/>
      </a:accent5>
      <a:accent6>
        <a:srgbClr val="9D90A0"/>
      </a:accent6>
      <a:hlink>
        <a:srgbClr val="9454C3"/>
      </a:hlink>
      <a:folHlink>
        <a:srgbClr val="3EBBF0"/>
      </a:folHlink>
    </a:clrScheme>
    <a:fontScheme name="Advantage">
      <a:majorFont>
        <a:latin typeface="Rockwell"/>
        <a:ea typeface=""/>
        <a:cs typeface=""/>
        <a:font script="Jpan" typeface="ＭＳ ゴシック"/>
      </a:majorFont>
      <a:minorFont>
        <a:latin typeface="Rockwell"/>
        <a:ea typeface=""/>
        <a:cs typeface=""/>
        <a:font script="Jpan" typeface="ＭＳ ゴシック"/>
      </a:minorFont>
    </a:fontScheme>
    <a:fmtScheme name="Advantage">
      <a:fillStyleLst>
        <a:solidFill>
          <a:schemeClr val="phClr"/>
        </a:solidFill>
        <a:gradFill rotWithShape="1">
          <a:gsLst>
            <a:gs pos="0">
              <a:schemeClr val="phClr">
                <a:tint val="100000"/>
                <a:shade val="40000"/>
                <a:alpha val="100000"/>
                <a:satMod val="150000"/>
                <a:lumMod val="100000"/>
              </a:schemeClr>
            </a:gs>
            <a:gs pos="100000">
              <a:schemeClr val="phClr">
                <a:tint val="70000"/>
                <a:shade val="100000"/>
                <a:alpha val="100000"/>
                <a:satMod val="200000"/>
                <a:lumMod val="100000"/>
              </a:schemeClr>
            </a:gs>
          </a:gsLst>
          <a:lin ang="6000000" scaled="1"/>
        </a:gradFill>
        <a:gradFill rotWithShape="1">
          <a:gsLst>
            <a:gs pos="0">
              <a:schemeClr val="phClr">
                <a:shade val="40000"/>
                <a:alpha val="100000"/>
                <a:satMod val="150000"/>
                <a:lumMod val="100000"/>
              </a:schemeClr>
            </a:gs>
            <a:gs pos="100000">
              <a:schemeClr val="phClr">
                <a:tint val="70000"/>
                <a:shade val="100000"/>
                <a:alpha val="100000"/>
                <a:satMod val="200000"/>
                <a:lumMod val="100000"/>
              </a:schemeClr>
            </a:gs>
          </a:gsLst>
          <a:lin ang="5400000" scaled="1"/>
        </a:gradFill>
      </a:fillStyleLst>
      <a:lnStyleLst>
        <a:ln w="12700"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innerShdw blurRad="50800" dist="25400" dir="13500000">
              <a:srgbClr val="FFFFFF">
                <a:alpha val="75000"/>
              </a:srgbClr>
            </a:innerShdw>
            <a:outerShdw blurRad="63500" dist="25400" dir="5400000" rotWithShape="0">
              <a:srgbClr val="808080">
                <a:alpha val="75000"/>
              </a:srgbClr>
            </a:outerShdw>
          </a:effectLst>
        </a:effectStyle>
        <a:effectStyle>
          <a:effectLst/>
          <a:scene3d>
            <a:camera prst="orthographicFront">
              <a:rot lat="0" lon="0" rev="0"/>
            </a:camera>
            <a:lightRig rig="twoPt" dir="tl">
              <a:rot lat="0" lon="0" rev="4500000"/>
            </a:lightRig>
          </a:scene3d>
          <a:sp3d>
            <a:bevelT w="63500" h="50800"/>
          </a:sp3d>
        </a:effectStyle>
      </a:effectStyleLst>
      <a:bgFillStyleLst>
        <a:solidFill>
          <a:schemeClr val="phClr"/>
        </a:solidFill>
        <a:gradFill rotWithShape="1">
          <a:gsLst>
            <a:gs pos="0">
              <a:schemeClr val="phClr">
                <a:tint val="40000"/>
                <a:satMod val="1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Columbia - Intro (Final)</Template>
  <TotalTime>2383</TotalTime>
  <Words>2018</Words>
  <Application>Microsoft Office PowerPoint</Application>
  <PresentationFormat>On-screen Show (4:3)</PresentationFormat>
  <Paragraphs>311</Paragraphs>
  <Slides>54</Slides>
  <Notes>17</Notes>
  <HiddenSlides>0</HiddenSlides>
  <MMClips>0</MMClips>
  <ScaleCrop>false</ScaleCrop>
  <HeadingPairs>
    <vt:vector size="8" baseType="variant">
      <vt:variant>
        <vt:lpstr>Fonts Used</vt:lpstr>
      </vt:variant>
      <vt:variant>
        <vt:i4>11</vt:i4>
      </vt:variant>
      <vt:variant>
        <vt:lpstr>Theme</vt:lpstr>
      </vt:variant>
      <vt:variant>
        <vt:i4>3</vt:i4>
      </vt:variant>
      <vt:variant>
        <vt:lpstr>Embedded OLE Servers</vt:lpstr>
      </vt:variant>
      <vt:variant>
        <vt:i4>1</vt:i4>
      </vt:variant>
      <vt:variant>
        <vt:lpstr>Slide Titles</vt:lpstr>
      </vt:variant>
      <vt:variant>
        <vt:i4>54</vt:i4>
      </vt:variant>
    </vt:vector>
  </HeadingPairs>
  <TitlesOfParts>
    <vt:vector size="69" baseType="lpstr">
      <vt:lpstr>ＭＳ ゴシック</vt:lpstr>
      <vt:lpstr>MS PGothic</vt:lpstr>
      <vt:lpstr>MS PGothic</vt:lpstr>
      <vt:lpstr>Arial</vt:lpstr>
      <vt:lpstr>Calibri</vt:lpstr>
      <vt:lpstr>Gill Sans</vt:lpstr>
      <vt:lpstr>Lucida Grande</vt:lpstr>
      <vt:lpstr>Rockwell</vt:lpstr>
      <vt:lpstr>Wingdings</vt:lpstr>
      <vt:lpstr>ヒラギノ角ゴ ProN W3</vt:lpstr>
      <vt:lpstr>ヒラギノ角ゴ ProN W6</vt:lpstr>
      <vt:lpstr>Advantage</vt:lpstr>
      <vt:lpstr>1_Advantage</vt:lpstr>
      <vt:lpstr>2_Advantage</vt:lpstr>
      <vt:lpstr>Chart</vt:lpstr>
      <vt:lpstr>PowerPoint Presentation</vt:lpstr>
      <vt:lpstr>Acknowledgments </vt:lpstr>
      <vt:lpstr>Session Agenda</vt:lpstr>
      <vt:lpstr>In the beginning…</vt:lpstr>
      <vt:lpstr>PowerPoint Presentation</vt:lpstr>
      <vt:lpstr>PowerPoint Presentation</vt:lpstr>
      <vt:lpstr>PowerPoint Presentation</vt:lpstr>
      <vt:lpstr>College Presidents on What Students Should Learn in College</vt:lpstr>
      <vt:lpstr>Yet…only 27%of students believe college taught them to ask their own questions</vt:lpstr>
      <vt:lpstr>But, the problem begins long before college... </vt:lpstr>
      <vt:lpstr>A 1912 Study</vt:lpstr>
      <vt:lpstr>Percentage of Basic Skill Attainment</vt:lpstr>
      <vt:lpstr>Percentage of Basic Skill Attainment</vt:lpstr>
      <vt:lpstr>The challenge of promoting inquiry in the classroom… </vt:lpstr>
      <vt:lpstr>PowerPoint Presentation</vt:lpstr>
      <vt:lpstr>PowerPoint Presentation</vt:lpstr>
      <vt:lpstr>Classroom Example: Kindergarten</vt:lpstr>
      <vt:lpstr>Question Focus</vt:lpstr>
      <vt:lpstr>Student Questions</vt:lpstr>
      <vt:lpstr>Classroom Example: 4th Grade</vt:lpstr>
      <vt:lpstr>Question Focus</vt:lpstr>
      <vt:lpstr>Student Questions</vt:lpstr>
      <vt:lpstr>Next Steps with Student Questions</vt:lpstr>
      <vt:lpstr>Classroom Example: Middle School</vt:lpstr>
      <vt:lpstr>Question Focus</vt:lpstr>
      <vt:lpstr>Student Questions</vt:lpstr>
      <vt:lpstr>Classroom Example: High School</vt:lpstr>
      <vt:lpstr>The Question Formulation Technique (QFT) in Action</vt:lpstr>
      <vt:lpstr>Working on a Challenge by Using the Question Formulation Technique (QFT)</vt:lpstr>
      <vt:lpstr>Rules for Producing Questions</vt:lpstr>
      <vt:lpstr>Producing Questions</vt:lpstr>
      <vt:lpstr>Question Focus:</vt:lpstr>
      <vt:lpstr>Categorizing Questions:  Closed/ Open</vt:lpstr>
      <vt:lpstr>Discussion</vt:lpstr>
      <vt:lpstr>Discussion</vt:lpstr>
      <vt:lpstr>Improving Questions</vt:lpstr>
      <vt:lpstr>Strategize: Prioritizing Questions </vt:lpstr>
      <vt:lpstr>Strategize: Next Steps</vt:lpstr>
      <vt:lpstr>Share</vt:lpstr>
      <vt:lpstr>Reflection </vt:lpstr>
      <vt:lpstr>Let’s peek inside the black box</vt:lpstr>
      <vt:lpstr>PowerPoint Presentation</vt:lpstr>
      <vt:lpstr>The QFT, on one slide…</vt:lpstr>
      <vt:lpstr>Curiosity and Rigor</vt:lpstr>
      <vt:lpstr>Thinking in many different directions</vt:lpstr>
      <vt:lpstr>Narrowing Down, Focusing</vt:lpstr>
      <vt:lpstr>The Importance of Questions</vt:lpstr>
      <vt:lpstr>Thinking about Thinking</vt:lpstr>
      <vt:lpstr>Student Reflection</vt:lpstr>
      <vt:lpstr>A PNW Examples of QFT in the Classroom</vt:lpstr>
      <vt:lpstr>The QFT in an Elementary Setting </vt:lpstr>
      <vt:lpstr>The QFT in an Elementary Setting </vt:lpstr>
      <vt:lpstr>The QFT in a Secondary Setting </vt:lpstr>
      <vt:lpstr>The QFT in a Secondary Setting</vt:lpstr>
    </vt:vector>
  </TitlesOfParts>
  <Company>Right Question Institute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Dan Rothstein</dc:creator>
  <cp:lastModifiedBy>Andrew Minigan</cp:lastModifiedBy>
  <cp:revision>149</cp:revision>
  <dcterms:created xsi:type="dcterms:W3CDTF">2017-09-01T19:27:10Z</dcterms:created>
  <dcterms:modified xsi:type="dcterms:W3CDTF">2018-07-26T19:38:08Z</dcterms:modified>
</cp:coreProperties>
</file>