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112"/>
  </p:normalViewPr>
  <p:slideViewPr>
    <p:cSldViewPr snapToGrid="0" snapToObjects="1">
      <p:cViewPr varScale="1">
        <p:scale>
          <a:sx n="60" d="100"/>
          <a:sy n="60" d="100"/>
        </p:scale>
        <p:origin x="9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SzPct val="116666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ct val="116666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116666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116666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116666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116666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116666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116666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116666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116666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ct val="116666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Shape 209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9" name="Shape 219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7" name="Shape 227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2" name="Shape 242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SzPct val="100000"/>
              <a:buFont typeface="Rockwell"/>
              <a:buNone/>
              <a:defRPr sz="28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00"/>
              </a:spcBef>
              <a:buClr>
                <a:schemeClr val="accent1"/>
              </a:buClr>
              <a:buSzPct val="750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ctr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ctr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ctr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ctr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ctr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ctr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800600" y="6425640"/>
            <a:ext cx="123264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27272"/>
              <a:buNone/>
              <a:defRPr sz="11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6311153" y="6425640"/>
            <a:ext cx="2617694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ct val="127272"/>
              <a:buNone/>
              <a:defRPr sz="11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20" name="Shape 20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3" name="Shape 23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C3E3"/>
              </a:buClr>
              <a:buSzPct val="100000"/>
              <a:buFont typeface="Rockwell"/>
              <a:buNone/>
            </a:pPr>
            <a:r>
              <a:rPr lang="en-US" sz="5400" b="1" i="0" u="none" strike="noStrike" cap="none">
                <a:solidFill>
                  <a:srgbClr val="9FC3E3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</a:p>
        </p:txBody>
      </p:sp>
      <p:sp>
        <p:nvSpPr>
          <p:cNvPr id="24" name="Shape 24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99" name="Shape 9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C3E3"/>
              </a:buClr>
              <a:buSzPct val="100000"/>
              <a:buFont typeface="Rockwell"/>
              <a:buNone/>
            </a:pPr>
            <a:r>
              <a:rPr lang="en-US" sz="3600" b="1" i="0" u="none" strike="noStrike" cap="none">
                <a:solidFill>
                  <a:srgbClr val="9FC3E3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SzPct val="100000"/>
              <a:buFont typeface="Rockwell"/>
              <a:buNone/>
              <a:defRPr sz="36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97541" y="2447365"/>
            <a:ext cx="3657600" cy="367879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142875" algn="l" rtl="0">
              <a:spcBef>
                <a:spcPts val="20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685800" marR="0" lvl="2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914400" marR="0" lvl="3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143000" marR="0" lvl="4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377950" marR="0" lvl="5" indent="-158750" algn="l" rtl="0">
              <a:spcBef>
                <a:spcPts val="32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6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603375" marR="0" lvl="6" indent="-155575" algn="l" rtl="0">
              <a:spcBef>
                <a:spcPts val="32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6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1830388" marR="0" lvl="7" indent="-153988" algn="l" rtl="0">
              <a:spcBef>
                <a:spcPts val="32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6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057400" marR="0" lvl="8" indent="-152400" algn="l" rtl="0">
              <a:spcBef>
                <a:spcPts val="32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6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2"/>
          </p:nvPr>
        </p:nvSpPr>
        <p:spPr>
          <a:xfrm>
            <a:off x="4399878" y="2447365"/>
            <a:ext cx="3657600" cy="367879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142875" algn="l" rtl="0">
              <a:spcBef>
                <a:spcPts val="20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685800" marR="0" lvl="2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914400" marR="0" lvl="3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143000" marR="0" lvl="4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377950" marR="0" lvl="5" indent="-158750" algn="l" rtl="0">
              <a:spcBef>
                <a:spcPts val="32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6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603375" marR="0" lvl="6" indent="-155575" algn="l" rtl="0">
              <a:spcBef>
                <a:spcPts val="32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6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1830388" marR="0" lvl="7" indent="-153988" algn="l" rtl="0">
              <a:spcBef>
                <a:spcPts val="32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6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057400" marR="0" lvl="8" indent="-152400" algn="l" rtl="0">
              <a:spcBef>
                <a:spcPts val="32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6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ct val="127272"/>
              <a:buNone/>
              <a:defRPr sz="11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27272"/>
              <a:buNone/>
              <a:defRPr sz="11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‹#›</a:t>
            </a:fld>
            <a:endParaRPr lang="en-US" sz="14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body" idx="3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accent1"/>
              </a:buClr>
              <a:buSzPct val="750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None/>
              <a:defRPr sz="2000" b="1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1800" b="1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320"/>
              </a:spcBef>
              <a:buClr>
                <a:srgbClr val="9FC3E3"/>
              </a:buClr>
              <a:buSzPct val="750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1"/>
              </a:buClr>
              <a:buSzPct val="750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320"/>
              </a:spcBef>
              <a:buClr>
                <a:srgbClr val="9FC3E3"/>
              </a:buClr>
              <a:buSzPct val="750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1"/>
              </a:buClr>
              <a:buSzPct val="750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4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rgbClr val="B1BBCB"/>
          </a:solidFill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accent1"/>
              </a:buClr>
              <a:buSzPct val="750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None/>
              <a:defRPr sz="2000" b="1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1800" b="1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320"/>
              </a:spcBef>
              <a:buClr>
                <a:srgbClr val="9FC3E3"/>
              </a:buClr>
              <a:buSzPct val="750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1"/>
              </a:buClr>
              <a:buSzPct val="750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320"/>
              </a:spcBef>
              <a:buClr>
                <a:srgbClr val="9FC3E3"/>
              </a:buClr>
              <a:buSzPct val="750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1"/>
              </a:buClr>
              <a:buSzPct val="750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Content, Top and Bottom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C3E3"/>
              </a:buClr>
              <a:buSzPct val="100000"/>
              <a:buFont typeface="Rockwell"/>
              <a:buNone/>
            </a:pPr>
            <a:r>
              <a:rPr lang="en-US" sz="3600" b="1" i="0" u="none" strike="noStrike" cap="none">
                <a:solidFill>
                  <a:srgbClr val="9FC3E3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SzPct val="100000"/>
              <a:buFont typeface="Rockwell"/>
              <a:buNone/>
              <a:defRPr sz="36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98517" y="1985963"/>
            <a:ext cx="7569157" cy="19659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142875" algn="l" rtl="0">
              <a:spcBef>
                <a:spcPts val="20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685800" marR="0" lvl="2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914400" marR="0" lvl="3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143000" marR="0" lvl="4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377950" marR="0" lvl="5" indent="-149225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603375" marR="0" lvl="6" indent="-146050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1830388" marR="0" lvl="7" indent="-144463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057400" marR="0" lvl="8" indent="-142875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ct val="127272"/>
              <a:buNone/>
              <a:defRPr sz="11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27272"/>
              <a:buNone/>
              <a:defRPr sz="11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2"/>
          </p:nvPr>
        </p:nvSpPr>
        <p:spPr>
          <a:xfrm>
            <a:off x="498517" y="4164965"/>
            <a:ext cx="7569157" cy="19659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142875" algn="l" rtl="0">
              <a:spcBef>
                <a:spcPts val="20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685800" marR="0" lvl="2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914400" marR="0" lvl="3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143000" marR="0" lvl="4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377950" marR="0" lvl="5" indent="-149225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603375" marR="0" lvl="6" indent="-146050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1830388" marR="0" lvl="7" indent="-144463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057400" marR="0" lvl="8" indent="-142875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15" name="Shape 11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‹#›</a:t>
            </a:fld>
            <a:endParaRPr lang="en-US" sz="14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ntent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19" name="Shape 11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C3E3"/>
              </a:buClr>
              <a:buSzPct val="100000"/>
              <a:buFont typeface="Rockwell"/>
              <a:buNone/>
            </a:pPr>
            <a:r>
              <a:rPr lang="en-US" sz="3600" b="1" i="0" u="none" strike="noStrike" cap="none">
                <a:solidFill>
                  <a:srgbClr val="9FC3E3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SzPct val="100000"/>
              <a:buFont typeface="Rockwell"/>
              <a:buNone/>
              <a:defRPr sz="36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410075" y="1985963"/>
            <a:ext cx="3657600" cy="19659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142875" algn="l" rtl="0">
              <a:spcBef>
                <a:spcPts val="20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685800" marR="0" lvl="2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914400" marR="0" lvl="3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143000" marR="0" lvl="4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377950" marR="0" lvl="5" indent="-149225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603375" marR="0" lvl="6" indent="-146050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1830388" marR="0" lvl="7" indent="-144463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057400" marR="0" lvl="8" indent="-142875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ct val="127272"/>
              <a:buNone/>
              <a:defRPr sz="11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27272"/>
              <a:buNone/>
              <a:defRPr sz="11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‹#›</a:t>
            </a:fld>
            <a:endParaRPr lang="en-US" sz="14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2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142875" algn="l" rtl="0">
              <a:spcBef>
                <a:spcPts val="20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685800" marR="0" lvl="2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914400" marR="0" lvl="3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143000" marR="0" lvl="4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377950" marR="0" lvl="5" indent="-149225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603375" marR="0" lvl="6" indent="-146050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1830388" marR="0" lvl="7" indent="-144463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057400" marR="0" lvl="8" indent="-142875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3"/>
          </p:nvPr>
        </p:nvSpPr>
        <p:spPr>
          <a:xfrm>
            <a:off x="4410075" y="4169664"/>
            <a:ext cx="3657600" cy="19659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142875" algn="l" rtl="0">
              <a:spcBef>
                <a:spcPts val="20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685800" marR="0" lvl="2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914400" marR="0" lvl="3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143000" marR="0" lvl="4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377950" marR="0" lvl="5" indent="-149225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603375" marR="0" lvl="6" indent="-146050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1830388" marR="0" lvl="7" indent="-144463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057400" marR="0" lvl="8" indent="-142875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29" name="Shape 12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C3E3"/>
              </a:buClr>
              <a:buSzPct val="100000"/>
              <a:buFont typeface="Rockwell"/>
              <a:buNone/>
            </a:pPr>
            <a:r>
              <a:rPr lang="en-US" sz="3600" b="1" i="0" u="none" strike="noStrike" cap="none">
                <a:solidFill>
                  <a:srgbClr val="9FC3E3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SzPct val="100000"/>
              <a:buFont typeface="Rockwell"/>
              <a:buNone/>
              <a:defRPr sz="36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ct val="127272"/>
              <a:buNone/>
              <a:defRPr sz="11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27272"/>
              <a:buNone/>
              <a:defRPr sz="11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‹#›</a:t>
            </a:fld>
            <a:endParaRPr lang="en-US" sz="14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502920" y="1985963"/>
            <a:ext cx="3657413" cy="19659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142875" algn="l" rtl="0">
              <a:spcBef>
                <a:spcPts val="20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685800" marR="0" lvl="2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914400" marR="0" lvl="3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143000" marR="0" lvl="4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377950" marR="0" lvl="5" indent="-149225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603375" marR="0" lvl="6" indent="-146050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1830388" marR="0" lvl="7" indent="-144463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057400" marR="0" lvl="8" indent="-142875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2"/>
          </p:nvPr>
        </p:nvSpPr>
        <p:spPr>
          <a:xfrm>
            <a:off x="502920" y="4164965"/>
            <a:ext cx="3657413" cy="19659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142875" algn="l" rtl="0">
              <a:spcBef>
                <a:spcPts val="20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685800" marR="0" lvl="2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914400" marR="0" lvl="3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143000" marR="0" lvl="4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377950" marR="0" lvl="5" indent="-149225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603375" marR="0" lvl="6" indent="-146050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1830388" marR="0" lvl="7" indent="-144463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057400" marR="0" lvl="8" indent="-142875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3"/>
          </p:nvPr>
        </p:nvSpPr>
        <p:spPr>
          <a:xfrm>
            <a:off x="4410075" y="1985963"/>
            <a:ext cx="3657600" cy="19659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142875" algn="l" rtl="0">
              <a:spcBef>
                <a:spcPts val="20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685800" marR="0" lvl="2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914400" marR="0" lvl="3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143000" marR="0" lvl="4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377950" marR="0" lvl="5" indent="-149225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603375" marR="0" lvl="6" indent="-146050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1830388" marR="0" lvl="7" indent="-144463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057400" marR="0" lvl="8" indent="-142875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4"/>
          </p:nvPr>
        </p:nvSpPr>
        <p:spPr>
          <a:xfrm>
            <a:off x="4410075" y="4169664"/>
            <a:ext cx="3657600" cy="19659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142875" algn="l" rtl="0">
              <a:spcBef>
                <a:spcPts val="20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685800" marR="0" lvl="2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914400" marR="0" lvl="3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143000" marR="0" lvl="4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377950" marR="0" lvl="5" indent="-149225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603375" marR="0" lvl="6" indent="-146050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1830388" marR="0" lvl="7" indent="-144463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057400" marR="0" lvl="8" indent="-142875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SzPct val="100000"/>
              <a:buFont typeface="Rockwell"/>
              <a:buNone/>
              <a:defRPr sz="2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168775" y="273050"/>
            <a:ext cx="4597399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142875" algn="l" rtl="0">
              <a:spcBef>
                <a:spcPts val="20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685800" marR="0" lvl="2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914400" marR="0" lvl="3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143000" marR="0" lvl="4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377950" marR="0" lvl="5" indent="-139700" algn="l" rtl="0">
              <a:spcBef>
                <a:spcPts val="4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603375" marR="0" lvl="6" indent="-136525" algn="l" rtl="0">
              <a:spcBef>
                <a:spcPts val="4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1830388" marR="0" lvl="7" indent="-134938" algn="l" rtl="0">
              <a:spcBef>
                <a:spcPts val="4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057400" marR="0" lvl="8" indent="-133350" algn="l" rtl="0">
              <a:spcBef>
                <a:spcPts val="4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2"/>
          </p:nvPr>
        </p:nvSpPr>
        <p:spPr>
          <a:xfrm>
            <a:off x="381093" y="3733800"/>
            <a:ext cx="3255264" cy="23923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None/>
              <a:defRPr sz="12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1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180"/>
              </a:spcBef>
              <a:buClr>
                <a:srgbClr val="9FC3E3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accent1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180"/>
              </a:spcBef>
              <a:buClr>
                <a:srgbClr val="9FC3E3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accent1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dt" idx="10"/>
          </p:nvPr>
        </p:nvSpPr>
        <p:spPr>
          <a:xfrm>
            <a:off x="7391399" y="6423585"/>
            <a:ext cx="153744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ct val="127272"/>
              <a:buNone/>
              <a:defRPr sz="11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ftr" idx="11"/>
          </p:nvPr>
        </p:nvSpPr>
        <p:spPr>
          <a:xfrm>
            <a:off x="3859305" y="6423585"/>
            <a:ext cx="3316941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27272"/>
              <a:buNone/>
              <a:defRPr sz="11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C3E3"/>
              </a:buClr>
              <a:buSzPct val="100000"/>
              <a:buFont typeface="Rockwell"/>
              <a:buNone/>
            </a:pPr>
            <a:r>
              <a:rPr lang="en-US" sz="5400" b="1" i="0" u="none" strike="noStrike" cap="none">
                <a:solidFill>
                  <a:srgbClr val="9FC3E3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with Caption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SzPct val="100000"/>
              <a:buFont typeface="Rockwell"/>
              <a:buNone/>
              <a:defRPr sz="26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pic" idx="2"/>
          </p:nvPr>
        </p:nvSpPr>
        <p:spPr>
          <a:xfrm>
            <a:off x="277906" y="228600"/>
            <a:ext cx="3460658" cy="63452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000"/>
              </a:spcBef>
              <a:buClr>
                <a:schemeClr val="accent1"/>
              </a:buClr>
              <a:buSzPct val="75000"/>
              <a:buFont typeface="Noto Sans Symbols"/>
              <a:buNone/>
              <a:defRPr sz="32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None/>
              <a:defRPr sz="2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400"/>
              </a:spcBef>
              <a:buClr>
                <a:srgbClr val="9FC3E3"/>
              </a:buClr>
              <a:buSzPct val="75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accent1"/>
              </a:buClr>
              <a:buSzPct val="75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400"/>
              </a:spcBef>
              <a:buClr>
                <a:srgbClr val="9FC3E3"/>
              </a:buClr>
              <a:buSzPct val="75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accent1"/>
              </a:buClr>
              <a:buSzPct val="75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169404" y="3995737"/>
            <a:ext cx="3898272" cy="21478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14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None/>
              <a:defRPr sz="12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1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180"/>
              </a:spcBef>
              <a:buClr>
                <a:srgbClr val="9FC3E3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accent1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180"/>
              </a:spcBef>
              <a:buClr>
                <a:srgbClr val="9FC3E3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accent1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dt" idx="10"/>
          </p:nvPr>
        </p:nvSpPr>
        <p:spPr>
          <a:xfrm>
            <a:off x="7391399" y="6423585"/>
            <a:ext cx="153744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ct val="127272"/>
              <a:buNone/>
              <a:defRPr sz="11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ftr" idx="11"/>
          </p:nvPr>
        </p:nvSpPr>
        <p:spPr>
          <a:xfrm>
            <a:off x="4191000" y="6423585"/>
            <a:ext cx="30051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27272"/>
              <a:buNone/>
              <a:defRPr sz="11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‹#›</a:t>
            </a:fld>
            <a:endParaRPr lang="en-US" sz="14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54" name="Shape 154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C3E3"/>
              </a:buClr>
              <a:buSzPct val="100000"/>
              <a:buFont typeface="Rockwell"/>
              <a:buNone/>
            </a:pPr>
            <a:r>
              <a:rPr lang="en-US" sz="2400" b="1" i="0" u="none" strike="noStrike" cap="none">
                <a:solidFill>
                  <a:srgbClr val="9FC3E3"/>
                </a:solidFill>
                <a:latin typeface="Rockwell"/>
                <a:ea typeface="Rockwell"/>
                <a:cs typeface="Rockwell"/>
                <a:sym typeface="Rockwell"/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Pictures with Caption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SzPct val="100000"/>
              <a:buFont typeface="Rockwell"/>
              <a:buNone/>
              <a:defRPr sz="2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381094" y="3733800"/>
            <a:ext cx="6179566" cy="23923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None/>
              <a:defRPr sz="12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1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180"/>
              </a:spcBef>
              <a:buClr>
                <a:srgbClr val="9FC3E3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accent1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180"/>
              </a:spcBef>
              <a:buClr>
                <a:srgbClr val="9FC3E3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accent1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dt" idx="10"/>
          </p:nvPr>
        </p:nvSpPr>
        <p:spPr>
          <a:xfrm>
            <a:off x="5212262" y="6235607"/>
            <a:ext cx="13483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ct val="127272"/>
              <a:buNone/>
              <a:defRPr sz="11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ftr" idx="11"/>
          </p:nvPr>
        </p:nvSpPr>
        <p:spPr>
          <a:xfrm>
            <a:off x="381095" y="6235607"/>
            <a:ext cx="4648105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27272"/>
              <a:buNone/>
              <a:defRPr sz="11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‹#›</a:t>
            </a:fld>
            <a:endParaRPr lang="en-US" sz="14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62" name="Shape 162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C3E3"/>
              </a:buClr>
              <a:buSzPct val="100000"/>
              <a:buFont typeface="Rockwell"/>
              <a:buNone/>
            </a:pPr>
            <a:r>
              <a:rPr lang="en-US" sz="5400" b="1" i="0" u="none" strike="noStrike" cap="none">
                <a:solidFill>
                  <a:srgbClr val="9FC3E3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</a:p>
        </p:txBody>
      </p:sp>
      <p:sp>
        <p:nvSpPr>
          <p:cNvPr id="163" name="Shape 163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64" name="Shape 164"/>
          <p:cNvSpPr>
            <a:spLocks noGrp="1"/>
          </p:cNvSpPr>
          <p:nvPr>
            <p:ph type="pic" idx="2"/>
          </p:nvPr>
        </p:nvSpPr>
        <p:spPr>
          <a:xfrm>
            <a:off x="6802438" y="2374940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228600" algn="l" rtl="0">
              <a:spcBef>
                <a:spcPts val="2000"/>
              </a:spcBef>
              <a:buClr>
                <a:schemeClr val="accent1"/>
              </a:buClr>
              <a:buSzPct val="75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685800" marR="0" lvl="2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914400" marR="0" lvl="3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143000" marR="0" lvl="4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377950" marR="0" lvl="5" indent="-149225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603375" marR="0" lvl="6" indent="-146050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1830388" marR="0" lvl="7" indent="-144463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057400" marR="0" lvl="8" indent="-142875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65" name="Shape 165"/>
          <p:cNvSpPr>
            <a:spLocks noGrp="1"/>
          </p:cNvSpPr>
          <p:nvPr>
            <p:ph type="pic" idx="3"/>
          </p:nvPr>
        </p:nvSpPr>
        <p:spPr>
          <a:xfrm>
            <a:off x="6802438" y="4535424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228600" algn="l" rtl="0">
              <a:spcBef>
                <a:spcPts val="2000"/>
              </a:spcBef>
              <a:buClr>
                <a:schemeClr val="accent1"/>
              </a:buClr>
              <a:buSzPct val="75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685800" marR="0" lvl="2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914400" marR="0" lvl="3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143000" marR="0" lvl="4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377950" marR="0" lvl="5" indent="-149225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603375" marR="0" lvl="6" indent="-146050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1830388" marR="0" lvl="7" indent="-144463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057400" marR="0" lvl="8" indent="-142875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Pictures with Caption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SzPct val="100000"/>
              <a:buFont typeface="Rockwell"/>
              <a:buNone/>
              <a:defRPr sz="2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381094" y="3733800"/>
            <a:ext cx="4015304" cy="23923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None/>
              <a:defRPr sz="12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1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180"/>
              </a:spcBef>
              <a:buClr>
                <a:srgbClr val="9FC3E3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accent1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180"/>
              </a:spcBef>
              <a:buClr>
                <a:srgbClr val="9FC3E3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accent1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dt" idx="10"/>
          </p:nvPr>
        </p:nvSpPr>
        <p:spPr>
          <a:xfrm>
            <a:off x="3048000" y="6235607"/>
            <a:ext cx="134839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ct val="127272"/>
              <a:buNone/>
              <a:defRPr sz="11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ftr" idx="11"/>
          </p:nvPr>
        </p:nvSpPr>
        <p:spPr>
          <a:xfrm>
            <a:off x="381095" y="6235607"/>
            <a:ext cx="2590705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27272"/>
              <a:buNone/>
              <a:defRPr sz="11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‹#›</a:t>
            </a:fld>
            <a:endParaRPr lang="en-US" sz="14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73" name="Shape 173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C3E3"/>
              </a:buClr>
              <a:buSzPct val="100000"/>
              <a:buFont typeface="Rockwell"/>
              <a:buNone/>
            </a:pPr>
            <a:r>
              <a:rPr lang="en-US" sz="5400" b="1" i="0" u="none" strike="noStrike" cap="none">
                <a:solidFill>
                  <a:srgbClr val="9FC3E3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</a:p>
        </p:txBody>
      </p:sp>
      <p:sp>
        <p:nvSpPr>
          <p:cNvPr id="174" name="Shape 174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76" name="Shape 176"/>
          <p:cNvSpPr>
            <a:spLocks noGrp="1"/>
          </p:cNvSpPr>
          <p:nvPr>
            <p:ph type="pic" idx="2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228600" algn="l" rtl="0">
              <a:spcBef>
                <a:spcPts val="2000"/>
              </a:spcBef>
              <a:buClr>
                <a:schemeClr val="accent1"/>
              </a:buClr>
              <a:buSzPct val="75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685800" marR="0" lvl="2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914400" marR="0" lvl="3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143000" marR="0" lvl="4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377950" marR="0" lvl="5" indent="-149225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603375" marR="0" lvl="6" indent="-146050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1830388" marR="0" lvl="7" indent="-144463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057400" marR="0" lvl="8" indent="-142875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77" name="Shape 177"/>
          <p:cNvSpPr>
            <a:spLocks noGrp="1"/>
          </p:cNvSpPr>
          <p:nvPr>
            <p:ph type="pic" idx="3"/>
          </p:nvPr>
        </p:nvSpPr>
        <p:spPr>
          <a:xfrm>
            <a:off x="4624388" y="2381663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228600" algn="l" rtl="0">
              <a:spcBef>
                <a:spcPts val="2000"/>
              </a:spcBef>
              <a:buClr>
                <a:schemeClr val="accent1"/>
              </a:buClr>
              <a:buSzPct val="75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685800" marR="0" lvl="2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914400" marR="0" lvl="3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143000" marR="0" lvl="4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377950" marR="0" lvl="5" indent="-149225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603375" marR="0" lvl="6" indent="-146050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1830388" marR="0" lvl="7" indent="-144463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057400" marR="0" lvl="8" indent="-142875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78" name="Shape 178"/>
          <p:cNvSpPr>
            <a:spLocks noGrp="1"/>
          </p:cNvSpPr>
          <p:nvPr>
            <p:ph type="pic" idx="4"/>
          </p:nvPr>
        </p:nvSpPr>
        <p:spPr>
          <a:xfrm>
            <a:off x="6803136" y="2381662"/>
            <a:ext cx="2057400" cy="418795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228600" algn="l" rtl="0">
              <a:spcBef>
                <a:spcPts val="2000"/>
              </a:spcBef>
              <a:buClr>
                <a:schemeClr val="accent1"/>
              </a:buClr>
              <a:buSzPct val="75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685800" marR="0" lvl="2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914400" marR="0" lvl="3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143000" marR="0" lvl="4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377950" marR="0" lvl="5" indent="-149225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603375" marR="0" lvl="6" indent="-146050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1830388" marR="0" lvl="7" indent="-144463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057400" marR="0" lvl="8" indent="-142875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Pictures with Caption, Alt.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SzPct val="100000"/>
              <a:buFont typeface="Rockwell"/>
              <a:buNone/>
              <a:defRPr sz="26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182" name="Shape 182"/>
          <p:cNvSpPr>
            <a:spLocks noGrp="1"/>
          </p:cNvSpPr>
          <p:nvPr>
            <p:ph type="pic" idx="2"/>
          </p:nvPr>
        </p:nvSpPr>
        <p:spPr>
          <a:xfrm>
            <a:off x="277905" y="2365248"/>
            <a:ext cx="4240119" cy="418795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000"/>
              </a:spcBef>
              <a:buClr>
                <a:schemeClr val="accent1"/>
              </a:buClr>
              <a:buSzPct val="75000"/>
              <a:buFont typeface="Noto Sans Symbols"/>
              <a:buNone/>
              <a:defRPr sz="32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None/>
              <a:defRPr sz="2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400"/>
              </a:spcBef>
              <a:buClr>
                <a:srgbClr val="9FC3E3"/>
              </a:buClr>
              <a:buSzPct val="75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accent1"/>
              </a:buClr>
              <a:buSzPct val="75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400"/>
              </a:spcBef>
              <a:buClr>
                <a:srgbClr val="9FC3E3"/>
              </a:buClr>
              <a:buSzPct val="75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accent1"/>
              </a:buClr>
              <a:buSzPct val="75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4953000" y="3995737"/>
            <a:ext cx="3108960" cy="21478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14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None/>
              <a:defRPr sz="12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1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180"/>
              </a:spcBef>
              <a:buClr>
                <a:srgbClr val="9FC3E3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accent1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180"/>
              </a:spcBef>
              <a:buClr>
                <a:srgbClr val="9FC3E3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accent1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84" name="Shape 184"/>
          <p:cNvSpPr txBox="1">
            <a:spLocks noGrp="1"/>
          </p:cNvSpPr>
          <p:nvPr>
            <p:ph type="dt" idx="10"/>
          </p:nvPr>
        </p:nvSpPr>
        <p:spPr>
          <a:xfrm>
            <a:off x="7391399" y="6423585"/>
            <a:ext cx="153744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ct val="127272"/>
              <a:buNone/>
              <a:defRPr sz="11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ftr" idx="11"/>
          </p:nvPr>
        </p:nvSpPr>
        <p:spPr>
          <a:xfrm>
            <a:off x="4191000" y="6423585"/>
            <a:ext cx="30051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27272"/>
              <a:buNone/>
              <a:defRPr sz="11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‹#›</a:t>
            </a:fld>
            <a:endParaRPr lang="en-US" sz="14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87" name="Shape 187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C3E3"/>
              </a:buClr>
              <a:buSzPct val="100000"/>
              <a:buFont typeface="Rockwell"/>
              <a:buNone/>
            </a:pPr>
            <a:r>
              <a:rPr lang="en-US" sz="2400" b="1" i="0" u="none" strike="noStrike" cap="none">
                <a:solidFill>
                  <a:srgbClr val="9FC3E3"/>
                </a:solidFill>
                <a:latin typeface="Rockwell"/>
                <a:ea typeface="Rockwell"/>
                <a:cs typeface="Rockwell"/>
                <a:sym typeface="Rockwell"/>
              </a:rPr>
              <a:t>+ </a:t>
            </a:r>
          </a:p>
        </p:txBody>
      </p:sp>
      <p:sp>
        <p:nvSpPr>
          <p:cNvPr id="188" name="Shape 188"/>
          <p:cNvSpPr>
            <a:spLocks noGrp="1"/>
          </p:cNvSpPr>
          <p:nvPr>
            <p:ph type="pic" idx="3"/>
          </p:nvPr>
        </p:nvSpPr>
        <p:spPr>
          <a:xfrm>
            <a:off x="277905" y="228600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228600" algn="l" rtl="0">
              <a:spcBef>
                <a:spcPts val="2000"/>
              </a:spcBef>
              <a:buClr>
                <a:schemeClr val="accent1"/>
              </a:buClr>
              <a:buSzPct val="75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685800" marR="0" lvl="2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914400" marR="0" lvl="3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143000" marR="0" lvl="4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377950" marR="0" lvl="5" indent="-149225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603375" marR="0" lvl="6" indent="-146050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1830388" marR="0" lvl="7" indent="-144463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057400" marR="0" lvl="8" indent="-142875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89" name="Shape 189"/>
          <p:cNvSpPr>
            <a:spLocks noGrp="1"/>
          </p:cNvSpPr>
          <p:nvPr>
            <p:ph type="pic" idx="4"/>
          </p:nvPr>
        </p:nvSpPr>
        <p:spPr>
          <a:xfrm>
            <a:off x="2460625" y="228600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228600" algn="l" rtl="0">
              <a:spcBef>
                <a:spcPts val="2000"/>
              </a:spcBef>
              <a:buClr>
                <a:schemeClr val="accent1"/>
              </a:buClr>
              <a:buSzPct val="75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685800" marR="0" lvl="2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914400" marR="0" lvl="3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143000" marR="0" lvl="4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377950" marR="0" lvl="5" indent="-149225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603375" marR="0" lvl="6" indent="-146050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1830388" marR="0" lvl="7" indent="-144463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057400" marR="0" lvl="8" indent="-142875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Vertical Text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92" name="Shape 192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C3E3"/>
              </a:buClr>
              <a:buSzPct val="100000"/>
              <a:buFont typeface="Rockwell"/>
              <a:buNone/>
            </a:pPr>
            <a:r>
              <a:rPr lang="en-US" sz="3600" b="1" i="0" u="none" strike="noStrike" cap="none">
                <a:solidFill>
                  <a:srgbClr val="9FC3E3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SzPct val="100000"/>
              <a:buFont typeface="Rockwell"/>
              <a:buNone/>
              <a:defRPr sz="36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 rot="5400000">
            <a:off x="2204149" y="275525"/>
            <a:ext cx="4144963" cy="75563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133350" algn="l" rtl="0">
              <a:spcBef>
                <a:spcPts val="20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685800" marR="0" lvl="2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914400" marR="0" lvl="3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143000" marR="0" lvl="4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377950" marR="0" lvl="5" indent="-149225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603375" marR="0" lvl="6" indent="-146050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1830388" marR="0" lvl="7" indent="-144463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057400" marR="0" lvl="8" indent="-142875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ct val="127272"/>
              <a:buNone/>
              <a:defRPr sz="11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27272"/>
              <a:buNone/>
              <a:defRPr sz="11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97" name="Shape 197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‹#›</a:t>
            </a:fld>
            <a:endParaRPr lang="en-US" sz="14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SzPct val="100000"/>
              <a:buFont typeface="Rockwell"/>
              <a:buNone/>
              <a:defRPr sz="36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133350" algn="l" rtl="0">
              <a:spcBef>
                <a:spcPts val="20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685800" marR="0" lvl="2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914400" marR="0" lvl="3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143000" marR="0" lvl="4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377950" marR="0" lvl="5" indent="-149225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603375" marR="0" lvl="6" indent="-146050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1830388" marR="0" lvl="7" indent="-144463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057400" marR="0" lvl="8" indent="-142875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ct val="127272"/>
              <a:buNone/>
              <a:defRPr sz="11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27272"/>
              <a:buNone/>
              <a:defRPr sz="11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‹#›</a:t>
            </a:fld>
            <a:endParaRPr lang="en-US" sz="14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3" name="Shape 33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C3E3"/>
              </a:buClr>
              <a:buSzPct val="100000"/>
              <a:buFont typeface="Rockwell"/>
              <a:buNone/>
            </a:pPr>
            <a:r>
              <a:rPr lang="en-US" sz="3600" b="1" i="0" u="none" strike="noStrike" cap="none">
                <a:solidFill>
                  <a:srgbClr val="9FC3E3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</a:p>
        </p:txBody>
      </p:sp>
      <p:sp>
        <p:nvSpPr>
          <p:cNvPr id="34" name="Shape 34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tical Title and Text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 rot="5400000">
            <a:off x="5750720" y="3199794"/>
            <a:ext cx="5171422" cy="68131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SzPct val="100000"/>
              <a:buFont typeface="Rockwell"/>
              <a:buNone/>
              <a:defRPr sz="36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 rot="5400000">
            <a:off x="1293765" y="122191"/>
            <a:ext cx="5184869" cy="685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133350" algn="l" rtl="0">
              <a:spcBef>
                <a:spcPts val="20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685800" marR="0" lvl="2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914400" marR="0" lvl="3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143000" marR="0" lvl="4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377950" marR="0" lvl="5" indent="-149225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603375" marR="0" lvl="6" indent="-146050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1830388" marR="0" lvl="7" indent="-144463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057400" marR="0" lvl="8" indent="-142875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ct val="127272"/>
              <a:buNone/>
              <a:defRPr sz="11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203" name="Shape 203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27272"/>
              <a:buNone/>
              <a:defRPr sz="11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204" name="Shape 204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‹#›</a:t>
            </a:fld>
            <a:endParaRPr lang="en-US" sz="14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05" name="Shape 205"/>
          <p:cNvSpPr txBox="1"/>
          <p:nvPr/>
        </p:nvSpPr>
        <p:spPr>
          <a:xfrm rot="-5400000">
            <a:off x="8593111" y="561668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C3E3"/>
              </a:buClr>
              <a:buSzPct val="100000"/>
              <a:buFont typeface="Rockwell"/>
              <a:buNone/>
            </a:pPr>
            <a:r>
              <a:rPr lang="en-US" sz="3600" b="1" i="0" u="none" strike="noStrike" cap="none">
                <a:solidFill>
                  <a:srgbClr val="9FC3E3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7" name="Shape 3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C3E3"/>
              </a:buClr>
              <a:buSzPct val="100000"/>
              <a:buFont typeface="Rockwell"/>
              <a:buNone/>
            </a:pPr>
            <a:r>
              <a:rPr lang="en-US" sz="3600" b="1" i="0" u="none" strike="noStrike" cap="none">
                <a:solidFill>
                  <a:srgbClr val="9FC3E3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SzPct val="100000"/>
              <a:buFont typeface="Rockwell"/>
              <a:buNone/>
              <a:defRPr sz="36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ct val="127272"/>
              <a:buNone/>
              <a:defRPr sz="11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27272"/>
              <a:buNone/>
              <a:defRPr sz="11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‹#›</a:t>
            </a:fld>
            <a:endParaRPr lang="en-US" sz="14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ct val="127272"/>
              <a:buNone/>
              <a:defRPr sz="11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27272"/>
              <a:buNone/>
              <a:defRPr sz="11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‹#›</a:t>
            </a:fld>
            <a:endParaRPr lang="en-US" sz="14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9" name="Shape 4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0" name="Shape 50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C3E3"/>
              </a:buClr>
              <a:buSzPct val="100000"/>
              <a:buFont typeface="Rockwell"/>
              <a:buNone/>
            </a:pPr>
            <a:r>
              <a:rPr lang="en-US" sz="3600" b="1" i="0" u="none" strike="noStrike" cap="none">
                <a:solidFill>
                  <a:srgbClr val="9FC3E3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SzPct val="100000"/>
              <a:buFont typeface="Rockwell"/>
              <a:buNone/>
              <a:defRPr sz="36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142875" algn="l" rtl="0">
              <a:spcBef>
                <a:spcPts val="20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685800" marR="0" lvl="2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914400" marR="0" lvl="3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143000" marR="0" lvl="4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377950" marR="0" lvl="5" indent="-149225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603375" marR="0" lvl="6" indent="-146050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1830388" marR="0" lvl="7" indent="-144463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057400" marR="0" lvl="8" indent="-142875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399878" y="1985963"/>
            <a:ext cx="3657600" cy="4140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142875" algn="l" rtl="0">
              <a:spcBef>
                <a:spcPts val="20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685800" marR="0" lvl="2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914400" marR="0" lvl="3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143000" marR="0" lvl="4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377950" marR="0" lvl="5" indent="-149225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603375" marR="0" lvl="6" indent="-146050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1830388" marR="0" lvl="7" indent="-144463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057400" marR="0" lvl="8" indent="-142875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ct val="127272"/>
              <a:buNone/>
              <a:defRPr sz="11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27272"/>
              <a:buNone/>
              <a:defRPr sz="11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‹#›</a:t>
            </a:fld>
            <a:endParaRPr lang="en-US" sz="14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above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SzPct val="100000"/>
              <a:buFont typeface="Rockwell"/>
              <a:buNone/>
              <a:defRPr sz="26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59" name="Shape 59"/>
          <p:cNvSpPr>
            <a:spLocks noGrp="1"/>
          </p:cNvSpPr>
          <p:nvPr>
            <p:ph type="pic" idx="2"/>
          </p:nvPr>
        </p:nvSpPr>
        <p:spPr>
          <a:xfrm>
            <a:off x="277905" y="228600"/>
            <a:ext cx="6378389" cy="418795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000"/>
              </a:spcBef>
              <a:buClr>
                <a:schemeClr val="accent1"/>
              </a:buClr>
              <a:buSzPct val="75000"/>
              <a:buFont typeface="Noto Sans Symbols"/>
              <a:buNone/>
              <a:defRPr sz="32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None/>
              <a:defRPr sz="2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400"/>
              </a:spcBef>
              <a:buClr>
                <a:srgbClr val="9FC3E3"/>
              </a:buClr>
              <a:buSzPct val="75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accent1"/>
              </a:buClr>
              <a:buSzPct val="75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400"/>
              </a:spcBef>
              <a:buClr>
                <a:srgbClr val="9FC3E3"/>
              </a:buClr>
              <a:buSzPct val="75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accent1"/>
              </a:buClr>
              <a:buSzPct val="75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506505" y="5257799"/>
            <a:ext cx="6191157" cy="885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00"/>
              </a:spcBef>
              <a:buClr>
                <a:schemeClr val="accent1"/>
              </a:buClr>
              <a:buSzPct val="75000"/>
              <a:buFont typeface="Noto Sans Symbols"/>
              <a:buNone/>
              <a:defRPr sz="14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None/>
              <a:defRPr sz="12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1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180"/>
              </a:spcBef>
              <a:buClr>
                <a:srgbClr val="9FC3E3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accent1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180"/>
              </a:spcBef>
              <a:buClr>
                <a:srgbClr val="9FC3E3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accent1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ct val="127272"/>
              <a:buNone/>
              <a:defRPr sz="11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27272"/>
              <a:buNone/>
              <a:defRPr sz="11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‹#›</a:t>
            </a:fld>
            <a:endParaRPr lang="en-US" sz="14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4" name="Shape 64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5" name="Shape 65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6" name="Shape 66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C3E3"/>
              </a:buClr>
              <a:buSzPct val="100000"/>
              <a:buFont typeface="Rockwell"/>
              <a:buNone/>
            </a:pPr>
            <a:r>
              <a:rPr lang="en-US" sz="2400" b="1" i="0" u="none" strike="noStrike" cap="none">
                <a:solidFill>
                  <a:srgbClr val="9FC3E3"/>
                </a:solidFill>
                <a:latin typeface="Rockwell"/>
                <a:ea typeface="Rockwell"/>
                <a:cs typeface="Rockwell"/>
                <a:sym typeface="Rockwell"/>
              </a:rPr>
              <a:t>+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, Alt.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SzPct val="100000"/>
              <a:buFont typeface="Rockwell"/>
              <a:buNone/>
              <a:defRPr sz="36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133350" algn="l" rtl="0">
              <a:spcBef>
                <a:spcPts val="20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685800" marR="0" lvl="2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914400" marR="0" lvl="3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143000" marR="0" lvl="4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377950" marR="0" lvl="5" indent="-149225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603375" marR="0" lvl="6" indent="-146050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1830388" marR="0" lvl="7" indent="-144463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057400" marR="0" lvl="8" indent="-142875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ct val="127272"/>
              <a:buNone/>
              <a:defRPr sz="11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27272"/>
              <a:buNone/>
              <a:defRPr sz="11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‹#›</a:t>
            </a:fld>
            <a:endParaRPr lang="en-US" sz="14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4" name="Shape 74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C3E3"/>
              </a:buClr>
              <a:buSzPct val="100000"/>
              <a:buFont typeface="Rockwell"/>
              <a:buNone/>
            </a:pPr>
            <a:r>
              <a:rPr lang="en-US" sz="3600" b="1" i="0" u="none" strike="noStrike" cap="none">
                <a:solidFill>
                  <a:srgbClr val="9FC3E3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2"/>
          </p:nvPr>
        </p:nvSpPr>
        <p:spPr>
          <a:xfrm>
            <a:off x="498518" y="1129553"/>
            <a:ext cx="7558960" cy="77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000"/>
              </a:spcBef>
              <a:buClr>
                <a:schemeClr val="accent1"/>
              </a:buClr>
              <a:buSzPct val="75000"/>
              <a:buFont typeface="Noto Sans Symbols"/>
              <a:buNone/>
              <a:defRPr sz="24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None/>
              <a:defRPr sz="12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1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180"/>
              </a:spcBef>
              <a:buClr>
                <a:srgbClr val="9FC3E3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accent1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180"/>
              </a:spcBef>
              <a:buClr>
                <a:srgbClr val="9FC3E3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accent1"/>
              </a:buClr>
              <a:buSzPct val="750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2 Pictures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SzPct val="100000"/>
              <a:buFont typeface="Rockwell"/>
              <a:buNone/>
              <a:defRPr sz="28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00"/>
              </a:spcBef>
              <a:buClr>
                <a:schemeClr val="accent1"/>
              </a:buClr>
              <a:buSzPct val="750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ctr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ctr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ctr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ctr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ctr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ctr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4800600" y="6425640"/>
            <a:ext cx="1232647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27272"/>
              <a:buNone/>
              <a:defRPr sz="11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6311153" y="6425640"/>
            <a:ext cx="2617694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ct val="127272"/>
              <a:buNone/>
              <a:defRPr sz="1100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1" name="Shape 81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4" name="Shape 84"/>
          <p:cNvSpPr>
            <a:spLocks noGrp="1"/>
          </p:cNvSpPr>
          <p:nvPr>
            <p:ph type="pic" idx="2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228600" algn="l" rtl="0">
              <a:spcBef>
                <a:spcPts val="2000"/>
              </a:spcBef>
              <a:buClr>
                <a:schemeClr val="accent1"/>
              </a:buClr>
              <a:buSzPct val="75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685800" marR="0" lvl="2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914400" marR="0" lvl="3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143000" marR="0" lvl="4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377950" marR="0" lvl="5" indent="-149225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603375" marR="0" lvl="6" indent="-146050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1830388" marR="0" lvl="7" indent="-144463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057400" marR="0" lvl="8" indent="-142875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idx="3"/>
          </p:nvPr>
        </p:nvSpPr>
        <p:spPr>
          <a:xfrm>
            <a:off x="6802438" y="2377440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228600" algn="l" rtl="0">
              <a:spcBef>
                <a:spcPts val="2000"/>
              </a:spcBef>
              <a:buClr>
                <a:schemeClr val="accent1"/>
              </a:buClr>
              <a:buSzPct val="75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685800" marR="0" lvl="2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914400" marR="0" lvl="3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143000" marR="0" lvl="4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377950" marR="0" lvl="5" indent="-149225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603375" marR="0" lvl="6" indent="-146050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1830388" marR="0" lvl="7" indent="-144463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057400" marR="0" lvl="8" indent="-142875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4"/>
          </p:nvPr>
        </p:nvSpPr>
        <p:spPr>
          <a:xfrm>
            <a:off x="857250" y="1779494"/>
            <a:ext cx="3086100" cy="204090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4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171450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2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685800" marR="0" lvl="2" indent="-1809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914400" marR="0" lvl="3" indent="-185737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143000" marR="0" lvl="4" indent="-185737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9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377950" marR="0" lvl="5" indent="-149225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603375" marR="0" lvl="6" indent="-146050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1830388" marR="0" lvl="7" indent="-144463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057400" marR="0" lvl="8" indent="-142875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C3E3"/>
              </a:buClr>
              <a:buSzPct val="100000"/>
              <a:buFont typeface="Rockwell"/>
              <a:buNone/>
            </a:pPr>
            <a:r>
              <a:rPr lang="en-US" sz="5400" b="1" i="0" u="none" strike="noStrike" cap="none">
                <a:solidFill>
                  <a:srgbClr val="9FC3E3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SzPct val="100000"/>
              <a:buFont typeface="Rockwell"/>
              <a:buNone/>
              <a:defRPr sz="3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00"/>
              </a:spcBef>
              <a:buClr>
                <a:schemeClr val="accent1"/>
              </a:buClr>
              <a:buSzPct val="750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9FC3E3"/>
              </a:buClr>
              <a:buSzPct val="750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280"/>
              </a:spcBef>
              <a:buClr>
                <a:schemeClr val="accent1"/>
              </a:buClr>
              <a:buSzPct val="750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9FC3E3"/>
              </a:buClr>
              <a:buSzPct val="750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280"/>
              </a:spcBef>
              <a:buClr>
                <a:schemeClr val="accent1"/>
              </a:buClr>
              <a:buSzPct val="750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658906" y="6248774"/>
            <a:ext cx="1474694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27272"/>
              <a:buNone/>
              <a:defRPr sz="11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2286000" y="6248774"/>
            <a:ext cx="5638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27272"/>
              <a:buNone/>
              <a:defRPr sz="11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305800" y="624877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‹#›</a:t>
            </a:fld>
            <a:endParaRPr lang="en-US" sz="14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95" name="Shape 95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C3E3"/>
              </a:buClr>
              <a:buSzPct val="100000"/>
              <a:buFont typeface="Rockwell"/>
              <a:buNone/>
            </a:pPr>
            <a:r>
              <a:rPr lang="en-US" sz="4000" b="1" i="0" u="none" strike="noStrike" cap="none">
                <a:solidFill>
                  <a:srgbClr val="9FC3E3"/>
                </a:solidFill>
                <a:latin typeface="Rockwell"/>
                <a:ea typeface="Rockwell"/>
                <a:cs typeface="Rockwell"/>
                <a:sym typeface="Rockwell"/>
              </a:rPr>
              <a:t>+</a:t>
            </a:r>
          </a:p>
        </p:txBody>
      </p:sp>
      <p:sp>
        <p:nvSpPr>
          <p:cNvPr id="96" name="Shape 96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SzPct val="100000"/>
              <a:buFont typeface="Rockwell"/>
              <a:buNone/>
              <a:defRPr sz="36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133350" algn="l" rtl="0">
              <a:spcBef>
                <a:spcPts val="20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685800" marR="0" lvl="2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914400" marR="0" lvl="3" indent="-142875" algn="l" rtl="0">
              <a:spcBef>
                <a:spcPts val="60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143000" marR="0" lvl="4" indent="-142875" algn="l" rtl="0">
              <a:spcBef>
                <a:spcPts val="60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1377950" marR="0" lvl="5" indent="-149225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1603375" marR="0" lvl="6" indent="-146050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1830388" marR="0" lvl="7" indent="-144463" algn="l" rtl="0">
              <a:spcBef>
                <a:spcPts val="360"/>
              </a:spcBef>
              <a:buClr>
                <a:srgbClr val="9FC3E3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2057400" marR="0" lvl="8" indent="-142875" algn="l" rtl="0">
              <a:spcBef>
                <a:spcPts val="360"/>
              </a:spcBef>
              <a:buClr>
                <a:schemeClr val="accent1"/>
              </a:buClr>
              <a:buSzPct val="7500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SzPct val="127272"/>
              <a:buNone/>
              <a:defRPr sz="11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SzPct val="127272"/>
              <a:buNone/>
              <a:defRPr sz="11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457200" marR="0" lvl="1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914400" marR="0" lvl="2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371600" marR="0" lvl="3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1828800" marR="0" lvl="4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286000" marR="0" lvl="5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2743200" marR="0" lvl="6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200400" marR="0" lvl="7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3657600" marR="0" lvl="8" indent="0" algn="l" rtl="0">
              <a:spcBef>
                <a:spcPts val="0"/>
              </a:spcBef>
              <a:buSzPct val="77777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‹#›</a:t>
            </a:fld>
            <a:endParaRPr lang="en-US" sz="14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wXwkKjSnkURzKIzbUCYWQy0HX7XJdUnZcZw3YiW4NIY/edit" TargetMode="External"/><Relationship Id="rId4" Type="http://schemas.openxmlformats.org/officeDocument/2006/relationships/hyperlink" Target="https://docs.google.com/document/d/1UvW57Hg3bJ7i_bF7LZl6aI9MwVHfx0tJ1-BsaFr43eE/edit" TargetMode="External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/>
        </p:nvSpPr>
        <p:spPr>
          <a:xfrm>
            <a:off x="6710441" y="3044256"/>
            <a:ext cx="2184000" cy="769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ckwell"/>
              <a:buNone/>
            </a:pPr>
            <a:r>
              <a:rPr lang="en-US" sz="1800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rPr>
              <a:t>Subject: </a:t>
            </a:r>
          </a:p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Rockwell"/>
              <a:buNone/>
            </a:pPr>
            <a:r>
              <a:rPr lang="en-US" sz="1800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rPr>
              <a:t>Social Studies/ History classroom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854223" y="4881550"/>
            <a:ext cx="7878000" cy="800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Ariela</a:t>
            </a:r>
            <a:r>
              <a:rPr lang="en-US" sz="2800" b="1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Rothstein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(now) Instructional and Professional Development Coach,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San Francisco Unified School District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4381521" y="4866799"/>
            <a:ext cx="481222" cy="76944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|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409864" y="809365"/>
            <a:ext cx="3949592" cy="31700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0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QFT in the classroom as a ‘primer’ for difficult reading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4660491" y="2820031"/>
            <a:ext cx="1902542" cy="92333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Context: Brooklyn public transfer high school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2010-2017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xfrm>
            <a:off x="380555" y="2571750"/>
            <a:ext cx="3255300" cy="11619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Literacy Strategy: Priming students to read a difficult text</a:t>
            </a:r>
          </a:p>
        </p:txBody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3909500" y="273050"/>
            <a:ext cx="5234400" cy="5853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Why a pre-reading strategy?</a:t>
            </a:r>
          </a:p>
          <a:p>
            <a:pPr marL="457200" lvl="0" indent="-314325" rtl="0">
              <a:spcBef>
                <a:spcPts val="0"/>
              </a:spcBef>
              <a:spcAft>
                <a:spcPts val="0"/>
              </a:spcAft>
              <a:buSzPct val="75000"/>
            </a:pPr>
            <a:r>
              <a:rPr lang="en-US"/>
              <a:t>Increasing background knowledge or assessing interest in the topic ahead of time increases engagement and perseverance prior to reading a difficult text</a:t>
            </a:r>
          </a:p>
          <a:p>
            <a:pPr marL="457200" lvl="0" indent="-314325" rtl="0">
              <a:spcBef>
                <a:spcPts val="0"/>
              </a:spcBef>
              <a:buSzPct val="75000"/>
            </a:pPr>
            <a:r>
              <a:rPr lang="en-US"/>
              <a:t>There’s a big focus in Common Core and state standards on reading grade-level appropriate materials - often not reflecting the reality of the reading level range in the classroom. Then, there’s pressure to differentiate to every student’s reading level - not reflecting the reality of a teacher’s workday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US"/>
              <a:t>So What?</a:t>
            </a:r>
          </a:p>
          <a:p>
            <a:pPr marL="457200" lvl="0" indent="-314325">
              <a:spcBef>
                <a:spcPts val="0"/>
              </a:spcBef>
              <a:buSzPct val="75000"/>
            </a:pPr>
            <a:r>
              <a:rPr lang="en-US"/>
              <a:t>QFT is an excellent strategy for a differentiated, critical thinking method for priming students for a challenging reading</a:t>
            </a:r>
          </a:p>
        </p:txBody>
      </p:sp>
      <p:sp>
        <p:nvSpPr>
          <p:cNvPr id="223" name="Shape 223"/>
          <p:cNvSpPr txBox="1">
            <a:spLocks noGrp="1"/>
          </p:cNvSpPr>
          <p:nvPr>
            <p:ph type="body" idx="2"/>
          </p:nvPr>
        </p:nvSpPr>
        <p:spPr>
          <a:xfrm>
            <a:off x="381093" y="3733800"/>
            <a:ext cx="3255300" cy="2392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400" cy="1116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Other topics to possibly discuss...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0" y="1206975"/>
            <a:ext cx="8780100" cy="2351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QFT  in Project Based Learning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QFT for adults: in organizing contexts (prioritizing goals/action steps/next steps)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QFT across a unit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The penultimate step: Creative ways for social studies teachers to ask students to prioritize their questions in order to…</a:t>
            </a: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address multiple perspectives</a:t>
            </a: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analyze their questions for biases</a:t>
            </a: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learn skills about ‘thinking like a historian’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400"/>
              <a:t>How to ‘grade’ the QFT , or strategies for getting admin support for QFT usage across classrooms</a:t>
            </a:r>
          </a:p>
          <a:p>
            <a:pPr marL="457200" lvl="0" indent="-381000">
              <a:spcBef>
                <a:spcPts val="0"/>
              </a:spcBef>
              <a:buSzPct val="100000"/>
            </a:pPr>
            <a:r>
              <a:rPr lang="en-US" sz="2400"/>
              <a:t>QFT’s trifold value as a pedagogical-, classroom management-, and content-level- strategy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400" cy="1116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Example 1: Beginning a course</a:t>
            </a: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498517" y="1985963"/>
            <a:ext cx="7569300" cy="1965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Prompt: Being Young, Muslim and Arab in America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(title of book by Moustafa Bayoumi)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/>
          </a:p>
        </p:txBody>
      </p:sp>
      <p:pic>
        <p:nvPicPr>
          <p:cNvPr id="238" name="Shape 2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96525" y="3208788"/>
            <a:ext cx="1687606" cy="26013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4171575" y="484100"/>
            <a:ext cx="5477700" cy="1116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Student questions</a:t>
            </a:r>
          </a:p>
        </p:txBody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167199" y="347925"/>
            <a:ext cx="3913200" cy="1965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Group A</a:t>
            </a:r>
            <a:r>
              <a:rPr lang="en-US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(2013)</a:t>
            </a:r>
          </a:p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Why do Arabs pray 7 times a day?</a:t>
            </a:r>
          </a:p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Why do Arabs own cornerstores?</a:t>
            </a:r>
          </a:p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[o-&gt;c] Do all Arabs own a corner store?</a:t>
            </a:r>
          </a:p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Why do female Muslims wear head scarves?</a:t>
            </a:r>
          </a:p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Why do Arabs have long hair?</a:t>
            </a:r>
          </a:p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Why do they come to the US?</a:t>
            </a:r>
          </a:p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[o-&gt;c]Do you find the US to have better opportunities?</a:t>
            </a:r>
          </a:p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Why do they have so many kids?</a:t>
            </a:r>
          </a:p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Why do they cut the little girls’ hair?</a:t>
            </a:r>
          </a:p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Why do Muslims believe in a different God?</a:t>
            </a:r>
          </a:p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Why don’t Muslims eat pork?</a:t>
            </a:r>
          </a:p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Why does everyone go to jail and become Muslim?</a:t>
            </a:r>
          </a:p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Why did they really blow up the World Trade Center?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2"/>
          </p:nvPr>
        </p:nvSpPr>
        <p:spPr>
          <a:xfrm>
            <a:off x="4080398" y="1985984"/>
            <a:ext cx="5369400" cy="3670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Fall 2015</a:t>
            </a: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(post-Trump mentioning Muslim ban)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Did you know the US see you as terrorists?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Did you know Trump about to ban most of your beliefs?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What’s your side of the story about the terrorists attacks?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you have a side of the story?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400" cy="1116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Example 2: In the middle of a unit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498517" y="1985963"/>
            <a:ext cx="7569300" cy="1965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Iranian History 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Rationale: </a:t>
            </a:r>
          </a:p>
          <a:p>
            <a:pPr marL="457200" lvl="0" indent="-314325" rtl="0">
              <a:spcBef>
                <a:spcPts val="0"/>
              </a:spcBef>
              <a:spcAft>
                <a:spcPts val="0"/>
              </a:spcAft>
              <a:buSzPct val="75000"/>
            </a:pPr>
            <a:r>
              <a:rPr lang="en-US"/>
              <a:t>very difficult to find easier sources</a:t>
            </a:r>
          </a:p>
          <a:p>
            <a:pPr marL="457200" lvl="0" indent="-314325" rtl="0">
              <a:spcBef>
                <a:spcPts val="0"/>
              </a:spcBef>
              <a:spcAft>
                <a:spcPts val="0"/>
              </a:spcAft>
              <a:buSzPct val="75000"/>
            </a:pPr>
            <a:r>
              <a:rPr lang="en-US"/>
              <a:t>topic was engaging, text complexity level was high</a:t>
            </a:r>
          </a:p>
          <a:p>
            <a:pPr marL="914400" lvl="1" indent="-314325">
              <a:spcBef>
                <a:spcPts val="0"/>
              </a:spcBef>
              <a:buSzPct val="75000"/>
            </a:pPr>
            <a:r>
              <a:rPr lang="en-US"/>
              <a:t>Tobacco Boycotts in Iran, 1891-92</a:t>
            </a:r>
          </a:p>
        </p:txBody>
      </p:sp>
      <p:sp>
        <p:nvSpPr>
          <p:cNvPr id="254" name="Shape 254"/>
          <p:cNvSpPr txBox="1">
            <a:spLocks noGrp="1"/>
          </p:cNvSpPr>
          <p:nvPr>
            <p:ph type="body" idx="2"/>
          </p:nvPr>
        </p:nvSpPr>
        <p:spPr>
          <a:xfrm>
            <a:off x="498517" y="4164965"/>
            <a:ext cx="7569300" cy="1965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Two full days of QFT prior to the reading.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400" cy="1116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Question foci</a:t>
            </a:r>
          </a:p>
        </p:txBody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498525" y="1985993"/>
            <a:ext cx="7569300" cy="4981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Question Focus 1:</a:t>
            </a:r>
          </a:p>
          <a:p>
            <a:pPr marL="0" marR="0" lvl="0" indent="-6985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i="1">
                <a:solidFill>
                  <a:srgbClr val="222222"/>
                </a:solidFill>
                <a:latin typeface="Palatino"/>
                <a:ea typeface="Palatino"/>
                <a:cs typeface="Palatino"/>
                <a:sym typeface="Palatino"/>
              </a:rPr>
              <a:t>As a result of British imperialism taking control of tobacco in Persia/Iran, Persians quit smoking in 1891. </a:t>
            </a:r>
          </a:p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STEP 1: Today, brainstorm for 3 minutes </a:t>
            </a:r>
            <a:r>
              <a:rPr lang="en-US" u="sng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on your own </a:t>
            </a:r>
            <a:r>
              <a:rPr lang="en-US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questions about the following statement.</a:t>
            </a:r>
          </a:p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b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Question Focus 2: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US" i="1">
                <a:solidFill>
                  <a:srgbClr val="222222"/>
                </a:solidFill>
                <a:latin typeface="Palatino"/>
                <a:ea typeface="Palatino"/>
                <a:cs typeface="Palatino"/>
                <a:sym typeface="Palatino"/>
              </a:rPr>
              <a:t>In 1890, the emperor (shah) of Iran gave the rights to all Iranian tobacco to a British company, in what is called a CONCESSION. </a:t>
            </a:r>
            <a:r>
              <a:rPr lang="en-US" i="1">
                <a:solidFill>
                  <a:srgbClr val="292929"/>
                </a:solidFill>
                <a:latin typeface="Palatino"/>
                <a:ea typeface="Palatino"/>
                <a:cs typeface="Palatino"/>
                <a:sym typeface="Palatino"/>
              </a:rPr>
              <a:t> Iranian farmers would now have to sell their tobacco to the British company and then buy it back again to use. </a:t>
            </a:r>
            <a:r>
              <a:rPr lang="en-US" i="1">
                <a:solidFill>
                  <a:srgbClr val="222222"/>
                </a:solidFill>
                <a:latin typeface="Palatino"/>
                <a:ea typeface="Palatino"/>
                <a:cs typeface="Palatino"/>
                <a:sym typeface="Palatino"/>
              </a:rPr>
              <a:t>In response, Iranians quit smoking (boycotted tobacco). </a:t>
            </a:r>
          </a:p>
          <a:p>
            <a:pPr marL="0" lvl="0" indent="0" rtl="0">
              <a:spcBef>
                <a:spcPts val="0"/>
              </a:spcBef>
              <a:buNone/>
            </a:pPr>
            <a:endParaRPr i="1">
              <a:solidFill>
                <a:srgbClr val="222222"/>
              </a:solidFill>
              <a:latin typeface="Palatino"/>
              <a:ea typeface="Palatino"/>
              <a:cs typeface="Palatino"/>
              <a:sym typeface="Palatino"/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en-US" i="1" u="sng">
                <a:solidFill>
                  <a:schemeClr val="hlink"/>
                </a:solidFill>
                <a:latin typeface="Palatino"/>
                <a:ea typeface="Palatino"/>
                <a:cs typeface="Palatino"/>
                <a:sym typeface="Palatino"/>
                <a:hlinkClick r:id="rId3"/>
              </a:rPr>
              <a:t>Link to Student Handout</a:t>
            </a:r>
          </a:p>
          <a:p>
            <a:pPr marL="0" lvl="0" indent="0" rtl="0">
              <a:spcBef>
                <a:spcPts val="0"/>
              </a:spcBef>
              <a:buNone/>
            </a:pPr>
            <a:endParaRPr i="1">
              <a:solidFill>
                <a:srgbClr val="222222"/>
              </a:solidFill>
              <a:latin typeface="Palatino"/>
              <a:ea typeface="Palatino"/>
              <a:cs typeface="Palatino"/>
              <a:sym typeface="Palatino"/>
            </a:endParaRPr>
          </a:p>
          <a:p>
            <a:pPr marL="0" lvl="0" indent="-6985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i="1" u="sng">
                <a:solidFill>
                  <a:schemeClr val="hlink"/>
                </a:solidFill>
                <a:latin typeface="Palatino"/>
                <a:ea typeface="Palatino"/>
                <a:cs typeface="Palatino"/>
                <a:sym typeface="Palatino"/>
                <a:hlinkClick r:id="rId4"/>
              </a:rPr>
              <a:t>Cause and Effect Version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Elemental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577</Words>
  <Application>Microsoft Macintosh PowerPoint</Application>
  <PresentationFormat>On-screen Show (4:3)</PresentationFormat>
  <Paragraphs>73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Cambria</vt:lpstr>
      <vt:lpstr>Noto Sans Symbols</vt:lpstr>
      <vt:lpstr>Palatino</vt:lpstr>
      <vt:lpstr>Rockwell</vt:lpstr>
      <vt:lpstr>Arial</vt:lpstr>
      <vt:lpstr>Advantage</vt:lpstr>
      <vt:lpstr>PowerPoint Presentation</vt:lpstr>
      <vt:lpstr>Literacy Strategy: Priming students to read a difficult text</vt:lpstr>
      <vt:lpstr>Other topics to possibly discuss...</vt:lpstr>
      <vt:lpstr>Example 1: Beginning a course</vt:lpstr>
      <vt:lpstr>Student questions</vt:lpstr>
      <vt:lpstr>Example 2: In the middle of a unit</vt:lpstr>
      <vt:lpstr>Question foci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1</cp:revision>
  <dcterms:modified xsi:type="dcterms:W3CDTF">2017-11-19T05:23:42Z</dcterms:modified>
</cp:coreProperties>
</file>