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9" r:id="rId2"/>
    <p:sldMasterId id="2147483706" r:id="rId3"/>
    <p:sldMasterId id="2147483724" r:id="rId4"/>
  </p:sldMasterIdLst>
  <p:notesMasterIdLst>
    <p:notesMasterId r:id="rId110"/>
  </p:notesMasterIdLst>
  <p:handoutMasterIdLst>
    <p:handoutMasterId r:id="rId111"/>
  </p:handoutMasterIdLst>
  <p:sldIdLst>
    <p:sldId id="567" r:id="rId5"/>
    <p:sldId id="566" r:id="rId6"/>
    <p:sldId id="272" r:id="rId7"/>
    <p:sldId id="562" r:id="rId8"/>
    <p:sldId id="568" r:id="rId9"/>
    <p:sldId id="274" r:id="rId10"/>
    <p:sldId id="275" r:id="rId11"/>
    <p:sldId id="383" r:id="rId12"/>
    <p:sldId id="372" r:id="rId13"/>
    <p:sldId id="371" r:id="rId14"/>
    <p:sldId id="374" r:id="rId15"/>
    <p:sldId id="571" r:id="rId16"/>
    <p:sldId id="378" r:id="rId17"/>
    <p:sldId id="550" r:id="rId18"/>
    <p:sldId id="288" r:id="rId19"/>
    <p:sldId id="563" r:id="rId20"/>
    <p:sldId id="572" r:id="rId21"/>
    <p:sldId id="573" r:id="rId22"/>
    <p:sldId id="574" r:id="rId23"/>
    <p:sldId id="293" r:id="rId24"/>
    <p:sldId id="575" r:id="rId25"/>
    <p:sldId id="295" r:id="rId26"/>
    <p:sldId id="296" r:id="rId27"/>
    <p:sldId id="576" r:id="rId28"/>
    <p:sldId id="577" r:id="rId29"/>
    <p:sldId id="299" r:id="rId30"/>
    <p:sldId id="578" r:id="rId31"/>
    <p:sldId id="301" r:id="rId32"/>
    <p:sldId id="302" r:id="rId33"/>
    <p:sldId id="303" r:id="rId34"/>
    <p:sldId id="305" r:id="rId35"/>
    <p:sldId id="306" r:id="rId36"/>
    <p:sldId id="307" r:id="rId37"/>
    <p:sldId id="623" r:id="rId38"/>
    <p:sldId id="580" r:id="rId39"/>
    <p:sldId id="310" r:id="rId40"/>
    <p:sldId id="311" r:id="rId41"/>
    <p:sldId id="313" r:id="rId42"/>
    <p:sldId id="386" r:id="rId43"/>
    <p:sldId id="581" r:id="rId44"/>
    <p:sldId id="319" r:id="rId45"/>
    <p:sldId id="583" r:id="rId46"/>
    <p:sldId id="584" r:id="rId47"/>
    <p:sldId id="585" r:id="rId48"/>
    <p:sldId id="499" r:id="rId49"/>
    <p:sldId id="587" r:id="rId50"/>
    <p:sldId id="588" r:id="rId51"/>
    <p:sldId id="589" r:id="rId52"/>
    <p:sldId id="596" r:id="rId53"/>
    <p:sldId id="420" r:id="rId54"/>
    <p:sldId id="592" r:id="rId55"/>
    <p:sldId id="593" r:id="rId56"/>
    <p:sldId id="551" r:id="rId57"/>
    <p:sldId id="552" r:id="rId58"/>
    <p:sldId id="553" r:id="rId59"/>
    <p:sldId id="554" r:id="rId60"/>
    <p:sldId id="555" r:id="rId61"/>
    <p:sldId id="556" r:id="rId62"/>
    <p:sldId id="557" r:id="rId63"/>
    <p:sldId id="558" r:id="rId64"/>
    <p:sldId id="559" r:id="rId65"/>
    <p:sldId id="560" r:id="rId66"/>
    <p:sldId id="561" r:id="rId67"/>
    <p:sldId id="322" r:id="rId68"/>
    <p:sldId id="565" r:id="rId69"/>
    <p:sldId id="368" r:id="rId70"/>
    <p:sldId id="369" r:id="rId71"/>
    <p:sldId id="597" r:id="rId72"/>
    <p:sldId id="598" r:id="rId73"/>
    <p:sldId id="599" r:id="rId74"/>
    <p:sldId id="600" r:id="rId75"/>
    <p:sldId id="601" r:id="rId76"/>
    <p:sldId id="530" r:id="rId77"/>
    <p:sldId id="544" r:id="rId78"/>
    <p:sldId id="602" r:id="rId79"/>
    <p:sldId id="605" r:id="rId80"/>
    <p:sldId id="515" r:id="rId81"/>
    <p:sldId id="606" r:id="rId82"/>
    <p:sldId id="607" r:id="rId83"/>
    <p:sldId id="608" r:id="rId84"/>
    <p:sldId id="609" r:id="rId85"/>
    <p:sldId id="610" r:id="rId86"/>
    <p:sldId id="611" r:id="rId87"/>
    <p:sldId id="537" r:id="rId88"/>
    <p:sldId id="538" r:id="rId89"/>
    <p:sldId id="612" r:id="rId90"/>
    <p:sldId id="540" r:id="rId91"/>
    <p:sldId id="613" r:id="rId92"/>
    <p:sldId id="522" r:id="rId93"/>
    <p:sldId id="615" r:id="rId94"/>
    <p:sldId id="524" r:id="rId95"/>
    <p:sldId id="616" r:id="rId96"/>
    <p:sldId id="547" r:id="rId97"/>
    <p:sldId id="617" r:id="rId98"/>
    <p:sldId id="549" r:id="rId99"/>
    <p:sldId id="481" r:id="rId100"/>
    <p:sldId id="482" r:id="rId101"/>
    <p:sldId id="618" r:id="rId102"/>
    <p:sldId id="492" r:id="rId103"/>
    <p:sldId id="494" r:id="rId104"/>
    <p:sldId id="404" r:id="rId105"/>
    <p:sldId id="620" r:id="rId106"/>
    <p:sldId id="621" r:id="rId107"/>
    <p:sldId id="622" r:id="rId108"/>
    <p:sldId id="388" r:id="rId109"/>
  </p:sldIdLst>
  <p:sldSz cx="12192000" cy="6858000"/>
  <p:notesSz cx="9294813" cy="7008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o O" initials="TO" lastIdx="2" clrIdx="0">
    <p:extLst/>
  </p:cmAuthor>
  <p:cmAuthor id="2" name="Katy Connolly" initials="" lastIdx="3" clrIdx="1"/>
  <p:cmAuthor id="3" name="Sarah Westbrook" initials="" lastIdx="2" clrIdx="2"/>
  <p:cmAuthor id="4" name="Sarah" initials=""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04" autoAdjust="0"/>
    <p:restoredTop sz="79201" autoAdjust="0"/>
  </p:normalViewPr>
  <p:slideViewPr>
    <p:cSldViewPr snapToGrid="0" snapToObjects="1">
      <p:cViewPr varScale="1">
        <p:scale>
          <a:sx n="37" d="100"/>
          <a:sy n="37" d="100"/>
        </p:scale>
        <p:origin x="67" y="6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17" d="100"/>
        <a:sy n="117"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commentAuthors" Target="commentAuthor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notesMaster" Target="notesMasters/notesMaster1.xml"/><Relationship Id="rId115"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4.jpeg"/></Relationships>
</file>

<file path=ppt/diagrams/_rels/data2.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400" b="0" dirty="0" smtClean="0">
              <a:latin typeface="Meiryo" panose="020B0604030504040204" pitchFamily="34" charset="-128"/>
              <a:cs typeface="Gill Sans"/>
            </a:rPr>
            <a:t>Closed-ended Questions</a:t>
          </a:r>
          <a:endParaRPr lang="en-US" sz="4400" b="0" dirty="0">
            <a:latin typeface="Meiryo" panose="020B0604030504040204" pitchFamily="34" charset="-128"/>
            <a:cs typeface="Gill Sans"/>
          </a:endParaRP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a:ln>
          <a:solidFill>
            <a:schemeClr val="accent4"/>
          </a:solidFill>
        </a:ln>
      </dgm:spPr>
      <dgm:t>
        <a:bodyPr/>
        <a:lstStyle/>
        <a:p>
          <a:r>
            <a:rPr lang="ja-JP" altLang="en-US" b="0" dirty="0" smtClean="0">
              <a:latin typeface="Meiryo" panose="020B0604030504040204" pitchFamily="34" charset="-128"/>
              <a:cs typeface="Gill Sans"/>
            </a:rPr>
            <a:t>長所</a:t>
          </a:r>
          <a:endParaRPr lang="en-US" b="0" dirty="0">
            <a:latin typeface="Meiryo" panose="020B0604030504040204" pitchFamily="34" charset="-128"/>
            <a:cs typeface="Gill Sans"/>
          </a:endParaRP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a:ln>
          <a:solidFill>
            <a:schemeClr val="accent1">
              <a:lumMod val="20000"/>
              <a:lumOff val="80000"/>
            </a:schemeClr>
          </a:solidFill>
        </a:ln>
      </dgm:spPr>
      <dgm:t>
        <a:bodyPr/>
        <a:lstStyle/>
        <a:p>
          <a:r>
            <a:rPr lang="ja-JP" altLang="en-US" b="0" dirty="0" smtClean="0">
              <a:latin typeface="Meiryo" panose="020B0604030504040204" pitchFamily="34" charset="-128"/>
              <a:cs typeface="Gill Sans"/>
            </a:rPr>
            <a:t>短所</a:t>
          </a:r>
          <a:r>
            <a:rPr lang="en-US" b="0" dirty="0" smtClean="0">
              <a:latin typeface="Meiryo" panose="020B0604030504040204" pitchFamily="34" charset="-128"/>
              <a:cs typeface="Gill Sans"/>
            </a:rPr>
            <a:t> </a:t>
          </a:r>
          <a:endParaRPr lang="en-US" b="0" dirty="0">
            <a:latin typeface="Meiryo" panose="020B0604030504040204" pitchFamily="34" charset="-128"/>
            <a:cs typeface="Gill Sans"/>
          </a:endParaRP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kumimoji="1" lang="ja-JP" altLang="en-US"/>
        </a:p>
      </dgm:t>
    </dgm:pt>
    <dgm:pt modelId="{F1305359-E89A-E248-BDAE-44B047EAF116}" type="pres">
      <dgm:prSet presAssocID="{6AD2A03A-FC77-0649-92E9-8E6E21736820}" presName="roof" presStyleLbl="dkBgShp" presStyleIdx="0" presStyleCnt="2" custLinFactNeighborX="-214"/>
      <dgm:spPr/>
      <dgm:t>
        <a:bodyPr/>
        <a:lstStyle/>
        <a:p>
          <a:endParaRPr kumimoji="1" lang="ja-JP" alt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t>
        <a:bodyPr/>
        <a:lstStyle/>
        <a:p>
          <a:endParaRPr kumimoji="1" lang="ja-JP" altLang="en-US"/>
        </a:p>
      </dgm:t>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t>
        <a:bodyPr/>
        <a:lstStyle/>
        <a:p>
          <a:endParaRPr kumimoji="1" lang="ja-JP" alt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64026328-281F-4E4B-819B-6E7E2ECFD643}" srcId="{85CFD83C-0C6B-BC4D-842F-129DEFFFCC83}" destId="{6AD2A03A-FC77-0649-92E9-8E6E21736820}" srcOrd="0" destOrd="0" parTransId="{80DB3469-4255-D440-BECB-3A0D4DCB7625}" sibTransId="{F0AF8130-90DD-6A40-BE69-CC06EEC1DDAF}"/>
    <dgm:cxn modelId="{3745D2BA-C112-5847-8166-F9EC36687BD8}" srcId="{6AD2A03A-FC77-0649-92E9-8E6E21736820}" destId="{FF1F7779-F48A-1F40-9E9D-420C87150ED4}" srcOrd="0" destOrd="0" parTransId="{A7F55382-F9EC-094C-8A11-74EE819CF30E}" sibTransId="{410C3502-284E-4640-BE5B-2BBC03993EC6}"/>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altLang="ja-JP" sz="4400" b="0" dirty="0" smtClean="0">
              <a:latin typeface="Meiryo" panose="020B0604030504040204" pitchFamily="34" charset="-128"/>
              <a:cs typeface="Gill Sans"/>
            </a:rPr>
            <a:t>Open</a:t>
          </a:r>
          <a:r>
            <a:rPr lang="en-US" sz="4400" b="0" dirty="0" smtClean="0">
              <a:latin typeface="Meiryo" panose="020B0604030504040204" pitchFamily="34" charset="-128"/>
              <a:cs typeface="Gill Sans"/>
            </a:rPr>
            <a:t>-ended </a:t>
          </a:r>
          <a:r>
            <a:rPr lang="en-US" sz="4400" b="0" dirty="0">
              <a:latin typeface="Meiryo" panose="020B0604030504040204" pitchFamily="34" charset="-128"/>
              <a:cs typeface="Gill Sans"/>
            </a:rPr>
            <a:t>Questions</a:t>
          </a: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a:ln>
          <a:solidFill>
            <a:schemeClr val="accent4"/>
          </a:solidFill>
        </a:ln>
      </dgm:spPr>
      <dgm:t>
        <a:bodyPr/>
        <a:lstStyle/>
        <a:p>
          <a:r>
            <a:rPr lang="ja-JP" altLang="en-US" b="0" dirty="0" smtClean="0">
              <a:latin typeface="Meiryo" panose="020B0604030504040204" pitchFamily="34" charset="-128"/>
              <a:cs typeface="Gill Sans"/>
            </a:rPr>
            <a:t>長所</a:t>
          </a:r>
          <a:endParaRPr lang="en-US" b="0" dirty="0">
            <a:latin typeface="Meiryo" panose="020B0604030504040204" pitchFamily="34" charset="-128"/>
            <a:cs typeface="Gill Sans"/>
          </a:endParaRP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a:ln>
          <a:solidFill>
            <a:schemeClr val="accent1">
              <a:lumMod val="20000"/>
              <a:lumOff val="80000"/>
            </a:schemeClr>
          </a:solidFill>
        </a:ln>
      </dgm:spPr>
      <dgm:t>
        <a:bodyPr/>
        <a:lstStyle/>
        <a:p>
          <a:r>
            <a:rPr lang="ja-JP" altLang="en-US" b="0" dirty="0" smtClean="0">
              <a:latin typeface="Meiryo" panose="020B0604030504040204" pitchFamily="34" charset="-128"/>
              <a:cs typeface="Gill Sans"/>
            </a:rPr>
            <a:t>短所</a:t>
          </a:r>
          <a:r>
            <a:rPr lang="en-US" b="0" dirty="0" smtClean="0">
              <a:latin typeface="Meiryo" panose="020B0604030504040204" pitchFamily="34" charset="-128"/>
              <a:cs typeface="Gill Sans"/>
            </a:rPr>
            <a:t> </a:t>
          </a:r>
          <a:endParaRPr lang="en-US" b="0" dirty="0">
            <a:latin typeface="Meiryo" panose="020B0604030504040204" pitchFamily="34" charset="-128"/>
            <a:cs typeface="Gill Sans"/>
          </a:endParaRP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kumimoji="1" lang="ja-JP" altLang="en-US"/>
        </a:p>
      </dgm:t>
    </dgm:pt>
    <dgm:pt modelId="{F1305359-E89A-E248-BDAE-44B047EAF116}" type="pres">
      <dgm:prSet presAssocID="{6AD2A03A-FC77-0649-92E9-8E6E21736820}" presName="roof" presStyleLbl="dkBgShp" presStyleIdx="0" presStyleCnt="2" custLinFactNeighborX="-214"/>
      <dgm:spPr/>
      <dgm:t>
        <a:bodyPr/>
        <a:lstStyle/>
        <a:p>
          <a:endParaRPr kumimoji="1" lang="ja-JP" alt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t>
        <a:bodyPr/>
        <a:lstStyle/>
        <a:p>
          <a:endParaRPr kumimoji="1" lang="ja-JP" altLang="en-US"/>
        </a:p>
      </dgm:t>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t>
        <a:bodyPr/>
        <a:lstStyle/>
        <a:p>
          <a:endParaRPr kumimoji="1" lang="ja-JP" alt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64026328-281F-4E4B-819B-6E7E2ECFD643}" srcId="{85CFD83C-0C6B-BC4D-842F-129DEFFFCC83}" destId="{6AD2A03A-FC77-0649-92E9-8E6E21736820}" srcOrd="0" destOrd="0" parTransId="{80DB3469-4255-D440-BECB-3A0D4DCB7625}" sibTransId="{F0AF8130-90DD-6A40-BE69-CC06EEC1DDAF}"/>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7075802" cy="1121260"/>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kern="1200" dirty="0" smtClean="0">
              <a:latin typeface="Meiryo" panose="020B0604030504040204" pitchFamily="34" charset="-128"/>
              <a:cs typeface="Gill Sans"/>
            </a:rPr>
            <a:t>Closed-ended Questions</a:t>
          </a:r>
          <a:endParaRPr lang="en-US" sz="4400" b="0" kern="1200" dirty="0">
            <a:latin typeface="Meiryo" panose="020B0604030504040204" pitchFamily="34" charset="-128"/>
            <a:cs typeface="Gill Sans"/>
          </a:endParaRPr>
        </a:p>
      </dsp:txBody>
      <dsp:txXfrm>
        <a:off x="0" y="0"/>
        <a:ext cx="7075802" cy="1121260"/>
      </dsp:txXfrm>
    </dsp:sp>
    <dsp:sp modelId="{250C4737-A841-8C48-A045-BF4D4D99D3A8}">
      <dsp:nvSpPr>
        <dsp:cNvPr id="0" name=""/>
        <dsp:cNvSpPr/>
      </dsp:nvSpPr>
      <dsp:spPr>
        <a:xfrm>
          <a:off x="0" y="1144830"/>
          <a:ext cx="3537900" cy="2354647"/>
        </a:xfrm>
        <a:prstGeom prst="rect">
          <a:avLst/>
        </a:prstGeom>
        <a:solidFill>
          <a:schemeClr val="lt1"/>
        </a:solidFill>
        <a:ln w="12700" cap="flat" cmpd="sng" algn="ctr">
          <a:solidFill>
            <a:schemeClr val="accent4"/>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ja-JP" altLang="en-US" sz="6500" b="0" kern="1200" dirty="0" smtClean="0">
              <a:latin typeface="Meiryo" panose="020B0604030504040204" pitchFamily="34" charset="-128"/>
              <a:cs typeface="Gill Sans"/>
            </a:rPr>
            <a:t>長所</a:t>
          </a:r>
          <a:endParaRPr lang="en-US" sz="6500" b="0" kern="1200" dirty="0">
            <a:latin typeface="Meiryo" panose="020B0604030504040204" pitchFamily="34" charset="-128"/>
            <a:cs typeface="Gill Sans"/>
          </a:endParaRPr>
        </a:p>
      </dsp:txBody>
      <dsp:txXfrm>
        <a:off x="0" y="1144830"/>
        <a:ext cx="3537900" cy="2354647"/>
      </dsp:txXfrm>
    </dsp:sp>
    <dsp:sp modelId="{24D3949D-55D7-9843-BBF0-4DC75BF720C6}">
      <dsp:nvSpPr>
        <dsp:cNvPr id="0" name=""/>
        <dsp:cNvSpPr/>
      </dsp:nvSpPr>
      <dsp:spPr>
        <a:xfrm>
          <a:off x="3537901" y="1144830"/>
          <a:ext cx="3537900" cy="2354647"/>
        </a:xfrm>
        <a:prstGeom prst="rect">
          <a:avLst/>
        </a:prstGeom>
        <a:blipFill rotWithShape="0">
          <a:blip xmlns:r="http://schemas.openxmlformats.org/officeDocument/2006/relationships" r:embed="rId1"/>
          <a:tile tx="0" ty="0" sx="100000" sy="100000" flip="none" algn="tl"/>
        </a:blipFill>
        <a:ln w="6350" cap="flat" cmpd="sng" algn="ctr">
          <a:solidFill>
            <a:schemeClr val="accent1">
              <a:lumMod val="20000"/>
              <a:lumOff val="80000"/>
            </a:schemeClr>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ja-JP" altLang="en-US" sz="6500" b="0" kern="1200" dirty="0" smtClean="0">
              <a:latin typeface="Meiryo" panose="020B0604030504040204" pitchFamily="34" charset="-128"/>
              <a:cs typeface="Gill Sans"/>
            </a:rPr>
            <a:t>短所</a:t>
          </a:r>
          <a:r>
            <a:rPr lang="en-US" sz="6500" b="0" kern="1200" dirty="0" smtClean="0">
              <a:latin typeface="Meiryo" panose="020B0604030504040204" pitchFamily="34" charset="-128"/>
              <a:cs typeface="Gill Sans"/>
            </a:rPr>
            <a:t> </a:t>
          </a:r>
          <a:endParaRPr lang="en-US" sz="6500" b="0" kern="1200" dirty="0">
            <a:latin typeface="Meiryo" panose="020B0604030504040204" pitchFamily="34" charset="-128"/>
            <a:cs typeface="Gill Sans"/>
          </a:endParaRPr>
        </a:p>
      </dsp:txBody>
      <dsp:txXfrm>
        <a:off x="3537901" y="1144830"/>
        <a:ext cx="3537900" cy="2354647"/>
      </dsp:txXfrm>
    </dsp:sp>
    <dsp:sp modelId="{30F57DEF-DA04-AE46-8A72-E185F1E3E46F}">
      <dsp:nvSpPr>
        <dsp:cNvPr id="0" name=""/>
        <dsp:cNvSpPr/>
      </dsp:nvSpPr>
      <dsp:spPr>
        <a:xfrm>
          <a:off x="0" y="2968405"/>
          <a:ext cx="7075802" cy="26162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7075802" cy="1121260"/>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altLang="ja-JP" sz="4400" b="0" kern="1200" dirty="0" smtClean="0">
              <a:latin typeface="Meiryo" panose="020B0604030504040204" pitchFamily="34" charset="-128"/>
              <a:cs typeface="Gill Sans"/>
            </a:rPr>
            <a:t>Open</a:t>
          </a:r>
          <a:r>
            <a:rPr lang="en-US" sz="4400" b="0" kern="1200" dirty="0" smtClean="0">
              <a:latin typeface="Meiryo" panose="020B0604030504040204" pitchFamily="34" charset="-128"/>
              <a:cs typeface="Gill Sans"/>
            </a:rPr>
            <a:t>-ended </a:t>
          </a:r>
          <a:r>
            <a:rPr lang="en-US" sz="4400" b="0" kern="1200" dirty="0">
              <a:latin typeface="Meiryo" panose="020B0604030504040204" pitchFamily="34" charset="-128"/>
              <a:cs typeface="Gill Sans"/>
            </a:rPr>
            <a:t>Questions</a:t>
          </a:r>
        </a:p>
      </dsp:txBody>
      <dsp:txXfrm>
        <a:off x="0" y="0"/>
        <a:ext cx="7075802" cy="1121260"/>
      </dsp:txXfrm>
    </dsp:sp>
    <dsp:sp modelId="{250C4737-A841-8C48-A045-BF4D4D99D3A8}">
      <dsp:nvSpPr>
        <dsp:cNvPr id="0" name=""/>
        <dsp:cNvSpPr/>
      </dsp:nvSpPr>
      <dsp:spPr>
        <a:xfrm>
          <a:off x="0" y="1144830"/>
          <a:ext cx="3537900" cy="2354647"/>
        </a:xfrm>
        <a:prstGeom prst="rect">
          <a:avLst/>
        </a:prstGeom>
        <a:solidFill>
          <a:schemeClr val="lt1"/>
        </a:solidFill>
        <a:ln w="12700" cap="flat" cmpd="sng" algn="ctr">
          <a:solidFill>
            <a:schemeClr val="accent4"/>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ja-JP" altLang="en-US" sz="6500" b="0" kern="1200" dirty="0" smtClean="0">
              <a:latin typeface="Meiryo" panose="020B0604030504040204" pitchFamily="34" charset="-128"/>
              <a:cs typeface="Gill Sans"/>
            </a:rPr>
            <a:t>長所</a:t>
          </a:r>
          <a:endParaRPr lang="en-US" sz="6500" b="0" kern="1200" dirty="0">
            <a:latin typeface="Meiryo" panose="020B0604030504040204" pitchFamily="34" charset="-128"/>
            <a:cs typeface="Gill Sans"/>
          </a:endParaRPr>
        </a:p>
      </dsp:txBody>
      <dsp:txXfrm>
        <a:off x="0" y="1144830"/>
        <a:ext cx="3537900" cy="2354647"/>
      </dsp:txXfrm>
    </dsp:sp>
    <dsp:sp modelId="{24D3949D-55D7-9843-BBF0-4DC75BF720C6}">
      <dsp:nvSpPr>
        <dsp:cNvPr id="0" name=""/>
        <dsp:cNvSpPr/>
      </dsp:nvSpPr>
      <dsp:spPr>
        <a:xfrm>
          <a:off x="3537901" y="1144830"/>
          <a:ext cx="3537900" cy="2354647"/>
        </a:xfrm>
        <a:prstGeom prst="rect">
          <a:avLst/>
        </a:prstGeom>
        <a:blipFill rotWithShape="0">
          <a:blip xmlns:r="http://schemas.openxmlformats.org/officeDocument/2006/relationships" r:embed="rId1"/>
          <a:tile tx="0" ty="0" sx="100000" sy="100000" flip="none" algn="tl"/>
        </a:blipFill>
        <a:ln w="6350" cap="flat" cmpd="sng" algn="ctr">
          <a:solidFill>
            <a:schemeClr val="accent1">
              <a:lumMod val="20000"/>
              <a:lumOff val="80000"/>
            </a:schemeClr>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ja-JP" altLang="en-US" sz="6500" b="0" kern="1200" dirty="0" smtClean="0">
              <a:latin typeface="Meiryo" panose="020B0604030504040204" pitchFamily="34" charset="-128"/>
              <a:cs typeface="Gill Sans"/>
            </a:rPr>
            <a:t>短所</a:t>
          </a:r>
          <a:r>
            <a:rPr lang="en-US" sz="6500" b="0" kern="1200" dirty="0" smtClean="0">
              <a:latin typeface="Meiryo" panose="020B0604030504040204" pitchFamily="34" charset="-128"/>
              <a:cs typeface="Gill Sans"/>
            </a:rPr>
            <a:t> </a:t>
          </a:r>
          <a:endParaRPr lang="en-US" sz="6500" b="0" kern="1200" dirty="0">
            <a:latin typeface="Meiryo" panose="020B0604030504040204" pitchFamily="34" charset="-128"/>
            <a:cs typeface="Gill Sans"/>
          </a:endParaRPr>
        </a:p>
      </dsp:txBody>
      <dsp:txXfrm>
        <a:off x="3537901" y="1144830"/>
        <a:ext cx="3537900" cy="2354647"/>
      </dsp:txXfrm>
    </dsp:sp>
    <dsp:sp modelId="{30F57DEF-DA04-AE46-8A72-E185F1E3E46F}">
      <dsp:nvSpPr>
        <dsp:cNvPr id="0" name=""/>
        <dsp:cNvSpPr/>
      </dsp:nvSpPr>
      <dsp:spPr>
        <a:xfrm>
          <a:off x="0" y="2968405"/>
          <a:ext cx="7075802" cy="26162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027752" cy="351658"/>
          </a:xfrm>
          <a:prstGeom prst="rect">
            <a:avLst/>
          </a:prstGeom>
        </p:spPr>
        <p:txBody>
          <a:bodyPr vert="horz" lIns="93159" tIns="46580" rIns="93159" bIns="46580" rtlCol="0"/>
          <a:lstStyle>
            <a:lvl1pPr algn="l">
              <a:defRPr sz="1200"/>
            </a:lvl1pPr>
          </a:lstStyle>
          <a:p>
            <a:endParaRPr lang="en-US"/>
          </a:p>
        </p:txBody>
      </p:sp>
      <p:sp>
        <p:nvSpPr>
          <p:cNvPr id="3" name="日付プレースホルダー 2"/>
          <p:cNvSpPr>
            <a:spLocks noGrp="1"/>
          </p:cNvSpPr>
          <p:nvPr>
            <p:ph type="dt" sz="quarter" idx="1"/>
          </p:nvPr>
        </p:nvSpPr>
        <p:spPr>
          <a:xfrm>
            <a:off x="5264910" y="0"/>
            <a:ext cx="4027752" cy="351658"/>
          </a:xfrm>
          <a:prstGeom prst="rect">
            <a:avLst/>
          </a:prstGeom>
        </p:spPr>
        <p:txBody>
          <a:bodyPr vert="horz" lIns="93159" tIns="46580" rIns="93159" bIns="46580" rtlCol="0"/>
          <a:lstStyle>
            <a:lvl1pPr algn="r">
              <a:defRPr sz="1200"/>
            </a:lvl1pPr>
          </a:lstStyle>
          <a:p>
            <a:fld id="{43C9FE0F-4D61-4ACA-A136-1C37F710BD9A}" type="datetimeFigureOut">
              <a:rPr lang="en-US" smtClean="0"/>
              <a:t>3/28/2019</a:t>
            </a:fld>
            <a:endParaRPr lang="en-US"/>
          </a:p>
        </p:txBody>
      </p:sp>
      <p:sp>
        <p:nvSpPr>
          <p:cNvPr id="4" name="フッター プレースホルダー 3"/>
          <p:cNvSpPr>
            <a:spLocks noGrp="1"/>
          </p:cNvSpPr>
          <p:nvPr>
            <p:ph type="ftr" sz="quarter" idx="2"/>
          </p:nvPr>
        </p:nvSpPr>
        <p:spPr>
          <a:xfrm>
            <a:off x="0" y="6657156"/>
            <a:ext cx="4027752" cy="351657"/>
          </a:xfrm>
          <a:prstGeom prst="rect">
            <a:avLst/>
          </a:prstGeom>
        </p:spPr>
        <p:txBody>
          <a:bodyPr vert="horz" lIns="93159" tIns="46580" rIns="93159" bIns="4658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5264910" y="6657156"/>
            <a:ext cx="4027752" cy="351657"/>
          </a:xfrm>
          <a:prstGeom prst="rect">
            <a:avLst/>
          </a:prstGeom>
        </p:spPr>
        <p:txBody>
          <a:bodyPr vert="horz" lIns="93159" tIns="46580" rIns="93159" bIns="46580" rtlCol="0" anchor="b"/>
          <a:lstStyle>
            <a:lvl1pPr algn="r">
              <a:defRPr sz="1200"/>
            </a:lvl1pPr>
          </a:lstStyle>
          <a:p>
            <a:fld id="{2E07093F-FC79-40DB-9B38-6F9A65BC01DD}" type="slidenum">
              <a:rPr lang="en-US" smtClean="0"/>
              <a:t>‹#›</a:t>
            </a:fld>
            <a:endParaRPr lang="en-US"/>
          </a:p>
        </p:txBody>
      </p:sp>
    </p:spTree>
    <p:extLst>
      <p:ext uri="{BB962C8B-B14F-4D97-AF65-F5344CB8AC3E}">
        <p14:creationId xmlns:p14="http://schemas.microsoft.com/office/powerpoint/2010/main" val="3420494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027752" cy="351658"/>
          </a:xfrm>
          <a:prstGeom prst="rect">
            <a:avLst/>
          </a:prstGeom>
        </p:spPr>
        <p:txBody>
          <a:bodyPr vert="horz" lIns="93159" tIns="46580" rIns="93159" bIns="46580" rtlCol="0"/>
          <a:lstStyle>
            <a:lvl1pPr algn="l">
              <a:defRPr sz="1200"/>
            </a:lvl1pPr>
          </a:lstStyle>
          <a:p>
            <a:endParaRPr lang="en-US"/>
          </a:p>
        </p:txBody>
      </p:sp>
      <p:sp>
        <p:nvSpPr>
          <p:cNvPr id="3" name="日付プレースホルダー 2"/>
          <p:cNvSpPr>
            <a:spLocks noGrp="1"/>
          </p:cNvSpPr>
          <p:nvPr>
            <p:ph type="dt" idx="1"/>
          </p:nvPr>
        </p:nvSpPr>
        <p:spPr>
          <a:xfrm>
            <a:off x="5264910" y="0"/>
            <a:ext cx="4027752" cy="351658"/>
          </a:xfrm>
          <a:prstGeom prst="rect">
            <a:avLst/>
          </a:prstGeom>
        </p:spPr>
        <p:txBody>
          <a:bodyPr vert="horz" lIns="93159" tIns="46580" rIns="93159" bIns="46580" rtlCol="0"/>
          <a:lstStyle>
            <a:lvl1pPr algn="r">
              <a:defRPr sz="1200"/>
            </a:lvl1pPr>
          </a:lstStyle>
          <a:p>
            <a:fld id="{9AF06F67-69AA-4DD8-85DE-A5CD1DE14C69}" type="datetimeFigureOut">
              <a:rPr lang="en-US" smtClean="0"/>
              <a:t>3/28/2019</a:t>
            </a:fld>
            <a:endParaRPr lang="en-US"/>
          </a:p>
        </p:txBody>
      </p:sp>
      <p:sp>
        <p:nvSpPr>
          <p:cNvPr id="4" name="スライド イメージ プレースホルダー 3"/>
          <p:cNvSpPr>
            <a:spLocks noGrp="1" noRot="1" noChangeAspect="1"/>
          </p:cNvSpPr>
          <p:nvPr>
            <p:ph type="sldImg" idx="2"/>
          </p:nvPr>
        </p:nvSpPr>
        <p:spPr>
          <a:xfrm>
            <a:off x="2546350" y="876300"/>
            <a:ext cx="4202113" cy="2365375"/>
          </a:xfrm>
          <a:prstGeom prst="rect">
            <a:avLst/>
          </a:prstGeom>
          <a:noFill/>
          <a:ln w="12700">
            <a:solidFill>
              <a:prstClr val="black"/>
            </a:solidFill>
          </a:ln>
        </p:spPr>
        <p:txBody>
          <a:bodyPr vert="horz" lIns="93159" tIns="46580" rIns="93159" bIns="46580" rtlCol="0" anchor="ctr"/>
          <a:lstStyle/>
          <a:p>
            <a:endParaRPr lang="en-US"/>
          </a:p>
        </p:txBody>
      </p:sp>
      <p:sp>
        <p:nvSpPr>
          <p:cNvPr id="5" name="ノート プレースホルダー 4"/>
          <p:cNvSpPr>
            <a:spLocks noGrp="1"/>
          </p:cNvSpPr>
          <p:nvPr>
            <p:ph type="body" sz="quarter" idx="3"/>
          </p:nvPr>
        </p:nvSpPr>
        <p:spPr>
          <a:xfrm>
            <a:off x="929482" y="3372991"/>
            <a:ext cx="7435850" cy="2759721"/>
          </a:xfrm>
          <a:prstGeom prst="rect">
            <a:avLst/>
          </a:prstGeom>
        </p:spPr>
        <p:txBody>
          <a:bodyPr vert="horz" lIns="93159" tIns="46580" rIns="93159" bIns="46580"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ー 5"/>
          <p:cNvSpPr>
            <a:spLocks noGrp="1"/>
          </p:cNvSpPr>
          <p:nvPr>
            <p:ph type="ftr" sz="quarter" idx="4"/>
          </p:nvPr>
        </p:nvSpPr>
        <p:spPr>
          <a:xfrm>
            <a:off x="0" y="6657156"/>
            <a:ext cx="4027752" cy="351657"/>
          </a:xfrm>
          <a:prstGeom prst="rect">
            <a:avLst/>
          </a:prstGeom>
        </p:spPr>
        <p:txBody>
          <a:bodyPr vert="horz" lIns="93159" tIns="46580" rIns="93159" bIns="4658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5264910" y="6657156"/>
            <a:ext cx="4027752" cy="351657"/>
          </a:xfrm>
          <a:prstGeom prst="rect">
            <a:avLst/>
          </a:prstGeom>
        </p:spPr>
        <p:txBody>
          <a:bodyPr vert="horz" lIns="93159" tIns="46580" rIns="93159" bIns="46580" rtlCol="0" anchor="b"/>
          <a:lstStyle>
            <a:lvl1pPr algn="r">
              <a:defRPr sz="1200"/>
            </a:lvl1pPr>
          </a:lstStyle>
          <a:p>
            <a:fld id="{EFFF94A3-515B-42C9-A632-CD8154351229}" type="slidenum">
              <a:rPr lang="en-US" smtClean="0"/>
              <a:t>‹#›</a:t>
            </a:fld>
            <a:endParaRPr lang="en-US"/>
          </a:p>
        </p:txBody>
      </p:sp>
    </p:spTree>
    <p:extLst>
      <p:ext uri="{BB962C8B-B14F-4D97-AF65-F5344CB8AC3E}">
        <p14:creationId xmlns:p14="http://schemas.microsoft.com/office/powerpoint/2010/main" val="89707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files.eric.ed.gov/fulltext/EJ746291.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research.msu.edu/survey-shows-scientists-value-honesty-curiosit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smtClean="0"/>
          </a:p>
          <a:p>
            <a:endParaRPr lang="en-US" dirty="0" smtClean="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1</a:t>
            </a:fld>
            <a:endParaRPr lang="en-US"/>
          </a:p>
        </p:txBody>
      </p:sp>
    </p:spTree>
    <p:extLst>
      <p:ext uri="{BB962C8B-B14F-4D97-AF65-F5344CB8AC3E}">
        <p14:creationId xmlns:p14="http://schemas.microsoft.com/office/powerpoint/2010/main" val="1872529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2546350" y="876300"/>
            <a:ext cx="4202113"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8644841" indent="-38179046">
              <a:defRPr>
                <a:solidFill>
                  <a:schemeClr val="tx1"/>
                </a:solidFill>
                <a:latin typeface="Rockwell" panose="02060603020205020403" pitchFamily="18" charset="0"/>
                <a:ea typeface="MS PGothic" panose="020B0600070205080204" pitchFamily="34" charset="-128"/>
              </a:defRPr>
            </a:lvl2pPr>
            <a:lvl3pPr marL="1164488" indent="-232898">
              <a:defRPr>
                <a:solidFill>
                  <a:schemeClr val="tx1"/>
                </a:solidFill>
                <a:latin typeface="Rockwell" panose="02060603020205020403" pitchFamily="18" charset="0"/>
                <a:ea typeface="MS PGothic" panose="020B0600070205080204" pitchFamily="34" charset="-128"/>
              </a:defRPr>
            </a:lvl3pPr>
            <a:lvl4pPr marL="1630284" indent="-232898">
              <a:defRPr>
                <a:solidFill>
                  <a:schemeClr val="tx1"/>
                </a:solidFill>
                <a:latin typeface="Rockwell" panose="02060603020205020403" pitchFamily="18" charset="0"/>
                <a:ea typeface="MS PGothic" panose="020B0600070205080204" pitchFamily="34" charset="-128"/>
              </a:defRPr>
            </a:lvl4pPr>
            <a:lvl5pPr marL="2096079" indent="-232898">
              <a:defRPr>
                <a:solidFill>
                  <a:schemeClr val="tx1"/>
                </a:solidFill>
                <a:latin typeface="Rockwell" panose="02060603020205020403" pitchFamily="18" charset="0"/>
                <a:ea typeface="MS PGothic" panose="020B0600070205080204" pitchFamily="34" charset="-128"/>
              </a:defRPr>
            </a:lvl5pPr>
            <a:lvl6pPr marL="2561874" indent="-232898" defTabSz="465795"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3027670" indent="-232898" defTabSz="465795"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93465" indent="-232898" defTabSz="465795"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959261" indent="-232898" defTabSz="465795"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defTabSz="465795" fontAlgn="base">
              <a:spcBef>
                <a:spcPct val="0"/>
              </a:spcBef>
              <a:spcAft>
                <a:spcPct val="0"/>
              </a:spcAft>
              <a:defRPr/>
            </a:pPr>
            <a:fld id="{0E9A970D-EEEB-41F7-ABA4-50EC13D51AB9}" type="slidenum">
              <a:rPr lang="en-US" altLang="en-US">
                <a:solidFill>
                  <a:prstClr val="black"/>
                </a:solidFill>
                <a:latin typeface="Calibri" panose="020F0502020204030204" pitchFamily="34" charset="0"/>
                <a:ea typeface="Meiryo" panose="020B0604030504040204" pitchFamily="34" charset="-128"/>
              </a:rPr>
              <a:pPr defTabSz="465795" fontAlgn="base">
                <a:spcBef>
                  <a:spcPct val="0"/>
                </a:spcBef>
                <a:spcAft>
                  <a:spcPct val="0"/>
                </a:spcAft>
                <a:defRPr/>
              </a:pPr>
              <a:t>23</a:t>
            </a:fld>
            <a:endParaRPr lang="en-US" altLang="en-US" dirty="0">
              <a:solidFill>
                <a:prstClr val="black"/>
              </a:solidFill>
              <a:latin typeface="Calibri" panose="020F0502020204030204" pitchFamily="34" charset="0"/>
              <a:ea typeface="Meiryo" panose="020B0604030504040204" pitchFamily="34" charset="-128"/>
            </a:endParaRPr>
          </a:p>
        </p:txBody>
      </p:sp>
    </p:spTree>
    <p:extLst>
      <p:ext uri="{BB962C8B-B14F-4D97-AF65-F5344CB8AC3E}">
        <p14:creationId xmlns:p14="http://schemas.microsoft.com/office/powerpoint/2010/main" val="380621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2113"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795">
              <a:defRPr/>
            </a:pPr>
            <a:fld id="{DA874CE0-4909-6048-B317-2721B0FEF0DC}" type="slidenum">
              <a:rPr lang="en-US">
                <a:solidFill>
                  <a:prstClr val="black"/>
                </a:solidFill>
                <a:latin typeface="Calibri"/>
              </a:rPr>
              <a:pPr defTabSz="465795">
                <a:defRPr/>
              </a:pPr>
              <a:t>26</a:t>
            </a:fld>
            <a:endParaRPr lang="en-US">
              <a:solidFill>
                <a:prstClr val="black"/>
              </a:solidFill>
              <a:latin typeface="Calibri"/>
            </a:endParaRPr>
          </a:p>
        </p:txBody>
      </p:sp>
    </p:spTree>
    <p:extLst>
      <p:ext uri="{BB962C8B-B14F-4D97-AF65-F5344CB8AC3E}">
        <p14:creationId xmlns:p14="http://schemas.microsoft.com/office/powerpoint/2010/main" val="43534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2113"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795">
              <a:defRPr/>
            </a:pPr>
            <a:fld id="{DA874CE0-4909-6048-B317-2721B0FEF0DC}" type="slidenum">
              <a:rPr lang="en-US">
                <a:solidFill>
                  <a:prstClr val="black"/>
                </a:solidFill>
                <a:latin typeface="Calibri"/>
              </a:rPr>
              <a:pPr defTabSz="465795">
                <a:defRPr/>
              </a:pPr>
              <a:t>27</a:t>
            </a:fld>
            <a:endParaRPr lang="en-US">
              <a:solidFill>
                <a:prstClr val="black"/>
              </a:solidFill>
              <a:latin typeface="Calibri"/>
            </a:endParaRPr>
          </a:p>
        </p:txBody>
      </p:sp>
    </p:spTree>
    <p:extLst>
      <p:ext uri="{BB962C8B-B14F-4D97-AF65-F5344CB8AC3E}">
        <p14:creationId xmlns:p14="http://schemas.microsoft.com/office/powerpoint/2010/main" val="3519471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2546350" y="876300"/>
            <a:ext cx="4202113"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8644841" indent="-38179046">
              <a:defRPr>
                <a:solidFill>
                  <a:schemeClr val="tx1"/>
                </a:solidFill>
                <a:latin typeface="Rockwell" panose="02060603020205020403" pitchFamily="18" charset="0"/>
                <a:ea typeface="MS PGothic" pitchFamily="34" charset="-128"/>
              </a:defRPr>
            </a:lvl2pPr>
            <a:lvl3pPr marL="1164488" indent="-232898">
              <a:defRPr>
                <a:solidFill>
                  <a:schemeClr val="tx1"/>
                </a:solidFill>
                <a:latin typeface="Rockwell" panose="02060603020205020403" pitchFamily="18" charset="0"/>
                <a:ea typeface="MS PGothic" pitchFamily="34" charset="-128"/>
              </a:defRPr>
            </a:lvl3pPr>
            <a:lvl4pPr marL="1630284" indent="-232898">
              <a:defRPr>
                <a:solidFill>
                  <a:schemeClr val="tx1"/>
                </a:solidFill>
                <a:latin typeface="Rockwell" panose="02060603020205020403" pitchFamily="18" charset="0"/>
                <a:ea typeface="MS PGothic" pitchFamily="34" charset="-128"/>
              </a:defRPr>
            </a:lvl4pPr>
            <a:lvl5pPr marL="2096079" indent="-232898">
              <a:defRPr>
                <a:solidFill>
                  <a:schemeClr val="tx1"/>
                </a:solidFill>
                <a:latin typeface="Rockwell" panose="02060603020205020403" pitchFamily="18" charset="0"/>
                <a:ea typeface="MS PGothic" pitchFamily="34" charset="-128"/>
              </a:defRPr>
            </a:lvl5pPr>
            <a:lvl6pPr marL="2561874" indent="-232898" defTabSz="465795"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3027670" indent="-232898" defTabSz="465795"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93465" indent="-232898" defTabSz="465795"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959261" indent="-232898" defTabSz="465795"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65795" fontAlgn="base">
              <a:spcBef>
                <a:spcPct val="0"/>
              </a:spcBef>
              <a:spcAft>
                <a:spcPct val="0"/>
              </a:spcAft>
              <a:defRPr/>
            </a:pPr>
            <a:fld id="{F388BD8A-AA68-4788-9541-F921EC8B5F2E}" type="slidenum">
              <a:rPr lang="en-US" altLang="en-US">
                <a:solidFill>
                  <a:prstClr val="black"/>
                </a:solidFill>
                <a:latin typeface="Calibri" panose="020F0502020204030204" pitchFamily="34" charset="0"/>
                <a:ea typeface="Meiryo" panose="020B0604030504040204" pitchFamily="34" charset="-128"/>
              </a:rPr>
              <a:pPr defTabSz="465795" fontAlgn="base">
                <a:spcBef>
                  <a:spcPct val="0"/>
                </a:spcBef>
                <a:spcAft>
                  <a:spcPct val="0"/>
                </a:spcAft>
                <a:defRPr/>
              </a:pPr>
              <a:t>28</a:t>
            </a:fld>
            <a:endParaRPr lang="en-US" altLang="en-US" dirty="0">
              <a:solidFill>
                <a:prstClr val="black"/>
              </a:solidFill>
              <a:latin typeface="Calibri" panose="020F0502020204030204" pitchFamily="34" charset="0"/>
              <a:ea typeface="Meiryo" panose="020B0604030504040204" pitchFamily="34" charset="-128"/>
            </a:endParaRPr>
          </a:p>
        </p:txBody>
      </p:sp>
    </p:spTree>
    <p:extLst>
      <p:ext uri="{BB962C8B-B14F-4D97-AF65-F5344CB8AC3E}">
        <p14:creationId xmlns:p14="http://schemas.microsoft.com/office/powerpoint/2010/main" val="3723756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2546350" y="876300"/>
            <a:ext cx="4202113"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8644841" indent="-38179046">
              <a:defRPr>
                <a:solidFill>
                  <a:schemeClr val="tx1"/>
                </a:solidFill>
                <a:latin typeface="Rockwell" panose="02060603020205020403" pitchFamily="18" charset="0"/>
                <a:ea typeface="MS PGothic" pitchFamily="34" charset="-128"/>
              </a:defRPr>
            </a:lvl2pPr>
            <a:lvl3pPr marL="1164488" indent="-232898">
              <a:defRPr>
                <a:solidFill>
                  <a:schemeClr val="tx1"/>
                </a:solidFill>
                <a:latin typeface="Rockwell" panose="02060603020205020403" pitchFamily="18" charset="0"/>
                <a:ea typeface="MS PGothic" pitchFamily="34" charset="-128"/>
              </a:defRPr>
            </a:lvl3pPr>
            <a:lvl4pPr marL="1630284" indent="-232898">
              <a:defRPr>
                <a:solidFill>
                  <a:schemeClr val="tx1"/>
                </a:solidFill>
                <a:latin typeface="Rockwell" panose="02060603020205020403" pitchFamily="18" charset="0"/>
                <a:ea typeface="MS PGothic" pitchFamily="34" charset="-128"/>
              </a:defRPr>
            </a:lvl4pPr>
            <a:lvl5pPr marL="2096079" indent="-232898">
              <a:defRPr>
                <a:solidFill>
                  <a:schemeClr val="tx1"/>
                </a:solidFill>
                <a:latin typeface="Rockwell" panose="02060603020205020403" pitchFamily="18" charset="0"/>
                <a:ea typeface="MS PGothic" pitchFamily="34" charset="-128"/>
              </a:defRPr>
            </a:lvl5pPr>
            <a:lvl6pPr marL="2561874" indent="-232898" defTabSz="465795"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3027670" indent="-232898" defTabSz="465795"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93465" indent="-232898" defTabSz="465795"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959261" indent="-232898" defTabSz="465795"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65795" fontAlgn="base">
              <a:spcBef>
                <a:spcPct val="0"/>
              </a:spcBef>
              <a:spcAft>
                <a:spcPct val="0"/>
              </a:spcAft>
              <a:defRPr/>
            </a:pPr>
            <a:fld id="{C0C22321-DBD6-4F73-8ACE-A63BACA16E71}" type="slidenum">
              <a:rPr lang="en-US" altLang="en-US">
                <a:solidFill>
                  <a:prstClr val="black"/>
                </a:solidFill>
                <a:latin typeface="Calibri" panose="020F0502020204030204" pitchFamily="34" charset="0"/>
                <a:ea typeface="Meiryo" panose="020B0604030504040204" pitchFamily="34" charset="-128"/>
              </a:rPr>
              <a:pPr defTabSz="465795" fontAlgn="base">
                <a:spcBef>
                  <a:spcPct val="0"/>
                </a:spcBef>
                <a:spcAft>
                  <a:spcPct val="0"/>
                </a:spcAft>
                <a:defRPr/>
              </a:pPr>
              <a:t>31</a:t>
            </a:fld>
            <a:endParaRPr lang="en-US" altLang="en-US" dirty="0">
              <a:solidFill>
                <a:prstClr val="black"/>
              </a:solidFill>
              <a:latin typeface="Calibri" panose="020F0502020204030204" pitchFamily="34" charset="0"/>
              <a:ea typeface="Meiryo" panose="020B0604030504040204" pitchFamily="34" charset="-128"/>
            </a:endParaRPr>
          </a:p>
        </p:txBody>
      </p:sp>
    </p:spTree>
    <p:extLst>
      <p:ext uri="{BB962C8B-B14F-4D97-AF65-F5344CB8AC3E}">
        <p14:creationId xmlns:p14="http://schemas.microsoft.com/office/powerpoint/2010/main" val="395790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Shape 867"/>
          <p:cNvSpPr txBox="1">
            <a:spLocks noGrp="1"/>
          </p:cNvSpPr>
          <p:nvPr>
            <p:ph type="body" idx="1"/>
          </p:nvPr>
        </p:nvSpPr>
        <p:spPr>
          <a:xfrm>
            <a:off x="780290" y="4851606"/>
            <a:ext cx="6242303" cy="3969496"/>
          </a:xfrm>
          <a:prstGeom prst="rect">
            <a:avLst/>
          </a:prstGeom>
        </p:spPr>
        <p:txBody>
          <a:bodyPr lIns="101197" tIns="101197" rIns="101197" bIns="101197" anchor="t" anchorCtr="0">
            <a:noAutofit/>
          </a:bodyPr>
          <a:lstStyle/>
          <a:p>
            <a:endParaRPr/>
          </a:p>
        </p:txBody>
      </p:sp>
      <p:sp>
        <p:nvSpPr>
          <p:cNvPr id="868" name="Shape 868"/>
          <p:cNvSpPr>
            <a:spLocks noGrp="1" noRot="1" noChangeAspect="1"/>
          </p:cNvSpPr>
          <p:nvPr>
            <p:ph type="sldImg" idx="2"/>
          </p:nvPr>
        </p:nvSpPr>
        <p:spPr>
          <a:xfrm>
            <a:off x="877888" y="1260475"/>
            <a:ext cx="6046787" cy="34020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5188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2546350" y="876300"/>
            <a:ext cx="4202113"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defTabSz="465795">
              <a:defRPr/>
            </a:pPr>
            <a:fld id="{D87B8818-B5A2-D44A-9742-9B9138525960}" type="slidenum">
              <a:rPr lang="en-US">
                <a:solidFill>
                  <a:prstClr val="black"/>
                </a:solidFill>
                <a:latin typeface="Calibri"/>
              </a:rPr>
              <a:pPr defTabSz="465795">
                <a:defRPr/>
              </a:pPr>
              <a:t>36</a:t>
            </a:fld>
            <a:endParaRPr lang="en-US" dirty="0">
              <a:solidFill>
                <a:prstClr val="black"/>
              </a:solidFill>
              <a:latin typeface="Calibri"/>
            </a:endParaRPr>
          </a:p>
        </p:txBody>
      </p:sp>
    </p:spTree>
    <p:extLst>
      <p:ext uri="{BB962C8B-B14F-4D97-AF65-F5344CB8AC3E}">
        <p14:creationId xmlns:p14="http://schemas.microsoft.com/office/powerpoint/2010/main" val="4172327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546350" y="876300"/>
            <a:ext cx="4202113" cy="2365375"/>
          </a:xfrm>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37</a:t>
            </a:fld>
            <a:endParaRPr lang="en-US"/>
          </a:p>
        </p:txBody>
      </p:sp>
    </p:spTree>
    <p:extLst>
      <p:ext uri="{BB962C8B-B14F-4D97-AF65-F5344CB8AC3E}">
        <p14:creationId xmlns:p14="http://schemas.microsoft.com/office/powerpoint/2010/main" val="3791136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Shape 995"/>
          <p:cNvSpPr txBox="1">
            <a:spLocks noGrp="1"/>
          </p:cNvSpPr>
          <p:nvPr>
            <p:ph type="body" idx="1"/>
          </p:nvPr>
        </p:nvSpPr>
        <p:spPr>
          <a:xfrm>
            <a:off x="780290" y="4851606"/>
            <a:ext cx="6242303" cy="3969496"/>
          </a:xfrm>
          <a:prstGeom prst="rect">
            <a:avLst/>
          </a:prstGeom>
        </p:spPr>
        <p:txBody>
          <a:bodyPr lIns="101197" tIns="101197" rIns="101197" bIns="101197" anchor="t" anchorCtr="0">
            <a:noAutofit/>
          </a:bodyPr>
          <a:lstStyle/>
          <a:p>
            <a:endParaRPr lang="en-US" dirty="0"/>
          </a:p>
        </p:txBody>
      </p:sp>
      <p:sp>
        <p:nvSpPr>
          <p:cNvPr id="996" name="Shape 996"/>
          <p:cNvSpPr>
            <a:spLocks noGrp="1" noRot="1" noChangeAspect="1"/>
          </p:cNvSpPr>
          <p:nvPr>
            <p:ph type="sldImg" idx="2"/>
          </p:nvPr>
        </p:nvSpPr>
        <p:spPr>
          <a:xfrm>
            <a:off x="877888" y="1260475"/>
            <a:ext cx="6046787" cy="34020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181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929483" y="3329186"/>
            <a:ext cx="7435849" cy="3153966"/>
          </a:xfrm>
          <a:prstGeom prst="rect">
            <a:avLst/>
          </a:prstGeom>
        </p:spPr>
        <p:txBody>
          <a:bodyPr lIns="93144" tIns="93144" rIns="93144" bIns="93144" anchor="t" anchorCtr="0">
            <a:noAutofit/>
          </a:bodyPr>
          <a:lstStyle/>
          <a:p>
            <a:endParaRPr dirty="0"/>
          </a:p>
        </p:txBody>
      </p:sp>
      <p:sp>
        <p:nvSpPr>
          <p:cNvPr id="453" name="Shape 453"/>
          <p:cNvSpPr>
            <a:spLocks noGrp="1" noRot="1" noChangeAspect="1"/>
          </p:cNvSpPr>
          <p:nvPr>
            <p:ph type="sldImg" idx="2"/>
          </p:nvPr>
        </p:nvSpPr>
        <p:spPr>
          <a:xfrm>
            <a:off x="2311400" y="525463"/>
            <a:ext cx="4672013"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807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2</a:t>
            </a:fld>
            <a:endParaRPr lang="en-US"/>
          </a:p>
        </p:txBody>
      </p:sp>
    </p:spTree>
    <p:extLst>
      <p:ext uri="{BB962C8B-B14F-4D97-AF65-F5344CB8AC3E}">
        <p14:creationId xmlns:p14="http://schemas.microsoft.com/office/powerpoint/2010/main" val="2309785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Shape 1007"/>
          <p:cNvSpPr txBox="1">
            <a:spLocks noGrp="1"/>
          </p:cNvSpPr>
          <p:nvPr>
            <p:ph type="body" idx="1"/>
          </p:nvPr>
        </p:nvSpPr>
        <p:spPr>
          <a:xfrm>
            <a:off x="780290" y="4851606"/>
            <a:ext cx="6242303" cy="3969496"/>
          </a:xfrm>
          <a:prstGeom prst="rect">
            <a:avLst/>
          </a:prstGeom>
        </p:spPr>
        <p:txBody>
          <a:bodyPr lIns="101197" tIns="101197" rIns="101197" bIns="101197" anchor="t" anchorCtr="0">
            <a:noAutofit/>
          </a:bodyPr>
          <a:lstStyle/>
          <a:p>
            <a:endParaRPr/>
          </a:p>
        </p:txBody>
      </p:sp>
      <p:sp>
        <p:nvSpPr>
          <p:cNvPr id="1008" name="Shape 1008"/>
          <p:cNvSpPr>
            <a:spLocks noGrp="1" noRot="1" noChangeAspect="1"/>
          </p:cNvSpPr>
          <p:nvPr>
            <p:ph type="sldImg" idx="2"/>
          </p:nvPr>
        </p:nvSpPr>
        <p:spPr>
          <a:xfrm>
            <a:off x="877888" y="1260475"/>
            <a:ext cx="6046787" cy="34020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245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Shape 1014"/>
          <p:cNvSpPr txBox="1">
            <a:spLocks noGrp="1"/>
          </p:cNvSpPr>
          <p:nvPr>
            <p:ph type="body" idx="1"/>
          </p:nvPr>
        </p:nvSpPr>
        <p:spPr>
          <a:xfrm>
            <a:off x="780290" y="4851606"/>
            <a:ext cx="6242303" cy="3969496"/>
          </a:xfrm>
          <a:prstGeom prst="rect">
            <a:avLst/>
          </a:prstGeom>
        </p:spPr>
        <p:txBody>
          <a:bodyPr lIns="101197" tIns="101197" rIns="101197" bIns="101197" anchor="t" anchorCtr="0">
            <a:noAutofit/>
          </a:bodyPr>
          <a:lstStyle/>
          <a:p>
            <a:endParaRPr/>
          </a:p>
        </p:txBody>
      </p:sp>
      <p:sp>
        <p:nvSpPr>
          <p:cNvPr id="1015" name="Shape 1015"/>
          <p:cNvSpPr>
            <a:spLocks noGrp="1" noRot="1" noChangeAspect="1"/>
          </p:cNvSpPr>
          <p:nvPr>
            <p:ph type="sldImg" idx="2"/>
          </p:nvPr>
        </p:nvSpPr>
        <p:spPr>
          <a:xfrm>
            <a:off x="877888" y="1260475"/>
            <a:ext cx="6046787" cy="34020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8290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45</a:t>
            </a:fld>
            <a:endParaRPr lang="en-US"/>
          </a:p>
        </p:txBody>
      </p:sp>
    </p:spTree>
    <p:extLst>
      <p:ext uri="{BB962C8B-B14F-4D97-AF65-F5344CB8AC3E}">
        <p14:creationId xmlns:p14="http://schemas.microsoft.com/office/powerpoint/2010/main" val="2101832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DA874CE0-4909-6048-B317-2721B0FEF0DC}" type="slidenum">
              <a:rPr lang="en-US" smtClean="0"/>
              <a:t>46</a:t>
            </a:fld>
            <a:endParaRPr lang="en-US"/>
          </a:p>
        </p:txBody>
      </p:sp>
    </p:spTree>
    <p:extLst>
      <p:ext uri="{BB962C8B-B14F-4D97-AF65-F5344CB8AC3E}">
        <p14:creationId xmlns:p14="http://schemas.microsoft.com/office/powerpoint/2010/main" val="2036512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47</a:t>
            </a:fld>
            <a:endParaRPr lang="en-US"/>
          </a:p>
        </p:txBody>
      </p:sp>
    </p:spTree>
    <p:extLst>
      <p:ext uri="{BB962C8B-B14F-4D97-AF65-F5344CB8AC3E}">
        <p14:creationId xmlns:p14="http://schemas.microsoft.com/office/powerpoint/2010/main" val="3096301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A1E9E-385B-4FEC-99C3-D9A27784B7D1}" type="slidenum">
              <a:rPr lang="en-US" smtClean="0"/>
              <a:t>55</a:t>
            </a:fld>
            <a:endParaRPr lang="en-US"/>
          </a:p>
        </p:txBody>
      </p:sp>
    </p:spTree>
    <p:extLst>
      <p:ext uri="{BB962C8B-B14F-4D97-AF65-F5344CB8AC3E}">
        <p14:creationId xmlns:p14="http://schemas.microsoft.com/office/powerpoint/2010/main" val="4017315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A1E9E-385B-4FEC-99C3-D9A27784B7D1}" type="slidenum">
              <a:rPr lang="en-US" smtClean="0"/>
              <a:t>57</a:t>
            </a:fld>
            <a:endParaRPr lang="en-US"/>
          </a:p>
        </p:txBody>
      </p:sp>
    </p:spTree>
    <p:extLst>
      <p:ext uri="{BB962C8B-B14F-4D97-AF65-F5344CB8AC3E}">
        <p14:creationId xmlns:p14="http://schemas.microsoft.com/office/powerpoint/2010/main" val="3484428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A1E9E-385B-4FEC-99C3-D9A27784B7D1}" type="slidenum">
              <a:rPr lang="en-US" smtClean="0"/>
              <a:t>58</a:t>
            </a:fld>
            <a:endParaRPr lang="en-US"/>
          </a:p>
        </p:txBody>
      </p:sp>
    </p:spTree>
    <p:extLst>
      <p:ext uri="{BB962C8B-B14F-4D97-AF65-F5344CB8AC3E}">
        <p14:creationId xmlns:p14="http://schemas.microsoft.com/office/powerpoint/2010/main" val="3168604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2113"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795">
              <a:defRPr/>
            </a:pPr>
            <a:fld id="{DA874CE0-4909-6048-B317-2721B0FEF0DC}" type="slidenum">
              <a:rPr lang="en-US">
                <a:solidFill>
                  <a:prstClr val="black"/>
                </a:solidFill>
                <a:latin typeface="Calibri"/>
              </a:rPr>
              <a:pPr defTabSz="465795">
                <a:defRPr/>
              </a:pPr>
              <a:t>64</a:t>
            </a:fld>
            <a:endParaRPr lang="en-US">
              <a:solidFill>
                <a:prstClr val="black"/>
              </a:solidFill>
              <a:latin typeface="Calibri"/>
            </a:endParaRPr>
          </a:p>
        </p:txBody>
      </p:sp>
    </p:spTree>
    <p:extLst>
      <p:ext uri="{BB962C8B-B14F-4D97-AF65-F5344CB8AC3E}">
        <p14:creationId xmlns:p14="http://schemas.microsoft.com/office/powerpoint/2010/main" val="2644840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資質・能力の育成を目指す 主体的・対話的で深い学びのイメージ図</a:t>
            </a:r>
            <a:endParaRPr lang="en-US" altLang="ja-JP" dirty="0" smtClean="0"/>
          </a:p>
          <a:p>
            <a:r>
              <a:rPr lang="ja-JP" altLang="en-US" sz="1300" dirty="0"/>
              <a:t>ピクトグラムは、その授業で実現された主な姿</a:t>
            </a:r>
            <a:endParaRPr 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4676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DA874CE0-4909-6048-B317-2721B0FEF0DC}" type="slidenum">
              <a:rPr lang="en-US" smtClean="0"/>
              <a:t>4</a:t>
            </a:fld>
            <a:endParaRPr lang="en-US"/>
          </a:p>
        </p:txBody>
      </p:sp>
    </p:spTree>
    <p:extLst>
      <p:ext uri="{BB962C8B-B14F-4D97-AF65-F5344CB8AC3E}">
        <p14:creationId xmlns:p14="http://schemas.microsoft.com/office/powerpoint/2010/main" val="508412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67</a:t>
            </a:fld>
            <a:endParaRPr lang="en-US"/>
          </a:p>
        </p:txBody>
      </p:sp>
    </p:spTree>
    <p:extLst>
      <p:ext uri="{BB962C8B-B14F-4D97-AF65-F5344CB8AC3E}">
        <p14:creationId xmlns:p14="http://schemas.microsoft.com/office/powerpoint/2010/main" val="1240665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2113"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795"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795"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2046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p103:notes"/>
          <p:cNvSpPr txBox="1">
            <a:spLocks noGrp="1"/>
          </p:cNvSpPr>
          <p:nvPr>
            <p:ph type="body" idx="1"/>
          </p:nvPr>
        </p:nvSpPr>
        <p:spPr>
          <a:xfrm>
            <a:off x="960120" y="3474720"/>
            <a:ext cx="7680960" cy="3291840"/>
          </a:xfrm>
          <a:prstGeom prst="rect">
            <a:avLst/>
          </a:prstGeom>
          <a:noFill/>
          <a:ln>
            <a:noFill/>
          </a:ln>
        </p:spPr>
        <p:txBody>
          <a:bodyPr spcFirstLastPara="1" wrap="square" lIns="96645" tIns="48309" rIns="96645" bIns="48309" anchor="t" anchorCtr="0">
            <a:noAutofit/>
          </a:bodyPr>
          <a:lstStyle/>
          <a:p>
            <a:pPr>
              <a:buClr>
                <a:srgbClr val="000000"/>
              </a:buClr>
              <a:buSzPts val="1400"/>
            </a:pPr>
            <a:endParaRPr sz="1300">
              <a:solidFill>
                <a:schemeClr val="dk1"/>
              </a:solidFill>
              <a:latin typeface="Calibri"/>
              <a:ea typeface="Calibri"/>
              <a:cs typeface="Calibri"/>
              <a:sym typeface="Calibri"/>
            </a:endParaRPr>
          </a:p>
        </p:txBody>
      </p:sp>
      <p:sp>
        <p:nvSpPr>
          <p:cNvPr id="1520" name="Google Shape;1520;p10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18897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p104:notes"/>
          <p:cNvSpPr txBox="1">
            <a:spLocks noGrp="1"/>
          </p:cNvSpPr>
          <p:nvPr>
            <p:ph type="body" idx="1"/>
          </p:nvPr>
        </p:nvSpPr>
        <p:spPr>
          <a:xfrm>
            <a:off x="960120" y="3474720"/>
            <a:ext cx="7680960" cy="3291840"/>
          </a:xfrm>
          <a:prstGeom prst="rect">
            <a:avLst/>
          </a:prstGeom>
          <a:noFill/>
          <a:ln>
            <a:noFill/>
          </a:ln>
        </p:spPr>
        <p:txBody>
          <a:bodyPr spcFirstLastPara="1" wrap="square" lIns="96645" tIns="48309" rIns="96645" bIns="48309" anchor="t" anchorCtr="0">
            <a:noAutofit/>
          </a:bodyPr>
          <a:lstStyle/>
          <a:p>
            <a:pPr>
              <a:buClr>
                <a:srgbClr val="000000"/>
              </a:buClr>
              <a:buSzPts val="1400"/>
            </a:pPr>
            <a:endParaRPr sz="1300">
              <a:solidFill>
                <a:schemeClr val="dk1"/>
              </a:solidFill>
              <a:latin typeface="Calibri"/>
              <a:ea typeface="Calibri"/>
              <a:cs typeface="Calibri"/>
              <a:sym typeface="Calibri"/>
            </a:endParaRPr>
          </a:p>
        </p:txBody>
      </p:sp>
      <p:sp>
        <p:nvSpPr>
          <p:cNvPr id="1529" name="Google Shape;1529;p10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642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72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594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p106:notes"/>
          <p:cNvSpPr txBox="1">
            <a:spLocks noGrp="1"/>
          </p:cNvSpPr>
          <p:nvPr>
            <p:ph type="body" idx="1"/>
          </p:nvPr>
        </p:nvSpPr>
        <p:spPr>
          <a:xfrm>
            <a:off x="929482" y="3329186"/>
            <a:ext cx="7435850" cy="3153966"/>
          </a:xfrm>
          <a:prstGeom prst="rect">
            <a:avLst/>
          </a:prstGeom>
          <a:noFill/>
          <a:ln>
            <a:noFill/>
          </a:ln>
        </p:spPr>
        <p:txBody>
          <a:bodyPr spcFirstLastPara="1" wrap="square" lIns="93144" tIns="46559" rIns="93144" bIns="46559" anchor="t" anchorCtr="0">
            <a:noAutofit/>
          </a:bodyPr>
          <a:lstStyle/>
          <a:p>
            <a:pPr>
              <a:buClr>
                <a:srgbClr val="000000"/>
              </a:buClr>
              <a:buSzPts val="1400"/>
            </a:pPr>
            <a:endParaRPr>
              <a:solidFill>
                <a:schemeClr val="dk1"/>
              </a:solidFill>
              <a:latin typeface="Calibri"/>
              <a:ea typeface="Calibri"/>
              <a:cs typeface="Calibri"/>
              <a:sym typeface="Calibri"/>
            </a:endParaRPr>
          </a:p>
        </p:txBody>
      </p:sp>
      <p:sp>
        <p:nvSpPr>
          <p:cNvPr id="1543" name="Google Shape;1543;p106:notes"/>
          <p:cNvSpPr>
            <a:spLocks noGrp="1" noRot="1" noChangeAspect="1"/>
          </p:cNvSpPr>
          <p:nvPr>
            <p:ph type="sldImg" idx="2"/>
          </p:nvPr>
        </p:nvSpPr>
        <p:spPr>
          <a:xfrm>
            <a:off x="2311400" y="525463"/>
            <a:ext cx="4672013"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7309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this handout</a:t>
            </a:r>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74</a:t>
            </a:fld>
            <a:endParaRPr lang="en-US"/>
          </a:p>
        </p:txBody>
      </p:sp>
    </p:spTree>
    <p:extLst>
      <p:ext uri="{BB962C8B-B14F-4D97-AF65-F5344CB8AC3E}">
        <p14:creationId xmlns:p14="http://schemas.microsoft.com/office/powerpoint/2010/main" val="342378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Shape 867"/>
          <p:cNvSpPr txBox="1">
            <a:spLocks noGrp="1"/>
          </p:cNvSpPr>
          <p:nvPr>
            <p:ph type="body" idx="1"/>
          </p:nvPr>
        </p:nvSpPr>
        <p:spPr>
          <a:xfrm>
            <a:off x="780290" y="4851606"/>
            <a:ext cx="6242303" cy="3969496"/>
          </a:xfrm>
          <a:prstGeom prst="rect">
            <a:avLst/>
          </a:prstGeom>
        </p:spPr>
        <p:txBody>
          <a:bodyPr lIns="101197" tIns="101197" rIns="101197" bIns="101197" anchor="t" anchorCtr="0">
            <a:noAutofit/>
          </a:bodyPr>
          <a:lstStyle/>
          <a:p>
            <a:endParaRPr/>
          </a:p>
        </p:txBody>
      </p:sp>
      <p:sp>
        <p:nvSpPr>
          <p:cNvPr id="868" name="Shape 868"/>
          <p:cNvSpPr>
            <a:spLocks noGrp="1" noRot="1" noChangeAspect="1"/>
          </p:cNvSpPr>
          <p:nvPr>
            <p:ph type="sldImg" idx="2"/>
          </p:nvPr>
        </p:nvSpPr>
        <p:spPr>
          <a:xfrm>
            <a:off x="877888" y="1260475"/>
            <a:ext cx="6046787" cy="34020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6970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76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462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591">
              <a:defRPr/>
            </a:pPr>
            <a:fld id="{3986A0CD-AB06-A449-B293-440995FB6042}" type="slidenum">
              <a:rPr lang="en-US">
                <a:solidFill>
                  <a:prstClr val="black"/>
                </a:solidFill>
                <a:latin typeface="Calibri" panose="020F0502020204030204"/>
              </a:rPr>
              <a:pPr defTabSz="931591">
                <a:defRPr/>
              </a:pPr>
              <a:t>77</a:t>
            </a:fld>
            <a:endParaRPr lang="en-US">
              <a:solidFill>
                <a:prstClr val="black"/>
              </a:solidFill>
              <a:latin typeface="Calibri" panose="020F0502020204030204"/>
            </a:endParaRPr>
          </a:p>
        </p:txBody>
      </p:sp>
    </p:spTree>
    <p:extLst>
      <p:ext uri="{BB962C8B-B14F-4D97-AF65-F5344CB8AC3E}">
        <p14:creationId xmlns:p14="http://schemas.microsoft.com/office/powerpoint/2010/main" val="1484200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2113"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795">
              <a:defRPr/>
            </a:pPr>
            <a:fld id="{DA874CE0-4909-6048-B317-2721B0FEF0DC}" type="slidenum">
              <a:rPr lang="en-US">
                <a:solidFill>
                  <a:prstClr val="black"/>
                </a:solidFill>
                <a:latin typeface="Calibri"/>
              </a:rPr>
              <a:pPr defTabSz="465795">
                <a:defRPr/>
              </a:pPr>
              <a:t>5</a:t>
            </a:fld>
            <a:endParaRPr lang="en-US">
              <a:solidFill>
                <a:prstClr val="black"/>
              </a:solidFill>
              <a:latin typeface="Calibri"/>
            </a:endParaRPr>
          </a:p>
        </p:txBody>
      </p:sp>
    </p:spTree>
    <p:extLst>
      <p:ext uri="{BB962C8B-B14F-4D97-AF65-F5344CB8AC3E}">
        <p14:creationId xmlns:p14="http://schemas.microsoft.com/office/powerpoint/2010/main" val="22693071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eiryo" panose="020B0604030504040204" pitchFamily="34" charset="-128"/>
            </a:endParaRPr>
          </a:p>
        </p:txBody>
      </p:sp>
      <p:sp>
        <p:nvSpPr>
          <p:cNvPr id="1044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charset="0"/>
                <a:ea typeface="MS PGothic" charset="0"/>
                <a:cs typeface="MS PGothic" charset="0"/>
              </a:defRPr>
            </a:lvl1pPr>
            <a:lvl2pPr marL="788257" indent="-303176">
              <a:defRPr>
                <a:solidFill>
                  <a:schemeClr val="tx1"/>
                </a:solidFill>
                <a:latin typeface="Rockwell" charset="0"/>
                <a:ea typeface="MS PGothic" charset="0"/>
                <a:cs typeface="MS PGothic" charset="0"/>
              </a:defRPr>
            </a:lvl2pPr>
            <a:lvl3pPr marL="1212703" indent="-242540">
              <a:defRPr>
                <a:solidFill>
                  <a:schemeClr val="tx1"/>
                </a:solidFill>
                <a:latin typeface="Rockwell" charset="0"/>
                <a:ea typeface="MS PGothic" charset="0"/>
                <a:cs typeface="MS PGothic" charset="0"/>
              </a:defRPr>
            </a:lvl3pPr>
            <a:lvl4pPr marL="1697785" indent="-242540">
              <a:defRPr>
                <a:solidFill>
                  <a:schemeClr val="tx1"/>
                </a:solidFill>
                <a:latin typeface="Rockwell" charset="0"/>
                <a:ea typeface="MS PGothic" charset="0"/>
                <a:cs typeface="MS PGothic" charset="0"/>
              </a:defRPr>
            </a:lvl4pPr>
            <a:lvl5pPr marL="2182866" indent="-242540">
              <a:defRPr>
                <a:solidFill>
                  <a:schemeClr val="tx1"/>
                </a:solidFill>
                <a:latin typeface="Rockwell" charset="0"/>
                <a:ea typeface="MS PGothic" charset="0"/>
                <a:cs typeface="MS PGothic" charset="0"/>
              </a:defRPr>
            </a:lvl5pPr>
            <a:lvl6pPr marL="2667947" indent="-242540" eaLnBrk="0" fontAlgn="base" hangingPunct="0">
              <a:spcBef>
                <a:spcPct val="0"/>
              </a:spcBef>
              <a:spcAft>
                <a:spcPct val="0"/>
              </a:spcAft>
              <a:defRPr>
                <a:solidFill>
                  <a:schemeClr val="tx1"/>
                </a:solidFill>
                <a:latin typeface="Rockwell" charset="0"/>
                <a:ea typeface="MS PGothic" charset="0"/>
                <a:cs typeface="MS PGothic" charset="0"/>
              </a:defRPr>
            </a:lvl6pPr>
            <a:lvl7pPr marL="3153028" indent="-242540" eaLnBrk="0" fontAlgn="base" hangingPunct="0">
              <a:spcBef>
                <a:spcPct val="0"/>
              </a:spcBef>
              <a:spcAft>
                <a:spcPct val="0"/>
              </a:spcAft>
              <a:defRPr>
                <a:solidFill>
                  <a:schemeClr val="tx1"/>
                </a:solidFill>
                <a:latin typeface="Rockwell" charset="0"/>
                <a:ea typeface="MS PGothic" charset="0"/>
                <a:cs typeface="MS PGothic" charset="0"/>
              </a:defRPr>
            </a:lvl7pPr>
            <a:lvl8pPr marL="3638110" indent="-242540" eaLnBrk="0" fontAlgn="base" hangingPunct="0">
              <a:spcBef>
                <a:spcPct val="0"/>
              </a:spcBef>
              <a:spcAft>
                <a:spcPct val="0"/>
              </a:spcAft>
              <a:defRPr>
                <a:solidFill>
                  <a:schemeClr val="tx1"/>
                </a:solidFill>
                <a:latin typeface="Rockwell" charset="0"/>
                <a:ea typeface="MS PGothic" charset="0"/>
                <a:cs typeface="MS PGothic" charset="0"/>
              </a:defRPr>
            </a:lvl8pPr>
            <a:lvl9pPr marL="4123192" indent="-242540" eaLnBrk="0" fontAlgn="base" hangingPunct="0">
              <a:spcBef>
                <a:spcPct val="0"/>
              </a:spcBef>
              <a:spcAft>
                <a:spcPct val="0"/>
              </a:spcAft>
              <a:defRPr>
                <a:solidFill>
                  <a:schemeClr val="tx1"/>
                </a:solidFill>
                <a:latin typeface="Rockwell" charset="0"/>
                <a:ea typeface="MS PGothic" charset="0"/>
                <a:cs typeface="MS PGothic" charset="0"/>
              </a:defRPr>
            </a:lvl9pPr>
          </a:lstStyle>
          <a:p>
            <a:fld id="{EFA0884B-6978-FB42-9167-D0C0F66C69AC}" type="slidenum">
              <a:rPr lang="en-US">
                <a:latin typeface="Calibri" charset="0"/>
                <a:ea typeface="Meiryo" panose="020B0604030504040204" pitchFamily="34" charset="-128"/>
              </a:rPr>
              <a:pPr/>
              <a:t>78</a:t>
            </a:fld>
            <a:endParaRPr lang="en-US" dirty="0">
              <a:latin typeface="Calibri" charset="0"/>
              <a:ea typeface="Meiryo" panose="020B0604030504040204" pitchFamily="34" charset="-128"/>
            </a:endParaRPr>
          </a:p>
        </p:txBody>
      </p:sp>
    </p:spTree>
    <p:extLst>
      <p:ext uri="{BB962C8B-B14F-4D97-AF65-F5344CB8AC3E}">
        <p14:creationId xmlns:p14="http://schemas.microsoft.com/office/powerpoint/2010/main" val="1855839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79</a:t>
            </a:fld>
            <a:endParaRPr lang="en-US"/>
          </a:p>
        </p:txBody>
      </p:sp>
    </p:spTree>
    <p:extLst>
      <p:ext uri="{BB962C8B-B14F-4D97-AF65-F5344CB8AC3E}">
        <p14:creationId xmlns:p14="http://schemas.microsoft.com/office/powerpoint/2010/main" val="6170654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81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0298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smtClean="0"/>
              <a:t>Not biased</a:t>
            </a:r>
            <a:r>
              <a:rPr lang="en-US" baseline="0" dirty="0" smtClean="0"/>
              <a:t> or leading</a:t>
            </a:r>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83</a:t>
            </a:fld>
            <a:endParaRPr lang="en-US"/>
          </a:p>
        </p:txBody>
      </p:sp>
    </p:spTree>
    <p:extLst>
      <p:ext uri="{BB962C8B-B14F-4D97-AF65-F5344CB8AC3E}">
        <p14:creationId xmlns:p14="http://schemas.microsoft.com/office/powerpoint/2010/main" val="37132801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latin typeface="Meiryo" panose="020B0604030504040204" pitchFamily="34" charset="-128"/>
              <a:ea typeface="Meiryo" panose="020B0604030504040204" pitchFamily="34" charset="-128"/>
              <a:cs typeface="Rockwell" charset="0"/>
            </a:endParaRPr>
          </a:p>
          <a:p>
            <a:endParaRPr lang="en-US" dirty="0">
              <a:latin typeface="Meiryo" panose="020B0604030504040204" pitchFamily="34" charset="-128"/>
              <a:ea typeface="Meiryo" panose="020B0604030504040204" pitchFamily="34" charset="-128"/>
              <a:cs typeface="Rockwell" charset="0"/>
            </a:endParaRP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771299" indent="-296653">
              <a:defRPr>
                <a:solidFill>
                  <a:schemeClr val="tx1"/>
                </a:solidFill>
                <a:latin typeface="Rockwell" panose="02060603020205020403" pitchFamily="18" charset="0"/>
                <a:ea typeface="MS PGothic" panose="020B0600070205080204" pitchFamily="34" charset="-128"/>
              </a:defRPr>
            </a:lvl2pPr>
            <a:lvl3pPr marL="1186614" indent="-237322">
              <a:defRPr>
                <a:solidFill>
                  <a:schemeClr val="tx1"/>
                </a:solidFill>
                <a:latin typeface="Rockwell" panose="02060603020205020403" pitchFamily="18" charset="0"/>
                <a:ea typeface="MS PGothic" panose="020B0600070205080204" pitchFamily="34" charset="-128"/>
              </a:defRPr>
            </a:lvl3pPr>
            <a:lvl4pPr marL="1661259" indent="-237322">
              <a:defRPr>
                <a:solidFill>
                  <a:schemeClr val="tx1"/>
                </a:solidFill>
                <a:latin typeface="Rockwell" panose="02060603020205020403" pitchFamily="18" charset="0"/>
                <a:ea typeface="MS PGothic" panose="020B0600070205080204" pitchFamily="34" charset="-128"/>
              </a:defRPr>
            </a:lvl4pPr>
            <a:lvl5pPr marL="2135905" indent="-237322">
              <a:defRPr>
                <a:solidFill>
                  <a:schemeClr val="tx1"/>
                </a:solidFill>
                <a:latin typeface="Rockwell" panose="02060603020205020403" pitchFamily="18" charset="0"/>
                <a:ea typeface="MS PGothic" panose="020B0600070205080204" pitchFamily="34" charset="-128"/>
              </a:defRPr>
            </a:lvl5pPr>
            <a:lvl6pPr marL="2610550" indent="-237322" defTabSz="474646"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3085195" indent="-237322" defTabSz="474646"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559841" indent="-237322" defTabSz="474646"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4034487" indent="-237322" defTabSz="474646"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39447C3C-C2C8-41B8-8BA3-63D0C1D680B9}" type="slidenum">
              <a:rPr lang="en-US" altLang="en-US" smtClean="0">
                <a:latin typeface="Calibri" panose="020F0502020204030204" pitchFamily="34" charset="0"/>
                <a:ea typeface="Meiryo" panose="020B0604030504040204" pitchFamily="34" charset="-128"/>
              </a:rPr>
              <a:pPr/>
              <a:t>84</a:t>
            </a:fld>
            <a:endParaRPr lang="en-US" altLang="en-US" dirty="0">
              <a:latin typeface="Calibri" panose="020F0502020204030204" pitchFamily="34" charset="0"/>
              <a:ea typeface="Meiryo" panose="020B0604030504040204" pitchFamily="34" charset="-128"/>
            </a:endParaRPr>
          </a:p>
        </p:txBody>
      </p:sp>
    </p:spTree>
    <p:extLst>
      <p:ext uri="{BB962C8B-B14F-4D97-AF65-F5344CB8AC3E}">
        <p14:creationId xmlns:p14="http://schemas.microsoft.com/office/powerpoint/2010/main" val="9180246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67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167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71299" indent="-296653" eaLnBrk="0" hangingPunct="0">
              <a:defRPr sz="2400">
                <a:solidFill>
                  <a:schemeClr val="tx1"/>
                </a:solidFill>
                <a:latin typeface="Calibri" charset="0"/>
                <a:ea typeface="ＭＳ Ｐゴシック" charset="0"/>
              </a:defRPr>
            </a:lvl2pPr>
            <a:lvl3pPr marL="1186614" indent="-237322" eaLnBrk="0" hangingPunct="0">
              <a:defRPr sz="2400">
                <a:solidFill>
                  <a:schemeClr val="tx1"/>
                </a:solidFill>
                <a:latin typeface="Calibri" charset="0"/>
                <a:ea typeface="ＭＳ Ｐゴシック" charset="0"/>
              </a:defRPr>
            </a:lvl3pPr>
            <a:lvl4pPr marL="1661259" indent="-237322" eaLnBrk="0" hangingPunct="0">
              <a:defRPr sz="2400">
                <a:solidFill>
                  <a:schemeClr val="tx1"/>
                </a:solidFill>
                <a:latin typeface="Calibri" charset="0"/>
                <a:ea typeface="ＭＳ Ｐゴシック" charset="0"/>
              </a:defRPr>
            </a:lvl4pPr>
            <a:lvl5pPr marL="2135905" indent="-237322" eaLnBrk="0" hangingPunct="0">
              <a:defRPr sz="2400">
                <a:solidFill>
                  <a:schemeClr val="tx1"/>
                </a:solidFill>
                <a:latin typeface="Calibri" charset="0"/>
                <a:ea typeface="ＭＳ Ｐゴシック" charset="0"/>
              </a:defRPr>
            </a:lvl5pPr>
            <a:lvl6pPr marL="2610550" indent="-237322" eaLnBrk="0" fontAlgn="base" hangingPunct="0">
              <a:spcBef>
                <a:spcPct val="0"/>
              </a:spcBef>
              <a:spcAft>
                <a:spcPct val="0"/>
              </a:spcAft>
              <a:defRPr sz="2400">
                <a:solidFill>
                  <a:schemeClr val="tx1"/>
                </a:solidFill>
                <a:latin typeface="Calibri" charset="0"/>
                <a:ea typeface="ＭＳ Ｐゴシック" charset="0"/>
              </a:defRPr>
            </a:lvl6pPr>
            <a:lvl7pPr marL="3085195" indent="-237322" eaLnBrk="0" fontAlgn="base" hangingPunct="0">
              <a:spcBef>
                <a:spcPct val="0"/>
              </a:spcBef>
              <a:spcAft>
                <a:spcPct val="0"/>
              </a:spcAft>
              <a:defRPr sz="2400">
                <a:solidFill>
                  <a:schemeClr val="tx1"/>
                </a:solidFill>
                <a:latin typeface="Calibri" charset="0"/>
                <a:ea typeface="ＭＳ Ｐゴシック" charset="0"/>
              </a:defRPr>
            </a:lvl7pPr>
            <a:lvl8pPr marL="3559841" indent="-237322" eaLnBrk="0" fontAlgn="base" hangingPunct="0">
              <a:spcBef>
                <a:spcPct val="0"/>
              </a:spcBef>
              <a:spcAft>
                <a:spcPct val="0"/>
              </a:spcAft>
              <a:defRPr sz="2400">
                <a:solidFill>
                  <a:schemeClr val="tx1"/>
                </a:solidFill>
                <a:latin typeface="Calibri" charset="0"/>
                <a:ea typeface="ＭＳ Ｐゴシック" charset="0"/>
              </a:defRPr>
            </a:lvl8pPr>
            <a:lvl9pPr marL="4034487" indent="-237322"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36074EC-2EDA-BF44-8456-60E9601C2049}" type="slidenum">
              <a:rPr lang="en-US" sz="1200"/>
              <a:pPr eaLnBrk="1" fontAlgn="base" hangingPunct="1">
                <a:spcBef>
                  <a:spcPct val="0"/>
                </a:spcBef>
                <a:spcAft>
                  <a:spcPct val="0"/>
                </a:spcAft>
              </a:pPr>
              <a:t>85</a:t>
            </a:fld>
            <a:endParaRPr lang="en-US" sz="1200"/>
          </a:p>
        </p:txBody>
      </p:sp>
    </p:spTree>
    <p:extLst>
      <p:ext uri="{BB962C8B-B14F-4D97-AF65-F5344CB8AC3E}">
        <p14:creationId xmlns:p14="http://schemas.microsoft.com/office/powerpoint/2010/main" val="8532322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986A0CD-AB06-A449-B293-440995FB6042}" type="slidenum">
              <a:rPr lang="en-US" smtClean="0"/>
              <a:t>86</a:t>
            </a:fld>
            <a:endParaRPr lang="en-US"/>
          </a:p>
        </p:txBody>
      </p:sp>
    </p:spTree>
    <p:extLst>
      <p:ext uri="{BB962C8B-B14F-4D97-AF65-F5344CB8AC3E}">
        <p14:creationId xmlns:p14="http://schemas.microsoft.com/office/powerpoint/2010/main" val="23072296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6A0CD-AB06-A449-B293-440995FB6042}" type="slidenum">
              <a:rPr lang="en-US" smtClean="0"/>
              <a:t>87</a:t>
            </a:fld>
            <a:endParaRPr lang="en-US"/>
          </a:p>
        </p:txBody>
      </p:sp>
    </p:spTree>
    <p:extLst>
      <p:ext uri="{BB962C8B-B14F-4D97-AF65-F5344CB8AC3E}">
        <p14:creationId xmlns:p14="http://schemas.microsoft.com/office/powerpoint/2010/main" val="4227194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A7933F-06DD-8245-89C7-274AA999494E}" type="slidenum">
              <a:rPr lang="en-US" smtClean="0"/>
              <a:t>88</a:t>
            </a:fld>
            <a:endParaRPr lang="en-US"/>
          </a:p>
        </p:txBody>
      </p:sp>
    </p:spTree>
    <p:extLst>
      <p:ext uri="{BB962C8B-B14F-4D97-AF65-F5344CB8AC3E}">
        <p14:creationId xmlns:p14="http://schemas.microsoft.com/office/powerpoint/2010/main" val="11289150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89</a:t>
            </a:fld>
            <a:endParaRPr lang="en-US"/>
          </a:p>
        </p:txBody>
      </p:sp>
    </p:spTree>
    <p:extLst>
      <p:ext uri="{BB962C8B-B14F-4D97-AF65-F5344CB8AC3E}">
        <p14:creationId xmlns:p14="http://schemas.microsoft.com/office/powerpoint/2010/main" val="3972174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2013"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795">
              <a:defRPr/>
            </a:pPr>
            <a:fld id="{DA874CE0-4909-6048-B317-2721B0FEF0DC}" type="slidenum">
              <a:rPr lang="en-US">
                <a:solidFill>
                  <a:prstClr val="black"/>
                </a:solidFill>
                <a:latin typeface="Calibri"/>
              </a:rPr>
              <a:pPr defTabSz="465795">
                <a:defRPr/>
              </a:pPr>
              <a:t>14</a:t>
            </a:fld>
            <a:endParaRPr lang="en-US" dirty="0">
              <a:solidFill>
                <a:prstClr val="black"/>
              </a:solidFill>
              <a:latin typeface="Calibri"/>
            </a:endParaRPr>
          </a:p>
        </p:txBody>
      </p:sp>
    </p:spTree>
    <p:extLst>
      <p:ext uri="{BB962C8B-B14F-4D97-AF65-F5344CB8AC3E}">
        <p14:creationId xmlns:p14="http://schemas.microsoft.com/office/powerpoint/2010/main" val="3132050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90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8056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eiryo" panose="020B0604030504040204" pitchFamily="34" charset="-128"/>
            </a:endParaRPr>
          </a:p>
        </p:txBody>
      </p:sp>
      <p:sp>
        <p:nvSpPr>
          <p:cNvPr id="1433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charset="0"/>
                <a:ea typeface="MS PGothic" charset="0"/>
                <a:cs typeface="MS PGothic" charset="0"/>
              </a:defRPr>
            </a:lvl1pPr>
            <a:lvl2pPr marL="788257" indent="-303176">
              <a:defRPr>
                <a:solidFill>
                  <a:schemeClr val="tx1"/>
                </a:solidFill>
                <a:latin typeface="Rockwell" charset="0"/>
                <a:ea typeface="MS PGothic" charset="0"/>
                <a:cs typeface="MS PGothic" charset="0"/>
              </a:defRPr>
            </a:lvl2pPr>
            <a:lvl3pPr marL="1212703" indent="-242540">
              <a:defRPr>
                <a:solidFill>
                  <a:schemeClr val="tx1"/>
                </a:solidFill>
                <a:latin typeface="Rockwell" charset="0"/>
                <a:ea typeface="MS PGothic" charset="0"/>
                <a:cs typeface="MS PGothic" charset="0"/>
              </a:defRPr>
            </a:lvl3pPr>
            <a:lvl4pPr marL="1697785" indent="-242540">
              <a:defRPr>
                <a:solidFill>
                  <a:schemeClr val="tx1"/>
                </a:solidFill>
                <a:latin typeface="Rockwell" charset="0"/>
                <a:ea typeface="MS PGothic" charset="0"/>
                <a:cs typeface="MS PGothic" charset="0"/>
              </a:defRPr>
            </a:lvl4pPr>
            <a:lvl5pPr marL="2182866" indent="-242540">
              <a:defRPr>
                <a:solidFill>
                  <a:schemeClr val="tx1"/>
                </a:solidFill>
                <a:latin typeface="Rockwell" charset="0"/>
                <a:ea typeface="MS PGothic" charset="0"/>
                <a:cs typeface="MS PGothic" charset="0"/>
              </a:defRPr>
            </a:lvl5pPr>
            <a:lvl6pPr marL="2667947" indent="-242540" eaLnBrk="0" fontAlgn="base" hangingPunct="0">
              <a:spcBef>
                <a:spcPct val="0"/>
              </a:spcBef>
              <a:spcAft>
                <a:spcPct val="0"/>
              </a:spcAft>
              <a:defRPr>
                <a:solidFill>
                  <a:schemeClr val="tx1"/>
                </a:solidFill>
                <a:latin typeface="Rockwell" charset="0"/>
                <a:ea typeface="MS PGothic" charset="0"/>
                <a:cs typeface="MS PGothic" charset="0"/>
              </a:defRPr>
            </a:lvl6pPr>
            <a:lvl7pPr marL="3153028" indent="-242540" eaLnBrk="0" fontAlgn="base" hangingPunct="0">
              <a:spcBef>
                <a:spcPct val="0"/>
              </a:spcBef>
              <a:spcAft>
                <a:spcPct val="0"/>
              </a:spcAft>
              <a:defRPr>
                <a:solidFill>
                  <a:schemeClr val="tx1"/>
                </a:solidFill>
                <a:latin typeface="Rockwell" charset="0"/>
                <a:ea typeface="MS PGothic" charset="0"/>
                <a:cs typeface="MS PGothic" charset="0"/>
              </a:defRPr>
            </a:lvl7pPr>
            <a:lvl8pPr marL="3638110" indent="-242540" eaLnBrk="0" fontAlgn="base" hangingPunct="0">
              <a:spcBef>
                <a:spcPct val="0"/>
              </a:spcBef>
              <a:spcAft>
                <a:spcPct val="0"/>
              </a:spcAft>
              <a:defRPr>
                <a:solidFill>
                  <a:schemeClr val="tx1"/>
                </a:solidFill>
                <a:latin typeface="Rockwell" charset="0"/>
                <a:ea typeface="MS PGothic" charset="0"/>
                <a:cs typeface="MS PGothic" charset="0"/>
              </a:defRPr>
            </a:lvl8pPr>
            <a:lvl9pPr marL="4123192" indent="-242540" eaLnBrk="0" fontAlgn="base" hangingPunct="0">
              <a:spcBef>
                <a:spcPct val="0"/>
              </a:spcBef>
              <a:spcAft>
                <a:spcPct val="0"/>
              </a:spcAft>
              <a:defRPr>
                <a:solidFill>
                  <a:schemeClr val="tx1"/>
                </a:solidFill>
                <a:latin typeface="Rockwell" charset="0"/>
                <a:ea typeface="MS PGothic" charset="0"/>
                <a:cs typeface="MS PGothic" charset="0"/>
              </a:defRPr>
            </a:lvl9pPr>
          </a:lstStyle>
          <a:p>
            <a:fld id="{CBF70331-44C5-224F-B618-A8FE78462C1E}" type="slidenum">
              <a:rPr lang="en-US">
                <a:latin typeface="Calibri" charset="0"/>
                <a:ea typeface="Meiryo" panose="020B0604030504040204" pitchFamily="34" charset="-128"/>
              </a:rPr>
              <a:pPr/>
              <a:t>92</a:t>
            </a:fld>
            <a:endParaRPr lang="en-US" dirty="0">
              <a:latin typeface="Calibri" charset="0"/>
              <a:ea typeface="Meiryo" panose="020B0604030504040204" pitchFamily="34" charset="-128"/>
            </a:endParaRPr>
          </a:p>
        </p:txBody>
      </p:sp>
    </p:spTree>
    <p:extLst>
      <p:ext uri="{BB962C8B-B14F-4D97-AF65-F5344CB8AC3E}">
        <p14:creationId xmlns:p14="http://schemas.microsoft.com/office/powerpoint/2010/main" val="1510988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p116:notes"/>
          <p:cNvSpPr>
            <a:spLocks noGrp="1" noRot="1" noChangeAspect="1"/>
          </p:cNvSpPr>
          <p:nvPr>
            <p:ph type="sldImg" idx="2"/>
          </p:nvPr>
        </p:nvSpPr>
        <p:spPr>
          <a:xfrm>
            <a:off x="2311400" y="525463"/>
            <a:ext cx="4672013"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8" name="Google Shape;1618;p116:notes"/>
          <p:cNvSpPr txBox="1">
            <a:spLocks noGrp="1"/>
          </p:cNvSpPr>
          <p:nvPr>
            <p:ph type="body" idx="1"/>
          </p:nvPr>
        </p:nvSpPr>
        <p:spPr>
          <a:xfrm>
            <a:off x="929482" y="3329186"/>
            <a:ext cx="7435850" cy="3153966"/>
          </a:xfrm>
          <a:prstGeom prst="rect">
            <a:avLst/>
          </a:prstGeom>
          <a:noFill/>
          <a:ln>
            <a:noFill/>
          </a:ln>
        </p:spPr>
        <p:txBody>
          <a:bodyPr spcFirstLastPara="1" wrap="square" lIns="93144" tIns="46559" rIns="93144" bIns="46559" anchor="t" anchorCtr="0">
            <a:noAutofit/>
          </a:bodyPr>
          <a:lstStyle/>
          <a:p>
            <a:pPr>
              <a:buClr>
                <a:srgbClr val="000000"/>
              </a:buClr>
              <a:buSzPts val="1400"/>
            </a:pPr>
            <a:endParaRPr dirty="0">
              <a:solidFill>
                <a:schemeClr val="dk1"/>
              </a:solidFill>
              <a:latin typeface="Calibri"/>
              <a:ea typeface="Calibri"/>
              <a:cs typeface="Calibri"/>
              <a:sym typeface="Calibri"/>
            </a:endParaRPr>
          </a:p>
        </p:txBody>
      </p:sp>
      <p:sp>
        <p:nvSpPr>
          <p:cNvPr id="1619" name="Google Shape;1619;p116:notes"/>
          <p:cNvSpPr txBox="1">
            <a:spLocks noGrp="1"/>
          </p:cNvSpPr>
          <p:nvPr>
            <p:ph type="sldNum" idx="12"/>
          </p:nvPr>
        </p:nvSpPr>
        <p:spPr>
          <a:xfrm>
            <a:off x="5264910" y="6657156"/>
            <a:ext cx="4027752" cy="350441"/>
          </a:xfrm>
          <a:prstGeom prst="rect">
            <a:avLst/>
          </a:prstGeom>
          <a:noFill/>
          <a:ln>
            <a:noFill/>
          </a:ln>
        </p:spPr>
        <p:txBody>
          <a:bodyPr spcFirstLastPara="1" wrap="square" lIns="93144" tIns="46559" rIns="93144" bIns="4655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93</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14229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94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1220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endParaRPr lang="en-US" sz="2000" dirty="0">
              <a:solidFill>
                <a:srgbClr val="000000"/>
              </a:solidFill>
              <a:latin typeface="Meiryo" panose="020B0604030504040204" pitchFamily="34" charset="-128"/>
              <a:ea typeface="Meiryo" panose="020B0604030504040204" pitchFamily="34" charset="-128"/>
              <a:cs typeface="Gill Sans"/>
            </a:endParaRPr>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95</a:t>
            </a:fld>
            <a:endParaRPr lang="en-US"/>
          </a:p>
        </p:txBody>
      </p:sp>
    </p:spTree>
    <p:extLst>
      <p:ext uri="{BB962C8B-B14F-4D97-AF65-F5344CB8AC3E}">
        <p14:creationId xmlns:p14="http://schemas.microsoft.com/office/powerpoint/2010/main" val="40683772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p119:notes"/>
          <p:cNvSpPr>
            <a:spLocks noGrp="1" noRot="1" noChangeAspect="1"/>
          </p:cNvSpPr>
          <p:nvPr>
            <p:ph type="sldImg" idx="2"/>
          </p:nvPr>
        </p:nvSpPr>
        <p:spPr>
          <a:xfrm>
            <a:off x="2311400" y="525463"/>
            <a:ext cx="4672013"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3" name="Google Shape;1643;p119:notes"/>
          <p:cNvSpPr txBox="1">
            <a:spLocks noGrp="1"/>
          </p:cNvSpPr>
          <p:nvPr>
            <p:ph type="body" idx="1"/>
          </p:nvPr>
        </p:nvSpPr>
        <p:spPr>
          <a:xfrm>
            <a:off x="929482" y="3329186"/>
            <a:ext cx="7435850" cy="3153966"/>
          </a:xfrm>
          <a:prstGeom prst="rect">
            <a:avLst/>
          </a:prstGeom>
          <a:noFill/>
          <a:ln>
            <a:noFill/>
          </a:ln>
        </p:spPr>
        <p:txBody>
          <a:bodyPr spcFirstLastPara="1" wrap="square" lIns="93144" tIns="46559" rIns="93144" bIns="46559" anchor="t" anchorCtr="0">
            <a:noAutofit/>
          </a:bodyPr>
          <a:lstStyle/>
          <a:p>
            <a:pPr>
              <a:buClr>
                <a:srgbClr val="000000"/>
              </a:buClr>
              <a:buSzPts val="1400"/>
            </a:pPr>
            <a:endParaRPr dirty="0">
              <a:solidFill>
                <a:schemeClr val="dk1"/>
              </a:solidFill>
              <a:latin typeface="Calibri"/>
              <a:ea typeface="Calibri"/>
              <a:cs typeface="Calibri"/>
              <a:sym typeface="Calibri"/>
            </a:endParaRPr>
          </a:p>
        </p:txBody>
      </p:sp>
      <p:sp>
        <p:nvSpPr>
          <p:cNvPr id="1644" name="Google Shape;1644;p119:notes"/>
          <p:cNvSpPr txBox="1">
            <a:spLocks noGrp="1"/>
          </p:cNvSpPr>
          <p:nvPr>
            <p:ph type="sldNum" idx="12"/>
          </p:nvPr>
        </p:nvSpPr>
        <p:spPr>
          <a:xfrm>
            <a:off x="5264910" y="6657156"/>
            <a:ext cx="4027752" cy="350441"/>
          </a:xfrm>
          <a:prstGeom prst="rect">
            <a:avLst/>
          </a:prstGeom>
          <a:noFill/>
          <a:ln>
            <a:noFill/>
          </a:ln>
        </p:spPr>
        <p:txBody>
          <a:bodyPr spcFirstLastPara="1" wrap="square" lIns="93144" tIns="46559" rIns="93144" bIns="4655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96</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9980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p120:notes"/>
          <p:cNvSpPr>
            <a:spLocks noGrp="1" noRot="1" noChangeAspect="1"/>
          </p:cNvSpPr>
          <p:nvPr>
            <p:ph type="sldImg" idx="2"/>
          </p:nvPr>
        </p:nvSpPr>
        <p:spPr>
          <a:xfrm>
            <a:off x="2311400" y="525463"/>
            <a:ext cx="4672013"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0" name="Google Shape;1650;p120:notes"/>
          <p:cNvSpPr txBox="1">
            <a:spLocks noGrp="1"/>
          </p:cNvSpPr>
          <p:nvPr>
            <p:ph type="body" idx="1"/>
          </p:nvPr>
        </p:nvSpPr>
        <p:spPr>
          <a:xfrm>
            <a:off x="929482" y="3329186"/>
            <a:ext cx="7435850" cy="3153966"/>
          </a:xfrm>
          <a:prstGeom prst="rect">
            <a:avLst/>
          </a:prstGeom>
          <a:noFill/>
          <a:ln>
            <a:noFill/>
          </a:ln>
        </p:spPr>
        <p:txBody>
          <a:bodyPr spcFirstLastPara="1" wrap="square" lIns="93144" tIns="46559" rIns="93144" bIns="46559" anchor="t" anchorCtr="0">
            <a:noAutofit/>
          </a:bodyPr>
          <a:lstStyle/>
          <a:p>
            <a:pPr>
              <a:buClr>
                <a:srgbClr val="000000"/>
              </a:buClr>
              <a:buSzPts val="1400"/>
            </a:pPr>
            <a:endParaRPr dirty="0">
              <a:solidFill>
                <a:schemeClr val="dk1"/>
              </a:solidFill>
              <a:latin typeface="Calibri"/>
              <a:ea typeface="Calibri"/>
              <a:cs typeface="Calibri"/>
              <a:sym typeface="Calibri"/>
            </a:endParaRPr>
          </a:p>
        </p:txBody>
      </p:sp>
      <p:sp>
        <p:nvSpPr>
          <p:cNvPr id="1651" name="Google Shape;1651;p120:notes"/>
          <p:cNvSpPr txBox="1">
            <a:spLocks noGrp="1"/>
          </p:cNvSpPr>
          <p:nvPr>
            <p:ph type="sldNum" idx="12"/>
          </p:nvPr>
        </p:nvSpPr>
        <p:spPr>
          <a:xfrm>
            <a:off x="5264910" y="6657156"/>
            <a:ext cx="4027752" cy="350441"/>
          </a:xfrm>
          <a:prstGeom prst="rect">
            <a:avLst/>
          </a:prstGeom>
          <a:noFill/>
          <a:ln>
            <a:noFill/>
          </a:ln>
        </p:spPr>
        <p:txBody>
          <a:bodyPr spcFirstLastPara="1" wrap="square" lIns="93144" tIns="46559" rIns="93144" bIns="4655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97</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2296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2113"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795">
              <a:defRPr/>
            </a:pPr>
            <a:fld id="{DA874CE0-4909-6048-B317-2721B0FEF0DC}" type="slidenum">
              <a:rPr lang="en-US">
                <a:solidFill>
                  <a:prstClr val="black"/>
                </a:solidFill>
                <a:latin typeface="Calibri"/>
              </a:rPr>
              <a:pPr defTabSz="465795">
                <a:defRPr/>
              </a:pPr>
              <a:t>98</a:t>
            </a:fld>
            <a:endParaRPr lang="en-US">
              <a:solidFill>
                <a:prstClr val="black"/>
              </a:solidFill>
              <a:latin typeface="Calibri"/>
            </a:endParaRPr>
          </a:p>
        </p:txBody>
      </p:sp>
    </p:spTree>
    <p:extLst>
      <p:ext uri="{BB962C8B-B14F-4D97-AF65-F5344CB8AC3E}">
        <p14:creationId xmlns:p14="http://schemas.microsoft.com/office/powerpoint/2010/main" val="9095349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7"/>
        <p:cNvGrpSpPr/>
        <p:nvPr/>
      </p:nvGrpSpPr>
      <p:grpSpPr>
        <a:xfrm>
          <a:off x="0" y="0"/>
          <a:ext cx="0" cy="0"/>
          <a:chOff x="0" y="0"/>
          <a:chExt cx="0" cy="0"/>
        </a:xfrm>
      </p:grpSpPr>
      <p:sp>
        <p:nvSpPr>
          <p:cNvPr id="1738" name="Google Shape;1738;p129:notes"/>
          <p:cNvSpPr>
            <a:spLocks noGrp="1" noRot="1" noChangeAspect="1"/>
          </p:cNvSpPr>
          <p:nvPr>
            <p:ph type="sldImg" idx="2"/>
          </p:nvPr>
        </p:nvSpPr>
        <p:spPr>
          <a:xfrm>
            <a:off x="2311400" y="525463"/>
            <a:ext cx="4672013"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9" name="Google Shape;1739;p129:notes"/>
          <p:cNvSpPr txBox="1">
            <a:spLocks noGrp="1"/>
          </p:cNvSpPr>
          <p:nvPr>
            <p:ph type="body" idx="1"/>
          </p:nvPr>
        </p:nvSpPr>
        <p:spPr>
          <a:xfrm>
            <a:off x="929482" y="3329186"/>
            <a:ext cx="7435850" cy="3153966"/>
          </a:xfrm>
          <a:prstGeom prst="rect">
            <a:avLst/>
          </a:prstGeom>
          <a:noFill/>
          <a:ln>
            <a:noFill/>
          </a:ln>
        </p:spPr>
        <p:txBody>
          <a:bodyPr spcFirstLastPara="1" wrap="square" lIns="93144" tIns="46559" rIns="93144" bIns="46559" anchor="t" anchorCtr="0">
            <a:noAutofit/>
          </a:bodyPr>
          <a:lstStyle/>
          <a:p>
            <a:pPr>
              <a:buClr>
                <a:srgbClr val="000000"/>
              </a:buClr>
              <a:buSzPts val="1400"/>
            </a:pPr>
            <a:endParaRPr dirty="0">
              <a:solidFill>
                <a:schemeClr val="dk1"/>
              </a:solidFill>
              <a:latin typeface="Calibri"/>
              <a:ea typeface="Calibri"/>
              <a:cs typeface="Calibri"/>
              <a:sym typeface="Calibri"/>
            </a:endParaRPr>
          </a:p>
        </p:txBody>
      </p:sp>
      <p:sp>
        <p:nvSpPr>
          <p:cNvPr id="1740" name="Google Shape;1740;p129:notes"/>
          <p:cNvSpPr txBox="1">
            <a:spLocks noGrp="1"/>
          </p:cNvSpPr>
          <p:nvPr>
            <p:ph type="sldNum" idx="12"/>
          </p:nvPr>
        </p:nvSpPr>
        <p:spPr>
          <a:xfrm>
            <a:off x="5264910" y="6657156"/>
            <a:ext cx="4027752" cy="350441"/>
          </a:xfrm>
          <a:prstGeom prst="rect">
            <a:avLst/>
          </a:prstGeom>
          <a:noFill/>
          <a:ln>
            <a:noFill/>
          </a:ln>
        </p:spPr>
        <p:txBody>
          <a:bodyPr spcFirstLastPara="1" wrap="square" lIns="93144" tIns="46559" rIns="93144" bIns="4655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100</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88574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104</a:t>
            </a:fld>
            <a:endParaRPr lang="en-US"/>
          </a:p>
        </p:txBody>
      </p:sp>
    </p:spTree>
    <p:extLst>
      <p:ext uri="{BB962C8B-B14F-4D97-AF65-F5344CB8AC3E}">
        <p14:creationId xmlns:p14="http://schemas.microsoft.com/office/powerpoint/2010/main" val="1547011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資質・能力の育成を目指す 主体的・対話的で深い学びのイメージ図</a:t>
            </a:r>
            <a:endParaRPr lang="en-US" altLang="ja-JP" dirty="0" smtClean="0"/>
          </a:p>
          <a:p>
            <a:r>
              <a:rPr lang="ja-JP" altLang="en-US" sz="1300" dirty="0"/>
              <a:t>ピクトグラムは、その授業で実現された主な姿</a:t>
            </a:r>
            <a:endParaRPr lang="en-US" dirty="0"/>
          </a:p>
        </p:txBody>
      </p:sp>
      <p:sp>
        <p:nvSpPr>
          <p:cNvPr id="4" name="スライド番号プレースホルダー 3"/>
          <p:cNvSpPr>
            <a:spLocks noGrp="1"/>
          </p:cNvSpPr>
          <p:nvPr>
            <p:ph type="sldNum" sz="quarter" idx="10"/>
          </p:nvPr>
        </p:nvSpPr>
        <p:spPr/>
        <p:txBody>
          <a:bodyPr/>
          <a:lstStyle/>
          <a:p>
            <a:fld id="{DA874CE0-4909-6048-B317-2721B0FEF0DC}" type="slidenum">
              <a:rPr lang="en-US" smtClean="0"/>
              <a:t>16</a:t>
            </a:fld>
            <a:endParaRPr lang="en-US"/>
          </a:p>
        </p:txBody>
      </p:sp>
    </p:spTree>
    <p:extLst>
      <p:ext uri="{BB962C8B-B14F-4D97-AF65-F5344CB8AC3E}">
        <p14:creationId xmlns:p14="http://schemas.microsoft.com/office/powerpoint/2010/main" val="2865136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2113" cy="2365375"/>
          </a:xfrm>
        </p:spPr>
      </p:sp>
      <p:sp>
        <p:nvSpPr>
          <p:cNvPr id="3" name="Notes Placeholder 2"/>
          <p:cNvSpPr>
            <a:spLocks noGrp="1"/>
          </p:cNvSpPr>
          <p:nvPr>
            <p:ph type="body" idx="1"/>
          </p:nvPr>
        </p:nvSpPr>
        <p:spPr/>
        <p:txBody>
          <a:bodyPr/>
          <a:lstStyle/>
          <a:p>
            <a:r>
              <a:rPr lang="en-US" dirty="0"/>
              <a:t>UC Davis</a:t>
            </a:r>
            <a:r>
              <a:rPr lang="en-US" baseline="0" dirty="0"/>
              <a:t> Research Linking Curiosity to Memory (UC Davis) 2014</a:t>
            </a:r>
          </a:p>
          <a:p>
            <a:endParaRPr lang="en-US" baseline="0" dirty="0"/>
          </a:p>
          <a:p>
            <a:r>
              <a:rPr lang="en-US" dirty="0"/>
              <a:t>The </a:t>
            </a:r>
            <a:r>
              <a:rPr lang="en-US" dirty="0">
                <a:hlinkClick r:id="rId3"/>
              </a:rPr>
              <a:t>Fullerton Longitudinal Study (FLS)</a:t>
            </a:r>
            <a:r>
              <a:rPr lang="en-US" dirty="0"/>
              <a:t>, a 30-plus year study of the development of giftedness across various points in time conducted by Adele and Allen Gottfried of California State University ”This finding has strong implications for the development of STEM considering that curiosity is a </a:t>
            </a:r>
            <a:r>
              <a:rPr lang="en-US" dirty="0">
                <a:hlinkClick r:id="rId4"/>
              </a:rPr>
              <a:t>fundamental predictor of the aspiration to become a scientist.</a:t>
            </a:r>
            <a:r>
              <a:rPr lang="en-US" dirty="0"/>
              <a:t>” </a:t>
            </a:r>
          </a:p>
          <a:p>
            <a:endParaRPr lang="en-US" dirty="0"/>
          </a:p>
          <a:p>
            <a:r>
              <a:rPr lang="en-US" dirty="0"/>
              <a:t>S. von </a:t>
            </a:r>
            <a:r>
              <a:rPr lang="en-US" dirty="0" err="1"/>
              <a:t>Stumm</a:t>
            </a:r>
            <a:r>
              <a:rPr lang="en-US" dirty="0"/>
              <a:t>, B. Hell, T. Chamorro-</a:t>
            </a:r>
            <a:r>
              <a:rPr lang="en-US" dirty="0" err="1"/>
              <a:t>Premuzic</a:t>
            </a:r>
            <a:r>
              <a:rPr lang="en-US" dirty="0"/>
              <a:t>. </a:t>
            </a:r>
            <a:r>
              <a:rPr lang="en-US" b="1" dirty="0"/>
              <a:t>The Hungry Mind: Intellectual Curiosity Is the Third Pillar of Academic Performance</a:t>
            </a:r>
            <a:r>
              <a:rPr lang="en-US" dirty="0"/>
              <a:t>. </a:t>
            </a:r>
            <a:r>
              <a:rPr lang="en-US" i="1" dirty="0"/>
              <a:t>Perspectives on Psychological Science</a:t>
            </a:r>
            <a:r>
              <a:rPr lang="en-US" dirty="0"/>
              <a:t>, 2011 meta-analysis shows They found that curiosity did, indeed, influence academic performance. In fact, it had quite a large effect, about the same as conscientiousness. When put together, conscientiousness and curiosity had as big an effect on performance as intelligence.</a:t>
            </a:r>
          </a:p>
        </p:txBody>
      </p:sp>
      <p:sp>
        <p:nvSpPr>
          <p:cNvPr id="4" name="Slide Number Placeholder 3"/>
          <p:cNvSpPr>
            <a:spLocks noGrp="1"/>
          </p:cNvSpPr>
          <p:nvPr>
            <p:ph type="sldNum" sz="quarter" idx="10"/>
          </p:nvPr>
        </p:nvSpPr>
        <p:spPr/>
        <p:txBody>
          <a:bodyPr/>
          <a:lstStyle/>
          <a:p>
            <a:pPr defTabSz="465795">
              <a:defRPr/>
            </a:pPr>
            <a:fld id="{DA874CE0-4909-6048-B317-2721B0FEF0DC}" type="slidenum">
              <a:rPr lang="en-US">
                <a:solidFill>
                  <a:prstClr val="black"/>
                </a:solidFill>
                <a:latin typeface="Calibri"/>
              </a:rPr>
              <a:pPr defTabSz="465795">
                <a:defRPr/>
              </a:pPr>
              <a:t>18</a:t>
            </a:fld>
            <a:endParaRPr lang="en-US">
              <a:solidFill>
                <a:prstClr val="black"/>
              </a:solidFill>
              <a:latin typeface="Calibri"/>
            </a:endParaRPr>
          </a:p>
        </p:txBody>
      </p:sp>
    </p:spTree>
    <p:extLst>
      <p:ext uri="{BB962C8B-B14F-4D97-AF65-F5344CB8AC3E}">
        <p14:creationId xmlns:p14="http://schemas.microsoft.com/office/powerpoint/2010/main" val="1028774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xfrm>
            <a:off x="2546350" y="876300"/>
            <a:ext cx="4202113"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71299" indent="-296653" eaLnBrk="0" hangingPunct="0">
              <a:defRPr sz="2400">
                <a:solidFill>
                  <a:schemeClr val="tx1"/>
                </a:solidFill>
                <a:latin typeface="Calibri" charset="0"/>
                <a:ea typeface="ＭＳ Ｐゴシック" charset="0"/>
              </a:defRPr>
            </a:lvl2pPr>
            <a:lvl3pPr marL="1186614" indent="-237322" eaLnBrk="0" hangingPunct="0">
              <a:defRPr sz="2400">
                <a:solidFill>
                  <a:schemeClr val="tx1"/>
                </a:solidFill>
                <a:latin typeface="Calibri" charset="0"/>
                <a:ea typeface="ＭＳ Ｐゴシック" charset="0"/>
              </a:defRPr>
            </a:lvl3pPr>
            <a:lvl4pPr marL="1661259" indent="-237322" eaLnBrk="0" hangingPunct="0">
              <a:defRPr sz="2400">
                <a:solidFill>
                  <a:schemeClr val="tx1"/>
                </a:solidFill>
                <a:latin typeface="Calibri" charset="0"/>
                <a:ea typeface="ＭＳ Ｐゴシック" charset="0"/>
              </a:defRPr>
            </a:lvl4pPr>
            <a:lvl5pPr marL="2135905" indent="-237322" eaLnBrk="0" hangingPunct="0">
              <a:defRPr sz="2400">
                <a:solidFill>
                  <a:schemeClr val="tx1"/>
                </a:solidFill>
                <a:latin typeface="Calibri" charset="0"/>
                <a:ea typeface="ＭＳ Ｐゴシック" charset="0"/>
              </a:defRPr>
            </a:lvl5pPr>
            <a:lvl6pPr marL="2610550" indent="-237322" eaLnBrk="0" fontAlgn="base" hangingPunct="0">
              <a:spcBef>
                <a:spcPct val="0"/>
              </a:spcBef>
              <a:spcAft>
                <a:spcPct val="0"/>
              </a:spcAft>
              <a:defRPr sz="2400">
                <a:solidFill>
                  <a:schemeClr val="tx1"/>
                </a:solidFill>
                <a:latin typeface="Calibri" charset="0"/>
                <a:ea typeface="ＭＳ Ｐゴシック" charset="0"/>
              </a:defRPr>
            </a:lvl6pPr>
            <a:lvl7pPr marL="3085195" indent="-237322" eaLnBrk="0" fontAlgn="base" hangingPunct="0">
              <a:spcBef>
                <a:spcPct val="0"/>
              </a:spcBef>
              <a:spcAft>
                <a:spcPct val="0"/>
              </a:spcAft>
              <a:defRPr sz="2400">
                <a:solidFill>
                  <a:schemeClr val="tx1"/>
                </a:solidFill>
                <a:latin typeface="Calibri" charset="0"/>
                <a:ea typeface="ＭＳ Ｐゴシック" charset="0"/>
              </a:defRPr>
            </a:lvl7pPr>
            <a:lvl8pPr marL="3559841" indent="-237322" eaLnBrk="0" fontAlgn="base" hangingPunct="0">
              <a:spcBef>
                <a:spcPct val="0"/>
              </a:spcBef>
              <a:spcAft>
                <a:spcPct val="0"/>
              </a:spcAft>
              <a:defRPr sz="2400">
                <a:solidFill>
                  <a:schemeClr val="tx1"/>
                </a:solidFill>
                <a:latin typeface="Calibri" charset="0"/>
                <a:ea typeface="ＭＳ Ｐゴシック" charset="0"/>
              </a:defRPr>
            </a:lvl8pPr>
            <a:lvl9pPr marL="4034487" indent="-237322" eaLnBrk="0" fontAlgn="base" hangingPunct="0">
              <a:spcBef>
                <a:spcPct val="0"/>
              </a:spcBef>
              <a:spcAft>
                <a:spcPct val="0"/>
              </a:spcAft>
              <a:defRPr sz="2400">
                <a:solidFill>
                  <a:schemeClr val="tx1"/>
                </a:solidFill>
                <a:latin typeface="Calibri" charset="0"/>
                <a:ea typeface="ＭＳ Ｐゴシック" charset="0"/>
              </a:defRPr>
            </a:lvl9pPr>
          </a:lstStyle>
          <a:p>
            <a:pPr defTabSz="465795" eaLnBrk="1" fontAlgn="base" hangingPunct="1">
              <a:spcBef>
                <a:spcPct val="0"/>
              </a:spcBef>
              <a:spcAft>
                <a:spcPct val="0"/>
              </a:spcAft>
              <a:defRPr/>
            </a:pPr>
            <a:fld id="{941860BA-B361-EF49-AD99-649FC8448E0D}" type="slidenum">
              <a:rPr lang="en-US" sz="1200">
                <a:solidFill>
                  <a:prstClr val="black"/>
                </a:solidFill>
              </a:rPr>
              <a:pPr defTabSz="465795" eaLnBrk="1" fontAlgn="base" hangingPunct="1">
                <a:spcBef>
                  <a:spcPct val="0"/>
                </a:spcBef>
                <a:spcAft>
                  <a:spcPct val="0"/>
                </a:spcAft>
                <a:defRPr/>
              </a:pPr>
              <a:t>19</a:t>
            </a:fld>
            <a:endParaRPr lang="en-US" sz="1200">
              <a:solidFill>
                <a:prstClr val="black"/>
              </a:solidFill>
            </a:endParaRPr>
          </a:p>
        </p:txBody>
      </p:sp>
    </p:spTree>
    <p:extLst>
      <p:ext uri="{BB962C8B-B14F-4D97-AF65-F5344CB8AC3E}">
        <p14:creationId xmlns:p14="http://schemas.microsoft.com/office/powerpoint/2010/main" val="1632459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2113"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795">
              <a:defRPr/>
            </a:pPr>
            <a:fld id="{DA874CE0-4909-6048-B317-2721B0FEF0DC}" type="slidenum">
              <a:rPr lang="en-US">
                <a:solidFill>
                  <a:prstClr val="black"/>
                </a:solidFill>
                <a:latin typeface="Calibri"/>
              </a:rPr>
              <a:pPr defTabSz="465795">
                <a:defRPr/>
              </a:pPr>
              <a:t>20</a:t>
            </a:fld>
            <a:endParaRPr lang="en-US">
              <a:solidFill>
                <a:prstClr val="black"/>
              </a:solidFill>
              <a:latin typeface="Calibri"/>
            </a:endParaRPr>
          </a:p>
        </p:txBody>
      </p:sp>
    </p:spTree>
    <p:extLst>
      <p:ext uri="{BB962C8B-B14F-4D97-AF65-F5344CB8AC3E}">
        <p14:creationId xmlns:p14="http://schemas.microsoft.com/office/powerpoint/2010/main" val="2532951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eiryo" panose="020B0604030504040204" pitchFamily="34" charset="-128"/>
            </a:endParaRPr>
          </a:p>
        </p:txBody>
      </p:sp>
      <p:sp>
        <p:nvSpPr>
          <p:cNvPr id="2" name="Title 1"/>
          <p:cNvSpPr>
            <a:spLocks noGrp="1"/>
          </p:cNvSpPr>
          <p:nvPr>
            <p:ph type="ctrTitle"/>
          </p:nvPr>
        </p:nvSpPr>
        <p:spPr>
          <a:xfrm>
            <a:off x="768628" y="609599"/>
            <a:ext cx="8627165" cy="1577010"/>
          </a:xfrm>
        </p:spPr>
        <p:txBody>
          <a:bodyPr anchor="b">
            <a:normAutofit/>
          </a:bodyPr>
          <a:lstStyle>
            <a:lvl1pPr algn="l">
              <a:defRPr sz="5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Speakers Names</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8"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smtClean="0">
                <a:solidFill>
                  <a:schemeClr val="tx2"/>
                </a:solidFill>
                <a:latin typeface="Meiryo" panose="020B0604030504040204" pitchFamily="34" charset="-128"/>
              </a:rPr>
              <a:t>rightquestion.org</a:t>
            </a:r>
            <a:endParaRPr lang="en-US" sz="1600" b="0" dirty="0" smtClean="0">
              <a:solidFill>
                <a:schemeClr val="tx2"/>
              </a:solidFill>
              <a:latin typeface="Meiryo" panose="020B0604030504040204" pitchFamily="34" charset="-128"/>
            </a:endParaRPr>
          </a:p>
        </p:txBody>
      </p:sp>
      <p:cxnSp>
        <p:nvCxnSpPr>
          <p:cNvPr id="12" name="Straight Connector 11"/>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664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2"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9213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8508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8867" y="606760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8783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728521" y="191961"/>
            <a:ext cx="10515600" cy="846196"/>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1" y="1128409"/>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3360" y="6176963"/>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707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3"/>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cxnSp>
        <p:nvCxnSpPr>
          <p:cNvPr id="11" name="Straight Connector 10"/>
          <p:cNvCxnSpPr/>
          <p:nvPr userDrawn="1"/>
        </p:nvCxnSpPr>
        <p:spPr>
          <a:xfrm>
            <a:off x="838726"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4373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Meiryo" panose="020B0604030504040204" pitchFamily="34" charset="-128"/>
                <a:ea typeface="Meiryo" panose="020B0604030504040204" pitchFamily="34" charset="-128"/>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Meiryo" panose="020B0604030504040204" pitchFamily="34" charset="-128"/>
                <a:ea typeface="Meiryo" panose="020B0604030504040204" pitchFamily="34" charset="-128"/>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Quote Credit</a:t>
            </a:r>
          </a:p>
        </p:txBody>
      </p:sp>
      <p:cxnSp>
        <p:nvCxnSpPr>
          <p:cNvPr id="5" name="Straight Connector 7"/>
          <p:cNvCxnSpPr/>
          <p:nvPr userDrawn="1"/>
        </p:nvCxnSpPr>
        <p:spPr>
          <a:xfrm>
            <a:off x="598776"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740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cxnSp>
        <p:nvCxnSpPr>
          <p:cNvPr id="10" name="Straight Connector 9"/>
          <p:cNvCxnSpPr/>
          <p:nvPr userDrawn="1"/>
        </p:nvCxnSpPr>
        <p:spPr>
          <a:xfrm>
            <a:off x="810478"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0"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475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2"/>
            <a:ext cx="10515600" cy="1325563"/>
          </a:xfrm>
        </p:spPr>
        <p:txBody>
          <a:bodyPr/>
          <a:lstStyle>
            <a:lvl1pPr>
              <a:defRPr b="1">
                <a:solidFill>
                  <a:schemeClr val="tx2"/>
                </a:solidFill>
              </a:defRPr>
            </a:lvl1pPr>
          </a:lstStyle>
          <a:p>
            <a:r>
              <a:rPr lang="en-US" dirty="0" smtClean="0"/>
              <a:t>Click to edit Master title style</a:t>
            </a:r>
            <a:endParaRPr lang="en-US" dirty="0"/>
          </a:p>
        </p:txBody>
      </p:sp>
      <p:cxnSp>
        <p:nvCxnSpPr>
          <p:cNvPr id="7" name="Straight Connector 6"/>
          <p:cNvCxnSpPr/>
          <p:nvPr userDrawn="1"/>
        </p:nvCxnSpPr>
        <p:spPr>
          <a:xfrm>
            <a:off x="838201"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583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7"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44949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3"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lvl1pPr>
              <a:defRPr>
                <a:latin typeface="Meiryo" panose="020B0604030504040204" pitchFamily="34" charset="-128"/>
              </a:defRPr>
            </a:lvl1pPr>
          </a:lstStyle>
          <a:p>
            <a:endParaRPr lang="en-US"/>
          </a:p>
        </p:txBody>
      </p:sp>
      <p:sp>
        <p:nvSpPr>
          <p:cNvPr id="6" name="Footer Placeholder 5"/>
          <p:cNvSpPr>
            <a:spLocks noGrp="1"/>
          </p:cNvSpPr>
          <p:nvPr>
            <p:ph type="ftr" sz="quarter" idx="11"/>
          </p:nvPr>
        </p:nvSpPr>
        <p:spPr/>
        <p:txBody>
          <a:bodyPr/>
          <a:lstStyle>
            <a:lvl1pPr>
              <a:defRPr>
                <a:latin typeface="Meiryo" panose="020B0604030504040204" pitchFamily="34" charset="-128"/>
              </a:defRPr>
            </a:lvl1pPr>
          </a:lstStyle>
          <a:p>
            <a:endParaRPr lang="en-US" dirty="0"/>
          </a:p>
        </p:txBody>
      </p:sp>
      <p:sp>
        <p:nvSpPr>
          <p:cNvPr id="7" name="Slide Number Placeholder 6"/>
          <p:cNvSpPr>
            <a:spLocks noGrp="1"/>
          </p:cNvSpPr>
          <p:nvPr>
            <p:ph type="sldNum" sz="quarter" idx="12"/>
          </p:nvPr>
        </p:nvSpPr>
        <p:spPr/>
        <p:txBody>
          <a:bodyPr/>
          <a:lstStyle>
            <a:lvl1pPr>
              <a:defRPr>
                <a:latin typeface="Meiryo" panose="020B0604030504040204" pitchFamily="34" charset="-128"/>
              </a:defRPr>
            </a:lvl1pPr>
          </a:lstStyle>
          <a:p>
            <a:fld id="{15E84564-75FE-D847-AF71-AE7C252681ED}" type="slidenum">
              <a:rPr lang="en-US" smtClean="0"/>
              <a:pPr/>
              <a:t>‹#›</a:t>
            </a:fld>
            <a:endParaRPr lang="en-US" dirty="0"/>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n-ea"/>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n-ea"/>
              <a:cs typeface="+mn-cs"/>
            </a:endParaRPr>
          </a:p>
        </p:txBody>
      </p:sp>
      <p:sp>
        <p:nvSpPr>
          <p:cNvPr id="10" name="TextBox 9"/>
          <p:cNvSpPr txBox="1"/>
          <p:nvPr/>
        </p:nvSpPr>
        <p:spPr>
          <a:xfrm>
            <a:off x="436285"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n-ea"/>
                <a:cs typeface="+mn-cs"/>
              </a:rPr>
              <a:t>+ </a:t>
            </a:r>
          </a:p>
        </p:txBody>
      </p:sp>
    </p:spTree>
    <p:extLst>
      <p:ext uri="{BB962C8B-B14F-4D97-AF65-F5344CB8AC3E}">
        <p14:creationId xmlns:p14="http://schemas.microsoft.com/office/powerpoint/2010/main" val="42303787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eiryo" panose="020B0604030504040204" pitchFamily="34" charset="-128"/>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7"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smtClean="0">
                <a:solidFill>
                  <a:schemeClr val="tx2"/>
                </a:solidFill>
                <a:latin typeface="Meiryo" panose="020B0604030504040204" pitchFamily="34" charset="-128"/>
              </a:rPr>
              <a:t>rightquestion.org</a:t>
            </a:r>
            <a:endParaRPr lang="en-US" sz="1600" b="0" dirty="0" smtClean="0">
              <a:solidFill>
                <a:schemeClr val="tx2"/>
              </a:solidFill>
              <a:latin typeface="Meiryo" panose="020B0604030504040204" pitchFamily="34" charset="-128"/>
            </a:endParaRPr>
          </a:p>
        </p:txBody>
      </p:sp>
      <p:cxnSp>
        <p:nvCxnSpPr>
          <p:cNvPr id="8" name="Straight Connector 7"/>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143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dirty="0">
              <a:solidFill>
                <a:srgbClr val="FFFFFF"/>
              </a:solidFill>
              <a:latin typeface="Meiryo" panose="020B0604030504040204" pitchFamily="34" charset="-128"/>
              <a:ea typeface="Meiryo" panose="020B0604030504040204" pitchFamily="34" charset="-128"/>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Meiryo" panose="020B0604030504040204" pitchFamily="34" charset="-128"/>
                <a:ea typeface="Meiryo" panose="020B0604030504040204" pitchFamily="34" charset="-128"/>
                <a:cs typeface="Meiryo" panose="020B0604030504040204" pitchFamily="34" charset="-128"/>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dirty="0"/>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lang="en-US" dirty="0"/>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lang="en-US" dirty="0"/>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fld id="{00000000-1234-1234-1234-123412341234}" type="slidenum">
              <a:rPr lang="en" smtClean="0"/>
              <a:pPr/>
              <a:t>‹#›</a:t>
            </a:fld>
            <a:endParaRPr lang="en" dirty="0"/>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 sz="3600" b="1" i="0" u="none" strike="noStrike" cap="none" dirty="0">
                <a:solidFill>
                  <a:srgbClr val="9FC3E3"/>
                </a:solidFill>
                <a:latin typeface="Meiryo" panose="020B0604030504040204" pitchFamily="34" charset="-128"/>
                <a:ea typeface="Meiryo" panose="020B0604030504040204" pitchFamily="34" charset="-128"/>
                <a:cs typeface="Rockwell"/>
                <a:sym typeface="Rockwell"/>
              </a:rPr>
              <a:t>+</a:t>
            </a:r>
            <a:endParaRPr sz="1800" dirty="0">
              <a:latin typeface="Meiryo" panose="020B0604030504040204" pitchFamily="34" charset="-128"/>
            </a:endParaRPr>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dirty="0">
              <a:solidFill>
                <a:srgbClr val="FFFFFF"/>
              </a:solidFill>
              <a:latin typeface="Meiryo" panose="020B0604030504040204" pitchFamily="34" charset="-128"/>
              <a:ea typeface="Meiryo" panose="020B0604030504040204" pitchFamily="34" charset="-128"/>
              <a:cs typeface="Rockwell"/>
              <a:sym typeface="Rockwell"/>
            </a:endParaRPr>
          </a:p>
        </p:txBody>
      </p:sp>
    </p:spTree>
    <p:extLst>
      <p:ext uri="{BB962C8B-B14F-4D97-AF65-F5344CB8AC3E}">
        <p14:creationId xmlns:p14="http://schemas.microsoft.com/office/powerpoint/2010/main" val="1722495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dirty="0">
              <a:solidFill>
                <a:srgbClr val="FFFFFF"/>
              </a:solidFill>
              <a:latin typeface="Meiryo" panose="020B0604030504040204" pitchFamily="34" charset="-128"/>
              <a:ea typeface="Meiryo" panose="020B0604030504040204" pitchFamily="34" charset="-128"/>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dirty="0">
              <a:solidFill>
                <a:srgbClr val="FFFFFF"/>
              </a:solidFill>
              <a:latin typeface="Meiryo" panose="020B0604030504040204" pitchFamily="34" charset="-128"/>
              <a:ea typeface="Meiryo" panose="020B0604030504040204" pitchFamily="34" charset="-128"/>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 sz="3600" b="1" i="0" u="none" strike="noStrike" cap="none" dirty="0">
                <a:solidFill>
                  <a:srgbClr val="9FC3E3"/>
                </a:solidFill>
                <a:latin typeface="Meiryo" panose="020B0604030504040204" pitchFamily="34" charset="-128"/>
                <a:ea typeface="Meiryo" panose="020B0604030504040204" pitchFamily="34" charset="-128"/>
                <a:cs typeface="Rockwell"/>
                <a:sym typeface="Rockwell"/>
              </a:rPr>
              <a:t>+</a:t>
            </a:r>
            <a:endParaRPr sz="1800" dirty="0">
              <a:latin typeface="Meiryo" panose="020B0604030504040204" pitchFamily="34" charset="-128"/>
            </a:endParaRPr>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Meiryo" panose="020B0604030504040204" pitchFamily="34" charset="-128"/>
                <a:ea typeface="Meiryo" panose="020B0604030504040204" pitchFamily="34" charset="-128"/>
                <a:cs typeface="Meiryo" panose="020B0604030504040204" pitchFamily="34" charset="-128"/>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dirty="0"/>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dirty="0"/>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lang="en-US" dirty="0"/>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lang="en-US" dirty="0"/>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720328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sz="1800" dirty="0">
              <a:solidFill>
                <a:prstClr val="white"/>
              </a:solidFill>
              <a:latin typeface="Meiryo" panose="020B0604030504040204" pitchFamily="34" charset="-128"/>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sz="1800" dirty="0">
              <a:solidFill>
                <a:prstClr val="white"/>
              </a:solidFill>
              <a:latin typeface="Meiryo" panose="020B0604030504040204" pitchFamily="34" charset="-128"/>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a:defRPr/>
            </a:pPr>
            <a:r>
              <a:rPr sz="3600" b="1" dirty="0">
                <a:solidFill>
                  <a:srgbClr val="629DD1">
                    <a:lumMod val="60000"/>
                    <a:lumOff val="40000"/>
                  </a:srgbClr>
                </a:solidFill>
                <a:latin typeface="Meiryo" panose="020B0604030504040204" pitchFamily="34" charset="-128"/>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6"/>
            <a:ext cx="2844800" cy="365125"/>
          </a:xfrm>
          <a:prstGeom prst="rect">
            <a:avLst/>
          </a:prstGeom>
        </p:spPr>
        <p:txBody>
          <a:bodyPr/>
          <a:lstStyle>
            <a:lvl1pPr>
              <a:defRPr>
                <a:latin typeface="Meiryo" panose="020B0604030504040204" pitchFamily="34" charset="-128"/>
              </a:defRPr>
            </a:lvl1pPr>
          </a:lstStyle>
          <a:p>
            <a:fld id="{8E9718A7-2B15-C347-B708-4E85D52F4AA4}" type="datetimeFigureOut">
              <a:rPr lang="en-US" smtClean="0">
                <a:solidFill>
                  <a:prstClr val="black">
                    <a:lumMod val="65000"/>
                    <a:lumOff val="35000"/>
                  </a:prstClr>
                </a:solidFill>
              </a:rPr>
              <a:pPr/>
              <a:t>3/28/2019</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68941" y="6423586"/>
            <a:ext cx="8163859" cy="365125"/>
          </a:xfrm>
          <a:prstGeom prst="rect">
            <a:avLst/>
          </a:prstGeom>
        </p:spPr>
        <p:txBody>
          <a:bodyPr/>
          <a:lstStyle>
            <a:lvl1pPr>
              <a:defRPr>
                <a:latin typeface="Meiryo" panose="020B0604030504040204" pitchFamily="34" charset="-128"/>
              </a:defRPr>
            </a:lvl1p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5"/>
            <a:ext cx="738717" cy="365125"/>
          </a:xfrm>
          <a:prstGeom prst="rect">
            <a:avLst/>
          </a:prstGeom>
        </p:spPr>
        <p:txBody>
          <a:bodyPr/>
          <a:lstStyle>
            <a:lvl1pPr>
              <a:defRPr>
                <a:latin typeface="Meiryo" panose="020B0604030504040204" pitchFamily="34" charset="-128"/>
              </a:defRPr>
            </a:lvl1pPr>
          </a:lstStyle>
          <a:p>
            <a:fld id="{15E84564-75FE-D847-AF71-AE7C252681E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32555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n-ea"/>
              <a:cs typeface="+mn-cs"/>
            </a:endParaRPr>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n-ea"/>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060329" y="6423586"/>
            <a:ext cx="2844800" cy="365125"/>
          </a:xfrm>
          <a:prstGeom prst="rect">
            <a:avLst/>
          </a:prstGeom>
        </p:spPr>
        <p:txBody>
          <a:bodyPr/>
          <a:lstStyle>
            <a:lvl1pPr>
              <a:defRPr>
                <a:latin typeface="Meiryo" panose="020B0604030504040204" pitchFamily="34" charset="-128"/>
              </a:defRPr>
            </a:lvl1pPr>
          </a:lstStyle>
          <a:p>
            <a:fld id="{8E9718A7-2B15-C347-B708-4E85D52F4AA4}" type="datetimeFigureOut">
              <a:rPr lang="en-US" smtClean="0"/>
              <a:pPr/>
              <a:t>3/28/2019</a:t>
            </a:fld>
            <a:endParaRPr lang="en-US" dirty="0"/>
          </a:p>
        </p:txBody>
      </p:sp>
      <p:sp>
        <p:nvSpPr>
          <p:cNvPr id="8" name="Footer Placeholder 7"/>
          <p:cNvSpPr>
            <a:spLocks noGrp="1"/>
          </p:cNvSpPr>
          <p:nvPr>
            <p:ph type="ftr" sz="quarter" idx="11"/>
          </p:nvPr>
        </p:nvSpPr>
        <p:spPr>
          <a:xfrm>
            <a:off x="268941" y="6423586"/>
            <a:ext cx="8163859" cy="365125"/>
          </a:xfrm>
          <a:prstGeom prst="rect">
            <a:avLst/>
          </a:prstGeom>
        </p:spPr>
        <p:txBody>
          <a:bodyPr/>
          <a:lstStyle>
            <a:lvl1pPr>
              <a:defRPr>
                <a:latin typeface="Meiryo" panose="020B0604030504040204" pitchFamily="34" charset="-128"/>
              </a:defRPr>
            </a:lvl1pPr>
          </a:lstStyle>
          <a:p>
            <a:endParaRPr lang="en-US" dirty="0"/>
          </a:p>
        </p:txBody>
      </p:sp>
      <p:sp>
        <p:nvSpPr>
          <p:cNvPr id="9" name="Slide Number Placeholder 8"/>
          <p:cNvSpPr>
            <a:spLocks noGrp="1"/>
          </p:cNvSpPr>
          <p:nvPr>
            <p:ph type="sldNum" sz="quarter" idx="12"/>
          </p:nvPr>
        </p:nvSpPr>
        <p:spPr>
          <a:xfrm>
            <a:off x="11074400" y="242235"/>
            <a:ext cx="738717" cy="365125"/>
          </a:xfrm>
          <a:prstGeom prst="rect">
            <a:avLst/>
          </a:prstGeom>
        </p:spPr>
        <p:txBody>
          <a:bodyPr/>
          <a:lstStyle>
            <a:lvl1pPr>
              <a:defRPr>
                <a:latin typeface="Meiryo" panose="020B0604030504040204" pitchFamily="34" charset="-128"/>
              </a:defRPr>
            </a:lvl1pPr>
          </a:lstStyle>
          <a:p>
            <a:fld id="{15E84564-75FE-D847-AF71-AE7C252681ED}" type="slidenum">
              <a:rPr lang="en-US" smtClean="0"/>
              <a:pPr/>
              <a:t>‹#›</a:t>
            </a:fld>
            <a:endParaRPr lang="en-US" dirty="0"/>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312289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n-ea"/>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n-ea"/>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lvl1pPr>
              <a:defRPr>
                <a:latin typeface="Meiryo" panose="020B0604030504040204" pitchFamily="34" charset="-128"/>
              </a:defRPr>
            </a:lvl1pPr>
          </a:lstStyle>
          <a:p>
            <a:pPr algn="r" defTabSz="457200">
              <a:defRPr/>
            </a:pPr>
            <a:fld id="{1BBC3013-4435-2D4C-9E29-650CD3D95957}" type="datetimeFigureOut">
              <a:rPr lang="en-US" sz="1100" smtClean="0">
                <a:solidFill>
                  <a:prstClr val="black">
                    <a:lumMod val="65000"/>
                    <a:lumOff val="35000"/>
                  </a:prstClr>
                </a:solidFill>
              </a:rPr>
              <a:pPr algn="r" defTabSz="457200">
                <a:defRPr/>
              </a:pPr>
              <a:t>3/28/2019</a:t>
            </a:fld>
            <a:endParaRPr lang="en-US" sz="1100" dirty="0">
              <a:solidFill>
                <a:prstClr val="black">
                  <a:lumMod val="65000"/>
                  <a:lumOff val="35000"/>
                </a:prstClr>
              </a:solidFill>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lvl1pPr>
              <a:defRPr>
                <a:latin typeface="Meiryo" panose="020B0604030504040204" pitchFamily="34" charset="-128"/>
              </a:defRPr>
            </a:lvl1pPr>
          </a:lstStyle>
          <a:p>
            <a:pPr defTabSz="457200">
              <a:defRPr/>
            </a:pPr>
            <a:endParaRPr lang="en-US" sz="1100" dirty="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lvl1pPr>
              <a:defRPr>
                <a:latin typeface="Meiryo" panose="020B0604030504040204" pitchFamily="34" charset="-128"/>
              </a:defRPr>
            </a:lvl1pPr>
          </a:lstStyle>
          <a:p>
            <a:pPr algn="r" defTabSz="457200">
              <a:defRPr/>
            </a:pPr>
            <a:fld id="{806C9EB7-DE12-DA45-9FA8-81EA5D4669B0}" type="slidenum">
              <a:rPr lang="en-US" sz="1400" smtClean="0">
                <a:solidFill>
                  <a:prstClr val="white"/>
                </a:solidFill>
              </a:rPr>
              <a:pPr algn="r" defTabSz="457200">
                <a:defRPr/>
              </a:pPr>
              <a:t>‹#›</a:t>
            </a:fld>
            <a:endParaRPr lang="en-US" sz="1400" dirty="0">
              <a:solidFill>
                <a:prstClr val="white"/>
              </a:solidFill>
            </a:endParaRPr>
          </a:p>
        </p:txBody>
      </p:sp>
    </p:spTree>
    <p:extLst>
      <p:ext uri="{BB962C8B-B14F-4D97-AF65-F5344CB8AC3E}">
        <p14:creationId xmlns:p14="http://schemas.microsoft.com/office/powerpoint/2010/main" val="1182086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cxnSp>
        <p:nvCxnSpPr>
          <p:cNvPr id="7" name="Straight Connector 6"/>
          <p:cNvCxnSpPr/>
          <p:nvPr userDrawn="1"/>
        </p:nvCxnSpPr>
        <p:spPr>
          <a:xfrm>
            <a:off x="789212" y="1172939"/>
            <a:ext cx="10625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696433" y="138298"/>
            <a:ext cx="10515600" cy="1034642"/>
          </a:xfrm>
        </p:spPr>
        <p:txBody>
          <a:bodyPr>
            <a:normAutofit/>
          </a:bodyPr>
          <a:lstStyle>
            <a:lvl1pPr>
              <a:defRPr sz="4400">
                <a:latin typeface="Meiryo" panose="020B0604030504040204" pitchFamily="34" charset="-128"/>
              </a:defRPr>
            </a:lvl1pPr>
          </a:lstStyle>
          <a:p>
            <a:endParaRPr lang="en-US" dirty="0"/>
          </a:p>
        </p:txBody>
      </p:sp>
    </p:spTree>
    <p:extLst>
      <p:ext uri="{BB962C8B-B14F-4D97-AF65-F5344CB8AC3E}">
        <p14:creationId xmlns:p14="http://schemas.microsoft.com/office/powerpoint/2010/main" val="285270046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cxnSp>
        <p:nvCxnSpPr>
          <p:cNvPr id="7" name="Straight Connector 6"/>
          <p:cNvCxnSpPr/>
          <p:nvPr userDrawn="1"/>
        </p:nvCxnSpPr>
        <p:spPr>
          <a:xfrm>
            <a:off x="705311" y="1847642"/>
            <a:ext cx="10625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705311" y="138297"/>
            <a:ext cx="10515600" cy="1034642"/>
          </a:xfrm>
        </p:spPr>
        <p:txBody>
          <a:bodyPr>
            <a:normAutofit/>
          </a:bodyPr>
          <a:lstStyle>
            <a:lvl1pPr>
              <a:defRPr sz="4400">
                <a:latin typeface="Meiryo" panose="020B0604030504040204" pitchFamily="34" charset="-128"/>
              </a:defRPr>
            </a:lvl1pPr>
          </a:lstStyle>
          <a:p>
            <a:endParaRPr lang="en-US" dirty="0"/>
          </a:p>
        </p:txBody>
      </p:sp>
    </p:spTree>
    <p:extLst>
      <p:ext uri="{BB962C8B-B14F-4D97-AF65-F5344CB8AC3E}">
        <p14:creationId xmlns:p14="http://schemas.microsoft.com/office/powerpoint/2010/main" val="16055111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sp>
        <p:nvSpPr>
          <p:cNvPr id="2" name="Title 1"/>
          <p:cNvSpPr>
            <a:spLocks noGrp="1"/>
          </p:cNvSpPr>
          <p:nvPr>
            <p:ph type="ctrTitle"/>
          </p:nvPr>
        </p:nvSpPr>
        <p:spPr>
          <a:xfrm>
            <a:off x="768628" y="609599"/>
            <a:ext cx="8627165" cy="1577010"/>
          </a:xfrm>
        </p:spPr>
        <p:txBody>
          <a:bodyPr anchor="b">
            <a:normAutofit/>
          </a:bodyPr>
          <a:lstStyle>
            <a:lvl1pPr algn="l">
              <a:defRPr sz="375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Speakers Names</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8"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smtClean="0">
                <a:ln>
                  <a:noFill/>
                </a:ln>
                <a:solidFill>
                  <a:srgbClr val="59C4C7"/>
                </a:solidFill>
                <a:effectLst/>
                <a:uLnTx/>
                <a:uFillTx/>
                <a:latin typeface="Meiryo" panose="020B0604030504040204" pitchFamily="34" charset="-128"/>
                <a:ea typeface="Meiryo"/>
                <a:cs typeface="+mn-cs"/>
              </a:rPr>
              <a:t>rightquestion.org</a:t>
            </a:r>
            <a:endParaRPr kumimoji="0" lang="en-US" sz="1200" b="0" i="0" u="none" strike="noStrike" kern="1200" cap="none" spc="0" normalizeH="0" baseline="0" noProof="0" dirty="0" smtClean="0">
              <a:ln>
                <a:noFill/>
              </a:ln>
              <a:solidFill>
                <a:srgbClr val="59C4C7"/>
              </a:solidFill>
              <a:effectLst/>
              <a:uLnTx/>
              <a:uFillTx/>
              <a:latin typeface="Meiryo" panose="020B0604030504040204" pitchFamily="34" charset="-128"/>
              <a:ea typeface="Meiryo"/>
              <a:cs typeface="+mn-cs"/>
            </a:endParaRPr>
          </a:p>
        </p:txBody>
      </p:sp>
      <p:cxnSp>
        <p:nvCxnSpPr>
          <p:cNvPr id="12" name="Straight Connector 11"/>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1914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7"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smtClean="0">
                <a:ln>
                  <a:noFill/>
                </a:ln>
                <a:solidFill>
                  <a:srgbClr val="59C4C7"/>
                </a:solidFill>
                <a:effectLst/>
                <a:uLnTx/>
                <a:uFillTx/>
                <a:latin typeface="Meiryo" panose="020B0604030504040204" pitchFamily="34" charset="-128"/>
                <a:ea typeface="Meiryo"/>
                <a:cs typeface="+mn-cs"/>
              </a:rPr>
              <a:t>rightquestion.org</a:t>
            </a:r>
            <a:endParaRPr kumimoji="0" lang="en-US" sz="1200" b="0" i="0" u="none" strike="noStrike" kern="1200" cap="none" spc="0" normalizeH="0" baseline="0" noProof="0" dirty="0" smtClean="0">
              <a:ln>
                <a:noFill/>
              </a:ln>
              <a:solidFill>
                <a:srgbClr val="59C4C7"/>
              </a:solidFill>
              <a:effectLst/>
              <a:uLnTx/>
              <a:uFillTx/>
              <a:latin typeface="Meiryo" panose="020B0604030504040204" pitchFamily="34" charset="-128"/>
              <a:ea typeface="Meiryo"/>
              <a:cs typeface="+mn-cs"/>
            </a:endParaRPr>
          </a:p>
        </p:txBody>
      </p:sp>
      <p:cxnSp>
        <p:nvCxnSpPr>
          <p:cNvPr id="8" name="Straight Connector 7"/>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7895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sp>
        <p:nvSpPr>
          <p:cNvPr id="2" name="Title 1"/>
          <p:cNvSpPr>
            <a:spLocks noGrp="1"/>
          </p:cNvSpPr>
          <p:nvPr>
            <p:ph type="title"/>
          </p:nvPr>
        </p:nvSpPr>
        <p:spPr>
          <a:xfrm>
            <a:off x="768627" y="347332"/>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4"/>
            <a:ext cx="4808096" cy="2649303"/>
          </a:xfrm>
        </p:spPr>
        <p:txBody>
          <a:bodyPr/>
          <a:lstStyle/>
          <a:p>
            <a:endParaRPr lang="en-US"/>
          </a:p>
        </p:txBody>
      </p:sp>
      <p:sp>
        <p:nvSpPr>
          <p:cNvPr id="5" name="Picture Placeholder 3"/>
          <p:cNvSpPr>
            <a:spLocks noGrp="1"/>
          </p:cNvSpPr>
          <p:nvPr>
            <p:ph type="pic" sz="quarter" idx="11"/>
          </p:nvPr>
        </p:nvSpPr>
        <p:spPr>
          <a:xfrm>
            <a:off x="6385301" y="1828804"/>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None/>
              <a:tabLst/>
              <a:defRPr lang="en-US" b="0" i="0" baseline="0" smtClean="0">
                <a:effectLst/>
              </a:defRPr>
            </a:lvl1pPr>
          </a:lstStyle>
          <a:p>
            <a:pPr lvl="0"/>
            <a:r>
              <a:rPr lang="en-US" dirty="0" smtClean="0"/>
              <a:t>Body Text here</a:t>
            </a:r>
          </a:p>
        </p:txBody>
      </p:sp>
    </p:spTree>
    <p:extLst>
      <p:ext uri="{BB962C8B-B14F-4D97-AF65-F5344CB8AC3E}">
        <p14:creationId xmlns:p14="http://schemas.microsoft.com/office/powerpoint/2010/main" val="34147867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eiryo" panose="020B0604030504040204" pitchFamily="34" charset="-128"/>
            </a:endParaRPr>
          </a:p>
        </p:txBody>
      </p:sp>
      <p:sp>
        <p:nvSpPr>
          <p:cNvPr id="2" name="Title 1"/>
          <p:cNvSpPr>
            <a:spLocks noGrp="1"/>
          </p:cNvSpPr>
          <p:nvPr>
            <p:ph type="title"/>
          </p:nvPr>
        </p:nvSpPr>
        <p:spPr>
          <a:xfrm>
            <a:off x="768627" y="347331"/>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spTree>
    <p:extLst>
      <p:ext uri="{BB962C8B-B14F-4D97-AF65-F5344CB8AC3E}">
        <p14:creationId xmlns:p14="http://schemas.microsoft.com/office/powerpoint/2010/main" val="6520676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100" b="0" i="0" smtClean="0">
                <a:solidFill>
                  <a:schemeClr val="tx2"/>
                </a:solidFill>
                <a:effectLst/>
                <a:latin typeface="Meiryo" panose="020B0604030504040204" pitchFamily="34" charset="-128"/>
                <a:ea typeface="Meiryo" panose="020B0604030504040204" pitchFamily="34" charset="-128"/>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1650" b="0" i="0" smtClean="0">
                <a:solidFill>
                  <a:schemeClr val="tx1"/>
                </a:solidFill>
                <a:effectLst/>
                <a:latin typeface="Meiryo" panose="020B0604030504040204" pitchFamily="34" charset="-128"/>
                <a:ea typeface="Meiryo" panose="020B0604030504040204" pitchFamily="34" charset="-128"/>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 </a:t>
            </a:r>
            <a:r>
              <a:rPr lang="en-US" dirty="0" err="1" smtClean="0"/>
              <a:t>Qute</a:t>
            </a:r>
            <a:r>
              <a:rPr lang="en-US" dirty="0" smtClean="0"/>
              <a:t> Credit</a:t>
            </a:r>
          </a:p>
        </p:txBody>
      </p:sp>
      <p:cxnSp>
        <p:nvCxnSpPr>
          <p:cNvPr id="5" name="Straight Connector 7"/>
          <p:cNvCxnSpPr/>
          <p:nvPr userDrawn="1"/>
        </p:nvCxnSpPr>
        <p:spPr>
          <a:xfrm>
            <a:off x="604955"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43679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61"/>
            <a:ext cx="10515600" cy="953001"/>
          </a:xfrm>
        </p:spPr>
        <p:txBody>
          <a:bodyPr anchor="b">
            <a:normAutofit/>
          </a:bodyPr>
          <a:lstStyle>
            <a:lvl1pPr>
              <a:defRPr sz="3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359962"/>
            <a:ext cx="10515600" cy="181522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smtClean="0"/>
              <a:t>Insert photo</a:t>
            </a:r>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smtClean="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393491085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6"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smtClean="0">
                <a:ln>
                  <a:noFill/>
                </a:ln>
                <a:solidFill>
                  <a:srgbClr val="59C4C7"/>
                </a:solidFill>
                <a:effectLst/>
                <a:uLnTx/>
                <a:uFillTx/>
                <a:latin typeface="Meiryo" panose="020B0604030504040204" pitchFamily="34" charset="-128"/>
                <a:ea typeface="Meiryo"/>
                <a:cs typeface="+mn-cs"/>
              </a:rPr>
              <a:t>rightquestion.org</a:t>
            </a:r>
            <a:endParaRPr kumimoji="0" lang="en-US" sz="1200" b="0" i="0" u="none" strike="noStrike" kern="1200" cap="none" spc="0" normalizeH="0" baseline="0" noProof="0" dirty="0" smtClean="0">
              <a:ln>
                <a:noFill/>
              </a:ln>
              <a:solidFill>
                <a:srgbClr val="59C4C7"/>
              </a:solidFill>
              <a:effectLst/>
              <a:uLnTx/>
              <a:uFillTx/>
              <a:latin typeface="Meiryo" panose="020B0604030504040204" pitchFamily="34" charset="-128"/>
              <a:ea typeface="Meiryo"/>
              <a:cs typeface="+mn-cs"/>
            </a:endParaRPr>
          </a:p>
        </p:txBody>
      </p:sp>
      <p:cxnSp>
        <p:nvCxnSpPr>
          <p:cNvPr id="9" name="Straight Connector 8"/>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23907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89169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spTree>
    <p:extLst>
      <p:ext uri="{BB962C8B-B14F-4D97-AF65-F5344CB8AC3E}">
        <p14:creationId xmlns:p14="http://schemas.microsoft.com/office/powerpoint/2010/main" val="67363585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4"/>
            <a:ext cx="4343400" cy="530225"/>
          </a:xfrm>
        </p:spPr>
        <p:txBody>
          <a:bodyPr anchor="b"/>
          <a:lstStyle>
            <a:lvl1pPr>
              <a:defRPr sz="2400" baseline="0">
                <a:solidFill>
                  <a:schemeClr val="tx2"/>
                </a:solidFill>
              </a:defRPr>
            </a:lvl1pPr>
          </a:lstStyle>
          <a:p>
            <a:r>
              <a:rPr lang="en-US" smtClean="0"/>
              <a:t>Student Questions</a:t>
            </a:r>
            <a:endParaRPr lang="en-US" dirty="0"/>
          </a:p>
        </p:txBody>
      </p:sp>
      <p:sp>
        <p:nvSpPr>
          <p:cNvPr id="3" name="Content Placeholder 2"/>
          <p:cNvSpPr>
            <a:spLocks noGrp="1"/>
          </p:cNvSpPr>
          <p:nvPr>
            <p:ph idx="1"/>
          </p:nvPr>
        </p:nvSpPr>
        <p:spPr>
          <a:xfrm>
            <a:off x="838202" y="1171078"/>
            <a:ext cx="4569577" cy="282749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14313" marR="0" indent="-214313" algn="l" defTabSz="685800" rtl="0" eaLnBrk="1" fontAlgn="auto" latinLnBrk="0" hangingPunct="1">
              <a:lnSpc>
                <a:spcPct val="90000"/>
              </a:lnSpc>
              <a:spcBef>
                <a:spcPts val="750"/>
              </a:spcBef>
              <a:spcAft>
                <a:spcPts val="0"/>
              </a:spcAft>
              <a:buClrTx/>
              <a:buSzTx/>
              <a:buFont typeface="Arial" charset="0"/>
              <a:buChar char="•"/>
              <a:tabLst/>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Question</a:t>
            </a:r>
          </a:p>
          <a:p>
            <a:pPr lvl="0"/>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14313" marR="0" indent="-214313" algn="l" defTabSz="685800" rtl="0" eaLnBrk="1" fontAlgn="auto" latinLnBrk="0" hangingPunct="1">
              <a:lnSpc>
                <a:spcPct val="90000"/>
              </a:lnSpc>
              <a:spcBef>
                <a:spcPts val="750"/>
              </a:spcBef>
              <a:spcAft>
                <a:spcPts val="0"/>
              </a:spcAft>
              <a:buClrTx/>
              <a:buSzTx/>
              <a:buFont typeface="Arial" charset="0"/>
              <a:buChar char="•"/>
              <a:tabLst/>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lvl="0"/>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lvl="0"/>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p:txBody>
      </p:sp>
    </p:spTree>
    <p:extLst>
      <p:ext uri="{BB962C8B-B14F-4D97-AF65-F5344CB8AC3E}">
        <p14:creationId xmlns:p14="http://schemas.microsoft.com/office/powerpoint/2010/main" val="202889635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4"/>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3"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79688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4"/>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2"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38416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4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4"/>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2"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8868" y="606760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5250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5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728521" y="191961"/>
            <a:ext cx="10515600" cy="846196"/>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2" y="1128409"/>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3362" y="6176963"/>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6984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Meiryo" panose="020B0604030504040204" pitchFamily="34" charset="-128"/>
                <a:ea typeface="Meiryo" panose="020B0604030504040204" pitchFamily="34" charset="-128"/>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Meiryo" panose="020B0604030504040204" pitchFamily="34" charset="-128"/>
                <a:ea typeface="Meiryo" panose="020B0604030504040204" pitchFamily="34" charset="-128"/>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a:t>
            </a:r>
            <a:r>
              <a:rPr lang="en-US" dirty="0" err="1" smtClean="0"/>
              <a:t>Qute</a:t>
            </a:r>
            <a:r>
              <a:rPr lang="en-US" dirty="0" smtClean="0"/>
              <a:t> Credit</a:t>
            </a:r>
          </a:p>
        </p:txBody>
      </p:sp>
      <p:cxnSp>
        <p:nvCxnSpPr>
          <p:cNvPr id="5" name="Straight Connector 7"/>
          <p:cNvCxnSpPr/>
          <p:nvPr userDrawn="1"/>
        </p:nvCxnSpPr>
        <p:spPr>
          <a:xfrm>
            <a:off x="604954"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27714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5"/>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4"/>
            <a:ext cx="4808096" cy="2649303"/>
          </a:xfrm>
        </p:spPr>
        <p:txBody>
          <a:bodyPr/>
          <a:lstStyle/>
          <a:p>
            <a:endParaRPr lang="en-US"/>
          </a:p>
        </p:txBody>
      </p:sp>
      <p:sp>
        <p:nvSpPr>
          <p:cNvPr id="5" name="Picture Placeholder 3"/>
          <p:cNvSpPr>
            <a:spLocks noGrp="1"/>
          </p:cNvSpPr>
          <p:nvPr>
            <p:ph type="pic" sz="quarter" idx="11"/>
          </p:nvPr>
        </p:nvSpPr>
        <p:spPr>
          <a:xfrm>
            <a:off x="6385301" y="1828804"/>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None/>
              <a:tabLst/>
              <a:defRPr lang="en-US" b="0" i="0" baseline="0" smtClean="0">
                <a:effectLst/>
              </a:defRPr>
            </a:lvl1pPr>
          </a:lstStyle>
          <a:p>
            <a:pPr lvl="0"/>
            <a:r>
              <a:rPr lang="en-US" dirty="0" smtClean="0"/>
              <a:t>Body Text here</a:t>
            </a:r>
          </a:p>
        </p:txBody>
      </p:sp>
      <p:cxnSp>
        <p:nvCxnSpPr>
          <p:cNvPr id="11" name="Straight Connector 10"/>
          <p:cNvCxnSpPr/>
          <p:nvPr userDrawn="1"/>
        </p:nvCxnSpPr>
        <p:spPr>
          <a:xfrm>
            <a:off x="838727"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19422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100" b="0" i="0" smtClean="0">
                <a:solidFill>
                  <a:schemeClr val="tx2"/>
                </a:solidFill>
                <a:effectLst/>
                <a:latin typeface="Meiryo" panose="020B0604030504040204" pitchFamily="34" charset="-128"/>
                <a:ea typeface="Meiryo" panose="020B0604030504040204" pitchFamily="34" charset="-128"/>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1650" b="0" i="0" smtClean="0">
                <a:solidFill>
                  <a:schemeClr val="tx1"/>
                </a:solidFill>
                <a:effectLst/>
                <a:latin typeface="Meiryo" panose="020B0604030504040204" pitchFamily="34" charset="-128"/>
                <a:ea typeface="Meiryo" panose="020B0604030504040204" pitchFamily="34" charset="-128"/>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 Quote Credit</a:t>
            </a:r>
          </a:p>
        </p:txBody>
      </p:sp>
      <p:cxnSp>
        <p:nvCxnSpPr>
          <p:cNvPr id="5" name="Straight Connector 7"/>
          <p:cNvCxnSpPr/>
          <p:nvPr userDrawn="1"/>
        </p:nvCxnSpPr>
        <p:spPr>
          <a:xfrm>
            <a:off x="598778"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87424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3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359962"/>
            <a:ext cx="10515600" cy="181522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smtClean="0"/>
              <a:t>Insert photo</a:t>
            </a:r>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smtClean="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cxnSp>
        <p:nvCxnSpPr>
          <p:cNvPr id="10" name="Straight Connector 9"/>
          <p:cNvCxnSpPr/>
          <p:nvPr userDrawn="1"/>
        </p:nvCxnSpPr>
        <p:spPr>
          <a:xfrm>
            <a:off x="810479"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2"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65828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4"/>
            <a:ext cx="10515600" cy="1325563"/>
          </a:xfrm>
        </p:spPr>
        <p:txBody>
          <a:bodyPr/>
          <a:lstStyle>
            <a:lvl1pPr>
              <a:defRPr b="1">
                <a:solidFill>
                  <a:schemeClr val="tx2"/>
                </a:solidFill>
              </a:defRPr>
            </a:lvl1pPr>
          </a:lstStyle>
          <a:p>
            <a:r>
              <a:rPr lang="en-US" dirty="0" smtClean="0"/>
              <a:t>Click to edit Master title style</a:t>
            </a:r>
            <a:endParaRPr lang="en-US" dirty="0"/>
          </a:p>
        </p:txBody>
      </p:sp>
      <p:cxnSp>
        <p:nvCxnSpPr>
          <p:cNvPr id="7" name="Straight Connector 6"/>
          <p:cNvCxnSpPr/>
          <p:nvPr userDrawn="1"/>
        </p:nvCxnSpPr>
        <p:spPr>
          <a:xfrm>
            <a:off x="838202"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82538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9"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25163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1950" b="0"/>
            </a:lvl1pPr>
          </a:lstStyle>
          <a:p>
            <a:r>
              <a:rPr lang="en-US"/>
              <a:t>Click to edit Master title style</a:t>
            </a:r>
            <a:endParaRPr/>
          </a:p>
        </p:txBody>
      </p:sp>
      <p:sp>
        <p:nvSpPr>
          <p:cNvPr id="3" name="Picture Placeholder 2"/>
          <p:cNvSpPr>
            <a:spLocks noGrp="1"/>
          </p:cNvSpPr>
          <p:nvPr>
            <p:ph type="pic" idx="1"/>
          </p:nvPr>
        </p:nvSpPr>
        <p:spPr>
          <a:xfrm>
            <a:off x="370545" y="228600"/>
            <a:ext cx="8504519" cy="418795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5" name="Date Placeholder 4"/>
          <p:cNvSpPr>
            <a:spLocks noGrp="1"/>
          </p:cNvSpPr>
          <p:nvPr>
            <p:ph type="dt" sz="half" idx="10"/>
          </p:nvPr>
        </p:nvSpPr>
        <p:spPr/>
        <p:txBody>
          <a:bodyPr/>
          <a:lstStyle>
            <a:lvl1pPr>
              <a:defRPr>
                <a:latin typeface="Meiryo" panose="020B0604030504040204" pitchFamily="34" charset="-128"/>
              </a:defRPr>
            </a:lvl1pPr>
          </a:lstStyle>
          <a:p>
            <a:pPr defTabSz="685800">
              <a:defRPr/>
            </a:pPr>
            <a:endParaRPr lang="en-US" sz="1350">
              <a:solidFill>
                <a:srgbClr val="000000"/>
              </a:solidFill>
            </a:endParaRPr>
          </a:p>
        </p:txBody>
      </p:sp>
      <p:sp>
        <p:nvSpPr>
          <p:cNvPr id="6" name="Footer Placeholder 5"/>
          <p:cNvSpPr>
            <a:spLocks noGrp="1"/>
          </p:cNvSpPr>
          <p:nvPr>
            <p:ph type="ftr" sz="quarter" idx="11"/>
          </p:nvPr>
        </p:nvSpPr>
        <p:spPr/>
        <p:txBody>
          <a:bodyPr/>
          <a:lstStyle>
            <a:lvl1pPr>
              <a:defRPr>
                <a:latin typeface="Meiryo" panose="020B0604030504040204" pitchFamily="34" charset="-128"/>
              </a:defRPr>
            </a:lvl1pPr>
          </a:lstStyle>
          <a:p>
            <a:pPr defTabSz="685800">
              <a:defRPr/>
            </a:pPr>
            <a:endParaRPr lang="en-US" sz="1350" dirty="0">
              <a:solidFill>
                <a:srgbClr val="000000"/>
              </a:solidFill>
            </a:endParaRPr>
          </a:p>
        </p:txBody>
      </p:sp>
      <p:sp>
        <p:nvSpPr>
          <p:cNvPr id="7" name="Slide Number Placeholder 6"/>
          <p:cNvSpPr>
            <a:spLocks noGrp="1"/>
          </p:cNvSpPr>
          <p:nvPr>
            <p:ph type="sldNum" sz="quarter" idx="12"/>
          </p:nvPr>
        </p:nvSpPr>
        <p:spPr/>
        <p:txBody>
          <a:bodyPr/>
          <a:lstStyle>
            <a:lvl1pPr>
              <a:defRPr>
                <a:latin typeface="Meiryo" panose="020B0604030504040204" pitchFamily="34" charset="-128"/>
              </a:defRPr>
            </a:lvl1pPr>
          </a:lstStyle>
          <a:p>
            <a:pPr defTabSz="685800">
              <a:defRPr/>
            </a:pPr>
            <a:fld id="{15E84564-75FE-D847-AF71-AE7C252681ED}" type="slidenum">
              <a:rPr lang="en-US" sz="1350" smtClean="0">
                <a:solidFill>
                  <a:srgbClr val="000000"/>
                </a:solidFill>
              </a:rPr>
              <a:pPr defTabSz="685800">
                <a:defRPr/>
              </a:pPr>
              <a:t>‹#›</a:t>
            </a:fld>
            <a:endParaRPr lang="en-US" sz="1350" dirty="0">
              <a:solidFill>
                <a:srgbClr val="000000"/>
              </a:solidFill>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0" name="TextBox 9"/>
          <p:cNvSpPr txBox="1"/>
          <p:nvPr/>
        </p:nvSpPr>
        <p:spPr>
          <a:xfrm>
            <a:off x="436285" y="4632794"/>
            <a:ext cx="294091" cy="276999"/>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eiryo"/>
                <a:cs typeface="+mn-cs"/>
              </a:rPr>
              <a:t>+ </a:t>
            </a:r>
          </a:p>
        </p:txBody>
      </p:sp>
    </p:spTree>
    <p:extLst>
      <p:ext uri="{BB962C8B-B14F-4D97-AF65-F5344CB8AC3E}">
        <p14:creationId xmlns:p14="http://schemas.microsoft.com/office/powerpoint/2010/main" val="102037145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dirty="0">
              <a:ln>
                <a:noFill/>
              </a:ln>
              <a:solidFill>
                <a:srgbClr val="FFFFFF"/>
              </a:solidFill>
              <a:effectLst/>
              <a:uLnTx/>
              <a:uFillTx/>
              <a:latin typeface="Meiryo" panose="020B0604030504040204" pitchFamily="34" charset="-128"/>
              <a:ea typeface="Meiryo" panose="020B0604030504040204" pitchFamily="34" charset="-128"/>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2700" b="0" i="0" u="none" strike="noStrike" cap="none">
                <a:solidFill>
                  <a:schemeClr val="accent1"/>
                </a:solidFill>
                <a:latin typeface="Meiryo" panose="020B0604030504040204" pitchFamily="34" charset="-128"/>
                <a:ea typeface="Meiryo" panose="020B0604030504040204" pitchFamily="34" charset="-128"/>
                <a:cs typeface="Meiryo" panose="020B0604030504040204" pitchFamily="34" charset="-128"/>
                <a:sym typeface="Rockwel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dirty="0"/>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342900" marR="0" lvl="0" indent="-242888" algn="l" rtl="0">
              <a:spcBef>
                <a:spcPts val="1500"/>
              </a:spcBef>
              <a:spcAft>
                <a:spcPts val="0"/>
              </a:spcAft>
              <a:buClr>
                <a:schemeClr val="accent1"/>
              </a:buClr>
              <a:buSzPts val="1500"/>
              <a:buFont typeface="Noto Sans Symbols"/>
              <a:buChar char="■"/>
              <a:defRPr sz="15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dirty="0"/>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25"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defTabSz="685800">
              <a:defRPr/>
            </a:pPr>
            <a:endParaRPr lang="en-US" dirty="0"/>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25"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defTabSz="685800">
              <a:defRPr/>
            </a:pPr>
            <a:endParaRPr lang="en-US" dirty="0"/>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0" marR="0" lvl="1" indent="0" algn="r" rtl="0">
              <a:spcBef>
                <a:spcPts val="0"/>
              </a:spcBef>
              <a:buNone/>
              <a:defRPr sz="1050" b="0" i="0" u="none" strike="noStrike" cap="none">
                <a:solidFill>
                  <a:schemeClr val="lt1"/>
                </a:solidFill>
                <a:latin typeface="Rockwell"/>
                <a:ea typeface="Rockwell"/>
                <a:cs typeface="Rockwell"/>
                <a:sym typeface="Rockwell"/>
              </a:defRPr>
            </a:lvl2pPr>
            <a:lvl3pPr marL="0" marR="0" lvl="2" indent="0" algn="r" rtl="0">
              <a:spcBef>
                <a:spcPts val="0"/>
              </a:spcBef>
              <a:buNone/>
              <a:defRPr sz="1050" b="0" i="0" u="none" strike="noStrike" cap="none">
                <a:solidFill>
                  <a:schemeClr val="lt1"/>
                </a:solidFill>
                <a:latin typeface="Rockwell"/>
                <a:ea typeface="Rockwell"/>
                <a:cs typeface="Rockwell"/>
                <a:sym typeface="Rockwell"/>
              </a:defRPr>
            </a:lvl3pPr>
            <a:lvl4pPr marL="0" marR="0" lvl="3" indent="0" algn="r" rtl="0">
              <a:spcBef>
                <a:spcPts val="0"/>
              </a:spcBef>
              <a:buNone/>
              <a:defRPr sz="1050" b="0" i="0" u="none" strike="noStrike" cap="none">
                <a:solidFill>
                  <a:schemeClr val="lt1"/>
                </a:solidFill>
                <a:latin typeface="Rockwell"/>
                <a:ea typeface="Rockwell"/>
                <a:cs typeface="Rockwell"/>
                <a:sym typeface="Rockwell"/>
              </a:defRPr>
            </a:lvl4pPr>
            <a:lvl5pPr marL="0" marR="0" lvl="4" indent="0" algn="r" rtl="0">
              <a:spcBef>
                <a:spcPts val="0"/>
              </a:spcBef>
              <a:buNone/>
              <a:defRPr sz="1050" b="0" i="0" u="none" strike="noStrike" cap="none">
                <a:solidFill>
                  <a:schemeClr val="lt1"/>
                </a:solidFill>
                <a:latin typeface="Rockwell"/>
                <a:ea typeface="Rockwell"/>
                <a:cs typeface="Rockwell"/>
                <a:sym typeface="Rockwell"/>
              </a:defRPr>
            </a:lvl5pPr>
            <a:lvl6pPr marL="0" marR="0" lvl="5" indent="0" algn="r" rtl="0">
              <a:spcBef>
                <a:spcPts val="0"/>
              </a:spcBef>
              <a:buNone/>
              <a:defRPr sz="1050" b="0" i="0" u="none" strike="noStrike" cap="none">
                <a:solidFill>
                  <a:schemeClr val="lt1"/>
                </a:solidFill>
                <a:latin typeface="Rockwell"/>
                <a:ea typeface="Rockwell"/>
                <a:cs typeface="Rockwell"/>
                <a:sym typeface="Rockwell"/>
              </a:defRPr>
            </a:lvl6pPr>
            <a:lvl7pPr marL="0" marR="0" lvl="6" indent="0" algn="r" rtl="0">
              <a:spcBef>
                <a:spcPts val="0"/>
              </a:spcBef>
              <a:buNone/>
              <a:defRPr sz="1050" b="0" i="0" u="none" strike="noStrike" cap="none">
                <a:solidFill>
                  <a:schemeClr val="lt1"/>
                </a:solidFill>
                <a:latin typeface="Rockwell"/>
                <a:ea typeface="Rockwell"/>
                <a:cs typeface="Rockwell"/>
                <a:sym typeface="Rockwell"/>
              </a:defRPr>
            </a:lvl7pPr>
            <a:lvl8pPr marL="0" marR="0" lvl="7" indent="0" algn="r" rtl="0">
              <a:spcBef>
                <a:spcPts val="0"/>
              </a:spcBef>
              <a:buNone/>
              <a:defRPr sz="1050" b="0" i="0" u="none" strike="noStrike" cap="none">
                <a:solidFill>
                  <a:schemeClr val="lt1"/>
                </a:solidFill>
                <a:latin typeface="Rockwell"/>
                <a:ea typeface="Rockwell"/>
                <a:cs typeface="Rockwell"/>
                <a:sym typeface="Rockwell"/>
              </a:defRPr>
            </a:lvl8pPr>
            <a:lvl9pPr marL="0" marR="0" lvl="8" indent="0" algn="r" rtl="0">
              <a:spcBef>
                <a:spcPts val="0"/>
              </a:spcBef>
              <a:buNone/>
              <a:defRPr sz="1050" b="0" i="0" u="none" strike="noStrike" cap="none">
                <a:solidFill>
                  <a:schemeClr val="lt1"/>
                </a:solidFill>
                <a:latin typeface="Rockwell"/>
                <a:ea typeface="Rockwell"/>
                <a:cs typeface="Rockwell"/>
                <a:sym typeface="Rockwell"/>
              </a:defRPr>
            </a:lvl9pPr>
          </a:lstStyle>
          <a:p>
            <a:pPr defTabSz="685800">
              <a:defRPr/>
            </a:pPr>
            <a:fld id="{00000000-1234-1234-1234-123412341234}" type="slidenum">
              <a:rPr lang="en" smtClean="0">
                <a:solidFill>
                  <a:srgbClr val="FFFFFF"/>
                </a:solidFill>
              </a:rPr>
              <a:pPr defTabSz="685800">
                <a:defRPr/>
              </a:pPr>
              <a:t>‹#›</a:t>
            </a:fld>
            <a:endParaRPr lang="en" dirty="0">
              <a:solidFill>
                <a:srgbClr val="FFFFFF"/>
              </a:solidFill>
            </a:endParaRPr>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685800" rtl="0" eaLnBrk="1" fontAlgn="auto" latinLnBrk="0" hangingPunct="1">
              <a:lnSpc>
                <a:spcPct val="100000"/>
              </a:lnSpc>
              <a:spcBef>
                <a:spcPts val="0"/>
              </a:spcBef>
              <a:spcAft>
                <a:spcPts val="0"/>
              </a:spcAft>
              <a:buClr>
                <a:srgbClr val="9FC3E3"/>
              </a:buClr>
              <a:buSzPts val="3600"/>
              <a:buFont typeface="Rockwell"/>
              <a:buNone/>
              <a:tabLst/>
              <a:defRPr/>
            </a:pPr>
            <a:r>
              <a:rPr kumimoji="0" lang="en" sz="2700" b="1" i="0" u="none" strike="noStrike" kern="1200" cap="none" spc="0" normalizeH="0" baseline="0" noProof="0" dirty="0">
                <a:ln>
                  <a:noFill/>
                </a:ln>
                <a:solidFill>
                  <a:srgbClr val="9FC3E3"/>
                </a:solidFill>
                <a:effectLst/>
                <a:uLnTx/>
                <a:uFillTx/>
                <a:latin typeface="Meiryo" panose="020B0604030504040204" pitchFamily="34" charset="-128"/>
                <a:ea typeface="Meiryo" panose="020B0604030504040204" pitchFamily="34" charset="-128"/>
                <a:cs typeface="Rockwell"/>
                <a:sym typeface="Rockwell"/>
              </a:rPr>
              <a:t>+</a:t>
            </a:r>
            <a:endParaRPr kumimoji="0" sz="1350" b="0" i="0" u="none" strike="noStrike" kern="1200" cap="none" spc="0" normalizeH="0" baseline="0" noProof="0" dirty="0">
              <a:ln>
                <a:noFill/>
              </a:ln>
              <a:solidFill>
                <a:srgbClr val="000000"/>
              </a:solidFill>
              <a:effectLst/>
              <a:uLnTx/>
              <a:uFillTx/>
              <a:latin typeface="Meiryo" panose="020B0604030504040204" pitchFamily="34" charset="-128"/>
              <a:ea typeface="Meiryo"/>
              <a:cs typeface="+mn-cs"/>
            </a:endParaRPr>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dirty="0">
              <a:ln>
                <a:noFill/>
              </a:ln>
              <a:solidFill>
                <a:srgbClr val="FFFFFF"/>
              </a:solidFill>
              <a:effectLst/>
              <a:uLnTx/>
              <a:uFillTx/>
              <a:latin typeface="Meiryo" panose="020B0604030504040204" pitchFamily="34" charset="-128"/>
              <a:ea typeface="Meiryo" panose="020B0604030504040204" pitchFamily="34" charset="-128"/>
              <a:cs typeface="Rockwell"/>
              <a:sym typeface="Rockwell"/>
            </a:endParaRPr>
          </a:p>
        </p:txBody>
      </p:sp>
    </p:spTree>
    <p:extLst>
      <p:ext uri="{BB962C8B-B14F-4D97-AF65-F5344CB8AC3E}">
        <p14:creationId xmlns:p14="http://schemas.microsoft.com/office/powerpoint/2010/main" val="3069868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dirty="0">
              <a:ln>
                <a:noFill/>
              </a:ln>
              <a:solidFill>
                <a:srgbClr val="FFFFFF"/>
              </a:solidFill>
              <a:effectLst/>
              <a:uLnTx/>
              <a:uFillTx/>
              <a:latin typeface="Meiryo" panose="020B0604030504040204" pitchFamily="34" charset="-128"/>
              <a:ea typeface="Meiryo" panose="020B0604030504040204" pitchFamily="34" charset="-128"/>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dirty="0">
              <a:ln>
                <a:noFill/>
              </a:ln>
              <a:solidFill>
                <a:srgbClr val="FFFFFF"/>
              </a:solidFill>
              <a:effectLst/>
              <a:uLnTx/>
              <a:uFillTx/>
              <a:latin typeface="Meiryo" panose="020B0604030504040204" pitchFamily="34" charset="-128"/>
              <a:ea typeface="Meiryo" panose="020B0604030504040204" pitchFamily="34" charset="-128"/>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685800" rtl="0" eaLnBrk="1" fontAlgn="auto" latinLnBrk="0" hangingPunct="1">
              <a:lnSpc>
                <a:spcPct val="100000"/>
              </a:lnSpc>
              <a:spcBef>
                <a:spcPts val="0"/>
              </a:spcBef>
              <a:spcAft>
                <a:spcPts val="0"/>
              </a:spcAft>
              <a:buClr>
                <a:srgbClr val="9FC3E3"/>
              </a:buClr>
              <a:buSzPts val="3600"/>
              <a:buFont typeface="Rockwell"/>
              <a:buNone/>
              <a:tabLst/>
              <a:defRPr/>
            </a:pPr>
            <a:r>
              <a:rPr kumimoji="0" lang="en" sz="2700" b="1" i="0" u="none" strike="noStrike" kern="1200" cap="none" spc="0" normalizeH="0" baseline="0" noProof="0" dirty="0">
                <a:ln>
                  <a:noFill/>
                </a:ln>
                <a:solidFill>
                  <a:srgbClr val="9FC3E3"/>
                </a:solidFill>
                <a:effectLst/>
                <a:uLnTx/>
                <a:uFillTx/>
                <a:latin typeface="Meiryo" panose="020B0604030504040204" pitchFamily="34" charset="-128"/>
                <a:ea typeface="Meiryo" panose="020B0604030504040204" pitchFamily="34" charset="-128"/>
                <a:cs typeface="Rockwell"/>
                <a:sym typeface="Rockwell"/>
              </a:rPr>
              <a:t>+</a:t>
            </a:r>
            <a:endParaRPr kumimoji="0" sz="1350" b="0" i="0" u="none" strike="noStrike" kern="1200" cap="none" spc="0" normalizeH="0" baseline="0" noProof="0" dirty="0">
              <a:ln>
                <a:noFill/>
              </a:ln>
              <a:solidFill>
                <a:srgbClr val="000000"/>
              </a:solidFill>
              <a:effectLst/>
              <a:uLnTx/>
              <a:uFillTx/>
              <a:latin typeface="Meiryo" panose="020B0604030504040204" pitchFamily="34" charset="-128"/>
              <a:ea typeface="Meiryo"/>
              <a:cs typeface="+mn-cs"/>
            </a:endParaRPr>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2700" b="0" i="0" u="none" strike="noStrike" cap="none">
                <a:solidFill>
                  <a:schemeClr val="accent1"/>
                </a:solidFill>
                <a:latin typeface="Meiryo" panose="020B0604030504040204" pitchFamily="34" charset="-128"/>
                <a:ea typeface="Meiryo" panose="020B0604030504040204" pitchFamily="34" charset="-128"/>
                <a:cs typeface="Meiryo" panose="020B0604030504040204" pitchFamily="34" charset="-128"/>
                <a:sym typeface="Rockwel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dirty="0"/>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342900" marR="0" lvl="0" indent="-235744" algn="l" rtl="0">
              <a:spcBef>
                <a:spcPts val="1500"/>
              </a:spcBef>
              <a:spcAft>
                <a:spcPts val="0"/>
              </a:spcAft>
              <a:buClr>
                <a:schemeClr val="accent1"/>
              </a:buClr>
              <a:buSzPts val="1350"/>
              <a:buFont typeface="Noto Sans Symbols"/>
              <a:buChar char="■"/>
              <a:defRPr sz="135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dirty="0"/>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342900" marR="0" lvl="0" indent="-235744" algn="l" rtl="0">
              <a:spcBef>
                <a:spcPts val="1500"/>
              </a:spcBef>
              <a:spcAft>
                <a:spcPts val="0"/>
              </a:spcAft>
              <a:buClr>
                <a:schemeClr val="accent1"/>
              </a:buClr>
              <a:buSzPts val="1350"/>
              <a:buFont typeface="Noto Sans Symbols"/>
              <a:buChar char="■"/>
              <a:defRPr sz="135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dirty="0"/>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25"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defTabSz="685800">
              <a:defRPr/>
            </a:pPr>
            <a:endParaRPr lang="en-US" dirty="0"/>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25"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defTabSz="685800">
              <a:defRPr/>
            </a:pPr>
            <a:endParaRPr lang="en-US" dirty="0"/>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0" marR="0" lvl="1" indent="0" algn="r" rtl="0">
              <a:spcBef>
                <a:spcPts val="0"/>
              </a:spcBef>
              <a:buNone/>
              <a:defRPr sz="1050" b="0" i="0" u="none" strike="noStrike" cap="none">
                <a:solidFill>
                  <a:schemeClr val="lt1"/>
                </a:solidFill>
                <a:latin typeface="Rockwell"/>
                <a:ea typeface="Rockwell"/>
                <a:cs typeface="Rockwell"/>
                <a:sym typeface="Rockwell"/>
              </a:defRPr>
            </a:lvl2pPr>
            <a:lvl3pPr marL="0" marR="0" lvl="2" indent="0" algn="r" rtl="0">
              <a:spcBef>
                <a:spcPts val="0"/>
              </a:spcBef>
              <a:buNone/>
              <a:defRPr sz="1050" b="0" i="0" u="none" strike="noStrike" cap="none">
                <a:solidFill>
                  <a:schemeClr val="lt1"/>
                </a:solidFill>
                <a:latin typeface="Rockwell"/>
                <a:ea typeface="Rockwell"/>
                <a:cs typeface="Rockwell"/>
                <a:sym typeface="Rockwell"/>
              </a:defRPr>
            </a:lvl3pPr>
            <a:lvl4pPr marL="0" marR="0" lvl="3" indent="0" algn="r" rtl="0">
              <a:spcBef>
                <a:spcPts val="0"/>
              </a:spcBef>
              <a:buNone/>
              <a:defRPr sz="1050" b="0" i="0" u="none" strike="noStrike" cap="none">
                <a:solidFill>
                  <a:schemeClr val="lt1"/>
                </a:solidFill>
                <a:latin typeface="Rockwell"/>
                <a:ea typeface="Rockwell"/>
                <a:cs typeface="Rockwell"/>
                <a:sym typeface="Rockwell"/>
              </a:defRPr>
            </a:lvl4pPr>
            <a:lvl5pPr marL="0" marR="0" lvl="4" indent="0" algn="r" rtl="0">
              <a:spcBef>
                <a:spcPts val="0"/>
              </a:spcBef>
              <a:buNone/>
              <a:defRPr sz="1050" b="0" i="0" u="none" strike="noStrike" cap="none">
                <a:solidFill>
                  <a:schemeClr val="lt1"/>
                </a:solidFill>
                <a:latin typeface="Rockwell"/>
                <a:ea typeface="Rockwell"/>
                <a:cs typeface="Rockwell"/>
                <a:sym typeface="Rockwell"/>
              </a:defRPr>
            </a:lvl5pPr>
            <a:lvl6pPr marL="0" marR="0" lvl="5" indent="0" algn="r" rtl="0">
              <a:spcBef>
                <a:spcPts val="0"/>
              </a:spcBef>
              <a:buNone/>
              <a:defRPr sz="1050" b="0" i="0" u="none" strike="noStrike" cap="none">
                <a:solidFill>
                  <a:schemeClr val="lt1"/>
                </a:solidFill>
                <a:latin typeface="Rockwell"/>
                <a:ea typeface="Rockwell"/>
                <a:cs typeface="Rockwell"/>
                <a:sym typeface="Rockwell"/>
              </a:defRPr>
            </a:lvl6pPr>
            <a:lvl7pPr marL="0" marR="0" lvl="6" indent="0" algn="r" rtl="0">
              <a:spcBef>
                <a:spcPts val="0"/>
              </a:spcBef>
              <a:buNone/>
              <a:defRPr sz="1050" b="0" i="0" u="none" strike="noStrike" cap="none">
                <a:solidFill>
                  <a:schemeClr val="lt1"/>
                </a:solidFill>
                <a:latin typeface="Rockwell"/>
                <a:ea typeface="Rockwell"/>
                <a:cs typeface="Rockwell"/>
                <a:sym typeface="Rockwell"/>
              </a:defRPr>
            </a:lvl7pPr>
            <a:lvl8pPr marL="0" marR="0" lvl="7" indent="0" algn="r" rtl="0">
              <a:spcBef>
                <a:spcPts val="0"/>
              </a:spcBef>
              <a:buNone/>
              <a:defRPr sz="1050" b="0" i="0" u="none" strike="noStrike" cap="none">
                <a:solidFill>
                  <a:schemeClr val="lt1"/>
                </a:solidFill>
                <a:latin typeface="Rockwell"/>
                <a:ea typeface="Rockwell"/>
                <a:cs typeface="Rockwell"/>
                <a:sym typeface="Rockwell"/>
              </a:defRPr>
            </a:lvl8pPr>
            <a:lvl9pPr marL="0" marR="0" lvl="8" indent="0" algn="r" rtl="0">
              <a:spcBef>
                <a:spcPts val="0"/>
              </a:spcBef>
              <a:buNone/>
              <a:defRPr sz="1050" b="0" i="0" u="none" strike="noStrike" cap="none">
                <a:solidFill>
                  <a:schemeClr val="lt1"/>
                </a:solidFill>
                <a:latin typeface="Rockwell"/>
                <a:ea typeface="Rockwell"/>
                <a:cs typeface="Rockwell"/>
                <a:sym typeface="Rockwell"/>
              </a:defRPr>
            </a:lvl9pPr>
          </a:lstStyle>
          <a:p>
            <a:pPr defTabSz="685800">
              <a:defRPr/>
            </a:pPr>
            <a:fld id="{00000000-1234-1234-1234-123412341234}" type="slidenum">
              <a:rPr lang="en" smtClean="0">
                <a:solidFill>
                  <a:srgbClr val="FFFFFF"/>
                </a:solidFill>
              </a:rPr>
              <a:pPr defTabSz="685800">
                <a:defRPr/>
              </a:pPr>
              <a:t>‹#›</a:t>
            </a:fld>
            <a:endParaRPr lang="en" dirty="0">
              <a:solidFill>
                <a:srgbClr val="FFFFFF"/>
              </a:solidFill>
            </a:endParaRPr>
          </a:p>
        </p:txBody>
      </p:sp>
    </p:spTree>
    <p:extLst>
      <p:ext uri="{BB962C8B-B14F-4D97-AF65-F5344CB8AC3E}">
        <p14:creationId xmlns:p14="http://schemas.microsoft.com/office/powerpoint/2010/main" val="828400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1" name="Rectangle 10"/>
          <p:cNvSpPr/>
          <p:nvPr/>
        </p:nvSpPr>
        <p:spPr>
          <a:xfrm>
            <a:off x="10947402"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0" name="TextBox 9"/>
          <p:cNvSpPr txBox="1"/>
          <p:nvPr/>
        </p:nvSpPr>
        <p:spPr>
          <a:xfrm>
            <a:off x="297582" y="228600"/>
            <a:ext cx="347879"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eiryo"/>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8"/>
            <a:ext cx="2844800" cy="365125"/>
          </a:xfrm>
          <a:prstGeom prst="rect">
            <a:avLst/>
          </a:prstGeom>
        </p:spPr>
        <p:txBody>
          <a:bodyPr/>
          <a:lstStyle>
            <a:lvl1pPr>
              <a:defRPr>
                <a:latin typeface="Meiryo" panose="020B0604030504040204" pitchFamily="34" charset="-128"/>
              </a:defRPr>
            </a:lvl1pPr>
          </a:lstStyle>
          <a:p>
            <a:pPr defTabSz="685800">
              <a:defRPr/>
            </a:pPr>
            <a:fld id="{8E9718A7-2B15-C347-B708-4E85D52F4AA4}" type="datetimeFigureOut">
              <a:rPr lang="en-US" sz="1350" smtClean="0">
                <a:solidFill>
                  <a:prstClr val="black">
                    <a:lumMod val="65000"/>
                    <a:lumOff val="35000"/>
                  </a:prstClr>
                </a:solidFill>
              </a:rPr>
              <a:pPr defTabSz="685800">
                <a:defRPr/>
              </a:pPr>
              <a:t>3/28/2019</a:t>
            </a:fld>
            <a:endParaRPr lang="en-US" sz="1350" dirty="0">
              <a:solidFill>
                <a:prstClr val="black">
                  <a:lumMod val="65000"/>
                  <a:lumOff val="35000"/>
                </a:prstClr>
              </a:solidFill>
            </a:endParaRPr>
          </a:p>
        </p:txBody>
      </p:sp>
      <p:sp>
        <p:nvSpPr>
          <p:cNvPr id="6" name="Footer Placeholder 5"/>
          <p:cNvSpPr>
            <a:spLocks noGrp="1"/>
          </p:cNvSpPr>
          <p:nvPr>
            <p:ph type="ftr" sz="quarter" idx="11"/>
          </p:nvPr>
        </p:nvSpPr>
        <p:spPr>
          <a:xfrm>
            <a:off x="268941" y="6423588"/>
            <a:ext cx="8163859" cy="365125"/>
          </a:xfrm>
          <a:prstGeom prst="rect">
            <a:avLst/>
          </a:prstGeom>
        </p:spPr>
        <p:txBody>
          <a:bodyPr/>
          <a:lstStyle>
            <a:lvl1pPr>
              <a:defRPr>
                <a:latin typeface="Meiryo" panose="020B0604030504040204" pitchFamily="34" charset="-128"/>
              </a:defRPr>
            </a:lvl1pPr>
          </a:lstStyle>
          <a:p>
            <a:pPr defTabSz="685800">
              <a:defRPr/>
            </a:pPr>
            <a:endParaRPr lang="en-US" sz="1350" dirty="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7"/>
            <a:ext cx="738717" cy="365125"/>
          </a:xfrm>
          <a:prstGeom prst="rect">
            <a:avLst/>
          </a:prstGeom>
        </p:spPr>
        <p:txBody>
          <a:bodyPr/>
          <a:lstStyle>
            <a:lvl1pPr>
              <a:defRPr>
                <a:latin typeface="Meiryo" panose="020B0604030504040204" pitchFamily="34" charset="-128"/>
              </a:defRPr>
            </a:lvl1pPr>
          </a:lstStyle>
          <a:p>
            <a:pPr defTabSz="685800">
              <a:defRPr/>
            </a:pPr>
            <a:fld id="{15E84564-75FE-D847-AF71-AE7C252681ED}" type="slidenum">
              <a:rPr lang="en-US" sz="1350" smtClean="0">
                <a:solidFill>
                  <a:prstClr val="white"/>
                </a:solidFill>
              </a:rPr>
              <a:pPr defTabSz="685800">
                <a:defRPr/>
              </a:pPr>
              <a:t>‹#›</a:t>
            </a:fld>
            <a:endParaRPr lang="en-US" sz="1350" dirty="0">
              <a:solidFill>
                <a:prstClr val="white"/>
              </a:solidFill>
            </a:endParaRPr>
          </a:p>
        </p:txBody>
      </p:sp>
    </p:spTree>
    <p:extLst>
      <p:ext uri="{BB962C8B-B14F-4D97-AF65-F5344CB8AC3E}">
        <p14:creationId xmlns:p14="http://schemas.microsoft.com/office/powerpoint/2010/main" val="529029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2" name="TextBox 11"/>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eiryo"/>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8"/>
            <a:ext cx="4876800" cy="3678797"/>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8"/>
            <a:ext cx="4876800" cy="3678797"/>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060329" y="6423588"/>
            <a:ext cx="2844800" cy="365125"/>
          </a:xfrm>
          <a:prstGeom prst="rect">
            <a:avLst/>
          </a:prstGeom>
        </p:spPr>
        <p:txBody>
          <a:bodyPr/>
          <a:lstStyle>
            <a:lvl1pPr>
              <a:defRPr>
                <a:latin typeface="Meiryo" panose="020B0604030504040204" pitchFamily="34" charset="-128"/>
              </a:defRPr>
            </a:lvl1pPr>
          </a:lstStyle>
          <a:p>
            <a:pPr defTabSz="685800">
              <a:defRPr/>
            </a:pPr>
            <a:fld id="{8E9718A7-2B15-C347-B708-4E85D52F4AA4}" type="datetimeFigureOut">
              <a:rPr lang="en-US" sz="1350" smtClean="0">
                <a:solidFill>
                  <a:srgbClr val="000000"/>
                </a:solidFill>
              </a:rPr>
              <a:pPr defTabSz="685800">
                <a:defRPr/>
              </a:pPr>
              <a:t>3/28/2019</a:t>
            </a:fld>
            <a:endParaRPr lang="en-US" sz="1350" dirty="0">
              <a:solidFill>
                <a:srgbClr val="000000"/>
              </a:solidFill>
            </a:endParaRPr>
          </a:p>
        </p:txBody>
      </p:sp>
      <p:sp>
        <p:nvSpPr>
          <p:cNvPr id="8" name="Footer Placeholder 7"/>
          <p:cNvSpPr>
            <a:spLocks noGrp="1"/>
          </p:cNvSpPr>
          <p:nvPr>
            <p:ph type="ftr" sz="quarter" idx="11"/>
          </p:nvPr>
        </p:nvSpPr>
        <p:spPr>
          <a:xfrm>
            <a:off x="268941" y="6423588"/>
            <a:ext cx="8163859" cy="365125"/>
          </a:xfrm>
          <a:prstGeom prst="rect">
            <a:avLst/>
          </a:prstGeom>
        </p:spPr>
        <p:txBody>
          <a:bodyPr/>
          <a:lstStyle>
            <a:lvl1pPr>
              <a:defRPr>
                <a:latin typeface="Meiryo" panose="020B0604030504040204" pitchFamily="34" charset="-128"/>
              </a:defRPr>
            </a:lvl1pPr>
          </a:lstStyle>
          <a:p>
            <a:pPr defTabSz="685800">
              <a:defRPr/>
            </a:pPr>
            <a:endParaRPr lang="en-US" sz="1350" dirty="0">
              <a:solidFill>
                <a:srgbClr val="000000"/>
              </a:solidFill>
            </a:endParaRPr>
          </a:p>
        </p:txBody>
      </p:sp>
      <p:sp>
        <p:nvSpPr>
          <p:cNvPr id="9" name="Slide Number Placeholder 8"/>
          <p:cNvSpPr>
            <a:spLocks noGrp="1"/>
          </p:cNvSpPr>
          <p:nvPr>
            <p:ph type="sldNum" sz="quarter" idx="12"/>
          </p:nvPr>
        </p:nvSpPr>
        <p:spPr>
          <a:xfrm>
            <a:off x="11074400" y="242237"/>
            <a:ext cx="738717" cy="365125"/>
          </a:xfrm>
          <a:prstGeom prst="rect">
            <a:avLst/>
          </a:prstGeom>
        </p:spPr>
        <p:txBody>
          <a:bodyPr/>
          <a:lstStyle>
            <a:lvl1pPr>
              <a:defRPr>
                <a:latin typeface="Meiryo" panose="020B0604030504040204" pitchFamily="34" charset="-128"/>
              </a:defRPr>
            </a:lvl1pPr>
          </a:lstStyle>
          <a:p>
            <a:pPr defTabSz="685800">
              <a:defRPr/>
            </a:pPr>
            <a:fld id="{15E84564-75FE-D847-AF71-AE7C252681ED}" type="slidenum">
              <a:rPr lang="en-US" sz="1350" smtClean="0">
                <a:solidFill>
                  <a:srgbClr val="000000"/>
                </a:solidFill>
              </a:rPr>
              <a:pPr defTabSz="685800">
                <a:defRPr/>
              </a:pPr>
              <a:t>‹#›</a:t>
            </a:fld>
            <a:endParaRPr lang="en-US" sz="1350" dirty="0">
              <a:solidFill>
                <a:srgbClr val="000000"/>
              </a:solidFill>
            </a:endParaRPr>
          </a:p>
        </p:txBody>
      </p:sp>
      <p:sp>
        <p:nvSpPr>
          <p:cNvPr id="3" name="Text Placeholder 2"/>
          <p:cNvSpPr>
            <a:spLocks noGrp="1"/>
          </p:cNvSpPr>
          <p:nvPr>
            <p:ph type="body" idx="1"/>
          </p:nvPr>
        </p:nvSpPr>
        <p:spPr>
          <a:xfrm>
            <a:off x="663388" y="2070850"/>
            <a:ext cx="4876800" cy="322729"/>
          </a:xfrm>
          <a:prstGeom prst="rect">
            <a:avLst/>
          </a:prstGeom>
          <a:solidFill>
            <a:schemeClr val="accent3"/>
          </a:solidFill>
        </p:spPr>
        <p:txBody>
          <a:bodyPr tIns="0" bIns="0" anchor="ctr" anchorCtr="0">
            <a:noAutofit/>
          </a:bodyPr>
          <a:lstStyle>
            <a:lvl1pPr marL="0" indent="0" algn="ctr">
              <a:spcBef>
                <a:spcPts val="0"/>
              </a:spcBef>
              <a:buNone/>
              <a:defRPr sz="135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p:cNvSpPr>
            <a:spLocks noGrp="1"/>
          </p:cNvSpPr>
          <p:nvPr>
            <p:ph type="body" sz="quarter" idx="3"/>
          </p:nvPr>
        </p:nvSpPr>
        <p:spPr>
          <a:xfrm>
            <a:off x="5866504" y="2070850"/>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35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733649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9"/>
            <a:ext cx="10515600" cy="953001"/>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199314924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11" name="Rectangle 10"/>
          <p:cNvSpPr/>
          <p:nvPr/>
        </p:nvSpPr>
        <p:spPr>
          <a:xfrm>
            <a:off x="10947402"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0" name="TextBox 9"/>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eiryo"/>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lvl1pPr>
              <a:defRPr>
                <a:latin typeface="Meiryo" panose="020B0604030504040204" pitchFamily="34" charset="-128"/>
              </a:defRPr>
            </a:lvl1pPr>
          </a:lstStyle>
          <a:p>
            <a:pPr algn="r" defTabSz="342900">
              <a:defRPr/>
            </a:pPr>
            <a:fld id="{1BBC3013-4435-2D4C-9E29-650CD3D95957}" type="datetimeFigureOut">
              <a:rPr lang="en-US" sz="825" smtClean="0">
                <a:solidFill>
                  <a:prstClr val="black">
                    <a:lumMod val="65000"/>
                    <a:lumOff val="35000"/>
                  </a:prstClr>
                </a:solidFill>
              </a:rPr>
              <a:pPr algn="r" defTabSz="342900">
                <a:defRPr/>
              </a:pPr>
              <a:t>3/28/2019</a:t>
            </a:fld>
            <a:endParaRPr lang="en-US" sz="825" dirty="0">
              <a:solidFill>
                <a:prstClr val="black">
                  <a:lumMod val="65000"/>
                  <a:lumOff val="35000"/>
                </a:prstClr>
              </a:solidFill>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lvl1pPr>
              <a:defRPr>
                <a:latin typeface="Meiryo" panose="020B0604030504040204" pitchFamily="34" charset="-128"/>
              </a:defRPr>
            </a:lvl1pPr>
          </a:lstStyle>
          <a:p>
            <a:pPr defTabSz="342900">
              <a:defRPr/>
            </a:pPr>
            <a:endParaRPr lang="en-US" sz="825" dirty="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lvl1pPr>
              <a:defRPr>
                <a:latin typeface="Meiryo" panose="020B0604030504040204" pitchFamily="34" charset="-128"/>
              </a:defRPr>
            </a:lvl1pPr>
          </a:lstStyle>
          <a:p>
            <a:pPr algn="r" defTabSz="342900">
              <a:defRPr/>
            </a:pPr>
            <a:fld id="{806C9EB7-DE12-DA45-9FA8-81EA5D4669B0}" type="slidenum">
              <a:rPr lang="en-US" sz="1050" smtClean="0">
                <a:solidFill>
                  <a:prstClr val="white"/>
                </a:solidFill>
              </a:rPr>
              <a:pPr algn="r" defTabSz="342900">
                <a:defRPr/>
              </a:pPr>
              <a:t>‹#›</a:t>
            </a:fld>
            <a:endParaRPr lang="en-US" sz="1050" dirty="0">
              <a:solidFill>
                <a:prstClr val="white"/>
              </a:solidFill>
            </a:endParaRPr>
          </a:p>
        </p:txBody>
      </p:sp>
    </p:spTree>
    <p:extLst>
      <p:ext uri="{BB962C8B-B14F-4D97-AF65-F5344CB8AC3E}">
        <p14:creationId xmlns:p14="http://schemas.microsoft.com/office/powerpoint/2010/main" val="36107078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3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eiryo"/>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lvl1pPr>
              <a:defRPr>
                <a:latin typeface="Meiryo" panose="020B0604030504040204" pitchFamily="34" charset="-128"/>
              </a:defRPr>
            </a:lvl1pPr>
          </a:lstStyle>
          <a:p>
            <a:pPr algn="r" defTabSz="457200">
              <a:defRPr/>
            </a:pPr>
            <a:fld id="{1BBC3013-4435-2D4C-9E29-650CD3D95957}" type="datetimeFigureOut">
              <a:rPr lang="en-US" sz="1100" smtClean="0">
                <a:solidFill>
                  <a:prstClr val="black">
                    <a:lumMod val="65000"/>
                    <a:lumOff val="35000"/>
                  </a:prstClr>
                </a:solidFill>
              </a:rPr>
              <a:pPr algn="r" defTabSz="457200">
                <a:defRPr/>
              </a:pPr>
              <a:t>3/28/2019</a:t>
            </a:fld>
            <a:endParaRPr lang="en-US" sz="1100"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atin typeface="Meiryo" panose="020B0604030504040204" pitchFamily="34" charset="-128"/>
              </a:defRPr>
            </a:lvl1pPr>
          </a:lstStyle>
          <a:p>
            <a:pPr defTabSz="457200">
              <a:defRPr/>
            </a:pPr>
            <a:endParaRPr lang="en-US" sz="110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atin typeface="Meiryo" panose="020B0604030504040204" pitchFamily="34" charset="-128"/>
              </a:defRPr>
            </a:lvl1pPr>
          </a:lstStyle>
          <a:p>
            <a:pPr algn="r" defTabSz="457200">
              <a:defRPr/>
            </a:pPr>
            <a:fld id="{806C9EB7-DE12-DA45-9FA8-81EA5D4669B0}" type="slidenum">
              <a:rPr lang="en-US" sz="1400" smtClean="0">
                <a:solidFill>
                  <a:prstClr val="white"/>
                </a:solidFill>
              </a:rPr>
              <a:pPr algn="r" defTabSz="457200">
                <a:defRPr/>
              </a:pPr>
              <a:t>‹#›</a:t>
            </a:fld>
            <a:endParaRPr lang="en-US" sz="1400" dirty="0">
              <a:solidFill>
                <a:prstClr val="white"/>
              </a:solidFill>
            </a:endParaRPr>
          </a:p>
        </p:txBody>
      </p:sp>
    </p:spTree>
    <p:extLst>
      <p:ext uri="{BB962C8B-B14F-4D97-AF65-F5344CB8AC3E}">
        <p14:creationId xmlns:p14="http://schemas.microsoft.com/office/powerpoint/2010/main" val="41473361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cSld name="1_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370541"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75341" y="5257800"/>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9060329" y="6423586"/>
            <a:ext cx="2844800" cy="365125"/>
          </a:xfrm>
          <a:prstGeom prst="rect">
            <a:avLst/>
          </a:prstGeom>
        </p:spPr>
        <p:txBody>
          <a:bodyPr/>
          <a:lstStyle>
            <a:lvl1pPr>
              <a:defRPr>
                <a:latin typeface="Meiryo" panose="020B0604030504040204" pitchFamily="34" charset="-128"/>
              </a:defRPr>
            </a:lvl1pPr>
          </a:lstStyle>
          <a:p>
            <a:pPr algn="r" defTabSz="457200">
              <a:defRPr/>
            </a:pPr>
            <a:fld id="{1BBC3013-4435-2D4C-9E29-650CD3D95957}" type="datetimeFigureOut">
              <a:rPr lang="en-US" sz="1100" smtClean="0">
                <a:solidFill>
                  <a:prstClr val="black">
                    <a:lumMod val="65000"/>
                    <a:lumOff val="35000"/>
                  </a:prstClr>
                </a:solidFill>
              </a:rPr>
              <a:pPr algn="r" defTabSz="457200">
                <a:defRPr/>
              </a:pPr>
              <a:t>3/28/2019</a:t>
            </a:fld>
            <a:endParaRPr lang="en-US" sz="1100" dirty="0">
              <a:solidFill>
                <a:prstClr val="black">
                  <a:lumMod val="65000"/>
                  <a:lumOff val="35000"/>
                </a:prstClr>
              </a:solidFill>
            </a:endParaRPr>
          </a:p>
        </p:txBody>
      </p:sp>
      <p:sp>
        <p:nvSpPr>
          <p:cNvPr id="6" name="Footer Placeholder 5"/>
          <p:cNvSpPr>
            <a:spLocks noGrp="1"/>
          </p:cNvSpPr>
          <p:nvPr>
            <p:ph type="ftr" sz="quarter" idx="11"/>
          </p:nvPr>
        </p:nvSpPr>
        <p:spPr>
          <a:xfrm>
            <a:off x="268941" y="6423586"/>
            <a:ext cx="8163859" cy="365125"/>
          </a:xfrm>
          <a:prstGeom prst="rect">
            <a:avLst/>
          </a:prstGeom>
        </p:spPr>
        <p:txBody>
          <a:bodyPr/>
          <a:lstStyle>
            <a:lvl1pPr>
              <a:defRPr>
                <a:latin typeface="Meiryo" panose="020B0604030504040204" pitchFamily="34" charset="-128"/>
              </a:defRPr>
            </a:lvl1pPr>
          </a:lstStyle>
          <a:p>
            <a:pPr defTabSz="457200">
              <a:defRPr/>
            </a:pPr>
            <a:endParaRPr lang="en-US" sz="1100" dirty="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5"/>
            <a:ext cx="738717" cy="365125"/>
          </a:xfrm>
          <a:prstGeom prst="rect">
            <a:avLst/>
          </a:prstGeom>
        </p:spPr>
        <p:txBody>
          <a:bodyPr/>
          <a:lstStyle>
            <a:lvl1pPr>
              <a:defRPr>
                <a:latin typeface="Meiryo" panose="020B0604030504040204" pitchFamily="34" charset="-128"/>
              </a:defRPr>
            </a:lvl1pPr>
          </a:lstStyle>
          <a:p>
            <a:pPr algn="r" defTabSz="457200">
              <a:defRPr/>
            </a:pPr>
            <a:fld id="{806C9EB7-DE12-DA45-9FA8-81EA5D4669B0}" type="slidenum">
              <a:rPr lang="en-US" sz="1400" smtClean="0">
                <a:solidFill>
                  <a:prstClr val="white"/>
                </a:solidFill>
              </a:rPr>
              <a:pPr algn="r" defTabSz="457200">
                <a:defRPr/>
              </a:pPr>
              <a:t>‹#›</a:t>
            </a:fld>
            <a:endParaRPr lang="en-US" sz="1400" dirty="0">
              <a:solidFill>
                <a:prstClr val="white"/>
              </a:solidFill>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0" name="TextBox 9"/>
          <p:cNvSpPr txBox="1"/>
          <p:nvPr/>
        </p:nvSpPr>
        <p:spPr>
          <a:xfrm>
            <a:off x="436283"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eiryo"/>
                <a:cs typeface="+mn-cs"/>
              </a:rPr>
              <a:t>+ </a:t>
            </a:r>
          </a:p>
        </p:txBody>
      </p:sp>
    </p:spTree>
    <p:extLst>
      <p:ext uri="{BB962C8B-B14F-4D97-AF65-F5344CB8AC3E}">
        <p14:creationId xmlns:p14="http://schemas.microsoft.com/office/powerpoint/2010/main" val="9616706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ctrTitle"/>
          </p:nvPr>
        </p:nvSpPr>
        <p:spPr>
          <a:xfrm>
            <a:off x="768628" y="609599"/>
            <a:ext cx="8627165" cy="1577010"/>
          </a:xfrm>
        </p:spPr>
        <p:txBody>
          <a:bodyPr anchor="b">
            <a:normAutofit/>
          </a:bodyPr>
          <a:lstStyle>
            <a:lvl1pPr algn="l">
              <a:defRPr sz="5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Speakers Names</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8"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Arial" panose="020B0604020202020204"/>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Arial" panose="020B0604020202020204"/>
              <a:ea typeface="+mn-ea"/>
              <a:cs typeface="+mn-cs"/>
            </a:endParaRPr>
          </a:p>
        </p:txBody>
      </p:sp>
      <p:cxnSp>
        <p:nvCxnSpPr>
          <p:cNvPr id="12" name="Straight Connector 11"/>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98426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7"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Arial" panose="020B0604020202020204"/>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Arial" panose="020B0604020202020204"/>
              <a:ea typeface="+mn-ea"/>
              <a:cs typeface="+mn-cs"/>
            </a:endParaRPr>
          </a:p>
        </p:txBody>
      </p:sp>
      <p:cxnSp>
        <p:nvCxnSpPr>
          <p:cNvPr id="8" name="Straight Connector 7"/>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05299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768627" y="347331"/>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spTree>
    <p:extLst>
      <p:ext uri="{BB962C8B-B14F-4D97-AF65-F5344CB8AC3E}">
        <p14:creationId xmlns:p14="http://schemas.microsoft.com/office/powerpoint/2010/main" val="169844308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a:t>
            </a:r>
            <a:r>
              <a:rPr lang="en-US" dirty="0" err="1" smtClean="0"/>
              <a:t>Qute</a:t>
            </a:r>
            <a:r>
              <a:rPr lang="en-US" dirty="0" smtClean="0"/>
              <a:t> Credit</a:t>
            </a:r>
          </a:p>
        </p:txBody>
      </p:sp>
    </p:spTree>
    <p:extLst>
      <p:ext uri="{BB962C8B-B14F-4D97-AF65-F5344CB8AC3E}">
        <p14:creationId xmlns:p14="http://schemas.microsoft.com/office/powerpoint/2010/main" val="129665986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9"/>
            <a:ext cx="10515600" cy="953001"/>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247125110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6"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Arial" panose="020B0604020202020204"/>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Arial" panose="020B0604020202020204"/>
              <a:ea typeface="+mn-ea"/>
              <a:cs typeface="+mn-cs"/>
            </a:endParaRPr>
          </a:p>
        </p:txBody>
      </p:sp>
      <p:cxnSp>
        <p:nvCxnSpPr>
          <p:cNvPr id="9" name="Straight Connector 8"/>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03462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4136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eiryo" panose="020B0604030504040204" pitchFamily="34" charset="-128"/>
            </a:endParaRPr>
          </a:p>
        </p:txBody>
      </p:sp>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6"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smtClean="0">
                <a:solidFill>
                  <a:schemeClr val="tx2"/>
                </a:solidFill>
                <a:latin typeface="Meiryo" panose="020B0604030504040204" pitchFamily="34" charset="-128"/>
              </a:rPr>
              <a:t>rightquestion.org</a:t>
            </a:r>
            <a:endParaRPr lang="en-US" sz="1600" b="0" dirty="0" smtClean="0">
              <a:solidFill>
                <a:schemeClr val="tx2"/>
              </a:solidFill>
              <a:latin typeface="Meiryo" panose="020B0604030504040204" pitchFamily="34" charset="-128"/>
            </a:endParaRPr>
          </a:p>
        </p:txBody>
      </p:sp>
      <p:cxnSp>
        <p:nvCxnSpPr>
          <p:cNvPr id="9" name="Straight Connector 8"/>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35786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3360936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2"/>
            <a:ext cx="4343400" cy="530225"/>
          </a:xfrm>
        </p:spPr>
        <p:txBody>
          <a:bodyPr anchor="b"/>
          <a:lstStyle>
            <a:lvl1pPr>
              <a:defRPr sz="3200" baseline="0">
                <a:solidFill>
                  <a:schemeClr val="tx2"/>
                </a:solidFill>
              </a:defRPr>
            </a:lvl1pPr>
          </a:lstStyle>
          <a:p>
            <a:r>
              <a:rPr lang="en-US" smtClean="0"/>
              <a:t>Student Questions</a:t>
            </a:r>
            <a:endParaRPr lang="en-US" dirty="0"/>
          </a:p>
        </p:txBody>
      </p:sp>
      <p:sp>
        <p:nvSpPr>
          <p:cNvPr id="3" name="Content Placeholder 2"/>
          <p:cNvSpPr>
            <a:spLocks noGrp="1"/>
          </p:cNvSpPr>
          <p:nvPr>
            <p:ph idx="1"/>
          </p:nvPr>
        </p:nvSpPr>
        <p:spPr>
          <a:xfrm>
            <a:off x="838201" y="1171076"/>
            <a:ext cx="4569577" cy="282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Tree>
    <p:extLst>
      <p:ext uri="{BB962C8B-B14F-4D97-AF65-F5344CB8AC3E}">
        <p14:creationId xmlns:p14="http://schemas.microsoft.com/office/powerpoint/2010/main" val="24393744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2"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57657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89529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3"/>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cxnSp>
        <p:nvCxnSpPr>
          <p:cNvPr id="11" name="Straight Connector 10"/>
          <p:cNvCxnSpPr/>
          <p:nvPr userDrawn="1"/>
        </p:nvCxnSpPr>
        <p:spPr>
          <a:xfrm>
            <a:off x="838726"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44768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Quote Credit</a:t>
            </a:r>
          </a:p>
        </p:txBody>
      </p:sp>
    </p:spTree>
    <p:extLst>
      <p:ext uri="{BB962C8B-B14F-4D97-AF65-F5344CB8AC3E}">
        <p14:creationId xmlns:p14="http://schemas.microsoft.com/office/powerpoint/2010/main" val="360234078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cxnSp>
        <p:nvCxnSpPr>
          <p:cNvPr id="10" name="Straight Connector 9"/>
          <p:cNvCxnSpPr/>
          <p:nvPr userDrawn="1"/>
        </p:nvCxnSpPr>
        <p:spPr>
          <a:xfrm>
            <a:off x="810478"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03140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2"/>
            <a:ext cx="10515600" cy="1325563"/>
          </a:xfrm>
        </p:spPr>
        <p:txBody>
          <a:bodyPr/>
          <a:lstStyle>
            <a:lvl1pPr>
              <a:defRPr b="1">
                <a:solidFill>
                  <a:schemeClr val="tx2"/>
                </a:solidFill>
              </a:defRPr>
            </a:lvl1pPr>
          </a:lstStyle>
          <a:p>
            <a:r>
              <a:rPr lang="en-US" dirty="0" smtClean="0"/>
              <a:t>Click to edit Master title style</a:t>
            </a:r>
            <a:endParaRPr lang="en-US" dirty="0"/>
          </a:p>
        </p:txBody>
      </p:sp>
      <p:cxnSp>
        <p:nvCxnSpPr>
          <p:cNvPr id="7" name="Straight Connector 6"/>
          <p:cNvCxnSpPr/>
          <p:nvPr userDrawn="1"/>
        </p:nvCxnSpPr>
        <p:spPr>
          <a:xfrm>
            <a:off x="838201"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5874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2281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3"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n-ea"/>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n-ea"/>
              <a:cs typeface="+mn-cs"/>
            </a:endParaRPr>
          </a:p>
        </p:txBody>
      </p:sp>
      <p:sp>
        <p:nvSpPr>
          <p:cNvPr id="10" name="TextBox 9"/>
          <p:cNvSpPr txBox="1"/>
          <p:nvPr/>
        </p:nvSpPr>
        <p:spPr>
          <a:xfrm>
            <a:off x="436285"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n-ea"/>
                <a:cs typeface="+mn-cs"/>
              </a:rPr>
              <a:t>+ </a:t>
            </a:r>
          </a:p>
        </p:txBody>
      </p:sp>
    </p:spTree>
    <p:extLst>
      <p:ext uri="{BB962C8B-B14F-4D97-AF65-F5344CB8AC3E}">
        <p14:creationId xmlns:p14="http://schemas.microsoft.com/office/powerpoint/2010/main" val="36355150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9777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sp>
        <p:nvSpPr>
          <p:cNvPr id="2" name="Title 1"/>
          <p:cNvSpPr>
            <a:spLocks noGrp="1"/>
          </p:cNvSpPr>
          <p:nvPr>
            <p:ph type="ctrTitle"/>
          </p:nvPr>
        </p:nvSpPr>
        <p:spPr>
          <a:xfrm>
            <a:off x="768627" y="609599"/>
            <a:ext cx="8627165" cy="1577010"/>
          </a:xfrm>
        </p:spPr>
        <p:txBody>
          <a:bodyPr anchor="b">
            <a:normAutofit/>
          </a:bodyPr>
          <a:lstStyle>
            <a:lvl1pPr algn="l">
              <a:defRPr sz="5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Speakers Names</a:t>
            </a:r>
            <a:endParaRPr lang="en-US" dirty="0"/>
          </a:p>
        </p:txBody>
      </p:sp>
      <p:sp>
        <p:nvSpPr>
          <p:cNvPr id="7" name="Subtitle 2"/>
          <p:cNvSpPr txBox="1">
            <a:spLocks/>
          </p:cNvSpPr>
          <p:nvPr userDrawn="1"/>
        </p:nvSpPr>
        <p:spPr>
          <a:xfrm>
            <a:off x="768627" y="3758241"/>
            <a:ext cx="9144000" cy="102579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2600" b="0" i="0" u="none" strike="noStrike" kern="1200" cap="none" spc="0" normalizeH="0" baseline="0" noProof="0" dirty="0">
              <a:ln>
                <a:noFill/>
              </a:ln>
              <a:solidFill>
                <a:srgbClr val="000000"/>
              </a:solidFill>
              <a:effectLst/>
              <a:uLnTx/>
              <a:uFillTx/>
              <a:latin typeface="Meiryo" panose="020B0604030504040204" pitchFamily="34" charset="-128"/>
              <a:ea typeface="Meiryo"/>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8"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Meiryo" panose="020B0604030504040204" pitchFamily="34" charset="-128"/>
                <a:ea typeface="Meiryo"/>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Meiryo" panose="020B0604030504040204" pitchFamily="34" charset="-128"/>
              <a:ea typeface="Meiryo"/>
              <a:cs typeface="+mn-cs"/>
            </a:endParaRPr>
          </a:p>
        </p:txBody>
      </p:sp>
      <p:cxnSp>
        <p:nvCxnSpPr>
          <p:cNvPr id="12" name="Straight Connector 11"/>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51113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43992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sp>
        <p:nvSpPr>
          <p:cNvPr id="2" name="Title 1"/>
          <p:cNvSpPr>
            <a:spLocks noGrp="1"/>
          </p:cNvSpPr>
          <p:nvPr>
            <p:ph type="title"/>
          </p:nvPr>
        </p:nvSpPr>
        <p:spPr>
          <a:xfrm>
            <a:off x="768627" y="347329"/>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0"/>
            <a:ext cx="4808096" cy="2649303"/>
          </a:xfrm>
        </p:spPr>
        <p:txBody>
          <a:bodyPr/>
          <a:lstStyle/>
          <a:p>
            <a:endParaRPr lang="en-US"/>
          </a:p>
        </p:txBody>
      </p:sp>
      <p:sp>
        <p:nvSpPr>
          <p:cNvPr id="5" name="Picture Placeholder 3"/>
          <p:cNvSpPr>
            <a:spLocks noGrp="1"/>
          </p:cNvSpPr>
          <p:nvPr>
            <p:ph type="pic" sz="quarter" idx="11"/>
          </p:nvPr>
        </p:nvSpPr>
        <p:spPr>
          <a:xfrm>
            <a:off x="6385301" y="1828800"/>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10"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Meiryo" panose="020B0604030504040204" pitchFamily="34" charset="-128"/>
                <a:ea typeface="Meiryo"/>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Meiryo" panose="020B0604030504040204" pitchFamily="34" charset="-128"/>
              <a:ea typeface="Meiryo"/>
              <a:cs typeface="+mn-cs"/>
            </a:endParaRPr>
          </a:p>
        </p:txBody>
      </p:sp>
      <p:cxnSp>
        <p:nvCxnSpPr>
          <p:cNvPr id="12" name="Straight Connector 11"/>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77526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1" y="1303421"/>
            <a:ext cx="3932237" cy="2578768"/>
          </a:xfrm>
        </p:spPr>
        <p:txBody>
          <a:bodyPr>
            <a:normAutofit/>
          </a:bodyPr>
          <a:lstStyle>
            <a:lvl1pPr marL="0" indent="0">
              <a:lnSpc>
                <a:spcPct val="100000"/>
              </a:lnSpc>
              <a:buNone/>
              <a:defRPr lang="en-US" sz="2800" b="0" i="0" smtClean="0">
                <a:solidFill>
                  <a:schemeClr val="tx2"/>
                </a:solidFill>
                <a:effectLst/>
                <a:latin typeface="Meiryo" panose="020B0604030504040204" pitchFamily="34" charset="-128"/>
                <a:ea typeface="Meiryo" panose="020B0604030504040204" pitchFamily="34" charset="-128"/>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1" y="4070685"/>
            <a:ext cx="3932237" cy="2578768"/>
          </a:xfrm>
        </p:spPr>
        <p:txBody>
          <a:bodyPr>
            <a:normAutofit/>
          </a:bodyPr>
          <a:lstStyle>
            <a:lvl1pPr marL="0" indent="0" algn="r">
              <a:lnSpc>
                <a:spcPct val="100000"/>
              </a:lnSpc>
              <a:buNone/>
              <a:defRPr lang="en-US" sz="2200" b="0" i="0" smtClean="0">
                <a:solidFill>
                  <a:schemeClr val="tx1"/>
                </a:solidFill>
                <a:effectLst/>
                <a:latin typeface="Meiryo" panose="020B0604030504040204" pitchFamily="34" charset="-128"/>
                <a:ea typeface="Meiryo" panose="020B0604030504040204" pitchFamily="34" charset="-128"/>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Quote Credit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9"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Meiryo" panose="020B0604030504040204" pitchFamily="34" charset="-128"/>
                <a:ea typeface="Meiryo"/>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Meiryo" panose="020B0604030504040204" pitchFamily="34" charset="-128"/>
              <a:ea typeface="Meiryo"/>
              <a:cs typeface="+mn-cs"/>
            </a:endParaRPr>
          </a:p>
        </p:txBody>
      </p:sp>
      <p:cxnSp>
        <p:nvCxnSpPr>
          <p:cNvPr id="10" name="Straight Connector 9"/>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56173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296857"/>
            <a:ext cx="10515600" cy="953001"/>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359958"/>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50" y="528638"/>
            <a:ext cx="6546850"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8"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Meiryo" panose="020B0604030504040204" pitchFamily="34" charset="-128"/>
                <a:ea typeface="Meiryo"/>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Meiryo" panose="020B0604030504040204" pitchFamily="34" charset="-128"/>
              <a:ea typeface="Meiryo"/>
              <a:cs typeface="+mn-cs"/>
            </a:endParaRPr>
          </a:p>
        </p:txBody>
      </p:sp>
      <p:cxnSp>
        <p:nvCxnSpPr>
          <p:cNvPr id="10" name="Straight Connector 9"/>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17344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6"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Meiryo" panose="020B0604030504040204" pitchFamily="34" charset="-128"/>
                <a:ea typeface="Meiryo"/>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Meiryo" panose="020B0604030504040204" pitchFamily="34" charset="-128"/>
              <a:ea typeface="Meiryo"/>
              <a:cs typeface="+mn-cs"/>
            </a:endParaRPr>
          </a:p>
        </p:txBody>
      </p:sp>
      <p:cxnSp>
        <p:nvCxnSpPr>
          <p:cNvPr id="9" name="Straight Connector 8"/>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27196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5"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Meiryo" panose="020B0604030504040204" pitchFamily="34" charset="-128"/>
                <a:ea typeface="Meiryo"/>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Meiryo" panose="020B0604030504040204" pitchFamily="34" charset="-128"/>
              <a:ea typeface="Meiryo"/>
              <a:cs typeface="+mn-cs"/>
            </a:endParaRPr>
          </a:p>
        </p:txBody>
      </p:sp>
      <p:cxnSp>
        <p:nvCxnSpPr>
          <p:cNvPr id="6" name="Straight Connector 5"/>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27501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5"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Meiryo" panose="020B0604030504040204" pitchFamily="34" charset="-128"/>
                <a:ea typeface="Meiryo"/>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Meiryo" panose="020B0604030504040204" pitchFamily="34" charset="-128"/>
              <a:ea typeface="Meiryo"/>
              <a:cs typeface="+mn-cs"/>
            </a:endParaRPr>
          </a:p>
        </p:txBody>
      </p:sp>
      <p:cxnSp>
        <p:nvCxnSpPr>
          <p:cNvPr id="6" name="Straight Connector 5"/>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65575" y="1385312"/>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93677"/>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cxnSp>
        <p:nvCxnSpPr>
          <p:cNvPr id="7" name="Straight Connector 6"/>
          <p:cNvCxnSpPr/>
          <p:nvPr userDrawn="1"/>
        </p:nvCxnSpPr>
        <p:spPr>
          <a:xfrm>
            <a:off x="699266" y="5965061"/>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03319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cxnSp>
        <p:nvCxnSpPr>
          <p:cNvPr id="7" name="Straight Connector 6"/>
          <p:cNvCxnSpPr/>
          <p:nvPr userDrawn="1"/>
        </p:nvCxnSpPr>
        <p:spPr>
          <a:xfrm>
            <a:off x="699266" y="5965061"/>
            <a:ext cx="106252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6"/>
          <p:cNvCxnSpPr/>
          <p:nvPr userDrawn="1"/>
        </p:nvCxnSpPr>
        <p:spPr>
          <a:xfrm>
            <a:off x="810477" y="1137496"/>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9107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eiryo" panose="020B0604030504040204" pitchFamily="34" charset="-128"/>
            </a:endParaRPr>
          </a:p>
        </p:txBody>
      </p:sp>
    </p:spTree>
    <p:extLst>
      <p:ext uri="{BB962C8B-B14F-4D97-AF65-F5344CB8AC3E}">
        <p14:creationId xmlns:p14="http://schemas.microsoft.com/office/powerpoint/2010/main" val="144310983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1264508" y="661687"/>
            <a:ext cx="10515600" cy="1325563"/>
          </a:xfrm>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7747081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cxnSp>
        <p:nvCxnSpPr>
          <p:cNvPr id="7" name="Straight Connector 6"/>
          <p:cNvCxnSpPr/>
          <p:nvPr userDrawn="1"/>
        </p:nvCxnSpPr>
        <p:spPr>
          <a:xfrm>
            <a:off x="789212" y="1172939"/>
            <a:ext cx="10625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696433" y="138298"/>
            <a:ext cx="10515600" cy="1034642"/>
          </a:xfrm>
        </p:spPr>
        <p:txBody>
          <a:bodyPr>
            <a:normAutofit/>
          </a:bodyPr>
          <a:lstStyle>
            <a:lvl1pPr>
              <a:defRPr sz="4400">
                <a:latin typeface="Meiryo" panose="020B0604030504040204" pitchFamily="34" charset="-128"/>
              </a:defRPr>
            </a:lvl1pPr>
          </a:lstStyle>
          <a:p>
            <a:endParaRPr lang="en-US" dirty="0"/>
          </a:p>
        </p:txBody>
      </p:sp>
    </p:spTree>
    <p:extLst>
      <p:ext uri="{BB962C8B-B14F-4D97-AF65-F5344CB8AC3E}">
        <p14:creationId xmlns:p14="http://schemas.microsoft.com/office/powerpoint/2010/main" val="146741046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cxnSp>
        <p:nvCxnSpPr>
          <p:cNvPr id="7" name="Straight Connector 6"/>
          <p:cNvCxnSpPr/>
          <p:nvPr userDrawn="1"/>
        </p:nvCxnSpPr>
        <p:spPr>
          <a:xfrm>
            <a:off x="705311" y="1847642"/>
            <a:ext cx="10625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705311" y="138297"/>
            <a:ext cx="10515600" cy="1034642"/>
          </a:xfrm>
        </p:spPr>
        <p:txBody>
          <a:bodyPr>
            <a:normAutofit/>
          </a:bodyPr>
          <a:lstStyle>
            <a:lvl1pPr>
              <a:defRPr sz="4400">
                <a:latin typeface="Meiryo" panose="020B0604030504040204" pitchFamily="34" charset="-128"/>
              </a:defRPr>
            </a:lvl1pPr>
          </a:lstStyle>
          <a:p>
            <a:endParaRPr lang="en-US" dirty="0"/>
          </a:p>
        </p:txBody>
      </p:sp>
    </p:spTree>
    <p:extLst>
      <p:ext uri="{BB962C8B-B14F-4D97-AF65-F5344CB8AC3E}">
        <p14:creationId xmlns:p14="http://schemas.microsoft.com/office/powerpoint/2010/main" val="206642123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5"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Meiryo" panose="020B0604030504040204" pitchFamily="34" charset="-128"/>
                <a:ea typeface="Meiryo"/>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Meiryo" panose="020B0604030504040204" pitchFamily="34" charset="-128"/>
              <a:ea typeface="Meiryo"/>
              <a:cs typeface="+mn-cs"/>
            </a:endParaRPr>
          </a:p>
        </p:txBody>
      </p:sp>
    </p:spTree>
    <p:extLst>
      <p:ext uri="{BB962C8B-B14F-4D97-AF65-F5344CB8AC3E}">
        <p14:creationId xmlns:p14="http://schemas.microsoft.com/office/powerpoint/2010/main" val="60146745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4343400" cy="530225"/>
          </a:xfrm>
        </p:spPr>
        <p:txBody>
          <a:bodyPr anchor="b"/>
          <a:lstStyle>
            <a:lvl1pPr>
              <a:defRPr sz="3200" baseline="0">
                <a:solidFill>
                  <a:schemeClr val="tx2"/>
                </a:solidFill>
              </a:defRPr>
            </a:lvl1pPr>
          </a:lstStyle>
          <a:p>
            <a:r>
              <a:rPr lang="en-US" smtClean="0"/>
              <a:t>Student Questions</a:t>
            </a:r>
            <a:endParaRPr lang="en-US" dirty="0"/>
          </a:p>
        </p:txBody>
      </p:sp>
      <p:sp>
        <p:nvSpPr>
          <p:cNvPr id="3" name="Content Placeholder 2"/>
          <p:cNvSpPr>
            <a:spLocks noGrp="1"/>
          </p:cNvSpPr>
          <p:nvPr>
            <p:ph idx="1"/>
          </p:nvPr>
        </p:nvSpPr>
        <p:spPr>
          <a:xfrm>
            <a:off x="838200" y="1171074"/>
            <a:ext cx="4569577" cy="282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
        <p:nvSpPr>
          <p:cNvPr id="6" name="Rectangle 5"/>
          <p:cNvSpPr/>
          <p:nvPr userDrawn="1"/>
        </p:nvSpPr>
        <p:spPr>
          <a:xfrm>
            <a:off x="0" y="5710989"/>
            <a:ext cx="12192000" cy="1212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10"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Meiryo" panose="020B0604030504040204" pitchFamily="34" charset="-128"/>
                <a:ea typeface="Meiryo"/>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Meiryo" panose="020B0604030504040204" pitchFamily="34" charset="-128"/>
              <a:ea typeface="Meiryo"/>
              <a:cs typeface="+mn-cs"/>
            </a:endParaRPr>
          </a:p>
        </p:txBody>
      </p:sp>
    </p:spTree>
    <p:extLst>
      <p:ext uri="{BB962C8B-B14F-4D97-AF65-F5344CB8AC3E}">
        <p14:creationId xmlns:p14="http://schemas.microsoft.com/office/powerpoint/2010/main" val="293592355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1_Title Slide with Footer">
    <p:spTree>
      <p:nvGrpSpPr>
        <p:cNvPr id="1" name=""/>
        <p:cNvGrpSpPr/>
        <p:nvPr/>
      </p:nvGrpSpPr>
      <p:grpSpPr>
        <a:xfrm>
          <a:off x="0" y="0"/>
          <a:ext cx="0" cy="0"/>
          <a:chOff x="0" y="0"/>
          <a:chExt cx="0" cy="0"/>
        </a:xfrm>
      </p:grpSpPr>
      <p:sp>
        <p:nvSpPr>
          <p:cNvPr id="4" name="Rectangle 3"/>
          <p:cNvSpPr/>
          <p:nvPr userDrawn="1"/>
        </p:nvSpPr>
        <p:spPr>
          <a:xfrm>
            <a:off x="0" y="5710989"/>
            <a:ext cx="12192000" cy="1212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sp>
        <p:nvSpPr>
          <p:cNvPr id="2" name="Title 1"/>
          <p:cNvSpPr>
            <a:spLocks noGrp="1"/>
          </p:cNvSpPr>
          <p:nvPr>
            <p:ph type="ctrTitle"/>
          </p:nvPr>
        </p:nvSpPr>
        <p:spPr>
          <a:xfrm>
            <a:off x="768627" y="609599"/>
            <a:ext cx="8627165" cy="1577010"/>
          </a:xfrm>
        </p:spPr>
        <p:txBody>
          <a:bodyPr anchor="b">
            <a:normAutofit/>
          </a:bodyPr>
          <a:lstStyle>
            <a:lvl1pPr algn="l">
              <a:defRPr sz="5000"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Speakers Names</a:t>
            </a:r>
            <a:endParaRPr lang="en-US" dirty="0"/>
          </a:p>
        </p:txBody>
      </p:sp>
      <p:sp>
        <p:nvSpPr>
          <p:cNvPr id="7" name="Subtitle 2"/>
          <p:cNvSpPr txBox="1">
            <a:spLocks/>
          </p:cNvSpPr>
          <p:nvPr userDrawn="1"/>
        </p:nvSpPr>
        <p:spPr>
          <a:xfrm>
            <a:off x="836589" y="4685196"/>
            <a:ext cx="9144000" cy="102579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600" b="0" i="0" u="none" strike="noStrike" kern="1200" cap="none" spc="0" normalizeH="0" baseline="0" noProof="0" dirty="0" smtClean="0">
                <a:ln>
                  <a:noFill/>
                </a:ln>
                <a:solidFill>
                  <a:srgbClr val="000000"/>
                </a:solidFill>
                <a:effectLst/>
                <a:uLnTx/>
                <a:uFillTx/>
                <a:latin typeface="Meiryo" panose="020B0604030504040204" pitchFamily="34" charset="-128"/>
                <a:ea typeface="Meiryo"/>
                <a:cs typeface="+mn-cs"/>
              </a:rPr>
              <a:t>Mindfulness Leadership Institute  </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600" b="0" i="0" u="none" strike="noStrike" kern="1200" cap="none" spc="0" normalizeH="0" baseline="0" noProof="0" dirty="0" smtClean="0">
                <a:ln>
                  <a:noFill/>
                </a:ln>
                <a:solidFill>
                  <a:srgbClr val="000000"/>
                </a:solidFill>
                <a:effectLst/>
                <a:uLnTx/>
                <a:uFillTx/>
                <a:latin typeface="Meiryo" panose="020B0604030504040204" pitchFamily="34" charset="-128"/>
                <a:ea typeface="Meiryo"/>
                <a:cs typeface="+mn-cs"/>
              </a:rPr>
              <a:t>Tokyo, March 30, 2019</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8"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Meiryo" panose="020B0604030504040204" pitchFamily="34" charset="-128"/>
                <a:ea typeface="Meiryo"/>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Meiryo" panose="020B0604030504040204" pitchFamily="34" charset="-128"/>
              <a:ea typeface="Meiryo"/>
              <a:cs typeface="+mn-cs"/>
            </a:endParaRPr>
          </a:p>
        </p:txBody>
      </p:sp>
      <p:cxnSp>
        <p:nvCxnSpPr>
          <p:cNvPr id="6" name="Straight Connector 5"/>
          <p:cNvCxnSpPr/>
          <p:nvPr userDrawn="1"/>
        </p:nvCxnSpPr>
        <p:spPr>
          <a:xfrm>
            <a:off x="768627" y="2502568"/>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22287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0" y="5710989"/>
            <a:ext cx="12192000" cy="1212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7"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Meiryo" panose="020B0604030504040204" pitchFamily="34" charset="-128"/>
                <a:ea typeface="Meiryo"/>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Meiryo" panose="020B0604030504040204" pitchFamily="34" charset="-128"/>
              <a:ea typeface="Meiryo"/>
              <a:cs typeface="+mn-cs"/>
            </a:endParaRPr>
          </a:p>
        </p:txBody>
      </p:sp>
      <p:cxnSp>
        <p:nvCxnSpPr>
          <p:cNvPr id="8" name="Straight Connector 7"/>
          <p:cNvCxnSpPr/>
          <p:nvPr userDrawn="1"/>
        </p:nvCxnSpPr>
        <p:spPr>
          <a:xfrm>
            <a:off x="810477" y="1552073"/>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16355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0"/>
            <a:ext cx="4808096" cy="2649303"/>
          </a:xfrm>
        </p:spPr>
        <p:txBody>
          <a:bodyPr/>
          <a:lstStyle/>
          <a:p>
            <a:endParaRPr lang="en-US"/>
          </a:p>
        </p:txBody>
      </p:sp>
      <p:sp>
        <p:nvSpPr>
          <p:cNvPr id="5" name="Picture Placeholder 3"/>
          <p:cNvSpPr>
            <a:spLocks noGrp="1"/>
          </p:cNvSpPr>
          <p:nvPr>
            <p:ph type="pic" sz="quarter" idx="11"/>
          </p:nvPr>
        </p:nvSpPr>
        <p:spPr>
          <a:xfrm>
            <a:off x="6385301" y="1828800"/>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10"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Meiryo" panose="020B0604030504040204" pitchFamily="34" charset="-128"/>
                <a:ea typeface="Meiryo"/>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Meiryo" panose="020B0604030504040204" pitchFamily="34" charset="-128"/>
              <a:ea typeface="Meiryo"/>
              <a:cs typeface="+mn-cs"/>
            </a:endParaRPr>
          </a:p>
        </p:txBody>
      </p:sp>
      <p:cxnSp>
        <p:nvCxnSpPr>
          <p:cNvPr id="11" name="Straight Connector 10"/>
          <p:cNvCxnSpPr/>
          <p:nvPr userDrawn="1"/>
        </p:nvCxnSpPr>
        <p:spPr>
          <a:xfrm>
            <a:off x="810477" y="1552073"/>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91969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1" y="1303421"/>
            <a:ext cx="3932237" cy="2578768"/>
          </a:xfrm>
        </p:spPr>
        <p:txBody>
          <a:bodyPr>
            <a:normAutofit/>
          </a:bodyPr>
          <a:lstStyle>
            <a:lvl1pPr marL="0" indent="0">
              <a:lnSpc>
                <a:spcPct val="100000"/>
              </a:lnSpc>
              <a:buNone/>
              <a:defRPr lang="en-US" sz="2800" b="0" i="0" smtClean="0">
                <a:solidFill>
                  <a:schemeClr val="tx2"/>
                </a:solidFill>
                <a:effectLst/>
                <a:latin typeface="Meiryo" panose="020B0604030504040204" pitchFamily="34" charset="-128"/>
                <a:ea typeface="Meiryo" panose="020B0604030504040204" pitchFamily="34" charset="-128"/>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1" y="4070685"/>
            <a:ext cx="3932237" cy="2578768"/>
          </a:xfrm>
        </p:spPr>
        <p:txBody>
          <a:bodyPr>
            <a:normAutofit/>
          </a:bodyPr>
          <a:lstStyle>
            <a:lvl1pPr marL="0" indent="0" algn="r">
              <a:lnSpc>
                <a:spcPct val="100000"/>
              </a:lnSpc>
              <a:buNone/>
              <a:defRPr lang="en-US" sz="2200" b="0" i="0" smtClean="0">
                <a:solidFill>
                  <a:schemeClr val="tx1"/>
                </a:solidFill>
                <a:effectLst/>
                <a:latin typeface="Meiryo" panose="020B0604030504040204" pitchFamily="34" charset="-128"/>
                <a:ea typeface="Meiryo" panose="020B0604030504040204" pitchFamily="34" charset="-128"/>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Quote Credit</a:t>
            </a:r>
          </a:p>
        </p:txBody>
      </p:sp>
      <p:sp>
        <p:nvSpPr>
          <p:cNvPr id="5" name="Rectangle 4"/>
          <p:cNvSpPr/>
          <p:nvPr userDrawn="1"/>
        </p:nvSpPr>
        <p:spPr>
          <a:xfrm>
            <a:off x="0" y="5710989"/>
            <a:ext cx="12192000" cy="1212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9"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Meiryo" panose="020B0604030504040204" pitchFamily="34" charset="-128"/>
                <a:ea typeface="Meiryo"/>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Meiryo" panose="020B0604030504040204" pitchFamily="34" charset="-128"/>
              <a:ea typeface="Meiryo"/>
              <a:cs typeface="+mn-cs"/>
            </a:endParaRPr>
          </a:p>
        </p:txBody>
      </p:sp>
    </p:spTree>
    <p:extLst>
      <p:ext uri="{BB962C8B-B14F-4D97-AF65-F5344CB8AC3E}">
        <p14:creationId xmlns:p14="http://schemas.microsoft.com/office/powerpoint/2010/main" val="330468316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296858"/>
            <a:ext cx="10515600" cy="838438"/>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359958"/>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50" y="528638"/>
            <a:ext cx="6546850"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7" name="Subtitle 2"/>
          <p:cNvSpPr txBox="1">
            <a:spLocks/>
          </p:cNvSpPr>
          <p:nvPr userDrawn="1"/>
        </p:nvSpPr>
        <p:spPr>
          <a:xfrm>
            <a:off x="4373218"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smtClean="0">
                <a:ln>
                  <a:noFill/>
                </a:ln>
                <a:solidFill>
                  <a:srgbClr val="000000"/>
                </a:solidFill>
                <a:effectLst/>
                <a:uLnTx/>
                <a:uFillTx/>
                <a:latin typeface="Meiryo" panose="020B0604030504040204" pitchFamily="34" charset="-128"/>
                <a:ea typeface="Meiryo"/>
                <a:cs typeface="+mn-cs"/>
              </a:rPr>
              <a:t>Cuyahoga County ESC</a:t>
            </a:r>
          </a:p>
        </p:txBody>
      </p:sp>
      <p:sp>
        <p:nvSpPr>
          <p:cNvPr id="8"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Meiryo" panose="020B0604030504040204" pitchFamily="34" charset="-128"/>
                <a:ea typeface="Meiryo"/>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Meiryo" panose="020B0604030504040204" pitchFamily="34" charset="-128"/>
              <a:ea typeface="Meiryo"/>
              <a:cs typeface="+mn-cs"/>
            </a:endParaRPr>
          </a:p>
        </p:txBody>
      </p:sp>
      <p:cxnSp>
        <p:nvCxnSpPr>
          <p:cNvPr id="10" name="Straight Connector 9"/>
          <p:cNvCxnSpPr/>
          <p:nvPr userDrawn="1"/>
        </p:nvCxnSpPr>
        <p:spPr>
          <a:xfrm>
            <a:off x="810477" y="4249858"/>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9419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2"/>
            <a:ext cx="4343400" cy="530225"/>
          </a:xfrm>
        </p:spPr>
        <p:txBody>
          <a:bodyPr anchor="b"/>
          <a:lstStyle>
            <a:lvl1pPr>
              <a:defRPr sz="3200" baseline="0">
                <a:solidFill>
                  <a:schemeClr val="tx2"/>
                </a:solidFill>
              </a:defRPr>
            </a:lvl1pPr>
          </a:lstStyle>
          <a:p>
            <a:r>
              <a:rPr lang="en-US" smtClean="0"/>
              <a:t>Student Questions</a:t>
            </a:r>
            <a:endParaRPr lang="en-US" dirty="0"/>
          </a:p>
        </p:txBody>
      </p:sp>
      <p:sp>
        <p:nvSpPr>
          <p:cNvPr id="3" name="Content Placeholder 2"/>
          <p:cNvSpPr>
            <a:spLocks noGrp="1"/>
          </p:cNvSpPr>
          <p:nvPr>
            <p:ph idx="1"/>
          </p:nvPr>
        </p:nvSpPr>
        <p:spPr>
          <a:xfrm>
            <a:off x="838201" y="1171076"/>
            <a:ext cx="4569577" cy="282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Tree>
    <p:extLst>
      <p:ext uri="{BB962C8B-B14F-4D97-AF65-F5344CB8AC3E}">
        <p14:creationId xmlns:p14="http://schemas.microsoft.com/office/powerpoint/2010/main" val="159633864"/>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smtClean="0"/>
              <a:t>Click to edit Master title style</a:t>
            </a:r>
            <a:endParaRPr lang="en-US" dirty="0"/>
          </a:p>
        </p:txBody>
      </p:sp>
      <p:sp>
        <p:nvSpPr>
          <p:cNvPr id="3" name="Rectangle 2"/>
          <p:cNvSpPr/>
          <p:nvPr userDrawn="1"/>
        </p:nvSpPr>
        <p:spPr>
          <a:xfrm>
            <a:off x="0" y="5733055"/>
            <a:ext cx="12192000" cy="1212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6"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Meiryo" panose="020B0604030504040204" pitchFamily="34" charset="-128"/>
                <a:ea typeface="Meiryo"/>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Meiryo" panose="020B0604030504040204" pitchFamily="34" charset="-128"/>
              <a:ea typeface="Meiryo"/>
              <a:cs typeface="+mn-cs"/>
            </a:endParaRPr>
          </a:p>
        </p:txBody>
      </p:sp>
      <p:cxnSp>
        <p:nvCxnSpPr>
          <p:cNvPr id="7" name="Straight Connector 6"/>
          <p:cNvCxnSpPr/>
          <p:nvPr userDrawn="1"/>
        </p:nvCxnSpPr>
        <p:spPr>
          <a:xfrm>
            <a:off x="810477" y="1491915"/>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4850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5710989"/>
            <a:ext cx="12192000" cy="1212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5"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Meiryo" panose="020B0604030504040204" pitchFamily="34" charset="-128"/>
                <a:ea typeface="Meiryo"/>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Meiryo" panose="020B0604030504040204" pitchFamily="34" charset="-128"/>
              <a:ea typeface="Meiryo"/>
              <a:cs typeface="+mn-cs"/>
            </a:endParaRPr>
          </a:p>
        </p:txBody>
      </p:sp>
    </p:spTree>
    <p:extLst>
      <p:ext uri="{BB962C8B-B14F-4D97-AF65-F5344CB8AC3E}">
        <p14:creationId xmlns:p14="http://schemas.microsoft.com/office/powerpoint/2010/main" val="139226908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2_Title Slide with Footer">
    <p:spTree>
      <p:nvGrpSpPr>
        <p:cNvPr id="1" name=""/>
        <p:cNvGrpSpPr/>
        <p:nvPr/>
      </p:nvGrpSpPr>
      <p:grpSpPr>
        <a:xfrm>
          <a:off x="0" y="0"/>
          <a:ext cx="0" cy="0"/>
          <a:chOff x="0" y="0"/>
          <a:chExt cx="0" cy="0"/>
        </a:xfrm>
      </p:grpSpPr>
      <p:sp>
        <p:nvSpPr>
          <p:cNvPr id="4" name="Rectangle 3"/>
          <p:cNvSpPr/>
          <p:nvPr userDrawn="1"/>
        </p:nvSpPr>
        <p:spPr>
          <a:xfrm>
            <a:off x="0" y="5710989"/>
            <a:ext cx="12192000" cy="1212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sp>
        <p:nvSpPr>
          <p:cNvPr id="2" name="Title 1"/>
          <p:cNvSpPr>
            <a:spLocks noGrp="1"/>
          </p:cNvSpPr>
          <p:nvPr>
            <p:ph type="ctrTitle"/>
          </p:nvPr>
        </p:nvSpPr>
        <p:spPr>
          <a:xfrm>
            <a:off x="768627" y="609599"/>
            <a:ext cx="8627165" cy="1577010"/>
          </a:xfrm>
        </p:spPr>
        <p:txBody>
          <a:bodyPr anchor="b">
            <a:normAutofit/>
          </a:bodyPr>
          <a:lstStyle>
            <a:lvl1pPr algn="l">
              <a:defRPr sz="5000"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Speakers Names</a:t>
            </a:r>
            <a:endParaRPr lang="en-US" dirty="0"/>
          </a:p>
        </p:txBody>
      </p:sp>
      <p:sp>
        <p:nvSpPr>
          <p:cNvPr id="7" name="Subtitle 2"/>
          <p:cNvSpPr txBox="1">
            <a:spLocks/>
          </p:cNvSpPr>
          <p:nvPr userDrawn="1"/>
        </p:nvSpPr>
        <p:spPr>
          <a:xfrm>
            <a:off x="768627" y="3758241"/>
            <a:ext cx="9144000" cy="102579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600" b="0" i="0" u="none" strike="noStrike" kern="1200" cap="none" spc="0" normalizeH="0" baseline="0" noProof="0" dirty="0" smtClean="0">
                <a:ln>
                  <a:noFill/>
                </a:ln>
                <a:solidFill>
                  <a:srgbClr val="000000"/>
                </a:solidFill>
                <a:effectLst/>
                <a:uLnTx/>
                <a:uFillTx/>
                <a:latin typeface="Meiryo" panose="020B0604030504040204" pitchFamily="34" charset="-128"/>
                <a:ea typeface="Meiryo"/>
                <a:cs typeface="+mn-cs"/>
              </a:rPr>
              <a:t>Location</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600" b="0" i="0" u="none" strike="noStrike" kern="1200" cap="none" spc="0" normalizeH="0" baseline="0" noProof="0" dirty="0" smtClean="0">
                <a:ln>
                  <a:noFill/>
                </a:ln>
                <a:solidFill>
                  <a:srgbClr val="000000"/>
                </a:solidFill>
                <a:effectLst/>
                <a:uLnTx/>
                <a:uFillTx/>
                <a:latin typeface="Meiryo" panose="020B0604030504040204" pitchFamily="34" charset="-128"/>
                <a:ea typeface="Meiryo"/>
                <a:cs typeface="+mn-cs"/>
              </a:rPr>
              <a:t>Date</a:t>
            </a:r>
            <a:endParaRPr kumimoji="0" lang="en-US" sz="2600" b="0" i="0" u="none" strike="noStrike" kern="1200" cap="none" spc="0" normalizeH="0" baseline="0" noProof="0" dirty="0">
              <a:ln>
                <a:noFill/>
              </a:ln>
              <a:solidFill>
                <a:srgbClr val="000000"/>
              </a:solidFill>
              <a:effectLst/>
              <a:uLnTx/>
              <a:uFillTx/>
              <a:latin typeface="Meiryo" panose="020B0604030504040204" pitchFamily="34" charset="-128"/>
              <a:ea typeface="Meiryo"/>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8"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Meiryo" panose="020B0604030504040204" pitchFamily="34" charset="-128"/>
                <a:ea typeface="Meiryo"/>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Meiryo" panose="020B0604030504040204" pitchFamily="34" charset="-128"/>
              <a:ea typeface="Meiryo"/>
              <a:cs typeface="+mn-cs"/>
            </a:endParaRPr>
          </a:p>
        </p:txBody>
      </p:sp>
    </p:spTree>
    <p:extLst>
      <p:ext uri="{BB962C8B-B14F-4D97-AF65-F5344CB8AC3E}">
        <p14:creationId xmlns:p14="http://schemas.microsoft.com/office/powerpoint/2010/main" val="75031513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2"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2"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75342" y="5257802"/>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Meiryo" panose="020B0604030504040204" pitchFamily="34" charset="-128"/>
              </a:defRPr>
            </a:lvl1pPr>
          </a:lstStyle>
          <a:p>
            <a:pPr>
              <a:defRPr/>
            </a:pPr>
            <a:fld id="{8E9718A7-2B15-C347-B708-4E85D52F4AA4}" type="datetimeFigureOut">
              <a:rPr lang="en-US" smtClean="0">
                <a:solidFill>
                  <a:srgbClr val="000000"/>
                </a:solidFill>
              </a:rPr>
              <a:pPr>
                <a:defRPr/>
              </a:pPr>
              <a:t>3/28/2019</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atin typeface="Meiryo" panose="020B0604030504040204" pitchFamily="34" charset="-128"/>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atin typeface="Meiryo" panose="020B0604030504040204" pitchFamily="34" charset="-128"/>
              </a:defRPr>
            </a:lvl1pPr>
          </a:lstStyle>
          <a:p>
            <a:pPr>
              <a:defRPr/>
            </a:pPr>
            <a:fld id="{15E84564-75FE-D847-AF71-AE7C252681ED}" type="slidenum">
              <a:rPr lang="en-US" smtClean="0">
                <a:solidFill>
                  <a:srgbClr val="000000"/>
                </a:solidFill>
              </a:rPr>
              <a:pPr>
                <a:defRPr/>
              </a:pPr>
              <a:t>‹#›</a:t>
            </a:fld>
            <a:endParaRPr lang="en-US" dirty="0">
              <a:solidFill>
                <a:srgbClr val="000000"/>
              </a:solidFill>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0" name="TextBox 9"/>
          <p:cNvSpPr txBox="1"/>
          <p:nvPr/>
        </p:nvSpPr>
        <p:spPr>
          <a:xfrm>
            <a:off x="436284"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eiryo"/>
                <a:cs typeface="+mn-cs"/>
              </a:rPr>
              <a:t>+ </a:t>
            </a:r>
          </a:p>
        </p:txBody>
      </p:sp>
    </p:spTree>
    <p:extLst>
      <p:ext uri="{BB962C8B-B14F-4D97-AF65-F5344CB8AC3E}">
        <p14:creationId xmlns:p14="http://schemas.microsoft.com/office/powerpoint/2010/main" val="23342233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Date Placeholder 4">
            <a:extLst>
              <a:ext uri="{FF2B5EF4-FFF2-40B4-BE49-F238E27FC236}">
                <a16:creationId xmlns:a16="http://schemas.microsoft.com/office/drawing/2014/main" id="{2DF21455-F877-43E7-8B63-B8BD991A5834}"/>
              </a:ext>
            </a:extLst>
          </p:cNvPr>
          <p:cNvSpPr>
            <a:spLocks noGrp="1"/>
          </p:cNvSpPr>
          <p:nvPr>
            <p:ph type="dt" sz="half" idx="10"/>
          </p:nvPr>
        </p:nvSpPr>
        <p:spPr/>
        <p:txBody>
          <a:bodyPr/>
          <a:lstStyle>
            <a:lvl1pPr>
              <a:defRPr>
                <a:latin typeface="Meiryo" panose="020B0604030504040204" pitchFamily="34" charset="-128"/>
              </a:defRPr>
            </a:lvl1pPr>
          </a:lstStyle>
          <a:p>
            <a:pPr>
              <a:defRPr/>
            </a:pPr>
            <a:fld id="{39081E5B-96B6-423D-A05C-198F21C8BC5A}" type="datetimeFigureOut">
              <a:rPr lang="en-US" altLang="en-US" smtClean="0">
                <a:solidFill>
                  <a:srgbClr val="000000"/>
                </a:solidFill>
              </a:rPr>
              <a:pPr>
                <a:defRPr/>
              </a:pPr>
              <a:t>3/28/2019</a:t>
            </a:fld>
            <a:endParaRPr lang="en-US" altLang="en-US" dirty="0">
              <a:solidFill>
                <a:srgbClr val="000000"/>
              </a:solidFill>
            </a:endParaRPr>
          </a:p>
        </p:txBody>
      </p:sp>
      <p:sp>
        <p:nvSpPr>
          <p:cNvPr id="9" name="Footer Placeholder 5">
            <a:extLst>
              <a:ext uri="{FF2B5EF4-FFF2-40B4-BE49-F238E27FC236}">
                <a16:creationId xmlns:a16="http://schemas.microsoft.com/office/drawing/2014/main" id="{57BC2098-34EE-4014-8304-F213E8F1DF52}"/>
              </a:ext>
            </a:extLst>
          </p:cNvPr>
          <p:cNvSpPr>
            <a:spLocks noGrp="1"/>
          </p:cNvSpPr>
          <p:nvPr>
            <p:ph type="ftr" sz="quarter" idx="11"/>
          </p:nvPr>
        </p:nvSpPr>
        <p:spPr/>
        <p:txBody>
          <a:bodyPr/>
          <a:lstStyle>
            <a:lvl1pPr>
              <a:defRPr>
                <a:latin typeface="Meiryo" panose="020B0604030504040204" pitchFamily="34" charset="-128"/>
              </a:defRPr>
            </a:lvl1pPr>
          </a:lstStyle>
          <a:p>
            <a:pPr>
              <a:defRPr/>
            </a:pPr>
            <a:endParaRPr lang="en-US" dirty="0">
              <a:solidFill>
                <a:srgbClr val="000000"/>
              </a:solidFill>
            </a:endParaRPr>
          </a:p>
        </p:txBody>
      </p:sp>
      <p:sp>
        <p:nvSpPr>
          <p:cNvPr id="10" name="Slide Number Placeholder 6">
            <a:extLst>
              <a:ext uri="{FF2B5EF4-FFF2-40B4-BE49-F238E27FC236}">
                <a16:creationId xmlns:a16="http://schemas.microsoft.com/office/drawing/2014/main" id="{F9D9DE81-9206-42EF-806E-6AF7FE5F6B98}"/>
              </a:ext>
            </a:extLst>
          </p:cNvPr>
          <p:cNvSpPr>
            <a:spLocks noGrp="1"/>
          </p:cNvSpPr>
          <p:nvPr>
            <p:ph type="sldNum" sz="quarter" idx="12"/>
          </p:nvPr>
        </p:nvSpPr>
        <p:spPr/>
        <p:txBody>
          <a:bodyPr/>
          <a:lstStyle>
            <a:lvl1pPr>
              <a:defRPr>
                <a:latin typeface="Meiryo" panose="020B0604030504040204" pitchFamily="34" charset="-128"/>
              </a:defRPr>
            </a:lvl1pPr>
          </a:lstStyle>
          <a:p>
            <a:pPr>
              <a:defRPr/>
            </a:pPr>
            <a:fld id="{2F99E321-37A5-476F-A28E-7B98ED195329}"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7443395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eiryo"/>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lvl1pPr>
              <a:defRPr>
                <a:latin typeface="Meiryo" panose="020B0604030504040204" pitchFamily="34" charset="-128"/>
              </a:defRPr>
            </a:lvl1pPr>
          </a:lstStyle>
          <a:p>
            <a:pPr>
              <a:defRPr/>
            </a:pPr>
            <a:fld id="{8E9718A7-2B15-C347-B708-4E85D52F4AA4}" type="datetimeFigureOut">
              <a:rPr lang="en-US" smtClean="0">
                <a:solidFill>
                  <a:srgbClr val="000000"/>
                </a:solidFill>
              </a:rPr>
              <a:pPr>
                <a:defRPr/>
              </a:pPr>
              <a:t>3/28/2019</a:t>
            </a:fld>
            <a:endParaRPr lang="en-US" dirty="0">
              <a:solidFill>
                <a:srgbClr val="000000"/>
              </a:solidFill>
            </a:endParaRPr>
          </a:p>
        </p:txBody>
      </p:sp>
      <p:sp>
        <p:nvSpPr>
          <p:cNvPr id="8" name="Footer Placeholder 7"/>
          <p:cNvSpPr>
            <a:spLocks noGrp="1"/>
          </p:cNvSpPr>
          <p:nvPr>
            <p:ph type="ftr" sz="quarter" idx="11"/>
          </p:nvPr>
        </p:nvSpPr>
        <p:spPr/>
        <p:txBody>
          <a:bodyPr/>
          <a:lstStyle>
            <a:lvl1pPr>
              <a:defRPr>
                <a:latin typeface="Meiryo" panose="020B0604030504040204" pitchFamily="34" charset="-128"/>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atin typeface="Meiryo" panose="020B0604030504040204" pitchFamily="34" charset="-128"/>
              </a:defRPr>
            </a:lvl1pPr>
          </a:lstStyle>
          <a:p>
            <a:pPr>
              <a:defRPr/>
            </a:pPr>
            <a:fld id="{15E84564-75FE-D847-AF71-AE7C252681ED}" type="slidenum">
              <a:rPr lang="en-US" smtClean="0">
                <a:solidFill>
                  <a:srgbClr val="000000"/>
                </a:solidFill>
              </a:rPr>
              <a:pPr>
                <a:defRPr/>
              </a:pPr>
              <a:t>‹#›</a:t>
            </a:fld>
            <a:endParaRPr lang="en-US" dirty="0">
              <a:solidFill>
                <a:srgbClr val="000000"/>
              </a:solidFill>
            </a:endParaRPr>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081612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3.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485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1" r:id="rId5"/>
    <p:sldLayoutId id="2147483654" r:id="rId6"/>
    <p:sldLayoutId id="2147483655" r:id="rId7"/>
    <p:sldLayoutId id="2147483666" r:id="rId8"/>
    <p:sldLayoutId id="2147483656" r:id="rId9"/>
    <p:sldLayoutId id="2147483660" r:id="rId10"/>
    <p:sldLayoutId id="2147483669" r:id="rId11"/>
    <p:sldLayoutId id="2147483675" r:id="rId12"/>
    <p:sldLayoutId id="2147483676" r:id="rId13"/>
    <p:sldLayoutId id="2147483661" r:id="rId14"/>
    <p:sldLayoutId id="2147483662" r:id="rId15"/>
    <p:sldLayoutId id="2147483663" r:id="rId16"/>
    <p:sldLayoutId id="2147483664" r:id="rId17"/>
    <p:sldLayoutId id="2147483665" r:id="rId18"/>
    <p:sldLayoutId id="2147483668" r:id="rId19"/>
    <p:sldLayoutId id="2147483670" r:id="rId20"/>
    <p:sldLayoutId id="2147483671" r:id="rId21"/>
    <p:sldLayoutId id="2147483672" r:id="rId22"/>
    <p:sldLayoutId id="2147483673" r:id="rId23"/>
    <p:sldLayoutId id="2147483674" r:id="rId24"/>
    <p:sldLayoutId id="2147483677" r:id="rId25"/>
    <p:sldLayoutId id="2147483678" r:id="rId26"/>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eiryo" panose="020B0604030504040204" pitchFamily="34" charset="-128"/>
          <a:ea typeface="Meiryo"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eiryo" panose="020B0604030504040204" pitchFamily="34" charset="-128"/>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eiryo" panose="020B0604030504040204" pitchFamily="34" charset="-128"/>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eiryo" panose="020B0604030504040204" pitchFamily="34" charset="-128"/>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eiryo" panose="020B0604030504040204" pitchFamily="34" charset="-128"/>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eiryo" panose="020B0604030504040204" pitchFamily="34" charset="-128"/>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986511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Meiryo" panose="020B0604030504040204" pitchFamily="34" charset="-128"/>
          <a:ea typeface="Meiryo" panose="020B0604030504040204" pitchFamily="34" charset="-128"/>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eiryo" panose="020B0604030504040204" pitchFamily="34" charset="-128"/>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eiryo" panose="020B0604030504040204" pitchFamily="34" charset="-128"/>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eiryo" panose="020B0604030504040204" pitchFamily="34" charset="-128"/>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eiryo" panose="020B0604030504040204" pitchFamily="34" charset="-128"/>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eiryo" panose="020B0604030504040204" pitchFamily="34" charset="-128"/>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0904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6809837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eiryo" panose="020B0604030504040204" pitchFamily="34" charset="-128"/>
          <a:ea typeface="Meiryo"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eiryo" panose="020B0604030504040204" pitchFamily="34" charset="-128"/>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eiryo" panose="020B0604030504040204" pitchFamily="34" charset="-128"/>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eiryo" panose="020B0604030504040204" pitchFamily="34" charset="-128"/>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eiryo" panose="020B0604030504040204" pitchFamily="34" charset="-128"/>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eiryo" panose="020B0604030504040204" pitchFamily="34" charset="-128"/>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rightquestion.org/" TargetMode="External"/><Relationship Id="rId1" Type="http://schemas.openxmlformats.org/officeDocument/2006/relationships/slideLayout" Target="../slideLayouts/slideLayout6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hyperlink" Target="https://rightquestion.org/events/teaching-students-to-ask-their-own-questions-best-practices-in-the-question-formulation-technique-3/"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video" Target="https://www.youtube.com/embed/mAYXZzKUAX4" TargetMode="External"/><Relationship Id="rId6" Type="http://schemas.openxmlformats.org/officeDocument/2006/relationships/image" Target="../media/image18.jpeg"/><Relationship Id="rId5" Type="http://schemas.openxmlformats.org/officeDocument/2006/relationships/hyperlink" Target="https://www.youtube.com/watch?v=53EEDisloME" TargetMode="External"/><Relationship Id="rId4" Type="http://schemas.openxmlformats.org/officeDocument/2006/relationships/hyperlink" Target="https://www.youtube.com/watch?v=mAYXZzKUAX4"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81.xml"/></Relationships>
</file>

<file path=ppt/slides/_rels/slide7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8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9.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29.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0906" y="430312"/>
            <a:ext cx="11335549" cy="1577010"/>
          </a:xfrm>
        </p:spPr>
        <p:txBody>
          <a:bodyPr>
            <a:normAutofit/>
          </a:bodyPr>
          <a:lstStyle/>
          <a:p>
            <a:pPr defTabSz="457200">
              <a:defRPr/>
            </a:pPr>
            <a:r>
              <a:rPr lang="en-US" altLang="ja-JP" b="0" dirty="0" smtClean="0"/>
              <a:t>T</a:t>
            </a:r>
            <a:r>
              <a:rPr lang="en-US" b="0" dirty="0" smtClean="0"/>
              <a:t>he Question Formulation Technique (QFT/</a:t>
            </a:r>
            <a:r>
              <a:rPr lang="ja-JP" altLang="en-US" b="0" dirty="0"/>
              <a:t>質</a:t>
            </a:r>
            <a:r>
              <a:rPr lang="ja-JP" altLang="en-US" b="0" dirty="0" smtClean="0"/>
              <a:t>問づくり</a:t>
            </a:r>
            <a:r>
              <a:rPr lang="en-US" b="0" dirty="0" smtClean="0"/>
              <a:t>)</a:t>
            </a:r>
            <a:endParaRPr lang="en-US" b="0" dirty="0"/>
          </a:p>
        </p:txBody>
      </p:sp>
      <p:sp>
        <p:nvSpPr>
          <p:cNvPr id="3" name="Subtitle 2"/>
          <p:cNvSpPr>
            <a:spLocks noGrp="1"/>
          </p:cNvSpPr>
          <p:nvPr>
            <p:ph type="subTitle" idx="1"/>
          </p:nvPr>
        </p:nvSpPr>
        <p:spPr>
          <a:xfrm>
            <a:off x="668148" y="3146614"/>
            <a:ext cx="10692579" cy="641210"/>
          </a:xfrm>
        </p:spPr>
        <p:txBody>
          <a:bodyPr>
            <a:noAutofit/>
          </a:bodyPr>
          <a:lstStyle/>
          <a:p>
            <a:pPr>
              <a:lnSpc>
                <a:spcPct val="100000"/>
              </a:lnSpc>
              <a:spcBef>
                <a:spcPts val="400"/>
              </a:spcBef>
            </a:pPr>
            <a:r>
              <a:rPr lang="en-US" sz="3600" b="1" dirty="0"/>
              <a:t>Sarah </a:t>
            </a:r>
            <a:r>
              <a:rPr lang="en-US" sz="3600" b="1" dirty="0" smtClean="0"/>
              <a:t>Westbrook</a:t>
            </a:r>
            <a:r>
              <a:rPr lang="en-US" sz="3600" dirty="0" smtClean="0"/>
              <a:t>, </a:t>
            </a:r>
            <a:r>
              <a:rPr lang="en-US" sz="2800" dirty="0" smtClean="0"/>
              <a:t>Director </a:t>
            </a:r>
            <a:r>
              <a:rPr lang="en-US" sz="2800" dirty="0"/>
              <a:t>of Professional </a:t>
            </a:r>
            <a:r>
              <a:rPr lang="en-US" sz="2800" dirty="0" smtClean="0"/>
              <a:t>Learning</a:t>
            </a:r>
          </a:p>
          <a:p>
            <a:pPr>
              <a:lnSpc>
                <a:spcPct val="100000"/>
              </a:lnSpc>
              <a:spcBef>
                <a:spcPts val="400"/>
              </a:spcBef>
            </a:pPr>
            <a:r>
              <a:rPr lang="en-US" sz="3600" b="1" dirty="0" smtClean="0"/>
              <a:t>Tomoko Ouchi</a:t>
            </a:r>
            <a:r>
              <a:rPr lang="en-US" sz="3600" dirty="0" smtClean="0"/>
              <a:t>, </a:t>
            </a:r>
            <a:r>
              <a:rPr lang="en-US" sz="2800" dirty="0" smtClean="0"/>
              <a:t>International Program Specialist</a:t>
            </a:r>
          </a:p>
          <a:p>
            <a:pPr>
              <a:lnSpc>
                <a:spcPct val="100000"/>
              </a:lnSpc>
              <a:spcBef>
                <a:spcPts val="400"/>
              </a:spcBef>
              <a:defRPr/>
            </a:pPr>
            <a:r>
              <a:rPr lang="en-US" sz="2800" dirty="0" smtClean="0"/>
              <a:t>  </a:t>
            </a:r>
          </a:p>
          <a:p>
            <a:pPr>
              <a:lnSpc>
                <a:spcPct val="100000"/>
              </a:lnSpc>
              <a:spcBef>
                <a:spcPts val="400"/>
              </a:spcBef>
              <a:defRPr/>
            </a:pPr>
            <a:endParaRPr lang="en-US" sz="2800" dirty="0"/>
          </a:p>
          <a:p>
            <a:pPr algn="r"/>
            <a:r>
              <a:rPr lang="ja-JP" altLang="en-US" sz="2800" dirty="0" smtClean="0"/>
              <a:t>　</a:t>
            </a:r>
            <a:r>
              <a:rPr lang="en-US" altLang="ja-JP" sz="2800" dirty="0" smtClean="0"/>
              <a:t>2019</a:t>
            </a:r>
            <a:r>
              <a:rPr lang="ja-JP" altLang="en-US" sz="2800" dirty="0" smtClean="0"/>
              <a:t>年</a:t>
            </a:r>
            <a:r>
              <a:rPr lang="en-US" altLang="ja-JP" sz="2800" dirty="0" smtClean="0"/>
              <a:t>3</a:t>
            </a:r>
            <a:r>
              <a:rPr lang="ja-JP" altLang="en-US" sz="2800" dirty="0" smtClean="0"/>
              <a:t>月</a:t>
            </a:r>
            <a:r>
              <a:rPr lang="en-US" altLang="ja-JP" sz="2800" dirty="0" smtClean="0"/>
              <a:t>26</a:t>
            </a:r>
            <a:r>
              <a:rPr lang="ja-JP" altLang="en-US" sz="2800" dirty="0" smtClean="0"/>
              <a:t>日　</a:t>
            </a:r>
            <a:r>
              <a:rPr lang="ja-JP" altLang="en-US" sz="2800" dirty="0"/>
              <a:t>東京学芸大学</a:t>
            </a:r>
            <a:endParaRPr lang="en-US" sz="2800" dirty="0"/>
          </a:p>
        </p:txBody>
      </p:sp>
      <p:sp>
        <p:nvSpPr>
          <p:cNvPr id="4" name="TextBox 3"/>
          <p:cNvSpPr txBox="1"/>
          <p:nvPr/>
        </p:nvSpPr>
        <p:spPr>
          <a:xfrm>
            <a:off x="668148" y="2500283"/>
            <a:ext cx="8074070" cy="646331"/>
          </a:xfrm>
          <a:prstGeom prst="rect">
            <a:avLst/>
          </a:prstGeom>
          <a:noFill/>
        </p:spPr>
        <p:txBody>
          <a:bodyPr wrap="square" rtlCol="0">
            <a:spAutoFit/>
          </a:bodyPr>
          <a:lstStyle/>
          <a:p>
            <a:r>
              <a:rPr lang="en-US" sz="3600" b="1" dirty="0" smtClean="0">
                <a:latin typeface="Meiryo" panose="020B0604030504040204" pitchFamily="34" charset="-128"/>
              </a:rPr>
              <a:t>Luz Santana</a:t>
            </a:r>
            <a:r>
              <a:rPr lang="en-US" sz="3600" dirty="0" smtClean="0">
                <a:latin typeface="Meiryo" panose="020B0604030504040204" pitchFamily="34" charset="-128"/>
              </a:rPr>
              <a:t>, </a:t>
            </a:r>
            <a:r>
              <a:rPr lang="en-US" sz="2800" dirty="0" smtClean="0">
                <a:latin typeface="Meiryo" panose="020B0604030504040204" pitchFamily="34" charset="-128"/>
              </a:rPr>
              <a:t>Co-founder</a:t>
            </a:r>
          </a:p>
        </p:txBody>
      </p:sp>
    </p:spTree>
    <p:extLst>
      <p:ext uri="{BB962C8B-B14F-4D97-AF65-F5344CB8AC3E}">
        <p14:creationId xmlns:p14="http://schemas.microsoft.com/office/powerpoint/2010/main" val="3562881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620830" y="911481"/>
            <a:ext cx="9830355" cy="2248071"/>
          </a:xfrm>
        </p:spPr>
        <p:txBody>
          <a:bodyPr>
            <a:noAutofit/>
          </a:bodyPr>
          <a:lstStyle/>
          <a:p>
            <a:r>
              <a:rPr lang="en-US" sz="5400" dirty="0" smtClean="0">
                <a:solidFill>
                  <a:schemeClr val="tx1"/>
                </a:solidFill>
              </a:rPr>
              <a:t>"There is no learning without having to pose a question." </a:t>
            </a:r>
          </a:p>
          <a:p>
            <a:pPr algn="ctr"/>
            <a:r>
              <a:rPr lang="ja-JP" altLang="en-US" sz="4000" dirty="0" smtClean="0">
                <a:solidFill>
                  <a:schemeClr val="tx1"/>
                </a:solidFill>
                <a:latin typeface="Meiryo" panose="020B0604030504040204" pitchFamily="34" charset="-128"/>
                <a:ea typeface="Meiryo" panose="020B0604030504040204" pitchFamily="34" charset="-128"/>
              </a:rPr>
              <a:t>「問</a:t>
            </a:r>
            <a:r>
              <a:rPr lang="ja-JP" altLang="en-US" sz="4000" dirty="0">
                <a:solidFill>
                  <a:schemeClr val="tx1"/>
                </a:solidFill>
                <a:latin typeface="Meiryo" panose="020B0604030504040204" pitchFamily="34" charset="-128"/>
                <a:ea typeface="Meiryo" panose="020B0604030504040204" pitchFamily="34" charset="-128"/>
              </a:rPr>
              <a:t>いを立てずして学びはない」</a:t>
            </a:r>
            <a:endParaRPr lang="en-US" sz="4000" dirty="0" smtClean="0">
              <a:solidFill>
                <a:schemeClr val="tx1"/>
              </a:solidFill>
              <a:latin typeface="Meiryo" panose="020B0604030504040204" pitchFamily="34" charset="-128"/>
              <a:ea typeface="Meiryo" panose="020B0604030504040204" pitchFamily="34" charset="-128"/>
            </a:endParaRPr>
          </a:p>
          <a:p>
            <a:r>
              <a:rPr lang="en-US" sz="5400" dirty="0">
                <a:solidFill>
                  <a:schemeClr val="tx1"/>
                </a:solidFill>
              </a:rPr>
              <a:t>	</a:t>
            </a:r>
          </a:p>
        </p:txBody>
      </p:sp>
      <p:sp>
        <p:nvSpPr>
          <p:cNvPr id="6" name="Text Placeholder 5"/>
          <p:cNvSpPr>
            <a:spLocks noGrp="1"/>
          </p:cNvSpPr>
          <p:nvPr>
            <p:ph type="body" sz="half" idx="10"/>
          </p:nvPr>
        </p:nvSpPr>
        <p:spPr>
          <a:xfrm>
            <a:off x="5773783" y="4688994"/>
            <a:ext cx="5381311" cy="1299478"/>
          </a:xfrm>
        </p:spPr>
        <p:txBody>
          <a:bodyPr>
            <a:normAutofit/>
          </a:bodyPr>
          <a:lstStyle/>
          <a:p>
            <a:pPr>
              <a:lnSpc>
                <a:spcPts val="2880"/>
              </a:lnSpc>
              <a:spcBef>
                <a:spcPts val="0"/>
              </a:spcBef>
            </a:pPr>
            <a:r>
              <a:rPr lang="en-US" sz="2400" dirty="0"/>
              <a:t>- Richard Feynman</a:t>
            </a:r>
          </a:p>
          <a:p>
            <a:pPr>
              <a:lnSpc>
                <a:spcPts val="2880"/>
              </a:lnSpc>
              <a:spcBef>
                <a:spcPts val="0"/>
              </a:spcBef>
            </a:pPr>
            <a:r>
              <a:rPr lang="en-US" sz="2400" dirty="0"/>
              <a:t>Nobel Laureate, Physics, 1965</a:t>
            </a:r>
          </a:p>
        </p:txBody>
      </p:sp>
    </p:spTree>
    <p:extLst>
      <p:ext uri="{BB962C8B-B14F-4D97-AF65-F5344CB8AC3E}">
        <p14:creationId xmlns:p14="http://schemas.microsoft.com/office/powerpoint/2010/main" val="367936434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2" name="Google Shape;1742;p203"/>
          <p:cNvSpPr txBox="1">
            <a:spLocks noGrp="1"/>
          </p:cNvSpPr>
          <p:nvPr>
            <p:ph type="title"/>
          </p:nvPr>
        </p:nvSpPr>
        <p:spPr>
          <a:xfrm>
            <a:off x="893039" y="376539"/>
            <a:ext cx="10515600" cy="1325563"/>
          </a:xfrm>
          <a:prstGeom prst="rect">
            <a:avLst/>
          </a:prstGeom>
          <a:noFill/>
          <a:ln>
            <a:noFill/>
          </a:ln>
        </p:spPr>
        <p:txBody>
          <a:bodyPr spcFirstLastPara="1" vert="horz" wrap="square" lIns="91425" tIns="45700" rIns="91425" bIns="45700" rtlCol="0" anchor="t" anchorCtr="0">
            <a:noAutofit/>
          </a:bodyPr>
          <a:lstStyle/>
          <a:p>
            <a:pPr>
              <a:lnSpc>
                <a:spcPct val="100000"/>
              </a:lnSpc>
              <a:buSzPts val="4000"/>
            </a:pPr>
            <a:r>
              <a:rPr lang="ja-JP" altLang="en-US" sz="4800" b="0" dirty="0" smtClean="0"/>
              <a:t>おわりに</a:t>
            </a:r>
            <a:endParaRPr sz="5400" b="0" dirty="0"/>
          </a:p>
        </p:txBody>
      </p:sp>
      <p:sp>
        <p:nvSpPr>
          <p:cNvPr id="1743" name="Google Shape;1743;p203"/>
          <p:cNvSpPr txBox="1">
            <a:spLocks noGrp="1"/>
          </p:cNvSpPr>
          <p:nvPr>
            <p:ph idx="4294967295"/>
          </p:nvPr>
        </p:nvSpPr>
        <p:spPr>
          <a:xfrm>
            <a:off x="893039" y="1617769"/>
            <a:ext cx="10515600" cy="4351338"/>
          </a:xfrm>
          <a:prstGeom prst="rect">
            <a:avLst/>
          </a:prstGeom>
          <a:noFill/>
          <a:ln>
            <a:noFill/>
          </a:ln>
        </p:spPr>
        <p:txBody>
          <a:bodyPr spcFirstLastPara="1" vert="horz" wrap="square" lIns="91425" tIns="45700" rIns="91425" bIns="45700" rtlCol="0" anchor="t" anchorCtr="0">
            <a:noAutofit/>
          </a:bodyPr>
          <a:lstStyle/>
          <a:p>
            <a:pPr indent="-457200">
              <a:lnSpc>
                <a:spcPct val="150000"/>
              </a:lnSpc>
              <a:buSzPts val="2100"/>
              <a:buFont typeface="Rockwell"/>
              <a:buAutoNum type="arabicPeriod"/>
            </a:pPr>
            <a:r>
              <a:rPr lang="ja-JP" altLang="en-US" sz="2800" dirty="0" smtClean="0">
                <a:solidFill>
                  <a:schemeClr val="dk1"/>
                </a:solidFill>
              </a:rPr>
              <a:t>本日の経験での「</a:t>
            </a:r>
            <a:r>
              <a:rPr lang="ja-JP" altLang="en-US" dirty="0" smtClean="0">
                <a:solidFill>
                  <a:schemeClr val="dk1"/>
                </a:solidFill>
              </a:rPr>
              <a:t>なるほど」と思ったこと</a:t>
            </a:r>
            <a:r>
              <a:rPr lang="ja-JP" altLang="en-US" sz="2800" dirty="0" smtClean="0">
                <a:solidFill>
                  <a:schemeClr val="dk1"/>
                </a:solidFill>
              </a:rPr>
              <a:t>や覚えておくべきこと</a:t>
            </a:r>
            <a:endParaRPr dirty="0" smtClean="0"/>
          </a:p>
          <a:p>
            <a:pPr indent="-457200">
              <a:lnSpc>
                <a:spcPct val="150000"/>
              </a:lnSpc>
              <a:buSzPts val="2100"/>
              <a:buFont typeface="Rockwell"/>
              <a:buAutoNum type="arabicPeriod"/>
            </a:pPr>
            <a:r>
              <a:rPr lang="ja-JP" altLang="en-US" sz="2800" dirty="0" smtClean="0">
                <a:solidFill>
                  <a:schemeClr val="dk1"/>
                </a:solidFill>
              </a:rPr>
              <a:t>仕事で指針となるような重要な</a:t>
            </a:r>
            <a:r>
              <a:rPr lang="en-US" altLang="ja-JP" sz="2800" dirty="0" smtClean="0">
                <a:solidFill>
                  <a:schemeClr val="dk1"/>
                </a:solidFill>
              </a:rPr>
              <a:t>Question</a:t>
            </a:r>
            <a:endParaRPr dirty="0" smtClean="0"/>
          </a:p>
          <a:p>
            <a:pPr indent="-457200">
              <a:lnSpc>
                <a:spcPct val="150000"/>
              </a:lnSpc>
              <a:buSzPts val="2100"/>
              <a:buFont typeface="Rockwell"/>
              <a:buAutoNum type="arabicPeriod"/>
            </a:pPr>
            <a:r>
              <a:rPr lang="ja-JP" altLang="en-US" sz="2800" dirty="0" smtClean="0">
                <a:solidFill>
                  <a:schemeClr val="dk1"/>
                </a:solidFill>
              </a:rPr>
              <a:t>本日のセッションで新たに学んだことはどんなことでしょうか？</a:t>
            </a:r>
            <a:endParaRPr dirty="0"/>
          </a:p>
        </p:txBody>
      </p:sp>
    </p:spTree>
    <p:extLst>
      <p:ext uri="{BB962C8B-B14F-4D97-AF65-F5344CB8AC3E}">
        <p14:creationId xmlns:p14="http://schemas.microsoft.com/office/powerpoint/2010/main" val="31507979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a:xfrm>
            <a:off x="838200" y="1963321"/>
            <a:ext cx="10515600" cy="3605696"/>
          </a:xfrm>
        </p:spPr>
        <p:txBody>
          <a:bodyPr>
            <a:normAutofit/>
          </a:bodyPr>
          <a:lstStyle/>
          <a:p>
            <a:pPr marL="0" indent="0">
              <a:buNone/>
            </a:pPr>
            <a:r>
              <a:rPr lang="en-US" sz="3600" dirty="0" smtClean="0"/>
              <a:t>Stay in touch and let us know how you work with the QFT!</a:t>
            </a:r>
          </a:p>
          <a:p>
            <a:pPr marL="0" indent="0">
              <a:buNone/>
            </a:pPr>
            <a:endParaRPr lang="en-US" sz="3600" dirty="0" smtClean="0"/>
          </a:p>
          <a:p>
            <a:pPr marL="0" indent="0">
              <a:buNone/>
            </a:pPr>
            <a:r>
              <a:rPr lang="en-US" sz="3600" dirty="0"/>
              <a:t>r</a:t>
            </a:r>
            <a:r>
              <a:rPr lang="en-US" sz="3600" dirty="0" smtClean="0"/>
              <a:t>ightquestion.org</a:t>
            </a:r>
            <a:endParaRPr lang="en-US" sz="3600" dirty="0"/>
          </a:p>
          <a:p>
            <a:pPr marL="0" indent="0">
              <a:buNone/>
            </a:pPr>
            <a:r>
              <a:rPr lang="en-US" dirty="0"/>
              <a:t>t</a:t>
            </a:r>
            <a:r>
              <a:rPr lang="en-US" dirty="0" smtClean="0"/>
              <a:t>omoko.ouchi@rightquestion.org</a:t>
            </a:r>
            <a:endParaRPr lang="en-US" dirty="0"/>
          </a:p>
        </p:txBody>
      </p:sp>
    </p:spTree>
    <p:extLst>
      <p:ext uri="{BB962C8B-B14F-4D97-AF65-F5344CB8AC3E}">
        <p14:creationId xmlns:p14="http://schemas.microsoft.com/office/powerpoint/2010/main" val="46608462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defRPr/>
            </a:pPr>
            <a:endParaRPr lang="en-US" altLang="en-US" sz="1050" dirty="0"/>
          </a:p>
          <a:p>
            <a:pPr marL="0" indent="0">
              <a:spcBef>
                <a:spcPts val="0"/>
              </a:spcBef>
              <a:buNone/>
              <a:defRPr/>
            </a:pPr>
            <a:r>
              <a:rPr lang="en-US" altLang="en-US" sz="3200" b="1" dirty="0"/>
              <a:t>https://</a:t>
            </a:r>
            <a:r>
              <a:rPr lang="en-US" altLang="en-US" sz="3200" b="1" dirty="0" err="1"/>
              <a:t>rightquestion.org</a:t>
            </a:r>
            <a:r>
              <a:rPr lang="en-US" altLang="en-US" sz="3200" b="1" dirty="0"/>
              <a:t>/events/</a:t>
            </a:r>
            <a:endParaRPr lang="en-US" sz="3200" b="1" dirty="0"/>
          </a:p>
        </p:txBody>
      </p:sp>
      <p:sp>
        <p:nvSpPr>
          <p:cNvPr id="2" name="TextBox 1"/>
          <p:cNvSpPr txBox="1"/>
          <p:nvPr/>
        </p:nvSpPr>
        <p:spPr>
          <a:xfrm>
            <a:off x="740924" y="430244"/>
            <a:ext cx="9914106" cy="701731"/>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400">
                <a:solidFill>
                  <a:schemeClr val="bg1"/>
                </a:solidFill>
                <a:latin typeface="DIN Next Rounded LT Pro" panose="020F0503020203050203"/>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ja-JP" altLang="en-US" sz="4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j-cs"/>
              </a:rPr>
              <a:t>本日の資料</a:t>
            </a:r>
            <a:endParaRPr kumimoji="0" lang="en-US" sz="48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j-cs"/>
            </a:endParaRPr>
          </a:p>
        </p:txBody>
      </p:sp>
      <p:sp>
        <p:nvSpPr>
          <p:cNvPr id="6" name="Content Placeholder 2"/>
          <p:cNvSpPr txBox="1">
            <a:spLocks/>
          </p:cNvSpPr>
          <p:nvPr/>
        </p:nvSpPr>
        <p:spPr bwMode="auto">
          <a:xfrm>
            <a:off x="1145978" y="2977673"/>
            <a:ext cx="9795070" cy="287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en-US" altLang="ja-JP" sz="3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rPr>
              <a:t>RQI</a:t>
            </a:r>
            <a:r>
              <a:rPr kumimoji="0" lang="ja-JP" altLang="en-US" sz="3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rPr>
              <a:t>のネットワーク</a:t>
            </a:r>
            <a:endParaRPr kumimoji="0" lang="en-US" altLang="en-US" sz="3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endParaRPr>
          </a:p>
          <a:p>
            <a:pPr marL="457200" marR="0" lvl="1" indent="-228600" algn="l" defTabSz="457200" rtl="0" eaLnBrk="0" fontAlgn="base" latinLnBrk="0" hangingPunct="0">
              <a:lnSpc>
                <a:spcPct val="100000"/>
              </a:lnSpc>
              <a:spcBef>
                <a:spcPts val="600"/>
              </a:spcBef>
              <a:spcAft>
                <a:spcPct val="0"/>
              </a:spcAft>
              <a:buClr>
                <a:srgbClr val="A1C4E3"/>
              </a:buClr>
              <a:buSzPct val="75000"/>
              <a:buFont typeface="Wingdings" charset="2"/>
              <a:buChar char="§"/>
              <a:tabLst/>
              <a:defRPr/>
            </a:pPr>
            <a:r>
              <a:rPr kumimoji="0" lang="ja-JP" altLang="en-US" sz="2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rPr>
              <a:t>授業で使えるテンプレート</a:t>
            </a:r>
            <a:endParaRPr kumimoji="0" lang="en-US" altLang="ja-JP" sz="2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endParaRPr>
          </a:p>
          <a:p>
            <a:pPr marL="457200" marR="0" lvl="1" indent="-228600" algn="l" defTabSz="457200" rtl="0" eaLnBrk="0" fontAlgn="base" latinLnBrk="0" hangingPunct="0">
              <a:lnSpc>
                <a:spcPct val="100000"/>
              </a:lnSpc>
              <a:spcBef>
                <a:spcPts val="600"/>
              </a:spcBef>
              <a:spcAft>
                <a:spcPct val="0"/>
              </a:spcAft>
              <a:buClr>
                <a:srgbClr val="A1C4E3"/>
              </a:buClr>
              <a:buSzPct val="75000"/>
              <a:buFont typeface="Wingdings" charset="2"/>
              <a:buChar char="§"/>
              <a:tabLst/>
              <a:defRPr/>
            </a:pPr>
            <a:r>
              <a:rPr kumimoji="0" lang="ja-JP" altLang="en-US" sz="2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rPr>
              <a:t>さまざまな学年・教科の実践事例</a:t>
            </a:r>
            <a:endParaRPr kumimoji="0" lang="en-US" altLang="ja-JP" sz="2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endParaRPr>
          </a:p>
          <a:p>
            <a:pPr marL="457200" marR="0" lvl="1" indent="-228600" algn="l" defTabSz="457200" rtl="0" eaLnBrk="0" fontAlgn="base" latinLnBrk="0" hangingPunct="0">
              <a:lnSpc>
                <a:spcPct val="100000"/>
              </a:lnSpc>
              <a:spcBef>
                <a:spcPts val="600"/>
              </a:spcBef>
              <a:spcAft>
                <a:spcPct val="0"/>
              </a:spcAft>
              <a:buClr>
                <a:srgbClr val="A1C4E3"/>
              </a:buClr>
              <a:buSzPct val="75000"/>
              <a:buFont typeface="Wingdings" charset="2"/>
              <a:buChar char="§"/>
              <a:tabLst/>
              <a:defRPr/>
            </a:pPr>
            <a:r>
              <a:rPr kumimoji="0" lang="ja-JP" altLang="en-US" sz="2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rPr>
              <a:t>授業に</a:t>
            </a:r>
            <a:r>
              <a:rPr lang="ja-JP" altLang="en-US" dirty="0">
                <a:solidFill>
                  <a:srgbClr val="000000"/>
                </a:solidFill>
                <a:latin typeface="Meiryo" panose="020B0604030504040204" pitchFamily="34" charset="-128"/>
                <a:ea typeface="Meiryo" panose="020B0604030504040204" pitchFamily="34" charset="-128"/>
              </a:rPr>
              <a:t>役立つビ</a:t>
            </a:r>
            <a:r>
              <a:rPr kumimoji="0" lang="ja-JP" altLang="en-US" sz="28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rPr>
              <a:t>デ</a:t>
            </a:r>
            <a:r>
              <a:rPr kumimoji="0" lang="ja-JP" altLang="en-US" sz="2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rPr>
              <a:t>オ</a:t>
            </a:r>
            <a:endParaRPr kumimoji="0" lang="en-US" altLang="ja-JP" sz="2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endParaRPr>
          </a:p>
          <a:p>
            <a:pPr marL="457200" marR="0" lvl="1" indent="-228600" algn="l" defTabSz="457200" rtl="0" eaLnBrk="0" fontAlgn="base" latinLnBrk="0" hangingPunct="0">
              <a:lnSpc>
                <a:spcPct val="100000"/>
              </a:lnSpc>
              <a:spcBef>
                <a:spcPts val="600"/>
              </a:spcBef>
              <a:spcAft>
                <a:spcPct val="0"/>
              </a:spcAft>
              <a:buClr>
                <a:srgbClr val="A1C4E3"/>
              </a:buClr>
              <a:buSzPct val="75000"/>
              <a:buFont typeface="Wingdings" charset="2"/>
              <a:buChar char="§"/>
              <a:tabLst/>
              <a:defRPr/>
            </a:pPr>
            <a:r>
              <a:rPr lang="ja-JP" altLang="en-US" dirty="0">
                <a:solidFill>
                  <a:srgbClr val="000000"/>
                </a:solidFill>
                <a:latin typeface="Meiryo" panose="020B0604030504040204" pitchFamily="34" charset="-128"/>
                <a:ea typeface="Meiryo" panose="020B0604030504040204" pitchFamily="34" charset="-128"/>
              </a:rPr>
              <a:t>セミナー資料</a:t>
            </a:r>
            <a:endParaRPr lang="en-US" altLang="en-US" dirty="0">
              <a:solidFill>
                <a:srgbClr val="000000"/>
              </a:solidFill>
              <a:latin typeface="Meiryo" panose="020B0604030504040204" pitchFamily="34" charset="-128"/>
              <a:ea typeface="Meiryo" panose="020B0604030504040204" pitchFamily="34" charset="-128"/>
            </a:endParaRP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endParaRPr kumimoji="0" lang="en-US" altLang="en-US" sz="3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88688435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3702" y="352097"/>
            <a:ext cx="8077599"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Arial" panose="020B0604020202020204"/>
                <a:ea typeface="+mn-ea"/>
                <a:cs typeface="+mn-cs"/>
              </a:rPr>
              <a:t>Now, Educators Lead the Work</a:t>
            </a:r>
            <a:endParaRPr kumimoji="0" lang="en-US" sz="4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Content Placeholder 2"/>
          <p:cNvSpPr txBox="1">
            <a:spLocks/>
          </p:cNvSpPr>
          <p:nvPr/>
        </p:nvSpPr>
        <p:spPr bwMode="auto">
          <a:xfrm>
            <a:off x="2112579" y="2839288"/>
            <a:ext cx="7966841" cy="262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lvl="0" indent="0" eaLnBrk="1" fontAlgn="auto" hangingPunct="1">
              <a:spcBef>
                <a:spcPts val="0"/>
              </a:spcBef>
              <a:spcAft>
                <a:spcPts val="0"/>
              </a:spcAft>
              <a:buClrTx/>
              <a:buSzPct val="25000"/>
              <a:buNone/>
            </a:pPr>
            <a:r>
              <a:rPr lang="en-US" sz="2400" dirty="0" smtClean="0">
                <a:solidFill>
                  <a:schemeClr val="dk1"/>
                </a:solidFill>
                <a:latin typeface="Meiryo" panose="020B0604030504040204" pitchFamily="34" charset="-128"/>
                <a:ea typeface="Meiryo" panose="020B0604030504040204" pitchFamily="34" charset="-128"/>
                <a:cs typeface="Times New Roman"/>
                <a:sym typeface="Times New Roman"/>
              </a:rPr>
              <a:t>The </a:t>
            </a:r>
            <a:r>
              <a:rPr lang="en-US" sz="2400" dirty="0">
                <a:solidFill>
                  <a:schemeClr val="dk1"/>
                </a:solidFill>
                <a:latin typeface="Meiryo" panose="020B0604030504040204" pitchFamily="34" charset="-128"/>
                <a:ea typeface="Meiryo" panose="020B0604030504040204" pitchFamily="34" charset="-128"/>
                <a:cs typeface="Times New Roman"/>
                <a:sym typeface="Times New Roman"/>
              </a:rPr>
              <a:t>Right Question </a:t>
            </a:r>
            <a:r>
              <a:rPr lang="en-US" sz="2400" dirty="0" err="1">
                <a:solidFill>
                  <a:schemeClr val="dk1"/>
                </a:solidFill>
                <a:latin typeface="Meiryo" panose="020B0604030504040204" pitchFamily="34" charset="-128"/>
                <a:ea typeface="Meiryo" panose="020B0604030504040204" pitchFamily="34" charset="-128"/>
                <a:cs typeface="Times New Roman"/>
                <a:sym typeface="Times New Roman"/>
              </a:rPr>
              <a:t>Instituteはクリエイティブコモンズライセンスを通じて多くの教材を提供しています</a:t>
            </a:r>
            <a:r>
              <a:rPr lang="en-US" sz="2400" dirty="0">
                <a:solidFill>
                  <a:schemeClr val="dk1"/>
                </a:solidFill>
                <a:latin typeface="Meiryo" panose="020B0604030504040204" pitchFamily="34" charset="-128"/>
                <a:ea typeface="Meiryo" panose="020B0604030504040204" pitchFamily="34" charset="-128"/>
                <a:cs typeface="Times New Roman"/>
                <a:sym typeface="Times New Roman"/>
              </a:rPr>
              <a:t>。 </a:t>
            </a:r>
            <a:r>
              <a:rPr lang="en-US" sz="2400" dirty="0" err="1">
                <a:solidFill>
                  <a:schemeClr val="dk1"/>
                </a:solidFill>
                <a:latin typeface="Meiryo" panose="020B0604030504040204" pitchFamily="34" charset="-128"/>
                <a:ea typeface="Meiryo" panose="020B0604030504040204" pitchFamily="34" charset="-128"/>
                <a:cs typeface="Times New Roman"/>
                <a:sym typeface="Times New Roman"/>
              </a:rPr>
              <a:t>ご自由にご活用、ご共有ください</a:t>
            </a:r>
            <a:r>
              <a:rPr lang="en-US" sz="2400" dirty="0" err="1" smtClean="0">
                <a:solidFill>
                  <a:schemeClr val="dk1"/>
                </a:solidFill>
                <a:latin typeface="Meiryo" panose="020B0604030504040204" pitchFamily="34" charset="-128"/>
                <a:ea typeface="Meiryo" panose="020B0604030504040204" pitchFamily="34" charset="-128"/>
                <a:cs typeface="Times New Roman"/>
                <a:sym typeface="Times New Roman"/>
              </a:rPr>
              <a:t>。引用</a:t>
            </a:r>
            <a:r>
              <a:rPr lang="en-US" sz="2400" dirty="0" err="1">
                <a:solidFill>
                  <a:schemeClr val="dk1"/>
                </a:solidFill>
                <a:latin typeface="Meiryo" panose="020B0604030504040204" pitchFamily="34" charset="-128"/>
                <a:ea typeface="Meiryo" panose="020B0604030504040204" pitchFamily="34" charset="-128"/>
                <a:cs typeface="Times New Roman"/>
                <a:sym typeface="Times New Roman"/>
              </a:rPr>
              <a:t>、参考文献としてThe</a:t>
            </a:r>
            <a:r>
              <a:rPr lang="en-US" sz="2400" dirty="0">
                <a:solidFill>
                  <a:schemeClr val="dk1"/>
                </a:solidFill>
                <a:latin typeface="Meiryo" panose="020B0604030504040204" pitchFamily="34" charset="-128"/>
                <a:ea typeface="Meiryo" panose="020B0604030504040204" pitchFamily="34" charset="-128"/>
                <a:cs typeface="Times New Roman"/>
                <a:sym typeface="Times New Roman"/>
              </a:rPr>
              <a:t> Right Question </a:t>
            </a:r>
            <a:r>
              <a:rPr lang="en-US" sz="2400" dirty="0" smtClean="0">
                <a:solidFill>
                  <a:schemeClr val="dk1"/>
                </a:solidFill>
                <a:latin typeface="Meiryo" panose="020B0604030504040204" pitchFamily="34" charset="-128"/>
                <a:ea typeface="Meiryo" panose="020B0604030504040204" pitchFamily="34" charset="-128"/>
                <a:cs typeface="Times New Roman"/>
                <a:sym typeface="Times New Roman"/>
              </a:rPr>
              <a:t>Institute</a:t>
            </a:r>
            <a:r>
              <a:rPr lang="ja-JP" altLang="en-US" sz="2400" dirty="0">
                <a:solidFill>
                  <a:schemeClr val="dk1"/>
                </a:solidFill>
                <a:latin typeface="Meiryo" panose="020B0604030504040204" pitchFamily="34" charset="-128"/>
                <a:ea typeface="Meiryo" panose="020B0604030504040204" pitchFamily="34" charset="-128"/>
                <a:cs typeface="Times New Roman"/>
                <a:sym typeface="Times New Roman"/>
              </a:rPr>
              <a:t>と</a:t>
            </a:r>
            <a:r>
              <a:rPr lang="en-US" sz="1800" u="sng" dirty="0" smtClean="0">
                <a:solidFill>
                  <a:srgbClr val="59C4C7"/>
                </a:solidFill>
                <a:latin typeface="Meiryo" panose="020B0604030504040204" pitchFamily="34" charset="-128"/>
                <a:ea typeface="Meiryo" panose="020B0604030504040204" pitchFamily="34" charset="-128"/>
                <a:cs typeface="+mn-cs"/>
                <a:sym typeface="Rockwell"/>
                <a:hlinkClick r:id="rId2"/>
              </a:rPr>
              <a:t>www.rightquestion.org</a:t>
            </a:r>
            <a:r>
              <a:rPr lang="ja-JP" altLang="en-US" sz="1800" u="sng" dirty="0">
                <a:solidFill>
                  <a:srgbClr val="59C4C7"/>
                </a:solidFill>
                <a:latin typeface="Meiryo" panose="020B0604030504040204" pitchFamily="34" charset="-128"/>
                <a:ea typeface="Meiryo" panose="020B0604030504040204" pitchFamily="34" charset="-128"/>
                <a:cs typeface="+mn-cs"/>
                <a:sym typeface="Rockwell"/>
              </a:rPr>
              <a:t> </a:t>
            </a:r>
            <a:r>
              <a:rPr lang="en-US" sz="2400" dirty="0" err="1" smtClean="0">
                <a:solidFill>
                  <a:schemeClr val="dk1"/>
                </a:solidFill>
                <a:latin typeface="Meiryo" panose="020B0604030504040204" pitchFamily="34" charset="-128"/>
                <a:ea typeface="Meiryo" panose="020B0604030504040204" pitchFamily="34" charset="-128"/>
                <a:cs typeface="Times New Roman"/>
                <a:sym typeface="Times New Roman"/>
              </a:rPr>
              <a:t>を明記してくださいますようお願い申し上げます</a:t>
            </a:r>
            <a:r>
              <a:rPr lang="en-US" sz="2400" dirty="0">
                <a:solidFill>
                  <a:schemeClr val="dk1"/>
                </a:solidFill>
                <a:latin typeface="Meiryo" panose="020B0604030504040204" pitchFamily="34" charset="-128"/>
                <a:ea typeface="Meiryo" panose="020B0604030504040204" pitchFamily="34" charset="-128"/>
                <a:cs typeface="Times New Roman"/>
                <a:sym typeface="Times New Roman"/>
              </a:rPr>
              <a:t>。</a:t>
            </a: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endParaRPr kumimoji="0" lang="en-US" altLang="en-US" sz="240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endParaRPr kumimoji="0" lang="en-US" altLang="en-US" sz="10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p:pic>
        <p:nvPicPr>
          <p:cNvPr id="7"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0967" y="2119613"/>
            <a:ext cx="20447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31482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773349" y="179839"/>
            <a:ext cx="10939680" cy="1325563"/>
          </a:xfrm>
        </p:spPr>
        <p:txBody>
          <a:bodyPr>
            <a:normAutofit/>
          </a:bodyPr>
          <a:lstStyle/>
          <a:p>
            <a:r>
              <a:rPr lang="ja-JP" altLang="en-US" dirty="0">
                <a:solidFill>
                  <a:schemeClr val="tx1"/>
                </a:solidFill>
              </a:rPr>
              <a:t>振り返</a:t>
            </a:r>
            <a:r>
              <a:rPr lang="ja-JP" altLang="en-US" dirty="0" smtClean="0">
                <a:solidFill>
                  <a:schemeClr val="tx1"/>
                </a:solidFill>
              </a:rPr>
              <a:t>りとセッション評価</a:t>
            </a:r>
            <a:endParaRPr lang="en-US" dirty="0">
              <a:solidFill>
                <a:schemeClr val="accent1"/>
              </a:solidFill>
            </a:endParaRPr>
          </a:p>
        </p:txBody>
      </p:sp>
      <p:sp>
        <p:nvSpPr>
          <p:cNvPr id="3" name="Content Placeholder 2"/>
          <p:cNvSpPr>
            <a:spLocks noGrp="1"/>
          </p:cNvSpPr>
          <p:nvPr>
            <p:ph idx="1"/>
          </p:nvPr>
        </p:nvSpPr>
        <p:spPr>
          <a:xfrm>
            <a:off x="838200" y="1825625"/>
            <a:ext cx="10515600" cy="2869592"/>
          </a:xfrm>
        </p:spPr>
        <p:txBody>
          <a:bodyPr>
            <a:normAutofit/>
          </a:bodyPr>
          <a:lstStyle/>
          <a:p>
            <a:pPr marL="0" indent="0">
              <a:buNone/>
              <a:defRPr/>
            </a:pPr>
            <a:endParaRPr lang="en-US" altLang="en-US" sz="4000" dirty="0" smtClean="0"/>
          </a:p>
          <a:p>
            <a:pPr>
              <a:buFont typeface="Wingdings" panose="05000000000000000000" pitchFamily="2" charset="2"/>
              <a:buChar char="Ø"/>
              <a:defRPr/>
            </a:pPr>
            <a:r>
              <a:rPr lang="en-US" altLang="en-US" sz="4000" dirty="0" smtClean="0"/>
              <a:t>Please spend 2 minutes leaving us some feedback. We value your thoughts.</a:t>
            </a:r>
            <a:endParaRPr lang="en-US" altLang="en-US" sz="4000" dirty="0"/>
          </a:p>
        </p:txBody>
      </p:sp>
    </p:spTree>
    <p:extLst>
      <p:ext uri="{BB962C8B-B14F-4D97-AF65-F5344CB8AC3E}">
        <p14:creationId xmlns:p14="http://schemas.microsoft.com/office/powerpoint/2010/main" val="208559290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978" y="3690794"/>
            <a:ext cx="10515600" cy="4351338"/>
          </a:xfrm>
        </p:spPr>
        <p:txBody>
          <a:bodyPr/>
          <a:lstStyle/>
          <a:p>
            <a:pPr marL="0" indent="0">
              <a:buNone/>
              <a:defRPr/>
            </a:pPr>
            <a:endParaRPr lang="en-US" altLang="en-US" sz="1050" dirty="0"/>
          </a:p>
          <a:p>
            <a:pPr marL="0" indent="0">
              <a:spcBef>
                <a:spcPts val="0"/>
              </a:spcBef>
              <a:buNone/>
              <a:defRPr/>
            </a:pPr>
            <a:r>
              <a:rPr lang="en-US" altLang="en-US" sz="3200" b="1" dirty="0">
                <a:hlinkClick r:id="rId2"/>
              </a:rPr>
              <a:t>https://</a:t>
            </a:r>
            <a:r>
              <a:rPr lang="en-US" altLang="en-US" sz="3200" b="1" dirty="0" err="1">
                <a:hlinkClick r:id="rId2"/>
              </a:rPr>
              <a:t>rightquestion.org</a:t>
            </a:r>
            <a:r>
              <a:rPr lang="en-US" altLang="en-US" sz="3200" b="1" dirty="0">
                <a:hlinkClick r:id="rId2"/>
              </a:rPr>
              <a:t>/events/teaching-students-to-ask-their-own-questions-best-practices-in-the-question-formulation-technique-3/</a:t>
            </a:r>
            <a:endParaRPr lang="en-US" sz="3200" b="1" dirty="0"/>
          </a:p>
        </p:txBody>
      </p:sp>
      <p:sp>
        <p:nvSpPr>
          <p:cNvPr id="2" name="TextBox 1"/>
          <p:cNvSpPr txBox="1"/>
          <p:nvPr/>
        </p:nvSpPr>
        <p:spPr>
          <a:xfrm>
            <a:off x="838200" y="470172"/>
            <a:ext cx="7727795" cy="769441"/>
          </a:xfrm>
          <a:prstGeom prst="rect">
            <a:avLst/>
          </a:prstGeom>
          <a:noFill/>
        </p:spPr>
        <p:txBody>
          <a:bodyPr wrap="square" rtlCol="0">
            <a:spAutoFit/>
          </a:bodyPr>
          <a:lstStyle/>
          <a:p>
            <a:pPr defTabSz="457200">
              <a:defRPr/>
            </a:pPr>
            <a:r>
              <a:rPr lang="ja-JP" altLang="en-US" sz="4400" dirty="0" smtClean="0">
                <a:latin typeface="Meiryo" panose="020B0604030504040204" pitchFamily="34" charset="-128"/>
              </a:rPr>
              <a:t>さらに学びたい方は</a:t>
            </a:r>
            <a:endParaRPr lang="en-US" sz="4400" dirty="0">
              <a:latin typeface="Meiryo" panose="020B0604030504040204" pitchFamily="34" charset="-128"/>
            </a:endParaRPr>
          </a:p>
        </p:txBody>
      </p:sp>
      <p:sp>
        <p:nvSpPr>
          <p:cNvPr id="6" name="Content Placeholder 2"/>
          <p:cNvSpPr txBox="1">
            <a:spLocks/>
          </p:cNvSpPr>
          <p:nvPr/>
        </p:nvSpPr>
        <p:spPr bwMode="auto">
          <a:xfrm>
            <a:off x="687978" y="1574448"/>
            <a:ext cx="10914086" cy="1743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spcBef>
                <a:spcPts val="1200"/>
              </a:spcBef>
              <a:buClr>
                <a:srgbClr val="629DD1"/>
              </a:buClr>
              <a:buNone/>
              <a:defRPr/>
            </a:pPr>
            <a:r>
              <a:rPr lang="ja-JP" altLang="en-US" sz="3200" u="sng" dirty="0" smtClean="0">
                <a:solidFill>
                  <a:schemeClr val="tx1"/>
                </a:solidFill>
                <a:latin typeface="Meiryo" panose="020B0604030504040204" pitchFamily="34" charset="-128"/>
                <a:ea typeface="Meiryo" panose="020B0604030504040204" pitchFamily="34" charset="-128"/>
              </a:rPr>
              <a:t>ハーバード教育大学院オンラインコース </a:t>
            </a:r>
            <a:r>
              <a:rPr lang="en-US" altLang="ja-JP" sz="3200" u="sng" dirty="0">
                <a:solidFill>
                  <a:schemeClr val="tx1"/>
                </a:solidFill>
                <a:latin typeface="Meiryo" panose="020B0604030504040204" pitchFamily="34" charset="-128"/>
                <a:ea typeface="Meiryo" panose="020B0604030504040204" pitchFamily="34" charset="-128"/>
              </a:rPr>
              <a:t> </a:t>
            </a:r>
            <a:r>
              <a:rPr lang="en-US" altLang="ja-JP" sz="2400" u="sng" dirty="0" smtClean="0">
                <a:solidFill>
                  <a:schemeClr val="tx1"/>
                </a:solidFill>
                <a:latin typeface="Meiryo" panose="020B0604030504040204" pitchFamily="34" charset="-128"/>
                <a:ea typeface="Meiryo" panose="020B0604030504040204" pitchFamily="34" charset="-128"/>
              </a:rPr>
              <a:t>4</a:t>
            </a:r>
            <a:r>
              <a:rPr lang="ja-JP" altLang="en-US" sz="2400" u="sng" dirty="0">
                <a:solidFill>
                  <a:schemeClr val="tx1"/>
                </a:solidFill>
                <a:latin typeface="Meiryo" panose="020B0604030504040204" pitchFamily="34" charset="-128"/>
                <a:ea typeface="Meiryo" panose="020B0604030504040204" pitchFamily="34" charset="-128"/>
              </a:rPr>
              <a:t>月</a:t>
            </a:r>
            <a:r>
              <a:rPr lang="en-US" altLang="ja-JP" sz="2400" u="sng" dirty="0">
                <a:solidFill>
                  <a:schemeClr val="tx1"/>
                </a:solidFill>
                <a:latin typeface="Meiryo" panose="020B0604030504040204" pitchFamily="34" charset="-128"/>
                <a:ea typeface="Meiryo" panose="020B0604030504040204" pitchFamily="34" charset="-128"/>
              </a:rPr>
              <a:t>15</a:t>
            </a:r>
            <a:r>
              <a:rPr lang="ja-JP" altLang="en-US" sz="2400" u="sng" dirty="0">
                <a:solidFill>
                  <a:schemeClr val="tx1"/>
                </a:solidFill>
                <a:latin typeface="Meiryo" panose="020B0604030504040204" pitchFamily="34" charset="-128"/>
                <a:ea typeface="Meiryo" panose="020B0604030504040204" pitchFamily="34" charset="-128"/>
              </a:rPr>
              <a:t>日</a:t>
            </a:r>
            <a:r>
              <a:rPr lang="en-US" altLang="ja-JP" sz="2400" u="sng" dirty="0">
                <a:solidFill>
                  <a:schemeClr val="tx1"/>
                </a:solidFill>
                <a:latin typeface="Meiryo" panose="020B0604030504040204" pitchFamily="34" charset="-128"/>
                <a:ea typeface="Meiryo" panose="020B0604030504040204" pitchFamily="34" charset="-128"/>
              </a:rPr>
              <a:t>~5</a:t>
            </a:r>
            <a:r>
              <a:rPr lang="ja-JP" altLang="en-US" sz="2400" u="sng" dirty="0">
                <a:solidFill>
                  <a:schemeClr val="tx1"/>
                </a:solidFill>
                <a:latin typeface="Meiryo" panose="020B0604030504040204" pitchFamily="34" charset="-128"/>
                <a:ea typeface="Meiryo" panose="020B0604030504040204" pitchFamily="34" charset="-128"/>
              </a:rPr>
              <a:t>月</a:t>
            </a:r>
            <a:r>
              <a:rPr lang="en-US" altLang="ja-JP" sz="2400" u="sng" dirty="0">
                <a:solidFill>
                  <a:schemeClr val="tx1"/>
                </a:solidFill>
                <a:latin typeface="Meiryo" panose="020B0604030504040204" pitchFamily="34" charset="-128"/>
                <a:ea typeface="Meiryo" panose="020B0604030504040204" pitchFamily="34" charset="-128"/>
              </a:rPr>
              <a:t>5</a:t>
            </a:r>
            <a:r>
              <a:rPr lang="ja-JP" altLang="en-US" sz="2400" u="sng" dirty="0">
                <a:solidFill>
                  <a:schemeClr val="tx1"/>
                </a:solidFill>
                <a:latin typeface="Meiryo" panose="020B0604030504040204" pitchFamily="34" charset="-128"/>
                <a:ea typeface="Meiryo" panose="020B0604030504040204" pitchFamily="34" charset="-128"/>
              </a:rPr>
              <a:t>日 開</a:t>
            </a:r>
            <a:r>
              <a:rPr lang="ja-JP" altLang="en-US" sz="2400" u="sng" dirty="0" smtClean="0">
                <a:solidFill>
                  <a:schemeClr val="tx1"/>
                </a:solidFill>
                <a:latin typeface="Meiryo" panose="020B0604030504040204" pitchFamily="34" charset="-128"/>
                <a:ea typeface="Meiryo" panose="020B0604030504040204" pitchFamily="34" charset="-128"/>
              </a:rPr>
              <a:t>講</a:t>
            </a:r>
            <a:endParaRPr lang="en-US" altLang="ja-JP" sz="2400" u="sng" dirty="0" smtClean="0">
              <a:solidFill>
                <a:schemeClr val="tx1"/>
              </a:solidFill>
              <a:latin typeface="Meiryo" panose="020B0604030504040204" pitchFamily="34" charset="-128"/>
              <a:ea typeface="Meiryo" panose="020B0604030504040204" pitchFamily="34" charset="-128"/>
            </a:endParaRPr>
          </a:p>
          <a:p>
            <a:pPr marL="0" indent="0" defTabSz="457200">
              <a:spcBef>
                <a:spcPts val="600"/>
              </a:spcBef>
              <a:buClr>
                <a:srgbClr val="629DD1"/>
              </a:buClr>
              <a:buNone/>
              <a:defRPr/>
            </a:pPr>
            <a:r>
              <a:rPr lang="ja-JP" altLang="en-US" sz="3200" dirty="0" smtClean="0">
                <a:solidFill>
                  <a:schemeClr val="tx1"/>
                </a:solidFill>
                <a:latin typeface="Meiryo" panose="020B0604030504040204" pitchFamily="34" charset="-128"/>
                <a:ea typeface="Meiryo" panose="020B0604030504040204" pitchFamily="34" charset="-128"/>
              </a:rPr>
              <a:t>“</a:t>
            </a:r>
            <a:r>
              <a:rPr lang="en-US" altLang="ja-JP" sz="3200" dirty="0" smtClean="0">
                <a:solidFill>
                  <a:schemeClr val="tx1"/>
                </a:solidFill>
                <a:latin typeface="Meiryo" panose="020B0604030504040204" pitchFamily="34" charset="-128"/>
                <a:ea typeface="Meiryo" panose="020B0604030504040204" pitchFamily="34" charset="-128"/>
              </a:rPr>
              <a:t>Teaching Students to Ask Their Own Questions: </a:t>
            </a:r>
          </a:p>
          <a:p>
            <a:pPr marL="0" indent="0" defTabSz="457200">
              <a:spcBef>
                <a:spcPts val="600"/>
              </a:spcBef>
              <a:buClr>
                <a:srgbClr val="629DD1"/>
              </a:buClr>
              <a:buNone/>
              <a:defRPr/>
            </a:pPr>
            <a:r>
              <a:rPr lang="en-US" altLang="ja-JP" sz="3200" dirty="0" smtClean="0">
                <a:solidFill>
                  <a:schemeClr val="tx1"/>
                </a:solidFill>
                <a:latin typeface="Meiryo" panose="020B0604030504040204" pitchFamily="34" charset="-128"/>
                <a:ea typeface="Meiryo" panose="020B0604030504040204" pitchFamily="34" charset="-128"/>
              </a:rPr>
              <a:t>Best Practices in the Question Formulation Technique</a:t>
            </a:r>
            <a:r>
              <a:rPr lang="ja-JP" altLang="en-US" sz="3200" dirty="0" smtClean="0">
                <a:solidFill>
                  <a:schemeClr val="tx1"/>
                </a:solidFill>
                <a:latin typeface="Meiryo" panose="020B0604030504040204" pitchFamily="34" charset="-128"/>
                <a:ea typeface="Meiryo" panose="020B0604030504040204" pitchFamily="34" charset="-128"/>
              </a:rPr>
              <a:t>”</a:t>
            </a:r>
            <a:endParaRPr lang="en-US" altLang="ja-JP" sz="3200" dirty="0" smtClean="0">
              <a:solidFill>
                <a:schemeClr val="tx1"/>
              </a:solidFill>
              <a:latin typeface="Meiryo" panose="020B0604030504040204" pitchFamily="34" charset="-128"/>
              <a:ea typeface="Meiryo" panose="020B0604030504040204" pitchFamily="34" charset="-128"/>
            </a:endParaRPr>
          </a:p>
          <a:p>
            <a:pPr marL="0" indent="0" defTabSz="457200">
              <a:buClr>
                <a:srgbClr val="629DD1"/>
              </a:buClr>
              <a:buNone/>
              <a:defRPr/>
            </a:pPr>
            <a:r>
              <a:rPr lang="ja-JP" altLang="en-US" sz="3200" dirty="0" smtClean="0">
                <a:solidFill>
                  <a:schemeClr val="tx1"/>
                </a:solidFill>
                <a:latin typeface="Meiryo" panose="020B0604030504040204" pitchFamily="34" charset="-128"/>
                <a:ea typeface="Meiryo" panose="020B0604030504040204" pitchFamily="34" charset="-128"/>
              </a:rPr>
              <a:t>　</a:t>
            </a:r>
            <a:endParaRPr lang="en-US" altLang="en-US" sz="3200" dirty="0">
              <a:solidFill>
                <a:srgbClr val="629DD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448304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538393" y="535688"/>
            <a:ext cx="3418617" cy="5164074"/>
          </a:xfrm>
        </p:spPr>
      </p:pic>
      <p:sp>
        <p:nvSpPr>
          <p:cNvPr id="6" name="Text Placeholder 5"/>
          <p:cNvSpPr>
            <a:spLocks noGrp="1"/>
          </p:cNvSpPr>
          <p:nvPr>
            <p:ph type="body" sz="half" idx="2"/>
          </p:nvPr>
        </p:nvSpPr>
        <p:spPr>
          <a:xfrm>
            <a:off x="4638310" y="4766934"/>
            <a:ext cx="7092136" cy="1346484"/>
          </a:xfrm>
        </p:spPr>
        <p:txBody>
          <a:bodyPr>
            <a:normAutofit/>
          </a:bodyPr>
          <a:lstStyle/>
          <a:p>
            <a:pPr algn="r"/>
            <a:r>
              <a:rPr lang="en-US" sz="3600" dirty="0" smtClean="0">
                <a:solidFill>
                  <a:schemeClr val="tx1"/>
                </a:solidFill>
              </a:rPr>
              <a:t>– Stuart </a:t>
            </a:r>
            <a:r>
              <a:rPr lang="en-US" sz="3600" dirty="0" err="1" smtClean="0">
                <a:solidFill>
                  <a:schemeClr val="tx1"/>
                </a:solidFill>
              </a:rPr>
              <a:t>Firestein</a:t>
            </a:r>
            <a:endParaRPr lang="en-US" sz="3600" dirty="0" smtClean="0">
              <a:solidFill>
                <a:schemeClr val="tx1"/>
              </a:solidFill>
            </a:endParaRPr>
          </a:p>
          <a:p>
            <a:pPr algn="r">
              <a:lnSpc>
                <a:spcPts val="1800"/>
              </a:lnSpc>
              <a:spcBef>
                <a:spcPts val="600"/>
              </a:spcBef>
            </a:pPr>
            <a:r>
              <a:rPr lang="en-US" sz="2000" dirty="0" smtClean="0">
                <a:solidFill>
                  <a:schemeClr val="tx1"/>
                </a:solidFill>
              </a:rPr>
              <a:t>Professor, Department of Biology, </a:t>
            </a:r>
          </a:p>
          <a:p>
            <a:pPr algn="r">
              <a:lnSpc>
                <a:spcPts val="1800"/>
              </a:lnSpc>
              <a:spcBef>
                <a:spcPts val="600"/>
              </a:spcBef>
            </a:pPr>
            <a:r>
              <a:rPr lang="en-US" sz="2000" dirty="0" smtClean="0">
                <a:solidFill>
                  <a:schemeClr val="tx1"/>
                </a:solidFill>
              </a:rPr>
              <a:t>Columbia University</a:t>
            </a:r>
            <a:endParaRPr lang="en-US" sz="2000" dirty="0">
              <a:solidFill>
                <a:schemeClr val="tx1"/>
              </a:solidFill>
            </a:endParaRPr>
          </a:p>
        </p:txBody>
      </p:sp>
      <p:sp>
        <p:nvSpPr>
          <p:cNvPr id="5" name="Text Placeholder 4"/>
          <p:cNvSpPr>
            <a:spLocks noGrp="1"/>
          </p:cNvSpPr>
          <p:nvPr>
            <p:ph type="body" sz="half" idx="10"/>
          </p:nvPr>
        </p:nvSpPr>
        <p:spPr>
          <a:xfrm>
            <a:off x="5754860" y="1048626"/>
            <a:ext cx="5975586" cy="1781660"/>
          </a:xfrm>
        </p:spPr>
        <p:txBody>
          <a:bodyPr>
            <a:noAutofit/>
          </a:bodyPr>
          <a:lstStyle/>
          <a:p>
            <a:pPr algn="l">
              <a:lnSpc>
                <a:spcPts val="3600"/>
              </a:lnSpc>
            </a:pPr>
            <a:r>
              <a:rPr lang="en-US" sz="3600" dirty="0"/>
              <a:t>“We must teach students how to think in questions, how to manage ignorance.”</a:t>
            </a:r>
          </a:p>
        </p:txBody>
      </p:sp>
      <p:sp>
        <p:nvSpPr>
          <p:cNvPr id="3" name="テキスト ボックス 2"/>
          <p:cNvSpPr txBox="1"/>
          <p:nvPr/>
        </p:nvSpPr>
        <p:spPr>
          <a:xfrm>
            <a:off x="5754860" y="3136890"/>
            <a:ext cx="5540157" cy="1569660"/>
          </a:xfrm>
          <a:prstGeom prst="rect">
            <a:avLst/>
          </a:prstGeom>
          <a:noFill/>
        </p:spPr>
        <p:txBody>
          <a:bodyPr wrap="square" rtlCol="0">
            <a:spAutoFit/>
          </a:bodyPr>
          <a:lstStyle/>
          <a:p>
            <a:r>
              <a:rPr lang="en-US" altLang="ja-JP" sz="2400" dirty="0" smtClean="0">
                <a:latin typeface="Meiryo" panose="020B0604030504040204" pitchFamily="34" charset="-128"/>
              </a:rPr>
              <a:t>『</a:t>
            </a:r>
            <a:r>
              <a:rPr lang="ja-JP" altLang="en-US" sz="2400" dirty="0" smtClean="0">
                <a:latin typeface="Meiryo" panose="020B0604030504040204" pitchFamily="34" charset="-128"/>
              </a:rPr>
              <a:t>どのよう</a:t>
            </a:r>
            <a:r>
              <a:rPr lang="ja-JP" altLang="en-US" sz="2400" dirty="0">
                <a:latin typeface="Meiryo" panose="020B0604030504040204" pitchFamily="34" charset="-128"/>
              </a:rPr>
              <a:t>に</a:t>
            </a:r>
            <a:r>
              <a:rPr lang="ja-JP" altLang="en-US" sz="2400" dirty="0" smtClean="0">
                <a:latin typeface="Meiryo" panose="020B0604030504040204" pitchFamily="34" charset="-128"/>
              </a:rPr>
              <a:t>問</a:t>
            </a:r>
            <a:r>
              <a:rPr lang="ja-JP" altLang="en-US" sz="2400" dirty="0">
                <a:latin typeface="Meiryo" panose="020B0604030504040204" pitchFamily="34" charset="-128"/>
              </a:rPr>
              <a:t>いを通じて考</a:t>
            </a:r>
            <a:r>
              <a:rPr lang="ja-JP" altLang="en-US" sz="2400" dirty="0" smtClean="0">
                <a:latin typeface="Meiryo" panose="020B0604030504040204" pitchFamily="34" charset="-128"/>
              </a:rPr>
              <a:t>え、どのよう</a:t>
            </a:r>
            <a:r>
              <a:rPr lang="ja-JP" altLang="en-US" sz="2400" dirty="0">
                <a:latin typeface="Meiryo" panose="020B0604030504040204" pitchFamily="34" charset="-128"/>
              </a:rPr>
              <a:t>に</a:t>
            </a:r>
            <a:r>
              <a:rPr lang="ja-JP" altLang="en-US" sz="2400" dirty="0" smtClean="0">
                <a:latin typeface="Meiryo" panose="020B0604030504040204" pitchFamily="34" charset="-128"/>
              </a:rPr>
              <a:t>無</a:t>
            </a:r>
            <a:r>
              <a:rPr lang="ja-JP" altLang="en-US" sz="2400" dirty="0">
                <a:latin typeface="Meiryo" panose="020B0604030504040204" pitchFamily="34" charset="-128"/>
              </a:rPr>
              <a:t>知</a:t>
            </a:r>
            <a:r>
              <a:rPr lang="ja-JP" altLang="en-US" sz="2400" dirty="0" smtClean="0">
                <a:latin typeface="Meiryo" panose="020B0604030504040204" pitchFamily="34" charset="-128"/>
              </a:rPr>
              <a:t>と向</a:t>
            </a:r>
            <a:r>
              <a:rPr lang="ja-JP" altLang="en-US" sz="2400" dirty="0">
                <a:latin typeface="Meiryo" panose="020B0604030504040204" pitchFamily="34" charset="-128"/>
              </a:rPr>
              <a:t>き</a:t>
            </a:r>
            <a:r>
              <a:rPr lang="ja-JP" altLang="en-US" sz="2400" dirty="0" smtClean="0">
                <a:latin typeface="Meiryo" panose="020B0604030504040204" pitchFamily="34" charset="-128"/>
              </a:rPr>
              <a:t>合っていくかを</a:t>
            </a:r>
            <a:r>
              <a:rPr lang="ja-JP" altLang="en-US" sz="2400" dirty="0">
                <a:latin typeface="Meiryo" panose="020B0604030504040204" pitchFamily="34" charset="-128"/>
              </a:rPr>
              <a:t>学生に</a:t>
            </a:r>
            <a:r>
              <a:rPr lang="ja-JP" altLang="en-US" sz="2400" dirty="0" smtClean="0">
                <a:latin typeface="Meiryo" panose="020B0604030504040204" pitchFamily="34" charset="-128"/>
              </a:rPr>
              <a:t>教</a:t>
            </a:r>
            <a:r>
              <a:rPr lang="ja-JP" altLang="en-US" sz="2400" dirty="0">
                <a:latin typeface="Meiryo" panose="020B0604030504040204" pitchFamily="34" charset="-128"/>
              </a:rPr>
              <a:t>えなくてはならない。</a:t>
            </a:r>
            <a:r>
              <a:rPr lang="en-US" altLang="ja-JP" sz="2400" dirty="0">
                <a:latin typeface="Meiryo" panose="020B0604030504040204" pitchFamily="34" charset="-128"/>
              </a:rPr>
              <a:t>』</a:t>
            </a:r>
            <a:endParaRPr lang="en-US" sz="2400" dirty="0">
              <a:latin typeface="Meiryo" panose="020B0604030504040204" pitchFamily="34" charset="-128"/>
            </a:endParaRPr>
          </a:p>
          <a:p>
            <a:endParaRPr lang="en-US" sz="2400" dirty="0">
              <a:latin typeface="Meiryo" panose="020B0604030504040204" pitchFamily="34" charset="-128"/>
            </a:endParaRPr>
          </a:p>
        </p:txBody>
      </p:sp>
    </p:spTree>
    <p:extLst>
      <p:ext uri="{BB962C8B-B14F-4D97-AF65-F5344CB8AC3E}">
        <p14:creationId xmlns:p14="http://schemas.microsoft.com/office/powerpoint/2010/main" val="177148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8" y="286716"/>
            <a:ext cx="11018986" cy="1325563"/>
          </a:xfrm>
        </p:spPr>
        <p:txBody>
          <a:bodyPr>
            <a:noAutofit/>
          </a:bodyPr>
          <a:lstStyle/>
          <a:p>
            <a:r>
              <a:rPr lang="ja-JP" altLang="en-US" sz="4000" dirty="0">
                <a:solidFill>
                  <a:schemeClr val="tx1"/>
                </a:solidFill>
              </a:rPr>
              <a:t>大</a:t>
            </a:r>
            <a:r>
              <a:rPr lang="ja-JP" altLang="en-US" sz="4000" dirty="0" smtClean="0">
                <a:solidFill>
                  <a:schemeClr val="tx1"/>
                </a:solidFill>
              </a:rPr>
              <a:t>学で学ぶべきことについて大学総長のことば</a:t>
            </a:r>
            <a:endParaRPr lang="en-US" sz="4000" dirty="0">
              <a:solidFill>
                <a:schemeClr val="tx1"/>
              </a:solidFill>
            </a:endParaRPr>
          </a:p>
        </p:txBody>
      </p:sp>
      <p:sp>
        <p:nvSpPr>
          <p:cNvPr id="3" name="Content Placeholder 2"/>
          <p:cNvSpPr>
            <a:spLocks noGrp="1"/>
          </p:cNvSpPr>
          <p:nvPr>
            <p:ph idx="1"/>
          </p:nvPr>
        </p:nvSpPr>
        <p:spPr>
          <a:xfrm>
            <a:off x="838200" y="1947553"/>
            <a:ext cx="10515600" cy="4442756"/>
          </a:xfrm>
        </p:spPr>
        <p:txBody>
          <a:bodyPr>
            <a:normAutofit fontScale="92500" lnSpcReduction="20000"/>
          </a:bodyPr>
          <a:lstStyle/>
          <a:p>
            <a:pPr marL="0" indent="0">
              <a:lnSpc>
                <a:spcPct val="110000"/>
              </a:lnSpc>
              <a:buNone/>
            </a:pPr>
            <a:r>
              <a:rPr lang="ja-JP" altLang="en-US" dirty="0"/>
              <a:t>「基本的なスキルは</a:t>
            </a:r>
            <a:r>
              <a:rPr lang="ja-JP" altLang="en-US" dirty="0" smtClean="0"/>
              <a:t>、ものごとの解</a:t>
            </a:r>
            <a:r>
              <a:rPr lang="ja-JP" altLang="en-US" dirty="0"/>
              <a:t>釈と探求に必要となる分析力です。つまり、どのように質問をするのかを知っていることです。」</a:t>
            </a:r>
          </a:p>
          <a:p>
            <a:pPr marL="0" indent="0">
              <a:buNone/>
            </a:pPr>
            <a:endParaRPr lang="ja-JP" altLang="en-US" dirty="0"/>
          </a:p>
          <a:p>
            <a:pPr marL="0" indent="0" algn="r">
              <a:buNone/>
            </a:pPr>
            <a:r>
              <a:rPr lang="en-US" dirty="0"/>
              <a:t>	</a:t>
            </a:r>
            <a:r>
              <a:rPr lang="en-US" sz="2400" dirty="0" smtClean="0"/>
              <a:t>- </a:t>
            </a:r>
            <a:r>
              <a:rPr lang="en-US" sz="2400" dirty="0"/>
              <a:t>Leon Botstein, President of Bard College</a:t>
            </a:r>
            <a:endParaRPr lang="en-US" dirty="0"/>
          </a:p>
          <a:p>
            <a:pPr marL="0" indent="0">
              <a:buNone/>
            </a:pPr>
            <a:endParaRPr lang="en-US" dirty="0" smtClean="0"/>
          </a:p>
          <a:p>
            <a:pPr marL="0" indent="0">
              <a:lnSpc>
                <a:spcPct val="110000"/>
              </a:lnSpc>
              <a:buNone/>
            </a:pPr>
            <a:r>
              <a:rPr lang="ja-JP" altLang="en-US" dirty="0"/>
              <a:t>「</a:t>
            </a:r>
            <a:r>
              <a:rPr lang="en-US" altLang="ja-JP" dirty="0"/>
              <a:t>…</a:t>
            </a:r>
            <a:r>
              <a:rPr lang="ja-JP" altLang="en-US" dirty="0"/>
              <a:t>私たちが学生のためにしてあげられ</a:t>
            </a:r>
            <a:r>
              <a:rPr lang="ja-JP" altLang="en-US" dirty="0" smtClean="0"/>
              <a:t>るなかで最もよきこ</a:t>
            </a:r>
            <a:r>
              <a:rPr lang="ja-JP" altLang="en-US" dirty="0"/>
              <a:t>とは、ふさわしい問いが立てられるようにすることです。」 </a:t>
            </a:r>
          </a:p>
          <a:p>
            <a:pPr marL="0" indent="0">
              <a:buNone/>
            </a:pPr>
            <a:r>
              <a:rPr lang="en-US" dirty="0" smtClean="0"/>
              <a:t> </a:t>
            </a:r>
          </a:p>
          <a:p>
            <a:pPr marL="0" indent="0" algn="r">
              <a:buNone/>
            </a:pPr>
            <a:r>
              <a:rPr lang="en-US" sz="2400" dirty="0" smtClean="0"/>
              <a:t>	- </a:t>
            </a:r>
            <a:r>
              <a:rPr lang="en-US" sz="2400" dirty="0"/>
              <a:t>Nancy Cantor, </a:t>
            </a:r>
            <a:r>
              <a:rPr lang="en-US" sz="2400" dirty="0" smtClean="0"/>
              <a:t>Former Chancellor </a:t>
            </a:r>
            <a:r>
              <a:rPr lang="en-US" sz="2400" dirty="0"/>
              <a:t>of University of </a:t>
            </a:r>
            <a:r>
              <a:rPr lang="en-US" sz="2400" dirty="0" smtClean="0"/>
              <a:t>Illinois</a:t>
            </a:r>
          </a:p>
          <a:p>
            <a:pPr marL="0" indent="0" algn="r">
              <a:buNone/>
            </a:pPr>
            <a:r>
              <a:rPr lang="en-US" sz="3600" dirty="0"/>
              <a:t>						</a:t>
            </a:r>
            <a:endParaRPr lang="en-US" sz="1600" dirty="0"/>
          </a:p>
        </p:txBody>
      </p:sp>
      <p:sp>
        <p:nvSpPr>
          <p:cNvPr id="4" name="テキスト ボックス 3"/>
          <p:cNvSpPr txBox="1"/>
          <p:nvPr/>
        </p:nvSpPr>
        <p:spPr>
          <a:xfrm>
            <a:off x="8228314" y="6221032"/>
            <a:ext cx="3940374" cy="338554"/>
          </a:xfrm>
          <a:prstGeom prst="rect">
            <a:avLst/>
          </a:prstGeom>
          <a:noFill/>
        </p:spPr>
        <p:txBody>
          <a:bodyPr wrap="none" rtlCol="0">
            <a:spAutoFit/>
          </a:bodyPr>
          <a:lstStyle/>
          <a:p>
            <a:r>
              <a:rPr lang="en-US" sz="1600" i="1" dirty="0">
                <a:solidFill>
                  <a:srgbClr val="000000"/>
                </a:solidFill>
                <a:latin typeface="Meiryo" panose="020B0604030504040204" pitchFamily="34" charset="-128"/>
              </a:rPr>
              <a:t>The New York Times</a:t>
            </a:r>
            <a:r>
              <a:rPr lang="en-US" sz="1600" dirty="0">
                <a:solidFill>
                  <a:srgbClr val="000000"/>
                </a:solidFill>
                <a:latin typeface="Meiryo" panose="020B0604030504040204" pitchFamily="34" charset="-128"/>
              </a:rPr>
              <a:t>, August 4, 2002</a:t>
            </a:r>
            <a:endParaRPr lang="en-US" dirty="0">
              <a:latin typeface="Meiryo" panose="020B0604030504040204" pitchFamily="34" charset="-128"/>
            </a:endParaRPr>
          </a:p>
        </p:txBody>
      </p:sp>
    </p:spTree>
    <p:extLst>
      <p:ext uri="{BB962C8B-B14F-4D97-AF65-F5344CB8AC3E}">
        <p14:creationId xmlns:p14="http://schemas.microsoft.com/office/powerpoint/2010/main" val="53563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74335"/>
            <a:ext cx="10515600" cy="1325563"/>
          </a:xfrm>
        </p:spPr>
        <p:txBody>
          <a:bodyPr>
            <a:normAutofit/>
          </a:bodyPr>
          <a:lstStyle/>
          <a:p>
            <a:r>
              <a:rPr lang="ja-JP" altLang="en-US" sz="3600" dirty="0" smtClean="0">
                <a:solidFill>
                  <a:schemeClr val="tx1"/>
                </a:solidFill>
              </a:rPr>
              <a:t>しかし、大学で問いの立て方を学んだと思う卒業生は、たったの</a:t>
            </a:r>
            <a:r>
              <a:rPr lang="en-US" altLang="en-US" sz="3600" dirty="0" smtClean="0">
                <a:solidFill>
                  <a:schemeClr val="tx1"/>
                </a:solidFill>
              </a:rPr>
              <a:t>27%</a:t>
            </a:r>
            <a:endParaRPr lang="en-US" sz="3600" dirty="0">
              <a:solidFill>
                <a:schemeClr val="tx1"/>
              </a:solidFill>
            </a:endParaRPr>
          </a:p>
        </p:txBody>
      </p:sp>
      <p:sp>
        <p:nvSpPr>
          <p:cNvPr id="5" name="Content Placeholder 4"/>
          <p:cNvSpPr>
            <a:spLocks noGrp="1"/>
          </p:cNvSpPr>
          <p:nvPr>
            <p:ph idx="1"/>
          </p:nvPr>
        </p:nvSpPr>
        <p:spPr>
          <a:xfrm>
            <a:off x="5153743" y="6120338"/>
            <a:ext cx="6553348" cy="284700"/>
          </a:xfrm>
        </p:spPr>
        <p:txBody>
          <a:bodyPr>
            <a:noAutofit/>
          </a:bodyPr>
          <a:lstStyle/>
          <a:p>
            <a:pPr marL="0" indent="0" algn="r">
              <a:buNone/>
            </a:pPr>
            <a:r>
              <a:rPr lang="en-US" sz="1400" dirty="0"/>
              <a:t>Alison Head, Project Information Literacy at University of Washington, </a:t>
            </a:r>
            <a:r>
              <a:rPr lang="en-US" sz="1400" dirty="0" smtClean="0"/>
              <a:t>2016</a:t>
            </a:r>
            <a:endParaRPr lang="en-US" sz="1400" dirty="0"/>
          </a:p>
        </p:txBody>
      </p:sp>
      <p:pic>
        <p:nvPicPr>
          <p:cNvPr id="7" name="Picture Placeholder 6"/>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3274" r="3274"/>
          <a:stretch>
            <a:fillRect/>
          </a:stretch>
        </p:blipFill>
        <p:spPr>
          <a:xfrm>
            <a:off x="2303462" y="1798099"/>
            <a:ext cx="7585075" cy="4179888"/>
          </a:xfrm>
        </p:spPr>
      </p:pic>
      <p:cxnSp>
        <p:nvCxnSpPr>
          <p:cNvPr id="8" name="Straight Connector 7"/>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617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9"/>
          <p:cNvSpPr txBox="1">
            <a:spLocks noChangeArrowheads="1"/>
          </p:cNvSpPr>
          <p:nvPr/>
        </p:nvSpPr>
        <p:spPr bwMode="auto">
          <a:xfrm>
            <a:off x="9384769" y="6262032"/>
            <a:ext cx="25631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DIN Next Rounded LT Pro" panose="020F0503020203050203" pitchFamily="34" charset="0"/>
                <a:ea typeface="Meiryo" panose="020B0604030504040204" pitchFamily="34" charset="-128"/>
                <a:cs typeface="+mn-cs"/>
              </a:rPr>
              <a:t>Dillon, 1988, p. 199</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899" y="1617775"/>
            <a:ext cx="8456601" cy="4403193"/>
          </a:xfrm>
          <a:prstGeom prst="rect">
            <a:avLst/>
          </a:prstGeom>
        </p:spPr>
      </p:pic>
      <p:sp>
        <p:nvSpPr>
          <p:cNvPr id="5" name="Title 4"/>
          <p:cNvSpPr>
            <a:spLocks noGrp="1"/>
          </p:cNvSpPr>
          <p:nvPr>
            <p:ph type="title"/>
          </p:nvPr>
        </p:nvSpPr>
        <p:spPr/>
        <p:txBody>
          <a:bodyPr>
            <a:noAutofit/>
          </a:bodyPr>
          <a:lstStyle/>
          <a:p>
            <a:r>
              <a:rPr lang="ja-JP" altLang="en-US" sz="4400" dirty="0"/>
              <a:t>中高</a:t>
            </a:r>
            <a:r>
              <a:rPr lang="ja-JP" altLang="en-US" sz="4400" dirty="0" smtClean="0"/>
              <a:t>生の</a:t>
            </a:r>
            <a:r>
              <a:rPr lang="en-US" altLang="ja-JP" sz="4400" dirty="0" smtClean="0"/>
              <a:t>Question</a:t>
            </a:r>
            <a:endParaRPr lang="en-US" sz="4400" dirty="0"/>
          </a:p>
        </p:txBody>
      </p:sp>
    </p:spTree>
    <p:extLst>
      <p:ext uri="{BB962C8B-B14F-4D97-AF65-F5344CB8AC3E}">
        <p14:creationId xmlns:p14="http://schemas.microsoft.com/office/powerpoint/2010/main" val="389473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838200" y="176415"/>
            <a:ext cx="10515600" cy="1325563"/>
          </a:xfrm>
        </p:spPr>
        <p:txBody>
          <a:bodyPr>
            <a:noAutofit/>
          </a:bodyPr>
          <a:lstStyle/>
          <a:p>
            <a:r>
              <a:rPr lang="en-US" altLang="en-US" dirty="0">
                <a:solidFill>
                  <a:schemeClr val="tx1"/>
                </a:solidFill>
              </a:rPr>
              <a:t>We Are Not Alone </a:t>
            </a:r>
          </a:p>
        </p:txBody>
      </p:sp>
      <p:sp>
        <p:nvSpPr>
          <p:cNvPr id="3" name="Content Placeholder 2"/>
          <p:cNvSpPr>
            <a:spLocks noGrp="1"/>
          </p:cNvSpPr>
          <p:nvPr>
            <p:ph idx="1"/>
          </p:nvPr>
        </p:nvSpPr>
        <p:spPr>
          <a:xfrm>
            <a:off x="838199" y="1118469"/>
            <a:ext cx="11020237" cy="883919"/>
          </a:xfrm>
          <a:noFill/>
        </p:spPr>
        <p:txBody>
          <a:bodyPr>
            <a:noAutofit/>
          </a:bodyPr>
          <a:lstStyle/>
          <a:p>
            <a:pPr marL="0" indent="0">
              <a:buNone/>
            </a:pPr>
            <a:r>
              <a:rPr lang="en-US" altLang="en-US" sz="3200" dirty="0" smtClean="0"/>
              <a:t>Educators in 1 million classrooms all </a:t>
            </a:r>
            <a:r>
              <a:rPr lang="en-US" altLang="en-US" sz="3200" dirty="0"/>
              <a:t>over the world  </a:t>
            </a:r>
          </a:p>
        </p:txBody>
      </p:sp>
      <p:pic>
        <p:nvPicPr>
          <p:cNvPr id="91140" name="Picture 6" descr="41LhkEaVA5L.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63196" y="2069661"/>
            <a:ext cx="3356038" cy="4205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4789" y="2135672"/>
            <a:ext cx="2147552" cy="3161146"/>
          </a:xfrm>
          <a:prstGeom prst="rect">
            <a:avLst/>
          </a:prstGeom>
        </p:spPr>
      </p:pic>
      <p:pic>
        <p:nvPicPr>
          <p:cNvPr id="6" name="図 5"/>
          <p:cNvPicPr>
            <a:picLocks noChangeAspect="1"/>
          </p:cNvPicPr>
          <p:nvPr/>
        </p:nvPicPr>
        <p:blipFill>
          <a:blip r:embed="rId4"/>
          <a:stretch>
            <a:fillRect/>
          </a:stretch>
        </p:blipFill>
        <p:spPr>
          <a:xfrm>
            <a:off x="8377896" y="2135672"/>
            <a:ext cx="1886465" cy="2679638"/>
          </a:xfrm>
          <a:prstGeom prst="rect">
            <a:avLst/>
          </a:prstGeom>
        </p:spPr>
      </p:pic>
    </p:spTree>
    <p:extLst>
      <p:ext uri="{BB962C8B-B14F-4D97-AF65-F5344CB8AC3E}">
        <p14:creationId xmlns:p14="http://schemas.microsoft.com/office/powerpoint/2010/main" val="2808200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041635" y="195253"/>
            <a:ext cx="7958822" cy="6342464"/>
          </a:xfrm>
        </p:spPr>
      </p:pic>
      <p:sp>
        <p:nvSpPr>
          <p:cNvPr id="5" name="テキスト ボックス 4"/>
          <p:cNvSpPr txBox="1"/>
          <p:nvPr/>
        </p:nvSpPr>
        <p:spPr>
          <a:xfrm>
            <a:off x="6747624" y="6537717"/>
            <a:ext cx="5791778" cy="307777"/>
          </a:xfrm>
          <a:prstGeom prst="rect">
            <a:avLst/>
          </a:prstGeom>
          <a:noFill/>
        </p:spPr>
        <p:txBody>
          <a:bodyPr wrap="none" rtlCol="0">
            <a:spAutoFit/>
          </a:bodyPr>
          <a:lstStyle/>
          <a:p>
            <a:r>
              <a:rPr lang="en-US" sz="1400" dirty="0">
                <a:latin typeface="Meiryo" panose="020B0604030504040204" pitchFamily="34" charset="-128"/>
              </a:rPr>
              <a:t>http://www.nits.go.jp/jisedai/achievement/jirei/pictogram.html</a:t>
            </a:r>
          </a:p>
        </p:txBody>
      </p:sp>
      <p:sp>
        <p:nvSpPr>
          <p:cNvPr id="6" name="楕円 5"/>
          <p:cNvSpPr/>
          <p:nvPr/>
        </p:nvSpPr>
        <p:spPr>
          <a:xfrm>
            <a:off x="7117557" y="692944"/>
            <a:ext cx="2366623" cy="784792"/>
          </a:xfrm>
          <a:prstGeom prst="ellipse">
            <a:avLst/>
          </a:prstGeom>
          <a:solidFill>
            <a:schemeClr val="bg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eiryo" panose="020B0604030504040204" pitchFamily="34" charset="-128"/>
            </a:endParaRPr>
          </a:p>
        </p:txBody>
      </p:sp>
    </p:spTree>
    <p:extLst>
      <p:ext uri="{BB962C8B-B14F-4D97-AF65-F5344CB8AC3E}">
        <p14:creationId xmlns:p14="http://schemas.microsoft.com/office/powerpoint/2010/main" val="428509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50" y="2460980"/>
            <a:ext cx="10515600" cy="1325563"/>
          </a:xfrm>
        </p:spPr>
        <p:txBody>
          <a:bodyPr>
            <a:normAutofit fontScale="90000"/>
          </a:bodyPr>
          <a:lstStyle/>
          <a:p>
            <a:r>
              <a:rPr lang="ja-JP" altLang="en-US" sz="4900" dirty="0" smtClean="0">
                <a:solidFill>
                  <a:schemeClr val="tx1"/>
                </a:solidFill>
              </a:rPr>
              <a:t>子どもたちが自ら問いを立てるようになったらどうなるのでしょう？</a:t>
            </a:r>
            <a:endParaRPr lang="en-US" dirty="0"/>
          </a:p>
        </p:txBody>
      </p:sp>
      <p:cxnSp>
        <p:nvCxnSpPr>
          <p:cNvPr id="6" name="Straight Connector 5"/>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298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789709" y="272861"/>
            <a:ext cx="10515600" cy="1325563"/>
          </a:xfrm>
        </p:spPr>
        <p:txBody>
          <a:bodyPr>
            <a:normAutofit/>
          </a:bodyPr>
          <a:lstStyle/>
          <a:p>
            <a:r>
              <a:rPr lang="ja-JP" altLang="en-US" dirty="0" smtClean="0">
                <a:solidFill>
                  <a:schemeClr val="tx1"/>
                </a:solidFill>
              </a:rPr>
              <a:t>問いの効果に関する研究</a:t>
            </a:r>
            <a:endParaRPr lang="en-US" altLang="en-US" dirty="0">
              <a:solidFill>
                <a:schemeClr val="tx1"/>
              </a:solidFill>
            </a:endParaRPr>
          </a:p>
        </p:txBody>
      </p:sp>
      <p:sp>
        <p:nvSpPr>
          <p:cNvPr id="97283" name="Content Placeholder 2"/>
          <p:cNvSpPr>
            <a:spLocks noGrp="1"/>
          </p:cNvSpPr>
          <p:nvPr>
            <p:ph idx="1"/>
          </p:nvPr>
        </p:nvSpPr>
        <p:spPr/>
        <p:txBody>
          <a:bodyPr>
            <a:normAutofit/>
          </a:bodyPr>
          <a:lstStyle/>
          <a:p>
            <a:pPr marL="0" lvl="0" indent="0">
              <a:spcBef>
                <a:spcPts val="0"/>
              </a:spcBef>
              <a:buClr>
                <a:schemeClr val="accent1"/>
              </a:buClr>
              <a:buSzPct val="25000"/>
              <a:buNone/>
            </a:pPr>
            <a:r>
              <a:rPr lang="ja-JP" altLang="en-US" sz="4000" dirty="0">
                <a:solidFill>
                  <a:schemeClr val="dk1"/>
                </a:solidFill>
                <a:latin typeface="Meiryo" panose="020B0604030504040204" pitchFamily="34" charset="-128"/>
                <a:ea typeface="Meiryo" panose="020B0604030504040204" pitchFamily="34" charset="-128"/>
              </a:rPr>
              <a:t>問い</a:t>
            </a:r>
            <a:r>
              <a:rPr lang="en-US" sz="4000" dirty="0" err="1">
                <a:solidFill>
                  <a:schemeClr val="dk1"/>
                </a:solidFill>
                <a:latin typeface="Meiryo" panose="020B0604030504040204" pitchFamily="34" charset="-128"/>
                <a:ea typeface="Meiryo" panose="020B0604030504040204" pitchFamily="34" charset="-128"/>
              </a:rPr>
              <a:t>を投げかけること</a:t>
            </a:r>
            <a:endParaRPr lang="en-US" sz="4000" dirty="0">
              <a:solidFill>
                <a:schemeClr val="dk1"/>
              </a:solidFill>
              <a:latin typeface="Meiryo" panose="020B0604030504040204" pitchFamily="34" charset="-128"/>
              <a:ea typeface="Meiryo" panose="020B0604030504040204" pitchFamily="34" charset="-128"/>
              <a:sym typeface="Rockwell"/>
            </a:endParaRPr>
          </a:p>
          <a:p>
            <a:pPr marL="0" lvl="0" indent="0">
              <a:spcBef>
                <a:spcPts val="2000"/>
              </a:spcBef>
              <a:buClr>
                <a:schemeClr val="accent1"/>
              </a:buClr>
              <a:buSzPct val="75000"/>
              <a:buFont typeface="Noto Sans Symbols"/>
              <a:buChar char="■"/>
            </a:pPr>
            <a:r>
              <a:rPr lang="en-US" sz="3600" dirty="0">
                <a:solidFill>
                  <a:schemeClr val="dk1"/>
                </a:solidFill>
                <a:latin typeface="Meiryo" panose="020B0604030504040204" pitchFamily="34" charset="-128"/>
                <a:ea typeface="Meiryo" panose="020B0604030504040204" pitchFamily="34" charset="-128"/>
              </a:rPr>
              <a:t> </a:t>
            </a:r>
            <a:r>
              <a:rPr lang="en-US" sz="3600" dirty="0" err="1">
                <a:solidFill>
                  <a:schemeClr val="dk1"/>
                </a:solidFill>
                <a:latin typeface="Meiryo" panose="020B0604030504040204" pitchFamily="34" charset="-128"/>
                <a:ea typeface="Meiryo" panose="020B0604030504040204" pitchFamily="34" charset="-128"/>
              </a:rPr>
              <a:t>生徒が自ら</a:t>
            </a:r>
            <a:r>
              <a:rPr lang="ja-JP" altLang="en-US" sz="3600" dirty="0">
                <a:solidFill>
                  <a:schemeClr val="dk1"/>
                </a:solidFill>
                <a:latin typeface="Meiryo" panose="020B0604030504040204" pitchFamily="34" charset="-128"/>
                <a:ea typeface="Meiryo" panose="020B0604030504040204" pitchFamily="34" charset="-128"/>
              </a:rPr>
              <a:t>問いをたて</a:t>
            </a:r>
            <a:r>
              <a:rPr lang="en-US" sz="3600" dirty="0" err="1">
                <a:solidFill>
                  <a:schemeClr val="dk1"/>
                </a:solidFill>
                <a:latin typeface="Meiryo" panose="020B0604030504040204" pitchFamily="34" charset="-128"/>
                <a:ea typeface="Meiryo" panose="020B0604030504040204" pitchFamily="34" charset="-128"/>
              </a:rPr>
              <a:t>ることは最も効果的なメタ認知ストラテジーの一つ</a:t>
            </a:r>
            <a:endParaRPr lang="en-US" sz="3600" dirty="0">
              <a:solidFill>
                <a:schemeClr val="dk1"/>
              </a:solidFill>
              <a:latin typeface="Meiryo" panose="020B0604030504040204" pitchFamily="34" charset="-128"/>
              <a:ea typeface="Meiryo" panose="020B0604030504040204" pitchFamily="34" charset="-128"/>
            </a:endParaRPr>
          </a:p>
          <a:p>
            <a:pPr marL="0" lvl="0" indent="0">
              <a:spcBef>
                <a:spcPts val="2000"/>
              </a:spcBef>
              <a:buClr>
                <a:schemeClr val="accent1"/>
              </a:buClr>
              <a:buSzPct val="75000"/>
              <a:buFont typeface="Noto Sans Symbols"/>
              <a:buChar char="■"/>
            </a:pPr>
            <a:r>
              <a:rPr lang="en-US" sz="3600" dirty="0">
                <a:solidFill>
                  <a:schemeClr val="dk1"/>
                </a:solidFill>
                <a:latin typeface="Meiryo" panose="020B0604030504040204" pitchFamily="34" charset="-128"/>
                <a:ea typeface="Meiryo" panose="020B0604030504040204" pitchFamily="34" charset="-128"/>
              </a:rPr>
              <a:t> </a:t>
            </a:r>
            <a:r>
              <a:rPr lang="en-US" sz="3600" dirty="0" err="1">
                <a:solidFill>
                  <a:schemeClr val="dk1"/>
                </a:solidFill>
                <a:latin typeface="Meiryo" panose="020B0604030504040204" pitchFamily="34" charset="-128"/>
                <a:ea typeface="Meiryo" panose="020B0604030504040204" pitchFamily="34" charset="-128"/>
              </a:rPr>
              <a:t>授業前に自分で</a:t>
            </a:r>
            <a:r>
              <a:rPr lang="ja-JP" altLang="en-US" sz="3600" dirty="0">
                <a:solidFill>
                  <a:schemeClr val="dk1"/>
                </a:solidFill>
                <a:latin typeface="Meiryo" panose="020B0604030504040204" pitchFamily="34" charset="-128"/>
                <a:ea typeface="Meiryo" panose="020B0604030504040204" pitchFamily="34" charset="-128"/>
              </a:rPr>
              <a:t>問い</a:t>
            </a:r>
            <a:r>
              <a:rPr lang="en-US" sz="3600" dirty="0">
                <a:solidFill>
                  <a:schemeClr val="dk1"/>
                </a:solidFill>
                <a:latin typeface="Meiryo" panose="020B0604030504040204" pitchFamily="34" charset="-128"/>
                <a:ea typeface="Meiryo" panose="020B0604030504040204" pitchFamily="34" charset="-128"/>
              </a:rPr>
              <a:t>を</a:t>
            </a:r>
            <a:r>
              <a:rPr lang="ja-JP" altLang="en-US" sz="3600" dirty="0">
                <a:solidFill>
                  <a:schemeClr val="dk1"/>
                </a:solidFill>
                <a:latin typeface="Meiryo" panose="020B0604030504040204" pitchFamily="34" charset="-128"/>
                <a:ea typeface="Meiryo" panose="020B0604030504040204" pitchFamily="34" charset="-128"/>
              </a:rPr>
              <a:t>たて</a:t>
            </a:r>
            <a:r>
              <a:rPr lang="en-US" sz="3600" dirty="0">
                <a:solidFill>
                  <a:schemeClr val="dk1"/>
                </a:solidFill>
                <a:latin typeface="Meiryo" panose="020B0604030504040204" pitchFamily="34" charset="-128"/>
                <a:ea typeface="Meiryo" panose="020B0604030504040204" pitchFamily="34" charset="-128"/>
              </a:rPr>
              <a:t>ることで生徒の学習到達度が50</a:t>
            </a:r>
            <a:r>
              <a:rPr lang="en-US" sz="3600" dirty="0" smtClean="0">
                <a:solidFill>
                  <a:schemeClr val="dk1"/>
                </a:solidFill>
                <a:latin typeface="Meiryo" panose="020B0604030504040204" pitchFamily="34" charset="-128"/>
                <a:ea typeface="Meiryo" panose="020B0604030504040204" pitchFamily="34" charset="-128"/>
              </a:rPr>
              <a:t>パーセント近く改善</a:t>
            </a:r>
          </a:p>
          <a:p>
            <a:pPr marL="0" lvl="0" indent="0">
              <a:spcBef>
                <a:spcPts val="2000"/>
              </a:spcBef>
              <a:buClr>
                <a:schemeClr val="accent1"/>
              </a:buClr>
              <a:buSzPct val="75000"/>
              <a:buFont typeface="Noto Sans Symbols"/>
              <a:buChar char="■"/>
            </a:pPr>
            <a:endParaRPr lang="en-US" altLang="en-US" sz="2400" i="1" dirty="0"/>
          </a:p>
          <a:p>
            <a:pPr marL="0" indent="0" algn="r">
              <a:spcBef>
                <a:spcPct val="0"/>
              </a:spcBef>
              <a:buNone/>
            </a:pPr>
            <a:r>
              <a:rPr lang="en-US" altLang="en-US" sz="3000" dirty="0"/>
              <a:t>John Hattie</a:t>
            </a:r>
          </a:p>
          <a:p>
            <a:pPr marL="0" indent="0">
              <a:buNone/>
            </a:pPr>
            <a:endParaRPr lang="en-US" altLang="en-US" sz="3200" dirty="0"/>
          </a:p>
        </p:txBody>
      </p:sp>
      <p:sp>
        <p:nvSpPr>
          <p:cNvPr id="2" name="テキスト ボックス 1"/>
          <p:cNvSpPr txBox="1"/>
          <p:nvPr/>
        </p:nvSpPr>
        <p:spPr>
          <a:xfrm>
            <a:off x="4378036" y="6250275"/>
            <a:ext cx="7619523" cy="738664"/>
          </a:xfrm>
          <a:prstGeom prst="rect">
            <a:avLst/>
          </a:prstGeom>
          <a:noFill/>
        </p:spPr>
        <p:txBody>
          <a:bodyPr wrap="square" rtlCol="0">
            <a:spAutoFit/>
          </a:bodyPr>
          <a:lstStyle/>
          <a:p>
            <a:pPr algn="r">
              <a:spcBef>
                <a:spcPct val="0"/>
              </a:spcBef>
            </a:pPr>
            <a:r>
              <a:rPr lang="en-US" altLang="en-US" sz="1400" i="1" dirty="0">
                <a:latin typeface="Meiryo" panose="020B0604030504040204" pitchFamily="34" charset="-128"/>
              </a:rPr>
              <a:t>Visible Learning: A Synthesis of Over 800 </a:t>
            </a:r>
            <a:r>
              <a:rPr lang="en-US" altLang="en-US" sz="1400" i="1" dirty="0" smtClean="0">
                <a:latin typeface="Meiryo" panose="020B0604030504040204" pitchFamily="34" charset="-128"/>
              </a:rPr>
              <a:t> meta-Analyses </a:t>
            </a:r>
            <a:r>
              <a:rPr lang="en-US" altLang="en-US" sz="1400" i="1" dirty="0">
                <a:latin typeface="Meiryo" panose="020B0604030504040204" pitchFamily="34" charset="-128"/>
              </a:rPr>
              <a:t>Relating to </a:t>
            </a:r>
            <a:r>
              <a:rPr lang="en-US" altLang="en-US" sz="1400" i="1" dirty="0" smtClean="0">
                <a:latin typeface="Meiryo" panose="020B0604030504040204" pitchFamily="34" charset="-128"/>
              </a:rPr>
              <a:t>Achievement, 2008, p 193 </a:t>
            </a:r>
          </a:p>
          <a:p>
            <a:pPr algn="r">
              <a:spcBef>
                <a:spcPct val="0"/>
              </a:spcBef>
            </a:pPr>
            <a:endParaRPr lang="en-US" altLang="en-US" sz="1400" i="1" dirty="0">
              <a:latin typeface="Meiryo" panose="020B0604030504040204" pitchFamily="34" charset="-128"/>
            </a:endParaRPr>
          </a:p>
        </p:txBody>
      </p:sp>
    </p:spTree>
    <p:extLst>
      <p:ext uri="{BB962C8B-B14F-4D97-AF65-F5344CB8AC3E}">
        <p14:creationId xmlns:p14="http://schemas.microsoft.com/office/powerpoint/2010/main" val="1479006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normAutofit/>
          </a:bodyPr>
          <a:lstStyle/>
          <a:p>
            <a:pPr eaLnBrk="1" hangingPunct="1"/>
            <a:r>
              <a:rPr lang="ja-JP" altLang="en-US" sz="4800" dirty="0">
                <a:solidFill>
                  <a:schemeClr val="tx1"/>
                </a:solidFill>
              </a:rPr>
              <a:t>生徒</a:t>
            </a:r>
            <a:r>
              <a:rPr lang="ja-JP" altLang="en-US" sz="4800" dirty="0" smtClean="0">
                <a:solidFill>
                  <a:schemeClr val="tx1"/>
                </a:solidFill>
              </a:rPr>
              <a:t>の振り返り</a:t>
            </a:r>
            <a:endParaRPr lang="en-US" sz="4800" dirty="0">
              <a:solidFill>
                <a:schemeClr val="tx1"/>
              </a:solidFill>
            </a:endParaRPr>
          </a:p>
        </p:txBody>
      </p:sp>
      <p:pic>
        <p:nvPicPr>
          <p:cNvPr id="7"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40983" y="1632914"/>
            <a:ext cx="7087310" cy="282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669186" y="4610010"/>
            <a:ext cx="8743950" cy="954107"/>
          </a:xfrm>
          <a:prstGeom prst="rect">
            <a:avLst/>
          </a:prstGeom>
          <a:noFill/>
        </p:spPr>
        <p:txBody>
          <a:bodyPr wrap="square" rtlCol="0">
            <a:spAutoFit/>
          </a:bodyPr>
          <a:lstStyle/>
          <a:p>
            <a:pPr defTabSz="457200">
              <a:defRPr/>
            </a:pPr>
            <a:r>
              <a:rPr lang="ja-JP" altLang="en-US" sz="2800" dirty="0" smtClean="0">
                <a:solidFill>
                  <a:srgbClr val="000000"/>
                </a:solidFill>
                <a:latin typeface="Meiryo" panose="020B0604030504040204" pitchFamily="34" charset="-128"/>
              </a:rPr>
              <a:t>「よい</a:t>
            </a:r>
            <a:r>
              <a:rPr lang="en-US" altLang="ja-JP" sz="2800" dirty="0" smtClean="0">
                <a:solidFill>
                  <a:srgbClr val="000000"/>
                </a:solidFill>
                <a:latin typeface="Meiryo" panose="020B0604030504040204" pitchFamily="34" charset="-128"/>
              </a:rPr>
              <a:t>Question</a:t>
            </a:r>
            <a:r>
              <a:rPr lang="ja-JP" altLang="en-US" sz="2800" dirty="0" smtClean="0">
                <a:solidFill>
                  <a:srgbClr val="000000"/>
                </a:solidFill>
                <a:latin typeface="Meiryo" panose="020B0604030504040204" pitchFamily="34" charset="-128"/>
              </a:rPr>
              <a:t>を出すこと、よい答えを探すことができて、自分は賢いと感じた」</a:t>
            </a:r>
            <a:endParaRPr lang="en-US" sz="2800" dirty="0">
              <a:solidFill>
                <a:srgbClr val="000000"/>
              </a:solidFill>
              <a:latin typeface="Meiryo" panose="020B0604030504040204" pitchFamily="34" charset="-128"/>
            </a:endParaRPr>
          </a:p>
        </p:txBody>
      </p:sp>
      <p:sp>
        <p:nvSpPr>
          <p:cNvPr id="4" name="TextBox 3"/>
          <p:cNvSpPr txBox="1"/>
          <p:nvPr/>
        </p:nvSpPr>
        <p:spPr>
          <a:xfrm>
            <a:off x="3897391" y="5423219"/>
            <a:ext cx="6254837" cy="400110"/>
          </a:xfrm>
          <a:prstGeom prst="rect">
            <a:avLst/>
          </a:prstGeom>
          <a:noFill/>
        </p:spPr>
        <p:txBody>
          <a:bodyPr wrap="square" rtlCol="0">
            <a:spAutoFit/>
          </a:bodyPr>
          <a:lstStyle/>
          <a:p>
            <a:pPr algn="r" defTabSz="457200">
              <a:defRPr/>
            </a:pPr>
            <a:r>
              <a:rPr lang="en-US" sz="2000" dirty="0" smtClean="0">
                <a:solidFill>
                  <a:prstClr val="black"/>
                </a:solidFill>
                <a:latin typeface="Meiryo" panose="020B0604030504040204" pitchFamily="34" charset="-128"/>
              </a:rPr>
              <a:t>- 9</a:t>
            </a:r>
            <a:r>
              <a:rPr lang="en-US" sz="2000" baseline="30000" dirty="0" smtClean="0">
                <a:solidFill>
                  <a:prstClr val="black"/>
                </a:solidFill>
                <a:latin typeface="Meiryo" panose="020B0604030504040204" pitchFamily="34" charset="-128"/>
              </a:rPr>
              <a:t>th</a:t>
            </a:r>
            <a:r>
              <a:rPr lang="en-US" sz="2000" dirty="0" smtClean="0">
                <a:solidFill>
                  <a:prstClr val="black"/>
                </a:solidFill>
                <a:latin typeface="Meiryo" panose="020B0604030504040204" pitchFamily="34" charset="-128"/>
              </a:rPr>
              <a:t> grade, </a:t>
            </a:r>
            <a:r>
              <a:rPr lang="en-US" altLang="ja-JP" sz="2000" dirty="0" smtClean="0">
                <a:solidFill>
                  <a:prstClr val="black"/>
                </a:solidFill>
                <a:latin typeface="Meiryo" panose="020B0604030504040204" pitchFamily="34" charset="-128"/>
              </a:rPr>
              <a:t>S</a:t>
            </a:r>
            <a:r>
              <a:rPr lang="en-US" sz="2000" dirty="0" smtClean="0">
                <a:solidFill>
                  <a:prstClr val="black"/>
                </a:solidFill>
                <a:latin typeface="Meiryo" panose="020B0604030504040204" pitchFamily="34" charset="-128"/>
              </a:rPr>
              <a:t>ummer school, Boston</a:t>
            </a:r>
            <a:endParaRPr lang="en-US" sz="2000" dirty="0">
              <a:solidFill>
                <a:prstClr val="black"/>
              </a:solidFill>
              <a:latin typeface="Meiryo" panose="020B0604030504040204" pitchFamily="34" charset="-128"/>
            </a:endParaRPr>
          </a:p>
        </p:txBody>
      </p:sp>
      <p:cxnSp>
        <p:nvCxnSpPr>
          <p:cNvPr id="8" name="Straight Connector 7"/>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62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EE34DB96-88D8-4928-8561-14A9386E8440}"/>
              </a:ext>
            </a:extLst>
          </p:cNvPr>
          <p:cNvSpPr>
            <a:spLocks noGrp="1"/>
          </p:cNvSpPr>
          <p:nvPr>
            <p:ph type="title"/>
          </p:nvPr>
        </p:nvSpPr>
        <p:spPr>
          <a:xfrm>
            <a:off x="708498" y="170573"/>
            <a:ext cx="10515600" cy="1325563"/>
          </a:xfrm>
        </p:spPr>
        <p:txBody>
          <a:bodyPr/>
          <a:lstStyle/>
          <a:p>
            <a:r>
              <a:rPr lang="ja-JP" altLang="en-US" dirty="0">
                <a:solidFill>
                  <a:schemeClr val="tx1"/>
                </a:solidFill>
              </a:rPr>
              <a:t>謝辞</a:t>
            </a:r>
            <a:r>
              <a:rPr lang="en-US" altLang="en-US" dirty="0" smtClean="0">
                <a:solidFill>
                  <a:schemeClr val="tx1"/>
                </a:solidFill>
              </a:rPr>
              <a:t> </a:t>
            </a:r>
            <a:endParaRPr lang="en-US" altLang="en-US" dirty="0">
              <a:solidFill>
                <a:schemeClr val="tx1"/>
              </a:solidFill>
            </a:endParaRPr>
          </a:p>
        </p:txBody>
      </p:sp>
      <p:sp>
        <p:nvSpPr>
          <p:cNvPr id="38914" name="Content Placeholder 2">
            <a:extLst>
              <a:ext uri="{FF2B5EF4-FFF2-40B4-BE49-F238E27FC236}">
                <a16:creationId xmlns:a16="http://schemas.microsoft.com/office/drawing/2014/main" id="{B948DA40-090F-497B-BF08-610A68CC3CAC}"/>
              </a:ext>
            </a:extLst>
          </p:cNvPr>
          <p:cNvSpPr>
            <a:spLocks noGrp="1"/>
          </p:cNvSpPr>
          <p:nvPr>
            <p:ph idx="1"/>
          </p:nvPr>
        </p:nvSpPr>
        <p:spPr/>
        <p:txBody>
          <a:bodyPr>
            <a:normAutofit/>
          </a:bodyPr>
          <a:lstStyle/>
          <a:p>
            <a:pPr marL="0" indent="0">
              <a:lnSpc>
                <a:spcPct val="110000"/>
              </a:lnSpc>
              <a:buNone/>
            </a:pPr>
            <a:r>
              <a:rPr lang="en-US" altLang="ja-JP" sz="2400" dirty="0" smtClean="0"/>
              <a:t>RQI</a:t>
            </a:r>
            <a:r>
              <a:rPr lang="ja-JP" altLang="en-US" sz="2400" dirty="0" smtClean="0"/>
              <a:t>は下記の方々にご支援いただいております。</a:t>
            </a:r>
            <a:endParaRPr lang="en-US" altLang="ja-JP" sz="2400" dirty="0" smtClean="0"/>
          </a:p>
          <a:p>
            <a:pPr marL="0" indent="0">
              <a:lnSpc>
                <a:spcPct val="110000"/>
              </a:lnSpc>
              <a:buNone/>
            </a:pPr>
            <a:endParaRPr lang="en-US" altLang="ja-JP" sz="2000" dirty="0" smtClean="0"/>
          </a:p>
          <a:p>
            <a:pPr lvl="2">
              <a:lnSpc>
                <a:spcPct val="110000"/>
              </a:lnSpc>
            </a:pPr>
            <a:r>
              <a:rPr lang="ja-JP" altLang="en-US" sz="3200" dirty="0"/>
              <a:t>ハミングバード財</a:t>
            </a:r>
            <a:r>
              <a:rPr lang="ja-JP" altLang="en-US" sz="3200" dirty="0" smtClean="0"/>
              <a:t>団</a:t>
            </a:r>
            <a:endParaRPr lang="en-US" altLang="ja-JP" sz="3200" dirty="0"/>
          </a:p>
          <a:p>
            <a:pPr lvl="2">
              <a:lnSpc>
                <a:spcPct val="110000"/>
              </a:lnSpc>
            </a:pPr>
            <a:r>
              <a:rPr lang="en-US" altLang="ja-JP" sz="3200" dirty="0" smtClean="0"/>
              <a:t>QFT</a:t>
            </a:r>
            <a:r>
              <a:rPr lang="ja-JP" altLang="en-US" sz="3200" dirty="0" smtClean="0"/>
              <a:t>をご利用の教育関係者の方々</a:t>
            </a:r>
            <a:endParaRPr lang="en-US" altLang="en-US" sz="3200" dirty="0"/>
          </a:p>
          <a:p>
            <a:pPr marL="0" indent="0">
              <a:lnSpc>
                <a:spcPct val="110000"/>
              </a:lnSpc>
              <a:buNone/>
            </a:pPr>
            <a:endParaRPr lang="en-US" altLang="en-US" sz="2400" dirty="0" smtClean="0"/>
          </a:p>
          <a:p>
            <a:pPr marL="0" indent="0">
              <a:lnSpc>
                <a:spcPct val="110000"/>
              </a:lnSpc>
              <a:buNone/>
            </a:pPr>
            <a:r>
              <a:rPr lang="ja-JP" altLang="en-US" sz="2400" dirty="0"/>
              <a:t>本日のセッショ</a:t>
            </a:r>
            <a:r>
              <a:rPr lang="ja-JP" altLang="en-US" sz="2400" dirty="0" smtClean="0"/>
              <a:t>ンのためにご尽力いただきました東京学芸大学准教授中村純子先生と学生の</a:t>
            </a:r>
            <a:r>
              <a:rPr lang="ja-JP" altLang="en-US" sz="2400" dirty="0"/>
              <a:t>皆様</a:t>
            </a:r>
            <a:r>
              <a:rPr lang="ja-JP" altLang="en-US" sz="2400" dirty="0" smtClean="0"/>
              <a:t>、事例発表にご協力いただく佐藤先生、椿山先生にも感謝申し上げます。</a:t>
            </a:r>
            <a:endParaRPr lang="en-US" altLang="en-US" sz="2400" dirty="0"/>
          </a:p>
        </p:txBody>
      </p:sp>
    </p:spTree>
    <p:extLst>
      <p:ext uri="{BB962C8B-B14F-4D97-AF65-F5344CB8AC3E}">
        <p14:creationId xmlns:p14="http://schemas.microsoft.com/office/powerpoint/2010/main" val="3898746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74915" y="4685366"/>
            <a:ext cx="11169142" cy="1381126"/>
          </a:xfrm>
        </p:spPr>
        <p:txBody>
          <a:bodyPr>
            <a:normAutofit/>
          </a:bodyPr>
          <a:lstStyle/>
          <a:p>
            <a:pPr fontAlgn="base"/>
            <a:r>
              <a:rPr lang="en-US" altLang="ja-JP" sz="4400" dirty="0">
                <a:solidFill>
                  <a:schemeClr val="tx2"/>
                </a:solidFill>
              </a:rPr>
              <a:t>T</a:t>
            </a:r>
            <a:r>
              <a:rPr lang="en-US" sz="4400" dirty="0" smtClean="0">
                <a:solidFill>
                  <a:schemeClr val="tx2"/>
                </a:solidFill>
              </a:rPr>
              <a:t>he </a:t>
            </a:r>
            <a:r>
              <a:rPr lang="en-US" sz="4400" dirty="0">
                <a:solidFill>
                  <a:schemeClr val="tx2"/>
                </a:solidFill>
              </a:rPr>
              <a:t>Question Formulation Technique (QFT</a:t>
            </a:r>
            <a:r>
              <a:rPr lang="en-US" sz="4400" dirty="0" smtClean="0">
                <a:solidFill>
                  <a:schemeClr val="tx2"/>
                </a:solidFill>
              </a:rPr>
              <a:t>)</a:t>
            </a:r>
            <a:r>
              <a:rPr lang="ja-JP" altLang="en-US" sz="4400" dirty="0" smtClean="0">
                <a:solidFill>
                  <a:schemeClr val="tx2"/>
                </a:solidFill>
              </a:rPr>
              <a:t>を体験す</a:t>
            </a:r>
            <a:r>
              <a:rPr lang="ja-JP" altLang="en-US" sz="4400" dirty="0">
                <a:solidFill>
                  <a:schemeClr val="tx2"/>
                </a:solidFill>
              </a:rPr>
              <a:t>る</a:t>
            </a:r>
            <a:endParaRPr lang="en-US" sz="4400" dirty="0">
              <a:solidFill>
                <a:schemeClr val="tx2"/>
              </a:solidFill>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799" y="467722"/>
            <a:ext cx="5818217" cy="3822932"/>
          </a:xfrm>
          <a:prstGeom prst="rect">
            <a:avLst/>
          </a:prstGeom>
        </p:spPr>
      </p:pic>
      <p:cxnSp>
        <p:nvCxnSpPr>
          <p:cNvPr id="4" name="Straight Connector 3"/>
          <p:cNvCxnSpPr/>
          <p:nvPr/>
        </p:nvCxnSpPr>
        <p:spPr>
          <a:xfrm>
            <a:off x="774915" y="6310497"/>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59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950" y="92752"/>
            <a:ext cx="11677728" cy="1325563"/>
          </a:xfrm>
        </p:spPr>
        <p:txBody>
          <a:bodyPr/>
          <a:lstStyle/>
          <a:p>
            <a:pPr lvl="0"/>
            <a:r>
              <a:rPr lang="en-US" altLang="en-US" sz="4000" dirty="0">
                <a:solidFill>
                  <a:schemeClr val="tx1"/>
                </a:solidFill>
              </a:rPr>
              <a:t>The Question Formulation Technique (QFT)</a:t>
            </a:r>
            <a:endParaRPr lang="en-US" dirty="0">
              <a:solidFill>
                <a:schemeClr val="tx1"/>
              </a:solidFill>
            </a:endParaRPr>
          </a:p>
        </p:txBody>
      </p:sp>
      <p:sp>
        <p:nvSpPr>
          <p:cNvPr id="3" name="Content Placeholder 2"/>
          <p:cNvSpPr>
            <a:spLocks noGrp="1"/>
          </p:cNvSpPr>
          <p:nvPr>
            <p:ph idx="1"/>
          </p:nvPr>
        </p:nvSpPr>
        <p:spPr>
          <a:xfrm>
            <a:off x="1166494" y="1880928"/>
            <a:ext cx="9578393" cy="4322254"/>
          </a:xfrm>
        </p:spPr>
        <p:txBody>
          <a:bodyPr>
            <a:normAutofit/>
          </a:bodyPr>
          <a:lstStyle/>
          <a:p>
            <a:pPr marL="228600" lvl="1" indent="0" eaLnBrk="0" fontAlgn="base" hangingPunct="0">
              <a:spcAft>
                <a:spcPts val="1800"/>
              </a:spcAft>
              <a:buClr>
                <a:srgbClr val="297FD5"/>
              </a:buClr>
              <a:buNone/>
            </a:pPr>
            <a:r>
              <a:rPr lang="en-US" altLang="ja-JP" sz="3600" b="1" dirty="0" smtClean="0"/>
              <a:t>QFT</a:t>
            </a:r>
            <a:r>
              <a:rPr lang="ja-JP" altLang="en-US" sz="3600" b="1" dirty="0" smtClean="0"/>
              <a:t>で学ぶこと</a:t>
            </a:r>
            <a:endParaRPr lang="en-US" altLang="ja-JP" sz="3600" b="1" dirty="0" smtClean="0"/>
          </a:p>
          <a:p>
            <a:pPr lvl="1" eaLnBrk="0" fontAlgn="base" hangingPunct="0">
              <a:spcAft>
                <a:spcPts val="1800"/>
              </a:spcAft>
              <a:buClr>
                <a:schemeClr val="tx2"/>
              </a:buClr>
              <a:buFont typeface="Wingdings" panose="05000000000000000000" pitchFamily="2" charset="2"/>
              <a:buChar char="§"/>
            </a:pPr>
            <a:r>
              <a:rPr lang="ja-JP" altLang="en-US" sz="3600" dirty="0" smtClean="0"/>
              <a:t>自</a:t>
            </a:r>
            <a:r>
              <a:rPr lang="ja-JP" altLang="en-US" sz="3600" dirty="0"/>
              <a:t>分たちの</a:t>
            </a:r>
            <a:r>
              <a:rPr lang="en-US" altLang="ja-JP" sz="3600" b="1" dirty="0"/>
              <a:t>Q</a:t>
            </a:r>
            <a:r>
              <a:rPr lang="ja-JP" altLang="en-US" sz="3600" b="1" dirty="0"/>
              <a:t>を出す</a:t>
            </a:r>
          </a:p>
          <a:p>
            <a:pPr lvl="1" eaLnBrk="0" fontAlgn="base" hangingPunct="0">
              <a:spcAft>
                <a:spcPts val="1800"/>
              </a:spcAft>
              <a:buClr>
                <a:schemeClr val="tx2"/>
              </a:buClr>
              <a:buFont typeface="Wingdings" panose="05000000000000000000" pitchFamily="2" charset="2"/>
              <a:buChar char="§"/>
            </a:pPr>
            <a:r>
              <a:rPr lang="en-US" altLang="ja-JP" sz="3600" b="1" dirty="0"/>
              <a:t>Q</a:t>
            </a:r>
            <a:r>
              <a:rPr lang="ja-JP" altLang="en-US" sz="3600" b="1" dirty="0"/>
              <a:t>を転換する </a:t>
            </a:r>
          </a:p>
          <a:p>
            <a:pPr lvl="1" eaLnBrk="0" fontAlgn="base" hangingPunct="0">
              <a:spcAft>
                <a:spcPts val="1800"/>
              </a:spcAft>
              <a:buClr>
                <a:schemeClr val="tx2"/>
              </a:buClr>
              <a:buFont typeface="Wingdings" panose="05000000000000000000" pitchFamily="2" charset="2"/>
              <a:buChar char="§"/>
            </a:pPr>
            <a:r>
              <a:rPr lang="en-US" altLang="ja-JP" sz="3600" b="1" dirty="0"/>
              <a:t>Q</a:t>
            </a:r>
            <a:r>
              <a:rPr lang="ja-JP" altLang="en-US" sz="3600" b="1" dirty="0"/>
              <a:t>をどのように使うか考える</a:t>
            </a:r>
          </a:p>
          <a:p>
            <a:pPr lvl="1" eaLnBrk="0" fontAlgn="base" hangingPunct="0">
              <a:spcAft>
                <a:spcPts val="1800"/>
              </a:spcAft>
              <a:buClr>
                <a:schemeClr val="tx2"/>
              </a:buClr>
              <a:buFont typeface="Wingdings" panose="05000000000000000000" pitchFamily="2" charset="2"/>
              <a:buChar char="§"/>
            </a:pPr>
            <a:r>
              <a:rPr lang="ja-JP" altLang="en-US" sz="3600" dirty="0"/>
              <a:t>何をどのように学んだか</a:t>
            </a:r>
            <a:r>
              <a:rPr lang="ja-JP" altLang="en-US" sz="3600" b="1" dirty="0" smtClean="0"/>
              <a:t>振</a:t>
            </a:r>
            <a:r>
              <a:rPr lang="ja-JP" altLang="en-US" sz="3600" b="1" dirty="0"/>
              <a:t>り</a:t>
            </a:r>
            <a:r>
              <a:rPr lang="ja-JP" altLang="en-US" sz="3600" b="1" dirty="0" smtClean="0"/>
              <a:t>返る</a:t>
            </a:r>
            <a:endParaRPr lang="en" sz="3200" dirty="0"/>
          </a:p>
          <a:p>
            <a:endParaRPr lang="en-US" sz="3200" dirty="0"/>
          </a:p>
        </p:txBody>
      </p:sp>
    </p:spTree>
    <p:extLst>
      <p:ext uri="{BB962C8B-B14F-4D97-AF65-F5344CB8AC3E}">
        <p14:creationId xmlns:p14="http://schemas.microsoft.com/office/powerpoint/2010/main" val="4131343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671946" y="394855"/>
            <a:ext cx="10515600" cy="961115"/>
          </a:xfrm>
        </p:spPr>
        <p:txBody>
          <a:bodyPr>
            <a:normAutofit/>
          </a:bodyPr>
          <a:lstStyle/>
          <a:p>
            <a:pPr eaLnBrk="1" hangingPunct="1"/>
            <a:r>
              <a:rPr lang="en-US" altLang="en-US" dirty="0" smtClean="0">
                <a:solidFill>
                  <a:schemeClr val="tx1"/>
                </a:solidFill>
              </a:rPr>
              <a:t>Question</a:t>
            </a:r>
            <a:r>
              <a:rPr lang="ja-JP" altLang="en-US" dirty="0" smtClean="0">
                <a:solidFill>
                  <a:schemeClr val="tx1"/>
                </a:solidFill>
              </a:rPr>
              <a:t>を出すときのルール</a:t>
            </a:r>
            <a:endParaRPr lang="en-US" altLang="en-US" dirty="0">
              <a:solidFill>
                <a:schemeClr val="tx1"/>
              </a:solidFill>
            </a:endParaRPr>
          </a:p>
        </p:txBody>
      </p:sp>
      <p:sp>
        <p:nvSpPr>
          <p:cNvPr id="5" name="Rounded Rectangle 11"/>
          <p:cNvSpPr>
            <a:spLocks noChangeArrowheads="1"/>
          </p:cNvSpPr>
          <p:nvPr/>
        </p:nvSpPr>
        <p:spPr bwMode="auto">
          <a:xfrm>
            <a:off x="1245476" y="1881873"/>
            <a:ext cx="10097814" cy="4253038"/>
          </a:xfrm>
          <a:prstGeom prst="roundRect">
            <a:avLst>
              <a:gd name="adj" fmla="val 16667"/>
            </a:avLst>
          </a:prstGeom>
          <a:solidFill>
            <a:schemeClr val="accent1">
              <a:lumMod val="20000"/>
              <a:lumOff val="80000"/>
            </a:schemeClr>
          </a:solidFill>
          <a:ln/>
          <a:extLst/>
        </p:spPr>
        <p:style>
          <a:lnRef idx="2">
            <a:schemeClr val="accent3">
              <a:shade val="50000"/>
            </a:schemeClr>
          </a:lnRef>
          <a:fillRef idx="1">
            <a:schemeClr val="accent3"/>
          </a:fillRef>
          <a:effectRef idx="0">
            <a:schemeClr val="accent3"/>
          </a:effectRef>
          <a:fontRef idx="minor">
            <a:schemeClr val="lt1"/>
          </a:fontRef>
        </p:style>
        <p:txBody>
          <a:bodyPr/>
          <a:lstStyle>
            <a:lvl1pPr marL="222250" indent="-222250">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fontAlgn="base">
              <a:spcBef>
                <a:spcPct val="0"/>
              </a:spcBef>
              <a:spcAft>
                <a:spcPts val="1800"/>
              </a:spcAft>
              <a:defRPr/>
            </a:pPr>
            <a:r>
              <a:rPr lang="en-US" altLang="en-US" sz="4000" dirty="0" smtClean="0">
                <a:latin typeface="Meiryo" panose="020B0604030504040204" pitchFamily="34" charset="-128"/>
                <a:ea typeface="Meiryo" panose="020B0604030504040204" pitchFamily="34" charset="-128"/>
              </a:rPr>
              <a:t>1. </a:t>
            </a:r>
            <a:r>
              <a:rPr lang="ja-JP" altLang="en-US" sz="4000" dirty="0" smtClean="0">
                <a:latin typeface="Meiryo" panose="020B0604030504040204" pitchFamily="34" charset="-128"/>
                <a:ea typeface="Meiryo" panose="020B0604030504040204" pitchFamily="34" charset="-128"/>
              </a:rPr>
              <a:t>で</a:t>
            </a:r>
            <a:r>
              <a:rPr lang="ja-JP" altLang="en-US" sz="4000" dirty="0">
                <a:latin typeface="Meiryo" panose="020B0604030504040204" pitchFamily="34" charset="-128"/>
                <a:ea typeface="Meiryo" panose="020B0604030504040204" pitchFamily="34" charset="-128"/>
              </a:rPr>
              <a:t>きるだけたくさんだす。</a:t>
            </a:r>
          </a:p>
          <a:p>
            <a:pPr fontAlgn="base">
              <a:spcBef>
                <a:spcPct val="0"/>
              </a:spcBef>
              <a:spcAft>
                <a:spcPts val="1800"/>
              </a:spcAft>
              <a:defRPr/>
            </a:pPr>
            <a:r>
              <a:rPr lang="en-US" altLang="ja-JP" sz="4000" dirty="0">
                <a:latin typeface="Meiryo" panose="020B0604030504040204" pitchFamily="34" charset="-128"/>
                <a:ea typeface="Meiryo" panose="020B0604030504040204" pitchFamily="34" charset="-128"/>
              </a:rPr>
              <a:t>2. </a:t>
            </a:r>
            <a:r>
              <a:rPr lang="ja-JP" altLang="en-US" sz="4000" dirty="0">
                <a:latin typeface="Meiryo" panose="020B0604030504040204" pitchFamily="34" charset="-128"/>
                <a:ea typeface="Meiryo" panose="020B0604030504040204" pitchFamily="34" charset="-128"/>
              </a:rPr>
              <a:t>話し合ったり、評価したり、答えたりしない。</a:t>
            </a:r>
          </a:p>
          <a:p>
            <a:pPr fontAlgn="base">
              <a:spcBef>
                <a:spcPct val="0"/>
              </a:spcBef>
              <a:spcAft>
                <a:spcPts val="1800"/>
              </a:spcAft>
              <a:defRPr/>
            </a:pPr>
            <a:r>
              <a:rPr lang="en-US" altLang="ja-JP" sz="4000" dirty="0">
                <a:latin typeface="Meiryo" panose="020B0604030504040204" pitchFamily="34" charset="-128"/>
                <a:ea typeface="Meiryo" panose="020B0604030504040204" pitchFamily="34" charset="-128"/>
              </a:rPr>
              <a:t>3. </a:t>
            </a:r>
            <a:r>
              <a:rPr lang="ja-JP" altLang="en-US" sz="4000" dirty="0">
                <a:latin typeface="Meiryo" panose="020B0604030504040204" pitchFamily="34" charset="-128"/>
                <a:ea typeface="Meiryo" panose="020B0604030504040204" pitchFamily="34" charset="-128"/>
              </a:rPr>
              <a:t>発言の通りに書き出す。</a:t>
            </a:r>
          </a:p>
          <a:p>
            <a:pPr fontAlgn="base">
              <a:spcBef>
                <a:spcPct val="0"/>
              </a:spcBef>
              <a:spcAft>
                <a:spcPts val="1800"/>
              </a:spcAft>
              <a:defRPr/>
            </a:pPr>
            <a:r>
              <a:rPr lang="en-US" altLang="ja-JP" sz="4000" dirty="0">
                <a:latin typeface="Meiryo" panose="020B0604030504040204" pitchFamily="34" charset="-128"/>
                <a:ea typeface="Meiryo" panose="020B0604030504040204" pitchFamily="34" charset="-128"/>
              </a:rPr>
              <a:t>4. </a:t>
            </a:r>
            <a:r>
              <a:rPr lang="ja-JP" altLang="en-US" sz="4000" dirty="0">
                <a:latin typeface="Meiryo" panose="020B0604030504040204" pitchFamily="34" charset="-128"/>
                <a:ea typeface="Meiryo" panose="020B0604030504040204" pitchFamily="34" charset="-128"/>
              </a:rPr>
              <a:t>意見や主張は疑問文に直す。</a:t>
            </a:r>
          </a:p>
          <a:p>
            <a:pPr algn="ctr" fontAlgn="base">
              <a:spcBef>
                <a:spcPct val="0"/>
              </a:spcBef>
              <a:spcAft>
                <a:spcPts val="1800"/>
              </a:spcAft>
              <a:defRPr/>
            </a:pPr>
            <a:endParaRPr lang="en-US" altLang="en-US" sz="3200" dirty="0">
              <a:solidFill>
                <a:prstClr val="white"/>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284670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747408" y="387927"/>
            <a:ext cx="10515600" cy="857500"/>
          </a:xfrm>
        </p:spPr>
        <p:txBody>
          <a:bodyPr/>
          <a:lstStyle/>
          <a:p>
            <a:pPr eaLnBrk="1" hangingPunct="1"/>
            <a:r>
              <a:rPr lang="en-US" altLang="en-US" dirty="0" smtClean="0">
                <a:solidFill>
                  <a:schemeClr val="tx1"/>
                </a:solidFill>
              </a:rPr>
              <a:t>Question</a:t>
            </a:r>
            <a:r>
              <a:rPr lang="ja-JP" altLang="en-US" dirty="0" smtClean="0">
                <a:solidFill>
                  <a:schemeClr val="tx1"/>
                </a:solidFill>
              </a:rPr>
              <a:t>を出す</a:t>
            </a:r>
            <a:endParaRPr lang="en-US" altLang="en-US" dirty="0">
              <a:solidFill>
                <a:schemeClr val="tx1"/>
              </a:solidFill>
            </a:endParaRPr>
          </a:p>
        </p:txBody>
      </p:sp>
      <p:sp>
        <p:nvSpPr>
          <p:cNvPr id="102403" name="Content Placeholder 2"/>
          <p:cNvSpPr>
            <a:spLocks noGrp="1"/>
          </p:cNvSpPr>
          <p:nvPr>
            <p:ph idx="1"/>
          </p:nvPr>
        </p:nvSpPr>
        <p:spPr>
          <a:xfrm>
            <a:off x="838200" y="1825625"/>
            <a:ext cx="10515600" cy="3746016"/>
          </a:xfrm>
        </p:spPr>
        <p:txBody>
          <a:bodyPr>
            <a:normAutofit fontScale="92500" lnSpcReduction="10000"/>
          </a:bodyPr>
          <a:lstStyle/>
          <a:p>
            <a:pPr marL="514350" indent="-514350">
              <a:buFont typeface="Wingdings" panose="05000000000000000000" pitchFamily="2" charset="2"/>
              <a:buAutoNum type="arabicPeriod"/>
            </a:pPr>
            <a:r>
              <a:rPr lang="en-US" altLang="ja-JP" sz="3900" dirty="0">
                <a:solidFill>
                  <a:srgbClr val="000000"/>
                </a:solidFill>
              </a:rPr>
              <a:t>Q</a:t>
            </a:r>
            <a:r>
              <a:rPr lang="ja-JP" altLang="en-US" sz="3900" dirty="0">
                <a:solidFill>
                  <a:srgbClr val="000000"/>
                </a:solidFill>
              </a:rPr>
              <a:t>をだす</a:t>
            </a:r>
          </a:p>
          <a:p>
            <a:pPr marL="514350" indent="-514350">
              <a:buFont typeface="Wingdings" panose="05000000000000000000" pitchFamily="2" charset="2"/>
              <a:buAutoNum type="arabicPeriod"/>
            </a:pPr>
            <a:r>
              <a:rPr lang="ja-JP" altLang="en-US" sz="3900" dirty="0">
                <a:solidFill>
                  <a:srgbClr val="000000"/>
                </a:solidFill>
              </a:rPr>
              <a:t>ルールに従う</a:t>
            </a:r>
          </a:p>
          <a:p>
            <a:pPr marL="971550" lvl="1" indent="-514350">
              <a:buFont typeface="Wingdings" panose="05000000000000000000" pitchFamily="2" charset="2"/>
              <a:buAutoNum type="arabicPeriod"/>
            </a:pPr>
            <a:r>
              <a:rPr lang="ja-JP" altLang="en-US" sz="3500" dirty="0">
                <a:solidFill>
                  <a:srgbClr val="000000"/>
                </a:solidFill>
              </a:rPr>
              <a:t>できるだけたくさん出す。</a:t>
            </a:r>
          </a:p>
          <a:p>
            <a:pPr marL="971550" lvl="1" indent="-514350">
              <a:buFont typeface="Wingdings" panose="05000000000000000000" pitchFamily="2" charset="2"/>
              <a:buAutoNum type="arabicPeriod"/>
            </a:pPr>
            <a:r>
              <a:rPr lang="ja-JP" altLang="en-US" sz="3500" dirty="0">
                <a:solidFill>
                  <a:srgbClr val="000000"/>
                </a:solidFill>
              </a:rPr>
              <a:t>話し合ったり、評価したり、答えたりしない。</a:t>
            </a:r>
          </a:p>
          <a:p>
            <a:pPr marL="971550" lvl="1" indent="-514350">
              <a:buFont typeface="Wingdings" panose="05000000000000000000" pitchFamily="2" charset="2"/>
              <a:buAutoNum type="arabicPeriod"/>
            </a:pPr>
            <a:r>
              <a:rPr lang="ja-JP" altLang="en-US" sz="3500" dirty="0">
                <a:solidFill>
                  <a:srgbClr val="000000"/>
                </a:solidFill>
              </a:rPr>
              <a:t>発言の通りに書き出す。</a:t>
            </a:r>
          </a:p>
          <a:p>
            <a:pPr marL="971550" lvl="1" indent="-514350">
              <a:buFont typeface="Wingdings" panose="05000000000000000000" pitchFamily="2" charset="2"/>
              <a:buAutoNum type="arabicPeriod"/>
            </a:pPr>
            <a:r>
              <a:rPr lang="ja-JP" altLang="en-US" sz="3500" dirty="0">
                <a:solidFill>
                  <a:srgbClr val="000000"/>
                </a:solidFill>
              </a:rPr>
              <a:t>意見や主張は疑問文に直す。</a:t>
            </a:r>
          </a:p>
          <a:p>
            <a:pPr marL="514350" indent="-514350">
              <a:buFont typeface="Wingdings" panose="05000000000000000000" pitchFamily="2" charset="2"/>
              <a:buAutoNum type="arabicPeriod"/>
            </a:pPr>
            <a:r>
              <a:rPr lang="ja-JP" altLang="en-US" sz="3900" dirty="0">
                <a:solidFill>
                  <a:srgbClr val="000000"/>
                </a:solidFill>
              </a:rPr>
              <a:t>番号をつける</a:t>
            </a:r>
          </a:p>
          <a:p>
            <a:pPr marL="514350" indent="-514350" algn="ctr">
              <a:buFont typeface="Wingdings" panose="05000000000000000000" pitchFamily="2" charset="2"/>
              <a:buAutoNum type="arabicPeriod"/>
            </a:pPr>
            <a:endParaRPr lang="en-US" altLang="en-US" dirty="0"/>
          </a:p>
        </p:txBody>
      </p:sp>
    </p:spTree>
    <p:extLst>
      <p:ext uri="{BB962C8B-B14F-4D97-AF65-F5344CB8AC3E}">
        <p14:creationId xmlns:p14="http://schemas.microsoft.com/office/powerpoint/2010/main" val="2191012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736503" y="222455"/>
            <a:ext cx="10515600" cy="1325563"/>
          </a:xfrm>
        </p:spPr>
        <p:txBody>
          <a:bodyPr>
            <a:normAutofit/>
          </a:bodyPr>
          <a:lstStyle/>
          <a:p>
            <a:pPr eaLnBrk="1" hangingPunct="1"/>
            <a:r>
              <a:rPr lang="en-US" altLang="en-US" dirty="0">
                <a:solidFill>
                  <a:schemeClr val="tx1"/>
                </a:solidFill>
              </a:rPr>
              <a:t>Question </a:t>
            </a:r>
            <a:r>
              <a:rPr lang="en-US" altLang="en-US" dirty="0" smtClean="0">
                <a:solidFill>
                  <a:schemeClr val="tx1"/>
                </a:solidFill>
              </a:rPr>
              <a:t>Focus (QFocus</a:t>
            </a:r>
            <a:r>
              <a:rPr lang="en-US" altLang="ja-JP" dirty="0" smtClean="0">
                <a:solidFill>
                  <a:schemeClr val="tx1"/>
                </a:solidFill>
              </a:rPr>
              <a:t>)</a:t>
            </a:r>
            <a:endParaRPr lang="en-US" altLang="en-US" dirty="0">
              <a:solidFill>
                <a:schemeClr val="tx1"/>
              </a:solidFill>
            </a:endParaRPr>
          </a:p>
        </p:txBody>
      </p:sp>
      <p:sp>
        <p:nvSpPr>
          <p:cNvPr id="104451" name="Content Placeholder 2"/>
          <p:cNvSpPr>
            <a:spLocks noGrp="1"/>
          </p:cNvSpPr>
          <p:nvPr>
            <p:ph idx="1"/>
          </p:nvPr>
        </p:nvSpPr>
        <p:spPr>
          <a:xfrm>
            <a:off x="993364" y="2301702"/>
            <a:ext cx="10515600" cy="1683870"/>
          </a:xfrm>
        </p:spPr>
        <p:txBody>
          <a:bodyPr>
            <a:noAutofit/>
          </a:bodyPr>
          <a:lstStyle/>
          <a:p>
            <a:pPr marL="0" indent="0">
              <a:spcBef>
                <a:spcPts val="0"/>
              </a:spcBef>
              <a:buNone/>
            </a:pPr>
            <a:r>
              <a:rPr lang="ja-JP" altLang="en-US" sz="5600" dirty="0">
                <a:solidFill>
                  <a:schemeClr val="accent1"/>
                </a:solidFill>
              </a:rPr>
              <a:t>自分</a:t>
            </a:r>
            <a:r>
              <a:rPr lang="ja-JP" altLang="en-US" sz="5600" dirty="0" smtClean="0">
                <a:solidFill>
                  <a:schemeClr val="accent1"/>
                </a:solidFill>
              </a:rPr>
              <a:t>の</a:t>
            </a:r>
            <a:r>
              <a:rPr lang="en-US" altLang="ja-JP" sz="5600" dirty="0" smtClean="0">
                <a:solidFill>
                  <a:schemeClr val="accent1"/>
                </a:solidFill>
              </a:rPr>
              <a:t>Question</a:t>
            </a:r>
            <a:r>
              <a:rPr lang="ja-JP" altLang="en-US" sz="5600" dirty="0" smtClean="0">
                <a:solidFill>
                  <a:schemeClr val="accent1"/>
                </a:solidFill>
              </a:rPr>
              <a:t>を出していない生徒がいる。</a:t>
            </a:r>
            <a:endParaRPr lang="en-US" altLang="en-US" sz="5600" dirty="0">
              <a:solidFill>
                <a:schemeClr val="accent1"/>
              </a:solidFill>
            </a:endParaRPr>
          </a:p>
        </p:txBody>
      </p:sp>
      <p:sp>
        <p:nvSpPr>
          <p:cNvPr id="4" name="TextBox 3"/>
          <p:cNvSpPr txBox="1"/>
          <p:nvPr/>
        </p:nvSpPr>
        <p:spPr>
          <a:xfrm>
            <a:off x="736503" y="5014585"/>
            <a:ext cx="11029323" cy="1354217"/>
          </a:xfrm>
          <a:prstGeom prst="rect">
            <a:avLst/>
          </a:prstGeom>
          <a:noFill/>
        </p:spPr>
        <p:txBody>
          <a:bodyPr wrap="square" rtlCol="0">
            <a:spAutoFit/>
          </a:bodyPr>
          <a:lstStyle/>
          <a:p>
            <a:pPr marL="342900" indent="-342900" defTabSz="457200">
              <a:spcBef>
                <a:spcPts val="600"/>
              </a:spcBef>
              <a:buFont typeface="Arial"/>
              <a:buChar char="•"/>
              <a:defRPr/>
            </a:pPr>
            <a:r>
              <a:rPr lang="ja-JP" altLang="en-US" sz="2400" dirty="0" smtClean="0">
                <a:solidFill>
                  <a:prstClr val="black"/>
                </a:solidFill>
                <a:latin typeface="Meiryo" panose="020B0604030504040204" pitchFamily="34" charset="-128"/>
                <a:sym typeface="Wingdings"/>
              </a:rPr>
              <a:t>上の文を模造紙の一番上に書きましょう。</a:t>
            </a:r>
            <a:r>
              <a:rPr lang="en-US" sz="2400" dirty="0" smtClean="0">
                <a:solidFill>
                  <a:prstClr val="black"/>
                </a:solidFill>
                <a:latin typeface="Meiryo" panose="020B0604030504040204" pitchFamily="34" charset="-128"/>
                <a:sym typeface="Wingdings"/>
              </a:rPr>
              <a:t> </a:t>
            </a:r>
          </a:p>
          <a:p>
            <a:pPr marL="342900" indent="-342900" defTabSz="457200">
              <a:spcBef>
                <a:spcPts val="600"/>
              </a:spcBef>
              <a:buFont typeface="Arial"/>
              <a:buChar char="•"/>
              <a:defRPr/>
            </a:pPr>
            <a:r>
              <a:rPr lang="ja-JP" altLang="en-US" sz="2400" dirty="0">
                <a:solidFill>
                  <a:prstClr val="black"/>
                </a:solidFill>
                <a:latin typeface="Meiryo" panose="020B0604030504040204" pitchFamily="34" charset="-128"/>
                <a:sym typeface="Wingdings"/>
              </a:rPr>
              <a:t>こ</a:t>
            </a:r>
            <a:r>
              <a:rPr lang="ja-JP" altLang="en-US" sz="2400" dirty="0" smtClean="0">
                <a:solidFill>
                  <a:prstClr val="black"/>
                </a:solidFill>
                <a:latin typeface="Meiryo" panose="020B0604030504040204" pitchFamily="34" charset="-128"/>
                <a:sym typeface="Wingdings"/>
              </a:rPr>
              <a:t>の文についてできるだけ多くの</a:t>
            </a:r>
            <a:r>
              <a:rPr lang="en-US" altLang="ja-JP" sz="2400" dirty="0" smtClean="0">
                <a:solidFill>
                  <a:prstClr val="black"/>
                </a:solidFill>
                <a:latin typeface="Meiryo" panose="020B0604030504040204" pitchFamily="34" charset="-128"/>
                <a:sym typeface="Wingdings"/>
              </a:rPr>
              <a:t>Question</a:t>
            </a:r>
            <a:r>
              <a:rPr lang="ja-JP" altLang="en-US" sz="2400" dirty="0" smtClean="0">
                <a:solidFill>
                  <a:prstClr val="black"/>
                </a:solidFill>
                <a:latin typeface="Meiryo" panose="020B0604030504040204" pitchFamily="34" charset="-128"/>
                <a:sym typeface="Wingdings"/>
              </a:rPr>
              <a:t>を出しましょう。</a:t>
            </a:r>
            <a:endParaRPr lang="en-US" altLang="ja-JP" sz="2400" dirty="0" smtClean="0">
              <a:solidFill>
                <a:prstClr val="black"/>
              </a:solidFill>
              <a:latin typeface="Meiryo" panose="020B0604030504040204" pitchFamily="34" charset="-128"/>
              <a:sym typeface="Wingdings"/>
            </a:endParaRPr>
          </a:p>
          <a:p>
            <a:pPr marL="342900" indent="-342900" defTabSz="457200">
              <a:spcBef>
                <a:spcPts val="600"/>
              </a:spcBef>
              <a:buFont typeface="Arial"/>
              <a:buChar char="•"/>
              <a:defRPr/>
            </a:pPr>
            <a:r>
              <a:rPr lang="en-US" altLang="ja-JP" sz="2400" dirty="0" smtClean="0">
                <a:solidFill>
                  <a:prstClr val="black"/>
                </a:solidFill>
                <a:latin typeface="Meiryo" panose="020B0604030504040204" pitchFamily="34" charset="-128"/>
                <a:sym typeface="Wingdings"/>
              </a:rPr>
              <a:t>4</a:t>
            </a:r>
            <a:r>
              <a:rPr lang="ja-JP" altLang="en-US" sz="2400" dirty="0" err="1" smtClean="0">
                <a:solidFill>
                  <a:prstClr val="black"/>
                </a:solidFill>
                <a:latin typeface="Meiryo" panose="020B0604030504040204" pitchFamily="34" charset="-128"/>
                <a:sym typeface="Wingdings"/>
              </a:rPr>
              <a:t>つの</a:t>
            </a:r>
            <a:r>
              <a:rPr lang="ja-JP" altLang="en-US" sz="2400" dirty="0" smtClean="0">
                <a:solidFill>
                  <a:prstClr val="black"/>
                </a:solidFill>
                <a:latin typeface="Meiryo" panose="020B0604030504040204" pitchFamily="34" charset="-128"/>
                <a:sym typeface="Wingdings"/>
              </a:rPr>
              <a:t>ルールと</a:t>
            </a:r>
            <a:r>
              <a:rPr lang="en-US" altLang="ja-JP" sz="2400" dirty="0" smtClean="0">
                <a:solidFill>
                  <a:prstClr val="black"/>
                </a:solidFill>
                <a:latin typeface="Meiryo" panose="020B0604030504040204" pitchFamily="34" charset="-128"/>
                <a:sym typeface="Wingdings"/>
              </a:rPr>
              <a:t>Question</a:t>
            </a:r>
            <a:r>
              <a:rPr lang="ja-JP" altLang="en-US" sz="2400" dirty="0" smtClean="0">
                <a:solidFill>
                  <a:prstClr val="black"/>
                </a:solidFill>
                <a:latin typeface="Meiryo" panose="020B0604030504040204" pitchFamily="34" charset="-128"/>
                <a:sym typeface="Wingdings"/>
              </a:rPr>
              <a:t>に番号を付けるのをわすれないようにしましょう。</a:t>
            </a:r>
            <a:endParaRPr lang="en-US" sz="2400" dirty="0">
              <a:solidFill>
                <a:prstClr val="black"/>
              </a:solidFill>
              <a:latin typeface="Meiryo" panose="020B0604030504040204" pitchFamily="34" charset="-128"/>
            </a:endParaRPr>
          </a:p>
        </p:txBody>
      </p:sp>
    </p:spTree>
    <p:extLst>
      <p:ext uri="{BB962C8B-B14F-4D97-AF65-F5344CB8AC3E}">
        <p14:creationId xmlns:p14="http://schemas.microsoft.com/office/powerpoint/2010/main" val="217508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706581" y="252080"/>
            <a:ext cx="10515600" cy="987903"/>
          </a:xfrm>
        </p:spPr>
        <p:txBody>
          <a:bodyPr>
            <a:normAutofit/>
          </a:bodyPr>
          <a:lstStyle/>
          <a:p>
            <a:pPr eaLnBrk="1" hangingPunct="1"/>
            <a:r>
              <a:rPr lang="ja-JP" altLang="en-US" dirty="0" smtClean="0">
                <a:solidFill>
                  <a:schemeClr val="tx1"/>
                </a:solidFill>
              </a:rPr>
              <a:t>分類する</a:t>
            </a:r>
            <a:r>
              <a:rPr lang="en-US" altLang="en-US" dirty="0" smtClean="0">
                <a:solidFill>
                  <a:schemeClr val="tx1"/>
                </a:solidFill>
              </a:rPr>
              <a:t>: Closed</a:t>
            </a:r>
            <a:r>
              <a:rPr lang="en-US" altLang="en-US" dirty="0">
                <a:solidFill>
                  <a:schemeClr val="tx1"/>
                </a:solidFill>
              </a:rPr>
              <a:t>/ Open</a:t>
            </a:r>
          </a:p>
        </p:txBody>
      </p:sp>
      <p:sp>
        <p:nvSpPr>
          <p:cNvPr id="46082" name="Content Placeholder 2"/>
          <p:cNvSpPr>
            <a:spLocks noGrp="1"/>
          </p:cNvSpPr>
          <p:nvPr>
            <p:ph idx="1"/>
          </p:nvPr>
        </p:nvSpPr>
        <p:spPr>
          <a:xfrm>
            <a:off x="838200" y="1825627"/>
            <a:ext cx="10515600" cy="4228332"/>
          </a:xfrm>
        </p:spPr>
        <p:txBody>
          <a:bodyPr>
            <a:normAutofit fontScale="77500" lnSpcReduction="20000"/>
          </a:bodyPr>
          <a:lstStyle/>
          <a:p>
            <a:pPr marL="0" indent="0">
              <a:buNone/>
            </a:pPr>
            <a:r>
              <a:rPr lang="ja-JP" altLang="en-US" sz="3500" u="sng" dirty="0" smtClean="0">
                <a:solidFill>
                  <a:srgbClr val="000000"/>
                </a:solidFill>
              </a:rPr>
              <a:t>定義</a:t>
            </a:r>
            <a:r>
              <a:rPr lang="en-US" altLang="en-US" sz="3500" dirty="0" smtClean="0">
                <a:solidFill>
                  <a:srgbClr val="000000"/>
                </a:solidFill>
              </a:rPr>
              <a:t>: </a:t>
            </a:r>
            <a:endParaRPr lang="en-US" altLang="en-US" sz="3500" b="1" dirty="0">
              <a:solidFill>
                <a:srgbClr val="000000"/>
              </a:solidFill>
            </a:endParaRPr>
          </a:p>
          <a:p>
            <a:pPr lvl="1" eaLnBrk="1" hangingPunct="1">
              <a:lnSpc>
                <a:spcPct val="120000"/>
              </a:lnSpc>
            </a:pPr>
            <a:r>
              <a:rPr lang="ja-JP" altLang="en-US" sz="3500" b="1" dirty="0" smtClean="0">
                <a:solidFill>
                  <a:srgbClr val="000000"/>
                </a:solidFill>
              </a:rPr>
              <a:t>クローズド・クエスチョン（</a:t>
            </a:r>
            <a:r>
              <a:rPr lang="en-US" altLang="en-US" sz="3500" b="1" dirty="0" smtClean="0">
                <a:solidFill>
                  <a:srgbClr val="000000"/>
                </a:solidFill>
              </a:rPr>
              <a:t>Closed-ended</a:t>
            </a:r>
            <a:r>
              <a:rPr lang="ja-JP" altLang="en-US" sz="3500" b="1" dirty="0" smtClean="0">
                <a:solidFill>
                  <a:srgbClr val="000000"/>
                </a:solidFill>
              </a:rPr>
              <a:t> </a:t>
            </a:r>
            <a:r>
              <a:rPr lang="en-US" altLang="ja-JP" sz="3500" b="1" dirty="0" smtClean="0">
                <a:solidFill>
                  <a:srgbClr val="000000"/>
                </a:solidFill>
              </a:rPr>
              <a:t>Question</a:t>
            </a:r>
            <a:r>
              <a:rPr lang="ja-JP" altLang="en-US" sz="3500" b="1" dirty="0" smtClean="0">
                <a:solidFill>
                  <a:srgbClr val="000000"/>
                </a:solidFill>
              </a:rPr>
              <a:t>）</a:t>
            </a:r>
            <a:r>
              <a:rPr lang="ja-JP" altLang="en-US" sz="3500" dirty="0" smtClean="0">
                <a:solidFill>
                  <a:srgbClr val="000000"/>
                </a:solidFill>
              </a:rPr>
              <a:t>は、「はい」か「いいえ」ないしは簡単な単語やフレーズで答えられます。</a:t>
            </a:r>
            <a:endParaRPr lang="en-US" altLang="en-US" sz="3500" dirty="0">
              <a:solidFill>
                <a:srgbClr val="000000"/>
              </a:solidFill>
            </a:endParaRPr>
          </a:p>
          <a:p>
            <a:pPr lvl="1">
              <a:lnSpc>
                <a:spcPct val="120000"/>
              </a:lnSpc>
              <a:spcBef>
                <a:spcPts val="1800"/>
              </a:spcBef>
            </a:pPr>
            <a:r>
              <a:rPr lang="ja-JP" altLang="en-US" sz="3500" b="1" dirty="0" smtClean="0">
                <a:solidFill>
                  <a:srgbClr val="000000"/>
                </a:solidFill>
              </a:rPr>
              <a:t>オープン・クエスチョン（</a:t>
            </a:r>
            <a:r>
              <a:rPr lang="en-US" altLang="en-US" sz="3500" b="1" dirty="0" smtClean="0">
                <a:solidFill>
                  <a:srgbClr val="000000"/>
                </a:solidFill>
              </a:rPr>
              <a:t>Open-ended</a:t>
            </a:r>
            <a:r>
              <a:rPr lang="ja-JP" altLang="en-US" sz="3500" b="1" dirty="0" smtClean="0">
                <a:solidFill>
                  <a:srgbClr val="000000"/>
                </a:solidFill>
              </a:rPr>
              <a:t> </a:t>
            </a:r>
            <a:r>
              <a:rPr lang="en-US" altLang="ja-JP" sz="3500" b="1" dirty="0" smtClean="0">
                <a:solidFill>
                  <a:srgbClr val="000000"/>
                </a:solidFill>
              </a:rPr>
              <a:t>question</a:t>
            </a:r>
            <a:r>
              <a:rPr lang="ja-JP" altLang="en-US" sz="3500" b="1" dirty="0" smtClean="0">
                <a:solidFill>
                  <a:srgbClr val="000000"/>
                </a:solidFill>
              </a:rPr>
              <a:t>）</a:t>
            </a:r>
            <a:r>
              <a:rPr lang="ja-JP" altLang="en-US" sz="3500" dirty="0" smtClean="0">
                <a:solidFill>
                  <a:srgbClr val="000000"/>
                </a:solidFill>
              </a:rPr>
              <a:t>は説明を必要とします。</a:t>
            </a:r>
            <a:r>
              <a:rPr lang="en-US" altLang="en-US" sz="3500" dirty="0" smtClean="0">
                <a:solidFill>
                  <a:srgbClr val="000000"/>
                </a:solidFill>
              </a:rPr>
              <a:t> </a:t>
            </a:r>
            <a:endParaRPr lang="en-US" altLang="en-US" sz="3500" dirty="0">
              <a:solidFill>
                <a:srgbClr val="000000"/>
              </a:solidFill>
            </a:endParaRPr>
          </a:p>
          <a:p>
            <a:pPr lvl="1">
              <a:lnSpc>
                <a:spcPct val="120000"/>
              </a:lnSpc>
              <a:spcBef>
                <a:spcPct val="0"/>
              </a:spcBef>
              <a:spcAft>
                <a:spcPts val="1800"/>
              </a:spcAft>
              <a:buNone/>
            </a:pPr>
            <a:r>
              <a:rPr lang="en-US" altLang="en-US" sz="3500" dirty="0">
                <a:solidFill>
                  <a:srgbClr val="000000"/>
                </a:solidFill>
              </a:rPr>
              <a:t>  </a:t>
            </a:r>
            <a:endParaRPr lang="en-US" altLang="en-US" sz="1000" dirty="0">
              <a:solidFill>
                <a:schemeClr val="accent1">
                  <a:lumMod val="75000"/>
                </a:schemeClr>
              </a:solidFill>
            </a:endParaRPr>
          </a:p>
          <a:p>
            <a:pPr>
              <a:lnSpc>
                <a:spcPct val="120000"/>
              </a:lnSpc>
              <a:spcBef>
                <a:spcPct val="0"/>
              </a:spcBef>
              <a:buFont typeface="Wingdings" panose="05000000000000000000" pitchFamily="2" charset="2"/>
              <a:buChar char="Ø"/>
            </a:pPr>
            <a:r>
              <a:rPr lang="ja-JP" altLang="en-US" sz="3500" dirty="0" smtClean="0">
                <a:solidFill>
                  <a:schemeClr val="accent1">
                    <a:lumMod val="75000"/>
                  </a:schemeClr>
                </a:solidFill>
              </a:rPr>
              <a:t>クローズド・クエスチョンには</a:t>
            </a:r>
            <a:r>
              <a:rPr lang="en-US" altLang="en-US" sz="3500" b="1" dirty="0" smtClean="0">
                <a:solidFill>
                  <a:schemeClr val="accent1">
                    <a:lumMod val="75000"/>
                  </a:schemeClr>
                </a:solidFill>
              </a:rPr>
              <a:t>“</a:t>
            </a:r>
            <a:r>
              <a:rPr lang="en-US" altLang="ja-JP" sz="3500" b="1" dirty="0" smtClean="0">
                <a:solidFill>
                  <a:schemeClr val="accent1">
                    <a:lumMod val="75000"/>
                  </a:schemeClr>
                </a:solidFill>
              </a:rPr>
              <a:t>C</a:t>
            </a:r>
            <a:r>
              <a:rPr lang="en-US" altLang="en-US" sz="3500" b="1" dirty="0" smtClean="0">
                <a:solidFill>
                  <a:schemeClr val="accent1">
                    <a:lumMod val="75000"/>
                  </a:schemeClr>
                </a:solidFill>
              </a:rPr>
              <a:t>”</a:t>
            </a:r>
            <a:r>
              <a:rPr lang="ja-JP" altLang="en-US" sz="3500" dirty="0" smtClean="0">
                <a:solidFill>
                  <a:schemeClr val="accent1">
                    <a:lumMod val="75000"/>
                  </a:schemeClr>
                </a:solidFill>
              </a:rPr>
              <a:t>を、オープン・クエスチョンには</a:t>
            </a:r>
            <a:r>
              <a:rPr lang="en-US" altLang="ja-JP" sz="3500" dirty="0" smtClean="0">
                <a:solidFill>
                  <a:schemeClr val="accent1">
                    <a:lumMod val="75000"/>
                  </a:schemeClr>
                </a:solidFill>
              </a:rPr>
              <a:t> </a:t>
            </a:r>
            <a:r>
              <a:rPr lang="en-US" altLang="en-US" sz="3500" b="1" dirty="0">
                <a:solidFill>
                  <a:schemeClr val="accent1">
                    <a:lumMod val="75000"/>
                  </a:schemeClr>
                </a:solidFill>
              </a:rPr>
              <a:t>“</a:t>
            </a:r>
            <a:r>
              <a:rPr lang="en-US" altLang="ja-JP" sz="3500" b="1" dirty="0" smtClean="0">
                <a:solidFill>
                  <a:schemeClr val="accent1">
                    <a:lumMod val="75000"/>
                  </a:schemeClr>
                </a:solidFill>
              </a:rPr>
              <a:t>O</a:t>
            </a:r>
            <a:r>
              <a:rPr lang="en-US" altLang="en-US" sz="3500" b="1" dirty="0" smtClean="0">
                <a:solidFill>
                  <a:schemeClr val="accent1">
                    <a:lumMod val="75000"/>
                  </a:schemeClr>
                </a:solidFill>
              </a:rPr>
              <a:t>”</a:t>
            </a:r>
            <a:r>
              <a:rPr lang="ja-JP" altLang="en-US" sz="3500" b="1" dirty="0">
                <a:solidFill>
                  <a:schemeClr val="accent1">
                    <a:lumMod val="75000"/>
                  </a:schemeClr>
                </a:solidFill>
              </a:rPr>
              <a:t> </a:t>
            </a:r>
            <a:r>
              <a:rPr lang="ja-JP" altLang="en-US" sz="3500" dirty="0" smtClean="0">
                <a:solidFill>
                  <a:schemeClr val="accent1">
                    <a:lumMod val="75000"/>
                  </a:schemeClr>
                </a:solidFill>
              </a:rPr>
              <a:t>を付けましょう。</a:t>
            </a:r>
            <a:endParaRPr lang="en-US" altLang="en-US" sz="3500" dirty="0">
              <a:solidFill>
                <a:schemeClr val="accent1">
                  <a:lumMod val="75000"/>
                </a:schemeClr>
              </a:solidFill>
            </a:endParaRPr>
          </a:p>
        </p:txBody>
      </p:sp>
    </p:spTree>
    <p:extLst>
      <p:ext uri="{BB962C8B-B14F-4D97-AF65-F5344CB8AC3E}">
        <p14:creationId xmlns:p14="http://schemas.microsoft.com/office/powerpoint/2010/main" val="1851606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2">
                                            <p:txEl>
                                              <p:pRg st="2" end="2"/>
                                            </p:txEl>
                                          </p:spTgt>
                                        </p:tgtEl>
                                        <p:attrNameLst>
                                          <p:attrName>style.visibility</p:attrName>
                                        </p:attrNameLst>
                                      </p:cBhvr>
                                      <p:to>
                                        <p:strVal val="visible"/>
                                      </p:to>
                                    </p:set>
                                    <p:animEffect transition="in" filter="fade">
                                      <p:cBhvr>
                                        <p:cTn id="10" dur="500"/>
                                        <p:tgtEl>
                                          <p:spTgt spid="4608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082">
                                            <p:txEl>
                                              <p:pRg st="3" end="3"/>
                                            </p:txEl>
                                          </p:spTgt>
                                        </p:tgtEl>
                                        <p:attrNameLst>
                                          <p:attrName>style.visibility</p:attrName>
                                        </p:attrNameLst>
                                      </p:cBhvr>
                                      <p:to>
                                        <p:strVal val="visible"/>
                                      </p:to>
                                    </p:set>
                                    <p:animEffect transition="in" filter="fade">
                                      <p:cBhvr>
                                        <p:cTn id="13" dur="500"/>
                                        <p:tgtEl>
                                          <p:spTgt spid="46082">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6082">
                                            <p:txEl>
                                              <p:pRg st="4" end="4"/>
                                            </p:txEl>
                                          </p:spTgt>
                                        </p:tgtEl>
                                        <p:attrNameLst>
                                          <p:attrName>style.visibility</p:attrName>
                                        </p:attrNameLst>
                                      </p:cBhvr>
                                      <p:to>
                                        <p:strVal val="visible"/>
                                      </p:to>
                                    </p:set>
                                    <p:animEffect transition="in" filter="fade">
                                      <p:cBhvr>
                                        <p:cTn id="18" dur="500"/>
                                        <p:tgtEl>
                                          <p:spTgt spid="460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727364" y="272862"/>
            <a:ext cx="10515600" cy="953266"/>
          </a:xfrm>
        </p:spPr>
        <p:txBody>
          <a:bodyPr>
            <a:normAutofit/>
          </a:bodyPr>
          <a:lstStyle/>
          <a:p>
            <a:pPr eaLnBrk="1" hangingPunct="1"/>
            <a:r>
              <a:rPr lang="ja-JP" altLang="en-US" dirty="0">
                <a:solidFill>
                  <a:schemeClr val="tx1"/>
                </a:solidFill>
              </a:rPr>
              <a:t>ディスカッション</a:t>
            </a:r>
            <a:endParaRPr lang="en-US" altLang="en-US" dirty="0">
              <a:solidFill>
                <a:schemeClr val="tx1"/>
              </a:solidFill>
            </a:endParaRPr>
          </a:p>
        </p:txBody>
      </p:sp>
      <p:graphicFrame>
        <p:nvGraphicFramePr>
          <p:cNvPr id="5" name="Content Placeholder 3"/>
          <p:cNvGraphicFramePr>
            <a:graphicFrameLocks noGrp="1"/>
          </p:cNvGraphicFramePr>
          <p:nvPr>
            <p:extLst>
              <p:ext uri="{D42A27DB-BD31-4B8C-83A1-F6EECF244321}">
                <p14:modId xmlns:p14="http://schemas.microsoft.com/office/powerpoint/2010/main" val="137336407"/>
              </p:ext>
            </p:extLst>
          </p:nvPr>
        </p:nvGraphicFramePr>
        <p:xfrm>
          <a:off x="2341124" y="1893651"/>
          <a:ext cx="7075802" cy="373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900258" y="3017868"/>
            <a:ext cx="3516668" cy="232166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Meiryo" panose="020B0604030504040204" pitchFamily="34" charset="-128"/>
            </a:endParaRPr>
          </a:p>
        </p:txBody>
      </p:sp>
    </p:spTree>
    <p:extLst>
      <p:ext uri="{BB962C8B-B14F-4D97-AF65-F5344CB8AC3E}">
        <p14:creationId xmlns:p14="http://schemas.microsoft.com/office/powerpoint/2010/main" val="188794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727364" y="272862"/>
            <a:ext cx="10515600" cy="953266"/>
          </a:xfrm>
        </p:spPr>
        <p:txBody>
          <a:bodyPr>
            <a:normAutofit/>
          </a:bodyPr>
          <a:lstStyle/>
          <a:p>
            <a:pPr eaLnBrk="1" hangingPunct="1"/>
            <a:r>
              <a:rPr lang="ja-JP" altLang="en-US" dirty="0" smtClean="0">
                <a:solidFill>
                  <a:schemeClr val="tx1"/>
                </a:solidFill>
              </a:rPr>
              <a:t>ディスカッション</a:t>
            </a:r>
            <a:endParaRPr lang="en-US" altLang="en-US" dirty="0">
              <a:solidFill>
                <a:schemeClr val="tx1"/>
              </a:solidFill>
            </a:endParaRPr>
          </a:p>
        </p:txBody>
      </p:sp>
      <p:graphicFrame>
        <p:nvGraphicFramePr>
          <p:cNvPr id="5" name="Content Placeholder 3"/>
          <p:cNvGraphicFramePr>
            <a:graphicFrameLocks noGrp="1"/>
          </p:cNvGraphicFramePr>
          <p:nvPr>
            <p:extLst>
              <p:ext uri="{D42A27DB-BD31-4B8C-83A1-F6EECF244321}">
                <p14:modId xmlns:p14="http://schemas.microsoft.com/office/powerpoint/2010/main" val="3159799177"/>
              </p:ext>
            </p:extLst>
          </p:nvPr>
        </p:nvGraphicFramePr>
        <p:xfrm>
          <a:off x="2341124" y="1893651"/>
          <a:ext cx="7075802" cy="373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900258" y="3017868"/>
            <a:ext cx="3516668" cy="232166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Meiryo" panose="020B0604030504040204" pitchFamily="34" charset="-128"/>
            </a:endParaRPr>
          </a:p>
        </p:txBody>
      </p:sp>
    </p:spTree>
    <p:extLst>
      <p:ext uri="{BB962C8B-B14F-4D97-AF65-F5344CB8AC3E}">
        <p14:creationId xmlns:p14="http://schemas.microsoft.com/office/powerpoint/2010/main" val="85489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ubtitle 2"/>
          <p:cNvSpPr txBox="1">
            <a:spLocks/>
          </p:cNvSpPr>
          <p:nvPr/>
        </p:nvSpPr>
        <p:spPr bwMode="auto">
          <a:xfrm>
            <a:off x="2386013" y="2402238"/>
            <a:ext cx="6400800" cy="1631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57200" fontAlgn="base">
              <a:spcBef>
                <a:spcPct val="20000"/>
              </a:spcBef>
              <a:spcAft>
                <a:spcPct val="0"/>
              </a:spcAft>
              <a:buFont typeface="Arial" panose="020B0604020202020204" pitchFamily="34" charset="0"/>
              <a:buChar char="•"/>
              <a:defRPr/>
            </a:pPr>
            <a:endParaRPr lang="en-US" altLang="en-US" sz="3200" b="1" dirty="0">
              <a:solidFill>
                <a:prstClr val="black"/>
              </a:solidFill>
              <a:latin typeface="Meiryo" panose="020B0604030504040204" pitchFamily="34" charset="-128"/>
              <a:ea typeface="Meiryo" panose="020B0604030504040204" pitchFamily="34" charset="-128"/>
            </a:endParaRPr>
          </a:p>
        </p:txBody>
      </p:sp>
      <p:sp>
        <p:nvSpPr>
          <p:cNvPr id="108547" name="Title 1"/>
          <p:cNvSpPr>
            <a:spLocks noGrp="1"/>
          </p:cNvSpPr>
          <p:nvPr>
            <p:ph type="title"/>
          </p:nvPr>
        </p:nvSpPr>
        <p:spPr>
          <a:xfrm>
            <a:off x="713509" y="441259"/>
            <a:ext cx="10515600" cy="757430"/>
          </a:xfrm>
        </p:spPr>
        <p:txBody>
          <a:bodyPr>
            <a:normAutofit/>
          </a:bodyPr>
          <a:lstStyle/>
          <a:p>
            <a:pPr eaLnBrk="1" hangingPunct="1"/>
            <a:r>
              <a:rPr lang="ja-JP" altLang="en-US" dirty="0" smtClean="0">
                <a:solidFill>
                  <a:schemeClr val="tx1"/>
                </a:solidFill>
              </a:rPr>
              <a:t>転換する</a:t>
            </a:r>
            <a:endParaRPr lang="en-US" altLang="en-US" dirty="0">
              <a:solidFill>
                <a:schemeClr val="tx1"/>
              </a:solidFill>
            </a:endParaRPr>
          </a:p>
        </p:txBody>
      </p:sp>
      <p:sp>
        <p:nvSpPr>
          <p:cNvPr id="4" name="Content Placeholder 3"/>
          <p:cNvSpPr>
            <a:spLocks noGrp="1"/>
          </p:cNvSpPr>
          <p:nvPr>
            <p:ph idx="1"/>
          </p:nvPr>
        </p:nvSpPr>
        <p:spPr>
          <a:xfrm>
            <a:off x="900193" y="1770997"/>
            <a:ext cx="10515600" cy="3845106"/>
          </a:xfrm>
        </p:spPr>
        <p:txBody>
          <a:bodyPr/>
          <a:lstStyle/>
          <a:p>
            <a:pPr>
              <a:spcBef>
                <a:spcPts val="400"/>
              </a:spcBef>
              <a:buFont typeface="Wingdings" panose="05000000000000000000" pitchFamily="2" charset="2"/>
              <a:buChar char="Ø"/>
            </a:pPr>
            <a:r>
              <a:rPr lang="ja-JP" altLang="en-US" b="1" dirty="0" smtClean="0"/>
              <a:t>クローズド・クエスチョン</a:t>
            </a:r>
            <a:r>
              <a:rPr lang="ja-JP" altLang="en-US" dirty="0" smtClean="0"/>
              <a:t>を一つ選んで</a:t>
            </a:r>
            <a:r>
              <a:rPr lang="ja-JP" altLang="en-US" b="1" dirty="0" smtClean="0"/>
              <a:t>オープン・クエスチョン</a:t>
            </a:r>
            <a:r>
              <a:rPr lang="ja-JP" altLang="en-US" dirty="0" smtClean="0"/>
              <a:t>に変えましょう</a:t>
            </a:r>
            <a:r>
              <a:rPr lang="ja-JP" altLang="en-US" dirty="0">
                <a:solidFill>
                  <a:srgbClr val="000000"/>
                </a:solidFill>
              </a:rPr>
              <a:t>。</a:t>
            </a:r>
            <a:endParaRPr lang="en-US" altLang="en-US" dirty="0">
              <a:solidFill>
                <a:srgbClr val="000000"/>
              </a:solidFill>
            </a:endParaRPr>
          </a:p>
          <a:p>
            <a:pPr>
              <a:spcBef>
                <a:spcPts val="400"/>
              </a:spcBef>
              <a:spcAft>
                <a:spcPts val="600"/>
              </a:spcAft>
              <a:buFont typeface="Wingdings" panose="05000000000000000000" pitchFamily="2" charset="2"/>
              <a:buChar char="Ø"/>
            </a:pPr>
            <a:endParaRPr lang="en-US" altLang="en-US" dirty="0" smtClean="0">
              <a:solidFill>
                <a:srgbClr val="000000"/>
              </a:solidFill>
            </a:endParaRPr>
          </a:p>
          <a:p>
            <a:pPr eaLnBrk="1" hangingPunct="1">
              <a:spcBef>
                <a:spcPts val="1600"/>
              </a:spcBef>
              <a:buFont typeface="Wingdings" panose="05000000000000000000" pitchFamily="2" charset="2"/>
              <a:buNone/>
            </a:pPr>
            <a:endParaRPr lang="en-US" altLang="en-US" dirty="0">
              <a:solidFill>
                <a:srgbClr val="000000"/>
              </a:solidFill>
            </a:endParaRPr>
          </a:p>
          <a:p>
            <a:pPr eaLnBrk="1" hangingPunct="1">
              <a:spcBef>
                <a:spcPts val="1200"/>
              </a:spcBef>
            </a:pPr>
            <a:endParaRPr lang="en-US" altLang="en-US" sz="800" dirty="0" smtClean="0">
              <a:solidFill>
                <a:srgbClr val="000000"/>
              </a:solidFill>
            </a:endParaRPr>
          </a:p>
          <a:p>
            <a:pPr>
              <a:spcBef>
                <a:spcPts val="1200"/>
              </a:spcBef>
              <a:buFont typeface="Wingdings" panose="05000000000000000000" pitchFamily="2" charset="2"/>
              <a:buChar char="Ø"/>
            </a:pPr>
            <a:r>
              <a:rPr lang="ja-JP" altLang="en-US" b="1" dirty="0"/>
              <a:t>オープン・クエスチョン</a:t>
            </a:r>
            <a:r>
              <a:rPr lang="ja-JP" altLang="en-US" dirty="0" smtClean="0"/>
              <a:t>を一つ選んで</a:t>
            </a:r>
            <a:r>
              <a:rPr lang="ja-JP" altLang="en-US" b="1" dirty="0"/>
              <a:t>クローズド・クエスチョン</a:t>
            </a:r>
            <a:r>
              <a:rPr lang="ja-JP" altLang="en-US" dirty="0" smtClean="0"/>
              <a:t>に変えましょう。</a:t>
            </a:r>
            <a:endParaRPr lang="en-US" altLang="en-US" dirty="0">
              <a:solidFill>
                <a:srgbClr val="000000"/>
              </a:solidFill>
            </a:endParaRPr>
          </a:p>
          <a:p>
            <a:pPr eaLnBrk="1" hangingPunct="1"/>
            <a:endParaRPr lang="en-US" altLang="en-US" dirty="0">
              <a:solidFill>
                <a:srgbClr val="000000"/>
              </a:solidFill>
            </a:endParaRPr>
          </a:p>
          <a:p>
            <a:pPr eaLnBrk="1" hangingPunct="1"/>
            <a:endParaRPr lang="en-US" altLang="en-US" dirty="0"/>
          </a:p>
        </p:txBody>
      </p:sp>
      <p:sp>
        <p:nvSpPr>
          <p:cNvPr id="3" name="TextBox 2"/>
          <p:cNvSpPr txBox="1"/>
          <p:nvPr/>
        </p:nvSpPr>
        <p:spPr>
          <a:xfrm>
            <a:off x="2500987" y="3027362"/>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en-US" altLang="en-US" sz="3600" dirty="0">
                <a:solidFill>
                  <a:srgbClr val="FFFFFF"/>
                </a:solidFill>
                <a:latin typeface="Meiryo" panose="020B0604030504040204" pitchFamily="34" charset="-128"/>
                <a:ea typeface="Meiryo" panose="020B0604030504040204" pitchFamily="34" charset="-128"/>
              </a:rPr>
              <a:t>Closed</a:t>
            </a:r>
          </a:p>
        </p:txBody>
      </p:sp>
      <p:cxnSp>
        <p:nvCxnSpPr>
          <p:cNvPr id="6" name="Straight Arrow Connector 5"/>
          <p:cNvCxnSpPr/>
          <p:nvPr/>
        </p:nvCxnSpPr>
        <p:spPr>
          <a:xfrm flipV="1">
            <a:off x="5334005" y="3341688"/>
            <a:ext cx="1939925" cy="1746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546975" y="3017838"/>
            <a:ext cx="1809750" cy="64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en-US" altLang="en-US" sz="3600" dirty="0">
                <a:solidFill>
                  <a:srgbClr val="FFFFFF"/>
                </a:solidFill>
                <a:latin typeface="Meiryo" panose="020B0604030504040204" pitchFamily="34" charset="-128"/>
                <a:ea typeface="Meiryo" panose="020B0604030504040204" pitchFamily="34" charset="-128"/>
              </a:rPr>
              <a:t>Open</a:t>
            </a:r>
          </a:p>
        </p:txBody>
      </p:sp>
      <p:sp>
        <p:nvSpPr>
          <p:cNvPr id="13" name="TextBox 12"/>
          <p:cNvSpPr txBox="1"/>
          <p:nvPr/>
        </p:nvSpPr>
        <p:spPr>
          <a:xfrm>
            <a:off x="7273930" y="5036022"/>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en-US" altLang="en-US" sz="3600" dirty="0">
                <a:solidFill>
                  <a:srgbClr val="FFFFFF"/>
                </a:solidFill>
                <a:latin typeface="Meiryo" panose="020B0604030504040204" pitchFamily="34" charset="-128"/>
                <a:ea typeface="Meiryo" panose="020B0604030504040204" pitchFamily="34" charset="-128"/>
              </a:rPr>
              <a:t>Closed</a:t>
            </a:r>
          </a:p>
        </p:txBody>
      </p:sp>
      <p:cxnSp>
        <p:nvCxnSpPr>
          <p:cNvPr id="14" name="Straight Arrow Connector 13"/>
          <p:cNvCxnSpPr/>
          <p:nvPr/>
        </p:nvCxnSpPr>
        <p:spPr>
          <a:xfrm flipV="1">
            <a:off x="4906192" y="5341615"/>
            <a:ext cx="1941513" cy="1746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24138" y="5036022"/>
            <a:ext cx="1809750"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en-US" altLang="en-US" sz="3600" dirty="0">
                <a:solidFill>
                  <a:srgbClr val="FFFFFF"/>
                </a:solidFill>
                <a:latin typeface="Meiryo" panose="020B0604030504040204" pitchFamily="34" charset="-128"/>
                <a:ea typeface="Meiryo" panose="020B0604030504040204" pitchFamily="34" charset="-128"/>
              </a:rPr>
              <a:t>Open</a:t>
            </a:r>
          </a:p>
        </p:txBody>
      </p:sp>
    </p:spTree>
    <p:extLst>
      <p:ext uri="{BB962C8B-B14F-4D97-AF65-F5344CB8AC3E}">
        <p14:creationId xmlns:p14="http://schemas.microsoft.com/office/powerpoint/2010/main" val="130406498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4" end="4"/>
                                            </p:txEl>
                                          </p:spTgt>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nodeType="afterGroup">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ja-JP" altLang="en-US" dirty="0" smtClean="0">
                <a:solidFill>
                  <a:schemeClr val="tx1"/>
                </a:solidFill>
              </a:rPr>
              <a:t>優先順位をつける</a:t>
            </a:r>
            <a:r>
              <a:rPr lang="en-US" altLang="en-US" sz="4000" dirty="0" smtClean="0">
                <a:solidFill>
                  <a:schemeClr val="tx1"/>
                </a:solidFill>
              </a:rPr>
              <a:t> </a:t>
            </a:r>
            <a:endParaRPr lang="en-US" altLang="en-US" sz="4000" dirty="0">
              <a:solidFill>
                <a:schemeClr val="tx1"/>
              </a:solidFill>
            </a:endParaRPr>
          </a:p>
        </p:txBody>
      </p:sp>
      <p:sp>
        <p:nvSpPr>
          <p:cNvPr id="3" name="Content Placeholder 2"/>
          <p:cNvSpPr>
            <a:spLocks noGrp="1"/>
          </p:cNvSpPr>
          <p:nvPr>
            <p:ph idx="1"/>
          </p:nvPr>
        </p:nvSpPr>
        <p:spPr>
          <a:xfrm>
            <a:off x="838200" y="1548533"/>
            <a:ext cx="10515600" cy="4540539"/>
          </a:xfrm>
        </p:spPr>
        <p:txBody>
          <a:bodyPr>
            <a:normAutofit/>
          </a:bodyPr>
          <a:lstStyle/>
          <a:p>
            <a:pPr marL="0" indent="0">
              <a:buNone/>
            </a:pPr>
            <a:r>
              <a:rPr lang="ja-JP" altLang="en-US" sz="3600" b="1" dirty="0" smtClean="0">
                <a:solidFill>
                  <a:srgbClr val="000000"/>
                </a:solidFill>
              </a:rPr>
              <a:t>リストを見直す</a:t>
            </a:r>
            <a:endParaRPr lang="en-US" altLang="ja-JP" sz="3600" b="1" dirty="0" smtClean="0">
              <a:solidFill>
                <a:srgbClr val="000000"/>
              </a:solidFill>
            </a:endParaRPr>
          </a:p>
          <a:p>
            <a:pPr marL="0" indent="0">
              <a:buNone/>
            </a:pPr>
            <a:endParaRPr lang="en-US" altLang="ja-JP" sz="600" dirty="0">
              <a:solidFill>
                <a:srgbClr val="000000"/>
              </a:solidFill>
            </a:endParaRPr>
          </a:p>
          <a:p>
            <a:pPr lvl="1" indent="-457200">
              <a:lnSpc>
                <a:spcPct val="100000"/>
              </a:lnSpc>
              <a:spcBef>
                <a:spcPts val="800"/>
              </a:spcBef>
              <a:buFont typeface="Wingdings" panose="05000000000000000000" pitchFamily="2" charset="2"/>
              <a:buChar char="Ø"/>
            </a:pPr>
            <a:r>
              <a:rPr lang="ja-JP" altLang="en-US" sz="2800" dirty="0">
                <a:solidFill>
                  <a:srgbClr val="000000"/>
                </a:solidFill>
              </a:rPr>
              <a:t>最も重要だと思うものを３つ選ぶ</a:t>
            </a:r>
            <a:endParaRPr lang="en-US" altLang="ja-JP" sz="2800" dirty="0">
              <a:solidFill>
                <a:srgbClr val="000000"/>
              </a:solidFill>
            </a:endParaRPr>
          </a:p>
          <a:p>
            <a:pPr lvl="1" indent="-457200">
              <a:spcBef>
                <a:spcPts val="800"/>
              </a:spcBef>
              <a:buFont typeface="Wingdings" panose="05000000000000000000" pitchFamily="2" charset="2"/>
              <a:buChar char="Ø"/>
            </a:pPr>
            <a:r>
              <a:rPr lang="ja-JP" altLang="en-US" sz="2800" dirty="0">
                <a:solidFill>
                  <a:srgbClr val="000000"/>
                </a:solidFill>
              </a:rPr>
              <a:t>優</a:t>
            </a:r>
            <a:r>
              <a:rPr lang="ja-JP" altLang="en-US" sz="2800" dirty="0" smtClean="0">
                <a:solidFill>
                  <a:srgbClr val="000000"/>
                </a:solidFill>
              </a:rPr>
              <a:t>先</a:t>
            </a:r>
            <a:r>
              <a:rPr lang="ja-JP" altLang="en-US" sz="2800" dirty="0">
                <a:solidFill>
                  <a:srgbClr val="000000"/>
                </a:solidFill>
              </a:rPr>
              <a:t>順位</a:t>
            </a:r>
            <a:r>
              <a:rPr lang="ja-JP" altLang="en-US" sz="2800" dirty="0" smtClean="0">
                <a:solidFill>
                  <a:srgbClr val="000000"/>
                </a:solidFill>
              </a:rPr>
              <a:t>をつけるときに</a:t>
            </a:r>
            <a:r>
              <a:rPr lang="en-US" altLang="ja-JP" sz="2800" dirty="0" err="1" smtClean="0">
                <a:solidFill>
                  <a:srgbClr val="000000"/>
                </a:solidFill>
              </a:rPr>
              <a:t>Qfocus</a:t>
            </a:r>
            <a:r>
              <a:rPr lang="ja-JP" altLang="en-US" sz="2800" dirty="0" smtClean="0">
                <a:solidFill>
                  <a:srgbClr val="000000"/>
                </a:solidFill>
              </a:rPr>
              <a:t>について考える。</a:t>
            </a:r>
            <a:r>
              <a:rPr lang="en-US" altLang="en-US" sz="2800" dirty="0" smtClean="0">
                <a:solidFill>
                  <a:srgbClr val="000000"/>
                </a:solidFill>
              </a:rPr>
              <a:t> </a:t>
            </a:r>
          </a:p>
          <a:p>
            <a:pPr marL="228600" lvl="1" indent="0">
              <a:spcBef>
                <a:spcPts val="800"/>
              </a:spcBef>
              <a:buNone/>
            </a:pPr>
            <a:r>
              <a:rPr lang="ja-JP" altLang="en-US" sz="2800" i="1" dirty="0" smtClean="0">
                <a:solidFill>
                  <a:schemeClr val="accent1">
                    <a:lumMod val="75000"/>
                  </a:schemeClr>
                </a:solidFill>
              </a:rPr>
              <a:t>    自</a:t>
            </a:r>
            <a:r>
              <a:rPr lang="ja-JP" altLang="en-US" sz="2800" i="1" dirty="0">
                <a:solidFill>
                  <a:schemeClr val="accent1">
                    <a:lumMod val="75000"/>
                  </a:schemeClr>
                </a:solidFill>
              </a:rPr>
              <a:t>分</a:t>
            </a:r>
            <a:r>
              <a:rPr lang="ja-JP" altLang="en-US" sz="2800" i="1" dirty="0" smtClean="0">
                <a:solidFill>
                  <a:schemeClr val="accent1">
                    <a:lumMod val="75000"/>
                  </a:schemeClr>
                </a:solidFill>
              </a:rPr>
              <a:t>の</a:t>
            </a:r>
            <a:r>
              <a:rPr lang="en-US" altLang="ja-JP" sz="2800" i="1" dirty="0" smtClean="0">
                <a:solidFill>
                  <a:schemeClr val="accent1">
                    <a:lumMod val="75000"/>
                  </a:schemeClr>
                </a:solidFill>
              </a:rPr>
              <a:t>Question</a:t>
            </a:r>
            <a:r>
              <a:rPr lang="ja-JP" altLang="en-US" sz="2800" i="1" dirty="0" smtClean="0">
                <a:solidFill>
                  <a:schemeClr val="accent1">
                    <a:lumMod val="75000"/>
                  </a:schemeClr>
                </a:solidFill>
              </a:rPr>
              <a:t>を出していない生徒がいる。</a:t>
            </a:r>
            <a:endParaRPr lang="en-US" altLang="en-US" sz="2800" i="1" dirty="0" smtClean="0">
              <a:solidFill>
                <a:schemeClr val="accent1">
                  <a:lumMod val="75000"/>
                </a:schemeClr>
              </a:solidFill>
            </a:endParaRPr>
          </a:p>
          <a:p>
            <a:pPr marL="228600" lvl="1" indent="0">
              <a:spcBef>
                <a:spcPts val="800"/>
              </a:spcBef>
              <a:buNone/>
            </a:pPr>
            <a:endParaRPr lang="en-US" altLang="en-US" sz="2800" i="1" dirty="0">
              <a:solidFill>
                <a:srgbClr val="000000"/>
              </a:solidFill>
            </a:endParaRPr>
          </a:p>
          <a:p>
            <a:pPr marL="0" indent="0">
              <a:spcBef>
                <a:spcPts val="1600"/>
              </a:spcBef>
              <a:buNone/>
            </a:pPr>
            <a:r>
              <a:rPr lang="ja-JP" altLang="en-US" sz="3600" b="1" dirty="0" smtClean="0">
                <a:solidFill>
                  <a:srgbClr val="000000"/>
                </a:solidFill>
              </a:rPr>
              <a:t>優先順位をつけたら</a:t>
            </a:r>
            <a:r>
              <a:rPr lang="en-US" altLang="en-US" sz="3600" b="1" dirty="0" smtClean="0">
                <a:solidFill>
                  <a:srgbClr val="000000"/>
                </a:solidFill>
              </a:rPr>
              <a:t>…</a:t>
            </a:r>
            <a:endParaRPr lang="en-US" altLang="en-US" sz="3600" b="1" dirty="0">
              <a:solidFill>
                <a:srgbClr val="000000"/>
              </a:solidFill>
            </a:endParaRPr>
          </a:p>
          <a:p>
            <a:pPr lvl="1">
              <a:spcAft>
                <a:spcPts val="600"/>
              </a:spcAft>
              <a:buFont typeface="Wingdings" panose="05000000000000000000" pitchFamily="2" charset="2"/>
              <a:buChar char="Ø"/>
            </a:pPr>
            <a:r>
              <a:rPr lang="ja-JP" altLang="en-US" sz="2800" dirty="0" smtClean="0"/>
              <a:t>なぜその３つを選んだのか</a:t>
            </a:r>
            <a:r>
              <a:rPr lang="en-US" altLang="en-US" sz="2800" dirty="0" smtClean="0"/>
              <a:t>?</a:t>
            </a:r>
            <a:endParaRPr lang="en-US" altLang="en-US" sz="2800" dirty="0"/>
          </a:p>
          <a:p>
            <a:pPr lvl="1">
              <a:spcAft>
                <a:spcPts val="1800"/>
              </a:spcAft>
              <a:buFont typeface="Wingdings" panose="05000000000000000000" pitchFamily="2" charset="2"/>
              <a:buChar char="Ø"/>
            </a:pPr>
            <a:r>
              <a:rPr lang="ja-JP" altLang="en-US" sz="2800" dirty="0" smtClean="0"/>
              <a:t>優先順位の高い</a:t>
            </a:r>
            <a:r>
              <a:rPr lang="en-US" altLang="ja-JP" sz="2800" dirty="0" smtClean="0"/>
              <a:t>Q</a:t>
            </a:r>
            <a:r>
              <a:rPr lang="ja-JP" altLang="en-US" sz="2800" dirty="0" smtClean="0"/>
              <a:t>はリストのどこにあるか？　</a:t>
            </a:r>
            <a:r>
              <a:rPr lang="ja-JP" altLang="en-US" sz="2000" dirty="0" smtClean="0"/>
              <a:t>を考えましょう。</a:t>
            </a:r>
            <a:endParaRPr lang="en-US" altLang="en-US" sz="2000" dirty="0"/>
          </a:p>
        </p:txBody>
      </p:sp>
    </p:spTree>
    <p:extLst>
      <p:ext uri="{BB962C8B-B14F-4D97-AF65-F5344CB8AC3E}">
        <p14:creationId xmlns:p14="http://schemas.microsoft.com/office/powerpoint/2010/main" val="308972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247" y="125178"/>
            <a:ext cx="10515600" cy="1325563"/>
          </a:xfrm>
        </p:spPr>
        <p:txBody>
          <a:bodyPr>
            <a:normAutofit/>
          </a:bodyPr>
          <a:lstStyle/>
          <a:p>
            <a:r>
              <a:rPr lang="en-US" sz="4800" b="0" dirty="0">
                <a:solidFill>
                  <a:schemeClr val="tx1"/>
                </a:solidFill>
                <a:ea typeface="Meiryo" panose="020B0604030504040204" pitchFamily="34" charset="-128"/>
              </a:rPr>
              <a:t>Who is in the </a:t>
            </a:r>
            <a:r>
              <a:rPr lang="en-US" sz="4800" b="0" dirty="0" smtClean="0">
                <a:solidFill>
                  <a:schemeClr val="tx1"/>
                </a:solidFill>
                <a:ea typeface="Meiryo" panose="020B0604030504040204" pitchFamily="34" charset="-128"/>
              </a:rPr>
              <a:t>room?</a:t>
            </a:r>
            <a:endParaRPr lang="en-US" sz="4800" b="0" dirty="0">
              <a:solidFill>
                <a:schemeClr val="tx1"/>
              </a:solidFill>
              <a:ea typeface="Meiryo" panose="020B0604030504040204" pitchFamily="34" charset="-128"/>
            </a:endParaRPr>
          </a:p>
        </p:txBody>
      </p:sp>
    </p:spTree>
    <p:extLst>
      <p:ext uri="{BB962C8B-B14F-4D97-AF65-F5344CB8AC3E}">
        <p14:creationId xmlns:p14="http://schemas.microsoft.com/office/powerpoint/2010/main" val="644704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641131" y="130325"/>
            <a:ext cx="10515600" cy="1325563"/>
          </a:xfrm>
        </p:spPr>
        <p:txBody>
          <a:bodyPr>
            <a:normAutofit/>
          </a:bodyPr>
          <a:lstStyle/>
          <a:p>
            <a:pPr eaLnBrk="1" hangingPunct="1"/>
            <a:r>
              <a:rPr lang="ja-JP" altLang="en-US" dirty="0" smtClean="0">
                <a:solidFill>
                  <a:schemeClr val="tx1"/>
                </a:solidFill>
              </a:rPr>
              <a:t>計画を立てる</a:t>
            </a:r>
            <a:endParaRPr lang="en-US" altLang="en-US" dirty="0">
              <a:solidFill>
                <a:schemeClr val="tx1"/>
              </a:solidFill>
            </a:endParaRPr>
          </a:p>
        </p:txBody>
      </p:sp>
      <p:sp>
        <p:nvSpPr>
          <p:cNvPr id="111619" name="Content Placeholder 2"/>
          <p:cNvSpPr>
            <a:spLocks noGrp="1"/>
          </p:cNvSpPr>
          <p:nvPr>
            <p:ph idx="1"/>
          </p:nvPr>
        </p:nvSpPr>
        <p:spPr>
          <a:xfrm>
            <a:off x="696311" y="1597025"/>
            <a:ext cx="10515600" cy="4351338"/>
          </a:xfrm>
        </p:spPr>
        <p:txBody>
          <a:bodyPr/>
          <a:lstStyle/>
          <a:p>
            <a:pPr marL="0" indent="0">
              <a:buNone/>
            </a:pPr>
            <a:r>
              <a:rPr lang="ja-JP" altLang="en-US" sz="3200" dirty="0" smtClean="0"/>
              <a:t>優先順位の高い</a:t>
            </a:r>
            <a:r>
              <a:rPr lang="en-US" altLang="ja-JP" sz="3200" dirty="0" smtClean="0"/>
              <a:t>Q</a:t>
            </a:r>
            <a:r>
              <a:rPr lang="ja-JP" altLang="en-US" sz="3200" dirty="0" smtClean="0"/>
              <a:t>をアクションプランへ</a:t>
            </a:r>
            <a:r>
              <a:rPr lang="mr-IN" altLang="en-US" sz="3200" dirty="0" smtClean="0"/>
              <a:t>…</a:t>
            </a:r>
            <a:endParaRPr lang="en-US" altLang="en-US" sz="3200" dirty="0"/>
          </a:p>
          <a:p>
            <a:pPr marL="0" indent="0">
              <a:spcBef>
                <a:spcPts val="1800"/>
              </a:spcBef>
              <a:buNone/>
            </a:pPr>
            <a:endParaRPr lang="en-US" altLang="en-US" sz="800" dirty="0" smtClean="0"/>
          </a:p>
          <a:p>
            <a:pPr marL="0" indent="0">
              <a:spcBef>
                <a:spcPts val="1800"/>
              </a:spcBef>
              <a:buNone/>
            </a:pPr>
            <a:r>
              <a:rPr lang="ja-JP" altLang="en-US" sz="3200" dirty="0" smtClean="0"/>
              <a:t>優先順位の高い</a:t>
            </a:r>
            <a:r>
              <a:rPr lang="en-US" altLang="ja-JP" sz="3200" dirty="0" smtClean="0"/>
              <a:t>Q</a:t>
            </a:r>
            <a:r>
              <a:rPr lang="ja-JP" altLang="en-US" sz="3200" dirty="0" smtClean="0"/>
              <a:t>に答えるために</a:t>
            </a:r>
            <a:endParaRPr lang="en-US" altLang="en-US" sz="3200" dirty="0" smtClean="0"/>
          </a:p>
          <a:p>
            <a:pPr lvl="2">
              <a:spcBef>
                <a:spcPts val="1800"/>
              </a:spcBef>
            </a:pPr>
            <a:r>
              <a:rPr lang="ja-JP" altLang="en-US" sz="2800" dirty="0" smtClean="0"/>
              <a:t>何を</a:t>
            </a:r>
            <a:r>
              <a:rPr lang="ja-JP" altLang="en-US" sz="2800" i="1" u="sng" dirty="0" smtClean="0"/>
              <a:t>知る</a:t>
            </a:r>
            <a:r>
              <a:rPr lang="ja-JP" altLang="en-US" sz="2800" dirty="0" smtClean="0"/>
              <a:t>必要があるか？</a:t>
            </a:r>
            <a:r>
              <a:rPr lang="en-US" altLang="en-US" sz="2800" dirty="0" smtClean="0"/>
              <a:t> </a:t>
            </a:r>
            <a:r>
              <a:rPr lang="ja-JP" altLang="en-US" sz="2800" b="1" dirty="0"/>
              <a:t>ー</a:t>
            </a:r>
            <a:r>
              <a:rPr lang="ja-JP" altLang="en-US" sz="2800" b="1" dirty="0" smtClean="0"/>
              <a:t>情報</a:t>
            </a:r>
            <a:r>
              <a:rPr lang="en-US" altLang="en-US" sz="2800" b="1" dirty="0" smtClean="0"/>
              <a:t> </a:t>
            </a:r>
          </a:p>
          <a:p>
            <a:pPr lvl="2">
              <a:spcBef>
                <a:spcPts val="1800"/>
              </a:spcBef>
            </a:pPr>
            <a:r>
              <a:rPr lang="ja-JP" altLang="en-US" sz="2800" dirty="0" smtClean="0"/>
              <a:t>何を</a:t>
            </a:r>
            <a:r>
              <a:rPr lang="ja-JP" altLang="en-US" sz="2800" u="sng" dirty="0" smtClean="0"/>
              <a:t>する</a:t>
            </a:r>
            <a:r>
              <a:rPr lang="ja-JP" altLang="en-US" sz="2800" dirty="0" smtClean="0"/>
              <a:t>必要があるか？</a:t>
            </a:r>
            <a:r>
              <a:rPr lang="ja-JP" altLang="en-US" sz="2800" b="1" dirty="0" err="1" smtClean="0"/>
              <a:t>ー</a:t>
            </a:r>
            <a:r>
              <a:rPr lang="ja-JP" altLang="en-US" sz="2800" b="1" dirty="0" smtClean="0"/>
              <a:t>タスク</a:t>
            </a:r>
            <a:r>
              <a:rPr lang="en-US" altLang="en-US" sz="2800" b="1" dirty="0" smtClean="0"/>
              <a:t> </a:t>
            </a:r>
            <a:endParaRPr lang="en-US" altLang="en-US" sz="2800" b="1" dirty="0"/>
          </a:p>
        </p:txBody>
      </p:sp>
      <p:graphicFrame>
        <p:nvGraphicFramePr>
          <p:cNvPr id="4" name="Content Placeholder 3"/>
          <p:cNvGraphicFramePr>
            <a:graphicFrameLocks/>
          </p:cNvGraphicFramePr>
          <p:nvPr>
            <p:extLst>
              <p:ext uri="{D42A27DB-BD31-4B8C-83A1-F6EECF244321}">
                <p14:modId xmlns:p14="http://schemas.microsoft.com/office/powerpoint/2010/main" val="2182884700"/>
              </p:ext>
            </p:extLst>
          </p:nvPr>
        </p:nvGraphicFramePr>
        <p:xfrm>
          <a:off x="7591097" y="2900855"/>
          <a:ext cx="3925528" cy="3683419"/>
        </p:xfrm>
        <a:graphic>
          <a:graphicData uri="http://schemas.openxmlformats.org/drawingml/2006/table">
            <a:tbl>
              <a:tblPr firstRow="1" bandRow="1">
                <a:effectLst/>
                <a:tableStyleId>{5C22544A-7EE6-4342-B048-85BDC9FD1C3A}</a:tableStyleId>
              </a:tblPr>
              <a:tblGrid>
                <a:gridCol w="1962764">
                  <a:extLst>
                    <a:ext uri="{9D8B030D-6E8A-4147-A177-3AD203B41FA5}">
                      <a16:colId xmlns:a16="http://schemas.microsoft.com/office/drawing/2014/main" val="20000"/>
                    </a:ext>
                  </a:extLst>
                </a:gridCol>
                <a:gridCol w="1962764">
                  <a:extLst>
                    <a:ext uri="{9D8B030D-6E8A-4147-A177-3AD203B41FA5}">
                      <a16:colId xmlns:a16="http://schemas.microsoft.com/office/drawing/2014/main" val="20001"/>
                    </a:ext>
                  </a:extLst>
                </a:gridCol>
              </a:tblGrid>
              <a:tr h="893108">
                <a:tc>
                  <a:txBody>
                    <a:bodyPr/>
                    <a:lstStyle/>
                    <a:p>
                      <a:pPr algn="ctr"/>
                      <a:r>
                        <a:rPr lang="ja-JP" altLang="en-US" sz="2400" dirty="0" smtClean="0">
                          <a:latin typeface="Meiryo" panose="020B0604030504040204" pitchFamily="34" charset="-128"/>
                        </a:rPr>
                        <a:t>情報</a:t>
                      </a:r>
                      <a:endParaRPr lang="en-US" sz="2400" dirty="0">
                        <a:latin typeface="Meiryo" panose="020B0604030504040204" pitchFamily="34" charset="-128"/>
                      </a:endParaRPr>
                    </a:p>
                  </a:txBody>
                  <a:tcPr marL="127248" marR="127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ja-JP" altLang="en-US" sz="2400" dirty="0" smtClean="0">
                          <a:latin typeface="Meiryo" panose="020B0604030504040204" pitchFamily="34" charset="-128"/>
                        </a:rPr>
                        <a:t>タスク</a:t>
                      </a:r>
                      <a:endParaRPr lang="en-US" sz="2400" dirty="0">
                        <a:latin typeface="Meiryo" panose="020B0604030504040204" pitchFamily="34" charset="-128"/>
                      </a:endParaRPr>
                    </a:p>
                  </a:txBody>
                  <a:tcPr marL="127248" marR="127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8689">
                <a:tc>
                  <a:txBody>
                    <a:bodyPr/>
                    <a:lstStyle/>
                    <a:p>
                      <a:endParaRPr lang="en-US" dirty="0">
                        <a:latin typeface="Meiryo" panose="020B0604030504040204" pitchFamily="34" charset="-128"/>
                      </a:endParaRPr>
                    </a:p>
                  </a:txBody>
                  <a:tcPr marL="127248" marR="127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latin typeface="Meiryo" panose="020B0604030504040204" pitchFamily="34" charset="-128"/>
                      </a:endParaRPr>
                    </a:p>
                  </a:txBody>
                  <a:tcPr marL="127248" marR="127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396937">
                <a:tc>
                  <a:txBody>
                    <a:bodyPr/>
                    <a:lstStyle/>
                    <a:p>
                      <a:endParaRPr lang="en-US" dirty="0">
                        <a:latin typeface="Meiryo" panose="020B0604030504040204" pitchFamily="34" charset="-128"/>
                      </a:endParaRPr>
                    </a:p>
                  </a:txBody>
                  <a:tcPr marL="127248" marR="127248">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endParaRPr lang="en-US" dirty="0">
                        <a:latin typeface="Meiryo" panose="020B0604030504040204" pitchFamily="34" charset="-128"/>
                      </a:endParaRPr>
                    </a:p>
                  </a:txBody>
                  <a:tcPr marL="127248" marR="127248">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0002"/>
                  </a:ext>
                </a:extLst>
              </a:tr>
              <a:tr h="396937">
                <a:tc>
                  <a:txBody>
                    <a:bodyPr/>
                    <a:lstStyle/>
                    <a:p>
                      <a:endParaRPr lang="en-US" dirty="0">
                        <a:latin typeface="Meiryo" panose="020B0604030504040204" pitchFamily="34" charset="-128"/>
                      </a:endParaRPr>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latin typeface="Meiryo" panose="020B0604030504040204" pitchFamily="34" charset="-128"/>
                      </a:endParaRPr>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3"/>
                  </a:ext>
                </a:extLst>
              </a:tr>
              <a:tr h="396937">
                <a:tc>
                  <a:txBody>
                    <a:bodyPr/>
                    <a:lstStyle/>
                    <a:p>
                      <a:endParaRPr lang="en-US" dirty="0">
                        <a:latin typeface="Meiryo" panose="020B0604030504040204" pitchFamily="34" charset="-128"/>
                      </a:endParaRPr>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latin typeface="Meiryo" panose="020B0604030504040204" pitchFamily="34" charset="-128"/>
                      </a:endParaRPr>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4"/>
                  </a:ext>
                </a:extLst>
              </a:tr>
              <a:tr h="396937">
                <a:tc>
                  <a:txBody>
                    <a:bodyPr/>
                    <a:lstStyle/>
                    <a:p>
                      <a:endParaRPr lang="en-US" dirty="0">
                        <a:latin typeface="Meiryo" panose="020B0604030504040204" pitchFamily="34" charset="-128"/>
                      </a:endParaRPr>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latin typeface="Meiryo" panose="020B0604030504040204" pitchFamily="34" charset="-128"/>
                      </a:endParaRPr>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5"/>
                  </a:ext>
                </a:extLst>
              </a:tr>
              <a:tr h="396937">
                <a:tc>
                  <a:txBody>
                    <a:bodyPr/>
                    <a:lstStyle/>
                    <a:p>
                      <a:endParaRPr lang="en-US" dirty="0">
                        <a:latin typeface="Meiryo" panose="020B0604030504040204" pitchFamily="34" charset="-128"/>
                      </a:endParaRPr>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latin typeface="Meiryo" panose="020B0604030504040204" pitchFamily="34" charset="-128"/>
                      </a:endParaRPr>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6"/>
                  </a:ext>
                </a:extLst>
              </a:tr>
              <a:tr h="396937">
                <a:tc>
                  <a:txBody>
                    <a:bodyPr/>
                    <a:lstStyle/>
                    <a:p>
                      <a:endParaRPr lang="en-US" dirty="0">
                        <a:latin typeface="Meiryo" panose="020B0604030504040204" pitchFamily="34" charset="-128"/>
                      </a:endParaRPr>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latin typeface="Meiryo" panose="020B0604030504040204" pitchFamily="34" charset="-128"/>
                      </a:endParaRPr>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425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ja-JP" altLang="en-US" dirty="0" smtClean="0">
                <a:solidFill>
                  <a:schemeClr val="tx1"/>
                </a:solidFill>
              </a:rPr>
              <a:t>共有する</a:t>
            </a:r>
            <a:endParaRPr lang="en-US" altLang="en-US" sz="2000" dirty="0">
              <a:solidFill>
                <a:schemeClr val="tx1"/>
              </a:solidFill>
            </a:endParaRPr>
          </a:p>
        </p:txBody>
      </p:sp>
      <p:sp>
        <p:nvSpPr>
          <p:cNvPr id="112643" name="Content Placeholder 2"/>
          <p:cNvSpPr>
            <a:spLocks noGrp="1"/>
          </p:cNvSpPr>
          <p:nvPr>
            <p:ph idx="1"/>
          </p:nvPr>
        </p:nvSpPr>
        <p:spPr>
          <a:xfrm>
            <a:off x="838200" y="1825627"/>
            <a:ext cx="10515600" cy="3487352"/>
          </a:xfrm>
        </p:spPr>
        <p:txBody>
          <a:bodyPr>
            <a:noAutofit/>
          </a:bodyPr>
          <a:lstStyle/>
          <a:p>
            <a:pPr marL="514350" indent="-514350">
              <a:lnSpc>
                <a:spcPct val="100000"/>
              </a:lnSpc>
              <a:spcBef>
                <a:spcPts val="1200"/>
              </a:spcBef>
              <a:buFont typeface="Rockwell" panose="02060603020205020403" pitchFamily="18" charset="0"/>
              <a:buAutoNum type="arabicPeriod"/>
            </a:pPr>
            <a:r>
              <a:rPr lang="ja-JP" altLang="en-US" sz="3600" dirty="0">
                <a:solidFill>
                  <a:srgbClr val="000000"/>
                </a:solidFill>
              </a:rPr>
              <a:t>「</a:t>
            </a:r>
            <a:r>
              <a:rPr lang="en-US" altLang="ja-JP" sz="3600" dirty="0">
                <a:solidFill>
                  <a:srgbClr val="000000"/>
                </a:solidFill>
              </a:rPr>
              <a:t>Open</a:t>
            </a:r>
            <a:r>
              <a:rPr lang="ja-JP" altLang="en-US" sz="3600" dirty="0">
                <a:solidFill>
                  <a:srgbClr val="000000"/>
                </a:solidFill>
              </a:rPr>
              <a:t>」から「</a:t>
            </a:r>
            <a:r>
              <a:rPr lang="en-US" altLang="ja-JP" sz="3600" dirty="0">
                <a:solidFill>
                  <a:srgbClr val="000000"/>
                </a:solidFill>
              </a:rPr>
              <a:t>Closed</a:t>
            </a:r>
            <a:r>
              <a:rPr lang="ja-JP" altLang="en-US" sz="3600" dirty="0">
                <a:solidFill>
                  <a:srgbClr val="000000"/>
                </a:solidFill>
              </a:rPr>
              <a:t>」または「</a:t>
            </a:r>
            <a:r>
              <a:rPr lang="en-US" altLang="ja-JP" sz="3600" dirty="0">
                <a:solidFill>
                  <a:srgbClr val="000000"/>
                </a:solidFill>
              </a:rPr>
              <a:t>Closed</a:t>
            </a:r>
            <a:r>
              <a:rPr lang="ja-JP" altLang="en-US" sz="3600" dirty="0">
                <a:solidFill>
                  <a:srgbClr val="000000"/>
                </a:solidFill>
              </a:rPr>
              <a:t>」から「</a:t>
            </a:r>
            <a:r>
              <a:rPr lang="en-US" altLang="ja-JP" sz="3600" dirty="0">
                <a:solidFill>
                  <a:srgbClr val="000000"/>
                </a:solidFill>
              </a:rPr>
              <a:t>Open</a:t>
            </a:r>
            <a:r>
              <a:rPr lang="ja-JP" altLang="en-US" sz="3600" dirty="0">
                <a:solidFill>
                  <a:srgbClr val="000000"/>
                </a:solidFill>
              </a:rPr>
              <a:t>」に変えたもの</a:t>
            </a:r>
          </a:p>
          <a:p>
            <a:pPr marL="514350" indent="-514350">
              <a:lnSpc>
                <a:spcPct val="100000"/>
              </a:lnSpc>
              <a:spcBef>
                <a:spcPts val="1200"/>
              </a:spcBef>
              <a:buFont typeface="Rockwell" panose="02060603020205020403" pitchFamily="18" charset="0"/>
              <a:buAutoNum type="arabicPeriod"/>
            </a:pPr>
            <a:r>
              <a:rPr lang="ja-JP" altLang="en-US" sz="3600" dirty="0">
                <a:solidFill>
                  <a:srgbClr val="000000"/>
                </a:solidFill>
              </a:rPr>
              <a:t>優先順位の高い</a:t>
            </a:r>
            <a:r>
              <a:rPr lang="en-US" altLang="ja-JP" sz="3600" dirty="0">
                <a:solidFill>
                  <a:srgbClr val="000000"/>
                </a:solidFill>
              </a:rPr>
              <a:t>3</a:t>
            </a:r>
            <a:r>
              <a:rPr lang="ja-JP" altLang="en-US" sz="3600" dirty="0">
                <a:solidFill>
                  <a:srgbClr val="000000"/>
                </a:solidFill>
              </a:rPr>
              <a:t>つと元のリストにある番号</a:t>
            </a:r>
          </a:p>
          <a:p>
            <a:pPr marL="514350" indent="-514350">
              <a:lnSpc>
                <a:spcPct val="100000"/>
              </a:lnSpc>
              <a:spcBef>
                <a:spcPts val="1200"/>
              </a:spcBef>
              <a:buFont typeface="Rockwell" panose="02060603020205020403" pitchFamily="18" charset="0"/>
              <a:buAutoNum type="arabicPeriod"/>
            </a:pPr>
            <a:r>
              <a:rPr lang="ja-JP" altLang="en-US" sz="3600" dirty="0">
                <a:solidFill>
                  <a:srgbClr val="000000"/>
                </a:solidFill>
              </a:rPr>
              <a:t>優先順位の高い</a:t>
            </a:r>
            <a:r>
              <a:rPr lang="en-US" altLang="ja-JP" sz="3600" dirty="0">
                <a:solidFill>
                  <a:srgbClr val="000000"/>
                </a:solidFill>
              </a:rPr>
              <a:t>Q</a:t>
            </a:r>
            <a:r>
              <a:rPr lang="ja-JP" altLang="en-US" sz="3600" dirty="0">
                <a:solidFill>
                  <a:srgbClr val="000000"/>
                </a:solidFill>
              </a:rPr>
              <a:t>を選んだ根拠</a:t>
            </a:r>
          </a:p>
          <a:p>
            <a:pPr marL="514350" indent="-514350">
              <a:lnSpc>
                <a:spcPct val="100000"/>
              </a:lnSpc>
              <a:spcBef>
                <a:spcPts val="1200"/>
              </a:spcBef>
              <a:buFont typeface="Rockwell" panose="02060603020205020403" pitchFamily="18" charset="0"/>
              <a:buAutoNum type="arabicPeriod"/>
            </a:pPr>
            <a:r>
              <a:rPr lang="ja-JP" altLang="en-US" sz="3600" dirty="0">
                <a:solidFill>
                  <a:srgbClr val="000000"/>
                </a:solidFill>
              </a:rPr>
              <a:t>アクション・プラ</a:t>
            </a:r>
            <a:r>
              <a:rPr lang="ja-JP" altLang="en-US" sz="3600" dirty="0" smtClean="0">
                <a:solidFill>
                  <a:srgbClr val="000000"/>
                </a:solidFill>
              </a:rPr>
              <a:t>ン</a:t>
            </a:r>
            <a:endParaRPr lang="ja-JP" altLang="en-US" sz="3600" dirty="0">
              <a:solidFill>
                <a:srgbClr val="000000"/>
              </a:solidFill>
            </a:endParaRPr>
          </a:p>
        </p:txBody>
      </p:sp>
    </p:spTree>
    <p:extLst>
      <p:ext uri="{BB962C8B-B14F-4D97-AF65-F5344CB8AC3E}">
        <p14:creationId xmlns:p14="http://schemas.microsoft.com/office/powerpoint/2010/main" val="24430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727364" y="304800"/>
            <a:ext cx="10515600" cy="926479"/>
          </a:xfrm>
        </p:spPr>
        <p:txBody>
          <a:bodyPr/>
          <a:lstStyle/>
          <a:p>
            <a:pPr eaLnBrk="1" hangingPunct="1"/>
            <a:r>
              <a:rPr lang="ja-JP" altLang="en-US" dirty="0" smtClean="0">
                <a:solidFill>
                  <a:schemeClr val="tx1"/>
                </a:solidFill>
              </a:rPr>
              <a:t>振り返る</a:t>
            </a:r>
            <a:endParaRPr lang="en-US" altLang="en-US" dirty="0">
              <a:solidFill>
                <a:schemeClr val="tx1"/>
              </a:solidFill>
            </a:endParaRPr>
          </a:p>
        </p:txBody>
      </p:sp>
      <p:sp>
        <p:nvSpPr>
          <p:cNvPr id="49154" name="Content Placeholder 2"/>
          <p:cNvSpPr>
            <a:spLocks noGrp="1"/>
          </p:cNvSpPr>
          <p:nvPr>
            <p:ph idx="1"/>
          </p:nvPr>
        </p:nvSpPr>
        <p:spPr>
          <a:xfrm>
            <a:off x="838200" y="1825627"/>
            <a:ext cx="10515600" cy="2700979"/>
          </a:xfrm>
        </p:spPr>
        <p:txBody>
          <a:bodyPr>
            <a:noAutofit/>
          </a:bodyPr>
          <a:lstStyle/>
          <a:p>
            <a:pPr>
              <a:lnSpc>
                <a:spcPct val="100000"/>
              </a:lnSpc>
            </a:pPr>
            <a:r>
              <a:rPr lang="en-US" altLang="en-US" sz="2400" dirty="0">
                <a:solidFill>
                  <a:srgbClr val="000000"/>
                </a:solidFill>
              </a:rPr>
              <a:t> </a:t>
            </a:r>
            <a:r>
              <a:rPr lang="ja-JP" altLang="en-US" sz="3200" dirty="0">
                <a:solidFill>
                  <a:srgbClr val="000000"/>
                </a:solidFill>
              </a:rPr>
              <a:t>何を学びましたか</a:t>
            </a:r>
            <a:r>
              <a:rPr lang="en-US" altLang="en-US" sz="3200" dirty="0">
                <a:solidFill>
                  <a:srgbClr val="000000"/>
                </a:solidFill>
              </a:rPr>
              <a:t>?</a:t>
            </a:r>
          </a:p>
          <a:p>
            <a:pPr>
              <a:lnSpc>
                <a:spcPct val="100000"/>
              </a:lnSpc>
            </a:pPr>
            <a:r>
              <a:rPr lang="en-US" altLang="en-US" sz="3200" dirty="0">
                <a:solidFill>
                  <a:srgbClr val="000000"/>
                </a:solidFill>
              </a:rPr>
              <a:t> </a:t>
            </a:r>
            <a:r>
              <a:rPr lang="ja-JP" altLang="en-US" sz="3200" dirty="0">
                <a:solidFill>
                  <a:srgbClr val="000000"/>
                </a:solidFill>
              </a:rPr>
              <a:t>それはどのようにして学びましたか？</a:t>
            </a:r>
            <a:endParaRPr lang="en-US" altLang="en-US" sz="3200" dirty="0">
              <a:solidFill>
                <a:srgbClr val="000000"/>
              </a:solidFill>
            </a:endParaRPr>
          </a:p>
          <a:p>
            <a:pPr>
              <a:lnSpc>
                <a:spcPct val="100000"/>
              </a:lnSpc>
            </a:pPr>
            <a:endParaRPr lang="en-US" altLang="en-US" sz="3200" dirty="0">
              <a:solidFill>
                <a:srgbClr val="000000"/>
              </a:solidFill>
            </a:endParaRPr>
          </a:p>
          <a:p>
            <a:pPr>
              <a:lnSpc>
                <a:spcPct val="100000"/>
              </a:lnSpc>
            </a:pPr>
            <a:r>
              <a:rPr lang="ja-JP" altLang="en-US" sz="3200" dirty="0" smtClean="0">
                <a:solidFill>
                  <a:srgbClr val="000000"/>
                </a:solidFill>
              </a:rPr>
              <a:t>ファシリテーションについて気がついたことはありますか？</a:t>
            </a:r>
            <a:endParaRPr lang="en-US" altLang="en-US" sz="3200" dirty="0">
              <a:solidFill>
                <a:srgbClr val="000000"/>
              </a:solidFill>
            </a:endParaRPr>
          </a:p>
        </p:txBody>
      </p:sp>
    </p:spTree>
    <p:extLst>
      <p:ext uri="{BB962C8B-B14F-4D97-AF65-F5344CB8AC3E}">
        <p14:creationId xmlns:p14="http://schemas.microsoft.com/office/powerpoint/2010/main" val="1338910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719036" y="378097"/>
            <a:ext cx="10515600" cy="737343"/>
          </a:xfrm>
        </p:spPr>
        <p:txBody>
          <a:bodyPr>
            <a:normAutofit/>
          </a:bodyPr>
          <a:lstStyle/>
          <a:p>
            <a:pPr eaLnBrk="1" hangingPunct="1"/>
            <a:r>
              <a:rPr lang="en-US" altLang="ja-JP" dirty="0" smtClean="0"/>
              <a:t>QFT</a:t>
            </a:r>
            <a:r>
              <a:rPr lang="ja-JP" altLang="en-US" dirty="0" smtClean="0"/>
              <a:t>のプロセスを紐解く</a:t>
            </a:r>
            <a:endParaRPr lang="en-US" altLang="en-US" dirty="0"/>
          </a:p>
        </p:txBody>
      </p:sp>
      <p:pic>
        <p:nvPicPr>
          <p:cNvPr id="63490" name="Picture Placeholder 3" descr="images.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3047" y="1741023"/>
            <a:ext cx="4361678" cy="3990471"/>
          </a:xfrm>
        </p:spPr>
      </p:pic>
    </p:spTree>
    <p:extLst>
      <p:ext uri="{BB962C8B-B14F-4D97-AF65-F5344CB8AC3E}">
        <p14:creationId xmlns:p14="http://schemas.microsoft.com/office/powerpoint/2010/main" val="2325977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10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89"/>
                                        </p:tgtEl>
                                        <p:attrNameLst>
                                          <p:attrName>style.visibility</p:attrName>
                                        </p:attrNameLst>
                                      </p:cBhvr>
                                      <p:to>
                                        <p:strVal val="visible"/>
                                      </p:to>
                                    </p:set>
                                    <p:animEffect transition="in" filter="dissolve">
                                      <p:cBhvr>
                                        <p:cTn id="12" dur="500"/>
                                        <p:tgtEl>
                                          <p:spTgt spid="63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Shape 870"/>
          <p:cNvSpPr txBox="1">
            <a:spLocks noGrp="1"/>
          </p:cNvSpPr>
          <p:nvPr>
            <p:ph type="title"/>
          </p:nvPr>
        </p:nvSpPr>
        <p:spPr>
          <a:xfrm>
            <a:off x="609260" y="403492"/>
            <a:ext cx="10515600" cy="803613"/>
          </a:xfrm>
          <a:prstGeom prst="rect">
            <a:avLst/>
          </a:prstGeom>
          <a:noFill/>
          <a:ln>
            <a:noFill/>
          </a:ln>
        </p:spPr>
        <p:txBody>
          <a:bodyPr vert="horz" lIns="91425" tIns="45700" rIns="91425" bIns="45700" rtlCol="0" anchor="t" anchorCtr="0">
            <a:noAutofit/>
          </a:bodyPr>
          <a:lstStyle/>
          <a:p>
            <a:pPr>
              <a:spcBef>
                <a:spcPts val="0"/>
              </a:spcBef>
              <a:buSzPct val="25000"/>
            </a:pPr>
            <a:r>
              <a:rPr lang="en-US" sz="5400" b="0" dirty="0" err="1" smtClean="0">
                <a:solidFill>
                  <a:schemeClr val="tx1"/>
                </a:solidFill>
                <a:latin typeface="Meiryo" panose="020B0604030504040204" pitchFamily="34" charset="-128"/>
                <a:ea typeface="Meiryo" panose="020B0604030504040204" pitchFamily="34" charset="-128"/>
              </a:rPr>
              <a:t>Q</a:t>
            </a:r>
            <a:r>
              <a:rPr lang="en-US" altLang="ja-JP" sz="5400" b="0" dirty="0" err="1" smtClean="0">
                <a:solidFill>
                  <a:schemeClr val="tx1"/>
                </a:solidFill>
                <a:latin typeface="Meiryo" panose="020B0604030504040204" pitchFamily="34" charset="-128"/>
                <a:ea typeface="Meiryo" panose="020B0604030504040204" pitchFamily="34" charset="-128"/>
              </a:rPr>
              <a:t>F</a:t>
            </a:r>
            <a:r>
              <a:rPr lang="en-US" sz="5400" b="0" dirty="0" err="1" smtClean="0">
                <a:solidFill>
                  <a:schemeClr val="tx1"/>
                </a:solidFill>
                <a:latin typeface="Meiryo" panose="020B0604030504040204" pitchFamily="34" charset="-128"/>
                <a:ea typeface="Meiryo" panose="020B0604030504040204" pitchFamily="34" charset="-128"/>
              </a:rPr>
              <a:t>T</a:t>
            </a:r>
            <a:r>
              <a:rPr lang="en-US" sz="5400" b="0" dirty="0" err="1">
                <a:solidFill>
                  <a:schemeClr val="tx1"/>
                </a:solidFill>
                <a:latin typeface="Meiryo" panose="020B0604030504040204" pitchFamily="34" charset="-128"/>
                <a:ea typeface="Meiryo" panose="020B0604030504040204" pitchFamily="34" charset="-128"/>
              </a:rPr>
              <a:t>を一枚にまとめると</a:t>
            </a:r>
            <a:r>
              <a:rPr lang="en-US" b="0" dirty="0">
                <a:solidFill>
                  <a:schemeClr val="tx1"/>
                </a:solidFill>
                <a:latin typeface="Meiryo" panose="020B0604030504040204" pitchFamily="34" charset="-128"/>
                <a:ea typeface="Meiryo" panose="020B0604030504040204" pitchFamily="34" charset="-128"/>
                <a:sym typeface="Rockwell"/>
              </a:rPr>
              <a:t>…</a:t>
            </a:r>
          </a:p>
        </p:txBody>
      </p:sp>
      <p:sp>
        <p:nvSpPr>
          <p:cNvPr id="871" name="Shape 871"/>
          <p:cNvSpPr txBox="1">
            <a:spLocks noGrp="1"/>
          </p:cNvSpPr>
          <p:nvPr>
            <p:ph idx="4294967295"/>
          </p:nvPr>
        </p:nvSpPr>
        <p:spPr>
          <a:xfrm>
            <a:off x="1190296" y="1368425"/>
            <a:ext cx="10515600" cy="4351338"/>
          </a:xfrm>
          <a:prstGeom prst="rect">
            <a:avLst/>
          </a:prstGeom>
          <a:noFill/>
          <a:ln>
            <a:noFill/>
          </a:ln>
        </p:spPr>
        <p:txBody>
          <a:bodyPr vert="horz" lIns="91425" tIns="45700" rIns="91425" bIns="45700" rtlCol="0" anchor="t" anchorCtr="0">
            <a:noAutofit/>
          </a:bodyPr>
          <a:lstStyle/>
          <a:p>
            <a:pPr marL="457200" indent="-457200">
              <a:spcBef>
                <a:spcPts val="600"/>
              </a:spcBef>
              <a:spcAft>
                <a:spcPts val="600"/>
              </a:spcAft>
              <a:buClr>
                <a:schemeClr val="accent1"/>
              </a:buClr>
              <a:buSzPct val="75000"/>
              <a:buFont typeface="Rockwell"/>
              <a:buAutoNum type="arabicParenR"/>
            </a:pPr>
            <a:r>
              <a:rPr lang="en-US" altLang="ja-JP" sz="2400" dirty="0" err="1">
                <a:solidFill>
                  <a:schemeClr val="dk1"/>
                </a:solidFill>
                <a:latin typeface="Meiryo" panose="020B0604030504040204" pitchFamily="34" charset="-128"/>
                <a:ea typeface="Meiryo" panose="020B0604030504040204" pitchFamily="34" charset="-128"/>
              </a:rPr>
              <a:t>Q</a:t>
            </a:r>
            <a:r>
              <a:rPr lang="en-US" sz="2400" dirty="0" err="1">
                <a:solidFill>
                  <a:schemeClr val="dk1"/>
                </a:solidFill>
                <a:latin typeface="Meiryo" panose="020B0604030504040204" pitchFamily="34" charset="-128"/>
                <a:ea typeface="Meiryo" panose="020B0604030504040204" pitchFamily="34" charset="-128"/>
              </a:rPr>
              <a:t>の焦点</a:t>
            </a:r>
            <a:endParaRPr lang="en-US" sz="2400" dirty="0">
              <a:solidFill>
                <a:schemeClr val="dk1"/>
              </a:solidFill>
              <a:latin typeface="Meiryo" panose="020B0604030504040204" pitchFamily="34" charset="-128"/>
              <a:ea typeface="Meiryo" panose="020B0604030504040204" pitchFamily="34" charset="-128"/>
            </a:endParaRPr>
          </a:p>
          <a:p>
            <a:pPr marL="457200" indent="-457200">
              <a:spcBef>
                <a:spcPts val="600"/>
              </a:spcBef>
              <a:spcAft>
                <a:spcPts val="600"/>
              </a:spcAft>
              <a:buClr>
                <a:schemeClr val="accent1"/>
              </a:buClr>
              <a:buSzPct val="75000"/>
              <a:buFont typeface="Rockwell"/>
              <a:buAutoNum type="arabicParenR"/>
            </a:pPr>
            <a:r>
              <a:rPr lang="en-US" altLang="ja-JP" sz="2400" dirty="0" err="1">
                <a:solidFill>
                  <a:schemeClr val="dk1"/>
                </a:solidFill>
                <a:latin typeface="Meiryo" panose="020B0604030504040204" pitchFamily="34" charset="-128"/>
                <a:ea typeface="Meiryo" panose="020B0604030504040204" pitchFamily="34" charset="-128"/>
              </a:rPr>
              <a:t>Q</a:t>
            </a:r>
            <a:r>
              <a:rPr lang="en-US" sz="2400" dirty="0" err="1">
                <a:solidFill>
                  <a:schemeClr val="dk1"/>
                </a:solidFill>
                <a:latin typeface="Meiryo" panose="020B0604030504040204" pitchFamily="34" charset="-128"/>
                <a:ea typeface="Meiryo" panose="020B0604030504040204" pitchFamily="34" charset="-128"/>
              </a:rPr>
              <a:t>を</a:t>
            </a:r>
            <a:r>
              <a:rPr lang="ja-JP" altLang="en-US" sz="2400" dirty="0">
                <a:solidFill>
                  <a:schemeClr val="dk1"/>
                </a:solidFill>
                <a:latin typeface="Meiryo" panose="020B0604030504040204" pitchFamily="34" charset="-128"/>
                <a:ea typeface="Meiryo" panose="020B0604030504040204" pitchFamily="34" charset="-128"/>
              </a:rPr>
              <a:t>だす</a:t>
            </a:r>
            <a:endParaRPr lang="en-US" sz="2400" dirty="0">
              <a:solidFill>
                <a:schemeClr val="dk1"/>
              </a:solidFill>
              <a:latin typeface="Meiryo" panose="020B0604030504040204" pitchFamily="34" charset="-128"/>
              <a:ea typeface="Meiryo" panose="020B0604030504040204" pitchFamily="34" charset="-128"/>
            </a:endParaRPr>
          </a:p>
          <a:p>
            <a:pPr marL="685800" lvl="2">
              <a:spcBef>
                <a:spcPts val="0"/>
              </a:spcBef>
              <a:spcAft>
                <a:spcPts val="600"/>
              </a:spcAft>
              <a:buClr>
                <a:schemeClr val="accent1"/>
              </a:buClr>
              <a:buSzPct val="75000"/>
              <a:buFont typeface="Noto Sans Symbols"/>
              <a:buChar char="✓"/>
            </a:pPr>
            <a:r>
              <a:rPr lang="en-US" dirty="0" err="1">
                <a:solidFill>
                  <a:schemeClr val="dk1"/>
                </a:solidFill>
                <a:latin typeface="Meiryo" panose="020B0604030504040204" pitchFamily="34" charset="-128"/>
                <a:ea typeface="Meiryo" panose="020B0604030504040204" pitchFamily="34" charset="-128"/>
              </a:rPr>
              <a:t>ルールに従う</a:t>
            </a:r>
            <a:endParaRPr lang="en-US" dirty="0">
              <a:solidFill>
                <a:schemeClr val="dk1"/>
              </a:solidFill>
              <a:latin typeface="Meiryo" panose="020B0604030504040204" pitchFamily="34" charset="-128"/>
              <a:ea typeface="Meiryo" panose="020B0604030504040204" pitchFamily="34" charset="-128"/>
            </a:endParaRPr>
          </a:p>
          <a:p>
            <a:pPr marL="685800" lvl="2">
              <a:spcBef>
                <a:spcPts val="0"/>
              </a:spcBef>
              <a:spcAft>
                <a:spcPts val="600"/>
              </a:spcAft>
              <a:buClr>
                <a:schemeClr val="accent1"/>
              </a:buClr>
              <a:buSzPct val="75000"/>
              <a:buFont typeface="Noto Sans Symbols"/>
              <a:buChar char="✓"/>
            </a:pPr>
            <a:r>
              <a:rPr lang="en-US" dirty="0" err="1" smtClean="0">
                <a:solidFill>
                  <a:schemeClr val="dk1"/>
                </a:solidFill>
                <a:latin typeface="Meiryo" panose="020B0604030504040204" pitchFamily="34" charset="-128"/>
                <a:ea typeface="Meiryo" panose="020B0604030504040204" pitchFamily="34" charset="-128"/>
              </a:rPr>
              <a:t>番号をつける</a:t>
            </a:r>
            <a:endParaRPr lang="en-US" dirty="0">
              <a:solidFill>
                <a:schemeClr val="dk1"/>
              </a:solidFill>
              <a:latin typeface="Meiryo" panose="020B0604030504040204" pitchFamily="34" charset="-128"/>
              <a:ea typeface="Meiryo" panose="020B0604030504040204" pitchFamily="34" charset="-128"/>
            </a:endParaRPr>
          </a:p>
          <a:p>
            <a:pPr marL="457200" indent="-457200">
              <a:spcBef>
                <a:spcPts val="600"/>
              </a:spcBef>
              <a:spcAft>
                <a:spcPts val="600"/>
              </a:spcAft>
              <a:buClr>
                <a:schemeClr val="accent1"/>
              </a:buClr>
              <a:buSzPct val="75000"/>
              <a:buFont typeface="Rockwell"/>
              <a:buAutoNum type="arabicParenR"/>
            </a:pPr>
            <a:r>
              <a:rPr lang="en-US" altLang="ja-JP" sz="2400" dirty="0" err="1">
                <a:solidFill>
                  <a:schemeClr val="dk1"/>
                </a:solidFill>
                <a:latin typeface="Meiryo" panose="020B0604030504040204" pitchFamily="34" charset="-128"/>
                <a:ea typeface="Meiryo" panose="020B0604030504040204" pitchFamily="34" charset="-128"/>
              </a:rPr>
              <a:t>Q</a:t>
            </a:r>
            <a:r>
              <a:rPr lang="en-US" sz="2400" dirty="0" err="1" smtClean="0">
                <a:solidFill>
                  <a:schemeClr val="dk1"/>
                </a:solidFill>
                <a:latin typeface="Meiryo" panose="020B0604030504040204" pitchFamily="34" charset="-128"/>
                <a:ea typeface="Meiryo" panose="020B0604030504040204" pitchFamily="34" charset="-128"/>
              </a:rPr>
              <a:t>を</a:t>
            </a:r>
            <a:r>
              <a:rPr lang="ja-JP" altLang="en-US" sz="2400" dirty="0" smtClean="0">
                <a:solidFill>
                  <a:schemeClr val="dk1"/>
                </a:solidFill>
                <a:latin typeface="Meiryo" panose="020B0604030504040204" pitchFamily="34" charset="-128"/>
                <a:ea typeface="Meiryo" panose="020B0604030504040204" pitchFamily="34" charset="-128"/>
              </a:rPr>
              <a:t>転換</a:t>
            </a:r>
            <a:r>
              <a:rPr lang="en-US" sz="2400" dirty="0" err="1" smtClean="0">
                <a:solidFill>
                  <a:schemeClr val="dk1"/>
                </a:solidFill>
                <a:latin typeface="Meiryo" panose="020B0604030504040204" pitchFamily="34" charset="-128"/>
                <a:ea typeface="Meiryo" panose="020B0604030504040204" pitchFamily="34" charset="-128"/>
              </a:rPr>
              <a:t>する</a:t>
            </a:r>
            <a:endParaRPr lang="en-US" sz="2400" dirty="0">
              <a:solidFill>
                <a:schemeClr val="dk1"/>
              </a:solidFill>
              <a:latin typeface="Meiryo" panose="020B0604030504040204" pitchFamily="34" charset="-128"/>
              <a:ea typeface="Meiryo" panose="020B0604030504040204" pitchFamily="34" charset="-128"/>
            </a:endParaRPr>
          </a:p>
          <a:p>
            <a:pPr marL="685800" lvl="2">
              <a:spcBef>
                <a:spcPts val="0"/>
              </a:spcBef>
              <a:spcAft>
                <a:spcPts val="600"/>
              </a:spcAft>
              <a:buClr>
                <a:schemeClr val="accent1"/>
              </a:buClr>
              <a:buSzPct val="75000"/>
              <a:buFont typeface="Noto Sans Symbols"/>
              <a:buChar char="✓"/>
            </a:pPr>
            <a:r>
              <a:rPr lang="en-US" dirty="0" smtClean="0">
                <a:solidFill>
                  <a:schemeClr val="dk1"/>
                </a:solidFill>
                <a:latin typeface="Meiryo" panose="020B0604030504040204" pitchFamily="34" charset="-128"/>
                <a:ea typeface="Meiryo" panose="020B0604030504040204" pitchFamily="34" charset="-128"/>
              </a:rPr>
              <a:t>「</a:t>
            </a:r>
            <a:r>
              <a:rPr lang="ja-JP" altLang="en-US" dirty="0" smtClean="0">
                <a:solidFill>
                  <a:schemeClr val="dk1"/>
                </a:solidFill>
                <a:latin typeface="Meiryo" panose="020B0604030504040204" pitchFamily="34" charset="-128"/>
                <a:ea typeface="Meiryo" panose="020B0604030504040204" pitchFamily="34" charset="-128"/>
              </a:rPr>
              <a:t>クローズド・クエスチョン</a:t>
            </a:r>
            <a:r>
              <a:rPr lang="en-US" dirty="0" smtClean="0">
                <a:solidFill>
                  <a:schemeClr val="dk1"/>
                </a:solidFill>
                <a:latin typeface="Meiryo" panose="020B0604030504040204" pitchFamily="34" charset="-128"/>
                <a:ea typeface="Meiryo" panose="020B0604030504040204" pitchFamily="34" charset="-128"/>
              </a:rPr>
              <a:t>」</a:t>
            </a:r>
            <a:r>
              <a:rPr lang="en-US" dirty="0">
                <a:solidFill>
                  <a:schemeClr val="dk1"/>
                </a:solidFill>
                <a:latin typeface="Meiryo" panose="020B0604030504040204" pitchFamily="34" charset="-128"/>
                <a:ea typeface="Meiryo" panose="020B0604030504040204" pitchFamily="34" charset="-128"/>
              </a:rPr>
              <a:t>か</a:t>
            </a:r>
            <a:r>
              <a:rPr lang="en-US" dirty="0" smtClean="0">
                <a:solidFill>
                  <a:schemeClr val="dk1"/>
                </a:solidFill>
                <a:latin typeface="Meiryo" panose="020B0604030504040204" pitchFamily="34" charset="-128"/>
                <a:ea typeface="Meiryo" panose="020B0604030504040204" pitchFamily="34" charset="-128"/>
              </a:rPr>
              <a:t>「</a:t>
            </a:r>
            <a:r>
              <a:rPr lang="ja-JP" altLang="en-US" dirty="0" smtClean="0">
                <a:solidFill>
                  <a:schemeClr val="dk1"/>
                </a:solidFill>
                <a:latin typeface="Meiryo" panose="020B0604030504040204" pitchFamily="34" charset="-128"/>
                <a:ea typeface="Meiryo" panose="020B0604030504040204" pitchFamily="34" charset="-128"/>
              </a:rPr>
              <a:t>オープン・クエスチョン</a:t>
            </a:r>
            <a:r>
              <a:rPr lang="en-US" dirty="0" smtClean="0">
                <a:solidFill>
                  <a:schemeClr val="dk1"/>
                </a:solidFill>
                <a:latin typeface="Meiryo" panose="020B0604030504040204" pitchFamily="34" charset="-128"/>
                <a:ea typeface="Meiryo" panose="020B0604030504040204" pitchFamily="34" charset="-128"/>
              </a:rPr>
              <a:t>」</a:t>
            </a:r>
            <a:r>
              <a:rPr lang="en-US" dirty="0" err="1">
                <a:solidFill>
                  <a:schemeClr val="dk1"/>
                </a:solidFill>
                <a:latin typeface="Meiryo" panose="020B0604030504040204" pitchFamily="34" charset="-128"/>
                <a:ea typeface="Meiryo" panose="020B0604030504040204" pitchFamily="34" charset="-128"/>
              </a:rPr>
              <a:t>に分類する</a:t>
            </a:r>
            <a:endParaRPr lang="en-US" dirty="0">
              <a:solidFill>
                <a:schemeClr val="dk1"/>
              </a:solidFill>
              <a:latin typeface="Meiryo" panose="020B0604030504040204" pitchFamily="34" charset="-128"/>
              <a:ea typeface="Meiryo" panose="020B0604030504040204" pitchFamily="34" charset="-128"/>
            </a:endParaRPr>
          </a:p>
          <a:p>
            <a:pPr marL="685800" lvl="2">
              <a:spcBef>
                <a:spcPts val="0"/>
              </a:spcBef>
              <a:spcAft>
                <a:spcPts val="600"/>
              </a:spcAft>
              <a:buClr>
                <a:schemeClr val="accent1"/>
              </a:buClr>
              <a:buSzPct val="75000"/>
              <a:buFont typeface="Noto Sans Symbols"/>
              <a:buChar char="✓"/>
            </a:pPr>
            <a:r>
              <a:rPr lang="en-US" dirty="0">
                <a:solidFill>
                  <a:schemeClr val="dk1"/>
                </a:solidFill>
                <a:latin typeface="Meiryo" panose="020B0604030504040204" pitchFamily="34" charset="-128"/>
                <a:ea typeface="Meiryo" panose="020B0604030504040204" pitchFamily="34" charset="-128"/>
              </a:rPr>
              <a:t>「</a:t>
            </a:r>
            <a:r>
              <a:rPr lang="ja-JP" altLang="en-US" dirty="0">
                <a:solidFill>
                  <a:schemeClr val="dk1"/>
                </a:solidFill>
                <a:latin typeface="Meiryo" panose="020B0604030504040204" pitchFamily="34" charset="-128"/>
                <a:ea typeface="Meiryo" panose="020B0604030504040204" pitchFamily="34" charset="-128"/>
              </a:rPr>
              <a:t>クローズド・クエスチョン</a:t>
            </a:r>
            <a:r>
              <a:rPr lang="en-US" dirty="0">
                <a:solidFill>
                  <a:schemeClr val="dk1"/>
                </a:solidFill>
                <a:latin typeface="Meiryo" panose="020B0604030504040204" pitchFamily="34" charset="-128"/>
                <a:ea typeface="Meiryo" panose="020B0604030504040204" pitchFamily="34" charset="-128"/>
              </a:rPr>
              <a:t>」は「</a:t>
            </a:r>
            <a:r>
              <a:rPr lang="ja-JP" altLang="en-US" dirty="0">
                <a:solidFill>
                  <a:schemeClr val="dk1"/>
                </a:solidFill>
                <a:latin typeface="Meiryo" panose="020B0604030504040204" pitchFamily="34" charset="-128"/>
                <a:ea typeface="Meiryo" panose="020B0604030504040204" pitchFamily="34" charset="-128"/>
              </a:rPr>
              <a:t>オープン・クエスチョン</a:t>
            </a:r>
            <a:r>
              <a:rPr lang="en-US" dirty="0">
                <a:solidFill>
                  <a:schemeClr val="dk1"/>
                </a:solidFill>
                <a:latin typeface="Meiryo" panose="020B0604030504040204" pitchFamily="34" charset="-128"/>
                <a:ea typeface="Meiryo" panose="020B0604030504040204" pitchFamily="34" charset="-128"/>
              </a:rPr>
              <a:t>」へ「</a:t>
            </a:r>
            <a:r>
              <a:rPr lang="ja-JP" altLang="en-US" dirty="0">
                <a:solidFill>
                  <a:schemeClr val="dk1"/>
                </a:solidFill>
                <a:latin typeface="Meiryo" panose="020B0604030504040204" pitchFamily="34" charset="-128"/>
                <a:ea typeface="Meiryo" panose="020B0604030504040204" pitchFamily="34" charset="-128"/>
              </a:rPr>
              <a:t>オープン・クエスチョン</a:t>
            </a:r>
            <a:r>
              <a:rPr lang="en-US" dirty="0">
                <a:solidFill>
                  <a:schemeClr val="dk1"/>
                </a:solidFill>
                <a:latin typeface="Meiryo" panose="020B0604030504040204" pitchFamily="34" charset="-128"/>
                <a:ea typeface="Meiryo" panose="020B0604030504040204" pitchFamily="34" charset="-128"/>
              </a:rPr>
              <a:t>」</a:t>
            </a:r>
            <a:r>
              <a:rPr lang="ja-JP" altLang="en-US" dirty="0" smtClean="0">
                <a:solidFill>
                  <a:schemeClr val="dk1"/>
                </a:solidFill>
                <a:latin typeface="Meiryo" panose="020B0604030504040204" pitchFamily="34" charset="-128"/>
                <a:ea typeface="Meiryo" panose="020B0604030504040204" pitchFamily="34" charset="-128"/>
              </a:rPr>
              <a:t>は</a:t>
            </a:r>
            <a:r>
              <a:rPr lang="en-US" dirty="0" smtClean="0">
                <a:solidFill>
                  <a:schemeClr val="dk1"/>
                </a:solidFill>
                <a:latin typeface="Meiryo" panose="020B0604030504040204" pitchFamily="34" charset="-128"/>
                <a:ea typeface="Meiryo" panose="020B0604030504040204" pitchFamily="34" charset="-128"/>
              </a:rPr>
              <a:t>「</a:t>
            </a:r>
            <a:r>
              <a:rPr lang="ja-JP" altLang="en-US" dirty="0">
                <a:solidFill>
                  <a:schemeClr val="dk1"/>
                </a:solidFill>
                <a:latin typeface="Meiryo" panose="020B0604030504040204" pitchFamily="34" charset="-128"/>
                <a:ea typeface="Meiryo" panose="020B0604030504040204" pitchFamily="34" charset="-128"/>
              </a:rPr>
              <a:t>クローズド・クエスチョン</a:t>
            </a:r>
            <a:r>
              <a:rPr lang="en-US" dirty="0">
                <a:solidFill>
                  <a:schemeClr val="dk1"/>
                </a:solidFill>
                <a:latin typeface="Meiryo" panose="020B0604030504040204" pitchFamily="34" charset="-128"/>
                <a:ea typeface="Meiryo" panose="020B0604030504040204" pitchFamily="34" charset="-128"/>
              </a:rPr>
              <a:t>」</a:t>
            </a:r>
            <a:r>
              <a:rPr lang="en-US" dirty="0" err="1">
                <a:solidFill>
                  <a:schemeClr val="dk1"/>
                </a:solidFill>
                <a:latin typeface="Meiryo" panose="020B0604030504040204" pitchFamily="34" charset="-128"/>
                <a:ea typeface="Meiryo" panose="020B0604030504040204" pitchFamily="34" charset="-128"/>
              </a:rPr>
              <a:t>へ転換する</a:t>
            </a:r>
            <a:endParaRPr lang="en-US" dirty="0">
              <a:solidFill>
                <a:schemeClr val="dk1"/>
              </a:solidFill>
              <a:latin typeface="Meiryo" panose="020B0604030504040204" pitchFamily="34" charset="-128"/>
              <a:ea typeface="Meiryo" panose="020B0604030504040204" pitchFamily="34" charset="-128"/>
            </a:endParaRPr>
          </a:p>
          <a:p>
            <a:pPr marL="457200" indent="-457200">
              <a:spcBef>
                <a:spcPts val="600"/>
              </a:spcBef>
              <a:spcAft>
                <a:spcPts val="600"/>
              </a:spcAft>
              <a:buClr>
                <a:schemeClr val="accent1"/>
              </a:buClr>
              <a:buSzPct val="75000"/>
              <a:buFont typeface="Rockwell"/>
              <a:buAutoNum type="arabicParenR"/>
            </a:pPr>
            <a:r>
              <a:rPr lang="en-US" altLang="ja-JP" sz="2400" dirty="0" err="1">
                <a:solidFill>
                  <a:schemeClr val="dk1"/>
                </a:solidFill>
                <a:latin typeface="Meiryo" panose="020B0604030504040204" pitchFamily="34" charset="-128"/>
                <a:ea typeface="Meiryo" panose="020B0604030504040204" pitchFamily="34" charset="-128"/>
              </a:rPr>
              <a:t>Q</a:t>
            </a:r>
            <a:r>
              <a:rPr lang="en-US" sz="2400" dirty="0" err="1">
                <a:solidFill>
                  <a:schemeClr val="dk1"/>
                </a:solidFill>
                <a:latin typeface="Meiryo" panose="020B0604030504040204" pitchFamily="34" charset="-128"/>
                <a:ea typeface="Meiryo" panose="020B0604030504040204" pitchFamily="34" charset="-128"/>
              </a:rPr>
              <a:t>に優先順位をつける</a:t>
            </a:r>
            <a:r>
              <a:rPr lang="en-US" sz="2400" dirty="0">
                <a:solidFill>
                  <a:schemeClr val="dk1"/>
                </a:solidFill>
                <a:latin typeface="Meiryo" panose="020B0604030504040204" pitchFamily="34" charset="-128"/>
                <a:ea typeface="Meiryo" panose="020B0604030504040204" pitchFamily="34" charset="-128"/>
                <a:sym typeface="Rockwell"/>
              </a:rPr>
              <a:t> </a:t>
            </a:r>
          </a:p>
          <a:p>
            <a:pPr marL="457200" indent="-457200">
              <a:spcBef>
                <a:spcPts val="600"/>
              </a:spcBef>
              <a:spcAft>
                <a:spcPts val="600"/>
              </a:spcAft>
              <a:buClr>
                <a:schemeClr val="accent1"/>
              </a:buClr>
              <a:buSzPct val="75000"/>
              <a:buFont typeface="Rockwell"/>
              <a:buAutoNum type="arabicParenR"/>
            </a:pPr>
            <a:r>
              <a:rPr lang="ja-JP" altLang="en-US" sz="2400" dirty="0" smtClean="0">
                <a:solidFill>
                  <a:schemeClr val="dk1"/>
                </a:solidFill>
                <a:latin typeface="Meiryo" panose="020B0604030504040204" pitchFamily="34" charset="-128"/>
                <a:ea typeface="Meiryo" panose="020B0604030504040204" pitchFamily="34" charset="-128"/>
              </a:rPr>
              <a:t>共</a:t>
            </a:r>
            <a:r>
              <a:rPr lang="ja-JP" altLang="en-US" sz="2400" dirty="0">
                <a:solidFill>
                  <a:schemeClr val="dk1"/>
                </a:solidFill>
                <a:latin typeface="Meiryo" panose="020B0604030504040204" pitchFamily="34" charset="-128"/>
                <a:ea typeface="Meiryo" panose="020B0604030504040204" pitchFamily="34" charset="-128"/>
              </a:rPr>
              <a:t>有す</a:t>
            </a:r>
            <a:r>
              <a:rPr lang="ja-JP" altLang="en-US" sz="2400" dirty="0" smtClean="0">
                <a:solidFill>
                  <a:schemeClr val="dk1"/>
                </a:solidFill>
                <a:latin typeface="Meiryo" panose="020B0604030504040204" pitchFamily="34" charset="-128"/>
                <a:ea typeface="Meiryo" panose="020B0604030504040204" pitchFamily="34" charset="-128"/>
              </a:rPr>
              <a:t>る・次のステップを話し合う</a:t>
            </a:r>
            <a:endParaRPr lang="en-US" sz="2400" dirty="0">
              <a:solidFill>
                <a:schemeClr val="dk1"/>
              </a:solidFill>
              <a:latin typeface="Meiryo" panose="020B0604030504040204" pitchFamily="34" charset="-128"/>
              <a:ea typeface="Meiryo" panose="020B0604030504040204" pitchFamily="34" charset="-128"/>
            </a:endParaRPr>
          </a:p>
          <a:p>
            <a:pPr marL="457200" indent="-457200">
              <a:spcBef>
                <a:spcPts val="600"/>
              </a:spcBef>
              <a:spcAft>
                <a:spcPts val="600"/>
              </a:spcAft>
              <a:buClr>
                <a:schemeClr val="accent1"/>
              </a:buClr>
              <a:buSzPct val="75000"/>
              <a:buFont typeface="Rockwell"/>
              <a:buAutoNum type="arabicParenR"/>
            </a:pPr>
            <a:r>
              <a:rPr lang="en-US" sz="2400" dirty="0" err="1">
                <a:solidFill>
                  <a:schemeClr val="dk1"/>
                </a:solidFill>
                <a:latin typeface="Meiryo" panose="020B0604030504040204" pitchFamily="34" charset="-128"/>
                <a:ea typeface="Meiryo" panose="020B0604030504040204" pitchFamily="34" charset="-128"/>
              </a:rPr>
              <a:t>振り返り</a:t>
            </a:r>
            <a:endParaRPr lang="en-US" sz="2400" dirty="0">
              <a:solidFill>
                <a:schemeClr val="dk1"/>
              </a:solidFill>
              <a:latin typeface="Meiryo" panose="020B0604030504040204" pitchFamily="34" charset="-128"/>
              <a:ea typeface="Meiryo" panose="020B0604030504040204" pitchFamily="34" charset="-128"/>
            </a:endParaRPr>
          </a:p>
        </p:txBody>
      </p:sp>
      <p:sp>
        <p:nvSpPr>
          <p:cNvPr id="872" name="Shape 872"/>
          <p:cNvSpPr txBox="1"/>
          <p:nvPr/>
        </p:nvSpPr>
        <p:spPr>
          <a:xfrm>
            <a:off x="6943725" y="1542654"/>
            <a:ext cx="3336600" cy="1479152"/>
          </a:xfrm>
          <a:prstGeom prst="rect">
            <a:avLst/>
          </a:prstGeom>
          <a:solidFill>
            <a:srgbClr val="D8D8D8"/>
          </a:solidFill>
          <a:ln>
            <a:noFill/>
          </a:ln>
        </p:spPr>
        <p:txBody>
          <a:bodyPr lIns="91425" tIns="45700" rIns="91425" bIns="45700" anchor="t" anchorCtr="0">
            <a:noAutofit/>
          </a:bodyPr>
          <a:lstStyle/>
          <a:p>
            <a:pPr marL="342900" indent="-336550">
              <a:buClr>
                <a:schemeClr val="dk1"/>
              </a:buClr>
              <a:buSzPct val="100000"/>
              <a:buFont typeface="Rockwell"/>
              <a:buAutoNum type="arabicPeriod"/>
            </a:pPr>
            <a:r>
              <a:rPr lang="en-US" sz="1700" dirty="0" err="1">
                <a:solidFill>
                  <a:schemeClr val="dk1"/>
                </a:solidFill>
                <a:latin typeface="Meiryo" panose="020B0604030504040204" pitchFamily="34" charset="-128"/>
                <a:ea typeface="Meiryo" panose="020B0604030504040204" pitchFamily="34" charset="-128"/>
                <a:cs typeface="Rockwell"/>
                <a:sym typeface="Rockwell"/>
              </a:rPr>
              <a:t>できるだけたくさん</a:t>
            </a:r>
            <a:r>
              <a:rPr lang="ja-JP" altLang="en-US" sz="1700" dirty="0">
                <a:solidFill>
                  <a:schemeClr val="dk1"/>
                </a:solidFill>
                <a:latin typeface="Meiryo" panose="020B0604030504040204" pitchFamily="34" charset="-128"/>
                <a:ea typeface="Meiryo" panose="020B0604030504040204" pitchFamily="34" charset="-128"/>
                <a:cs typeface="Rockwell"/>
                <a:sym typeface="Rockwell"/>
              </a:rPr>
              <a:t>出す</a:t>
            </a:r>
            <a:endParaRPr lang="en-US" sz="1700" dirty="0">
              <a:solidFill>
                <a:schemeClr val="dk1"/>
              </a:solidFill>
              <a:latin typeface="Meiryo" panose="020B0604030504040204" pitchFamily="34" charset="-128"/>
              <a:ea typeface="Meiryo" panose="020B0604030504040204" pitchFamily="34" charset="-128"/>
              <a:cs typeface="Rockwell"/>
              <a:sym typeface="Rockwell"/>
            </a:endParaRPr>
          </a:p>
          <a:p>
            <a:pPr marL="342900" indent="-336550">
              <a:buClr>
                <a:schemeClr val="dk1"/>
              </a:buClr>
              <a:buSzPct val="100000"/>
              <a:buFont typeface="Rockwell"/>
              <a:buAutoNum type="arabicPeriod"/>
            </a:pPr>
            <a:r>
              <a:rPr lang="en-US" sz="1700" dirty="0" err="1">
                <a:solidFill>
                  <a:schemeClr val="dk1"/>
                </a:solidFill>
                <a:latin typeface="Meiryo" panose="020B0604030504040204" pitchFamily="34" charset="-128"/>
                <a:ea typeface="Meiryo" panose="020B0604030504040204" pitchFamily="34" charset="-128"/>
                <a:cs typeface="Rockwell"/>
                <a:sym typeface="Rockwell"/>
              </a:rPr>
              <a:t>話し合ったり、評価したり、答えたりしない</a:t>
            </a:r>
            <a:endParaRPr lang="en-US" sz="1700" dirty="0">
              <a:solidFill>
                <a:schemeClr val="dk1"/>
              </a:solidFill>
              <a:latin typeface="Meiryo" panose="020B0604030504040204" pitchFamily="34" charset="-128"/>
              <a:ea typeface="Meiryo" panose="020B0604030504040204" pitchFamily="34" charset="-128"/>
              <a:cs typeface="Rockwell"/>
              <a:sym typeface="Rockwell"/>
            </a:endParaRPr>
          </a:p>
          <a:p>
            <a:pPr marL="342900" indent="-336550">
              <a:buClr>
                <a:schemeClr val="dk1"/>
              </a:buClr>
              <a:buSzPct val="100000"/>
              <a:buFont typeface="Rockwell"/>
              <a:buAutoNum type="arabicPeriod"/>
            </a:pPr>
            <a:r>
              <a:rPr lang="en-US" sz="1700" dirty="0" err="1">
                <a:solidFill>
                  <a:schemeClr val="dk1"/>
                </a:solidFill>
                <a:latin typeface="Meiryo" panose="020B0604030504040204" pitchFamily="34" charset="-128"/>
                <a:ea typeface="Meiryo" panose="020B0604030504040204" pitchFamily="34" charset="-128"/>
                <a:cs typeface="Rockwell"/>
                <a:sym typeface="Rockwell"/>
              </a:rPr>
              <a:t>発言の通りに書き出す</a:t>
            </a:r>
            <a:endParaRPr lang="en-US" sz="1700" dirty="0">
              <a:solidFill>
                <a:schemeClr val="dk1"/>
              </a:solidFill>
              <a:latin typeface="Meiryo" panose="020B0604030504040204" pitchFamily="34" charset="-128"/>
              <a:ea typeface="Meiryo" panose="020B0604030504040204" pitchFamily="34" charset="-128"/>
              <a:cs typeface="Rockwell"/>
              <a:sym typeface="Rockwell"/>
            </a:endParaRPr>
          </a:p>
          <a:p>
            <a:pPr marL="342900" indent="-336550">
              <a:buClr>
                <a:schemeClr val="dk1"/>
              </a:buClr>
              <a:buSzPct val="100000"/>
              <a:buFont typeface="Rockwell"/>
              <a:buAutoNum type="arabicPeriod"/>
            </a:pPr>
            <a:r>
              <a:rPr lang="en-US" sz="1700" dirty="0" err="1">
                <a:solidFill>
                  <a:schemeClr val="dk1"/>
                </a:solidFill>
                <a:latin typeface="Meiryo" panose="020B0604030504040204" pitchFamily="34" charset="-128"/>
                <a:ea typeface="Meiryo" panose="020B0604030504040204" pitchFamily="34" charset="-128"/>
                <a:cs typeface="Rockwell"/>
                <a:sym typeface="Rockwell"/>
              </a:rPr>
              <a:t>意見や主張は疑問文に直す</a:t>
            </a:r>
            <a:endParaRPr lang="en-US" sz="1700" dirty="0">
              <a:solidFill>
                <a:schemeClr val="dk1"/>
              </a:solidFill>
              <a:latin typeface="Meiryo" panose="020B0604030504040204" pitchFamily="34" charset="-128"/>
              <a:ea typeface="Meiryo" panose="020B0604030504040204" pitchFamily="34" charset="-128"/>
              <a:cs typeface="Rockwell"/>
              <a:sym typeface="Rockwell"/>
            </a:endParaRPr>
          </a:p>
        </p:txBody>
      </p:sp>
      <p:cxnSp>
        <p:nvCxnSpPr>
          <p:cNvPr id="873" name="Shape 873"/>
          <p:cNvCxnSpPr/>
          <p:nvPr/>
        </p:nvCxnSpPr>
        <p:spPr>
          <a:xfrm>
            <a:off x="3720662" y="2318197"/>
            <a:ext cx="3223063" cy="5440"/>
          </a:xfrm>
          <a:prstGeom prst="straightConnector1">
            <a:avLst/>
          </a:prstGeom>
          <a:noFill/>
          <a:ln w="25400" cap="flat" cmpd="sng">
            <a:solidFill>
              <a:schemeClr val="accent1"/>
            </a:solidFill>
            <a:prstDash val="solid"/>
            <a:round/>
            <a:headEnd type="none" w="med" len="med"/>
            <a:tailEnd type="triangle" w="lg" len="lg"/>
          </a:ln>
        </p:spPr>
      </p:cxnSp>
      <p:sp>
        <p:nvSpPr>
          <p:cNvPr id="874" name="Shape 874"/>
          <p:cNvSpPr txBox="1"/>
          <p:nvPr/>
        </p:nvSpPr>
        <p:spPr>
          <a:xfrm>
            <a:off x="7778727" y="4751986"/>
            <a:ext cx="4108473" cy="1593636"/>
          </a:xfrm>
          <a:prstGeom prst="rect">
            <a:avLst/>
          </a:prstGeom>
          <a:solidFill>
            <a:srgbClr val="D8D8D8"/>
          </a:solidFill>
          <a:ln>
            <a:noFill/>
          </a:ln>
        </p:spPr>
        <p:txBody>
          <a:bodyPr lIns="91425" tIns="45700" rIns="91425" bIns="45700" anchor="t" anchorCtr="0">
            <a:noAutofit/>
          </a:bodyPr>
          <a:lstStyle/>
          <a:p>
            <a:pPr>
              <a:buSzPct val="25000"/>
            </a:pPr>
            <a:r>
              <a:rPr lang="en-US" sz="1600" b="1" dirty="0">
                <a:solidFill>
                  <a:schemeClr val="dk1"/>
                </a:solidFill>
                <a:latin typeface="Meiryo" panose="020B0604030504040204" pitchFamily="34" charset="-128"/>
                <a:ea typeface="Meiryo" panose="020B0604030504040204" pitchFamily="34" charset="-128"/>
                <a:cs typeface="Rockwell"/>
                <a:sym typeface="Rockwell"/>
              </a:rPr>
              <a:t>「</a:t>
            </a:r>
            <a:r>
              <a:rPr lang="ja-JP" altLang="en-US" sz="1600" b="1" dirty="0">
                <a:solidFill>
                  <a:schemeClr val="dk1"/>
                </a:solidFill>
                <a:latin typeface="Meiryo" panose="020B0604030504040204" pitchFamily="34" charset="-128"/>
                <a:ea typeface="Meiryo" panose="020B0604030504040204" pitchFamily="34" charset="-128"/>
                <a:cs typeface="Rockwell"/>
                <a:sym typeface="Rockwell"/>
              </a:rPr>
              <a:t>クローズド・クエスチョン</a:t>
            </a:r>
            <a:r>
              <a:rPr lang="en-US" sz="1600" b="1" dirty="0">
                <a:solidFill>
                  <a:schemeClr val="dk1"/>
                </a:solidFill>
                <a:latin typeface="Meiryo" panose="020B0604030504040204" pitchFamily="34" charset="-128"/>
                <a:ea typeface="Meiryo" panose="020B0604030504040204" pitchFamily="34" charset="-128"/>
                <a:cs typeface="Rockwell"/>
                <a:sym typeface="Rockwell"/>
              </a:rPr>
              <a:t>」</a:t>
            </a:r>
          </a:p>
          <a:p>
            <a:r>
              <a:rPr lang="en-US" sz="1600" dirty="0">
                <a:solidFill>
                  <a:schemeClr val="dk1"/>
                </a:solidFill>
                <a:latin typeface="Meiryo" panose="020B0604030504040204" pitchFamily="34" charset="-128"/>
                <a:ea typeface="Meiryo" panose="020B0604030504040204" pitchFamily="34" charset="-128"/>
                <a:cs typeface="Rockwell"/>
                <a:sym typeface="Rockwell"/>
              </a:rPr>
              <a:t>「</a:t>
            </a:r>
            <a:r>
              <a:rPr lang="en-US" sz="1600" dirty="0" err="1">
                <a:solidFill>
                  <a:schemeClr val="dk1"/>
                </a:solidFill>
                <a:latin typeface="Meiryo" panose="020B0604030504040204" pitchFamily="34" charset="-128"/>
                <a:ea typeface="Meiryo" panose="020B0604030504040204" pitchFamily="34" charset="-128"/>
                <a:cs typeface="Rockwell"/>
                <a:sym typeface="Rockwell"/>
              </a:rPr>
              <a:t>はい」か「いいえ」</a:t>
            </a:r>
            <a:r>
              <a:rPr lang="en-US" sz="1600" dirty="0" err="1" smtClean="0">
                <a:solidFill>
                  <a:schemeClr val="dk1"/>
                </a:solidFill>
                <a:latin typeface="Meiryo" panose="020B0604030504040204" pitchFamily="34" charset="-128"/>
                <a:ea typeface="Meiryo" panose="020B0604030504040204" pitchFamily="34" charset="-128"/>
                <a:cs typeface="Rockwell"/>
                <a:sym typeface="Rockwell"/>
              </a:rPr>
              <a:t>ないし</a:t>
            </a:r>
            <a:r>
              <a:rPr lang="en-US" sz="1600" b="1" dirty="0" err="1" smtClean="0">
                <a:solidFill>
                  <a:schemeClr val="dk1"/>
                </a:solidFill>
                <a:latin typeface="Meiryo" panose="020B0604030504040204" pitchFamily="34" charset="-128"/>
                <a:ea typeface="Meiryo" panose="020B0604030504040204" pitchFamily="34" charset="-128"/>
                <a:cs typeface="Rockwell"/>
                <a:sym typeface="Rockwell"/>
              </a:rPr>
              <a:t>一つの</a:t>
            </a:r>
            <a:r>
              <a:rPr lang="en-US" sz="1600" dirty="0" err="1" smtClean="0">
                <a:solidFill>
                  <a:schemeClr val="dk1"/>
                </a:solidFill>
                <a:latin typeface="Meiryo" panose="020B0604030504040204" pitchFamily="34" charset="-128"/>
                <a:ea typeface="Meiryo" panose="020B0604030504040204" pitchFamily="34" charset="-128"/>
                <a:cs typeface="Rockwell"/>
                <a:sym typeface="Rockwell"/>
              </a:rPr>
              <a:t>単語</a:t>
            </a:r>
            <a:r>
              <a:rPr lang="ja-JP" altLang="en-US" sz="1600" dirty="0" smtClean="0">
                <a:solidFill>
                  <a:schemeClr val="dk1"/>
                </a:solidFill>
                <a:latin typeface="Meiryo" panose="020B0604030504040204" pitchFamily="34" charset="-128"/>
                <a:ea typeface="Meiryo" panose="020B0604030504040204" pitchFamily="34" charset="-128"/>
                <a:cs typeface="Rockwell"/>
                <a:sym typeface="Rockwell"/>
              </a:rPr>
              <a:t>・フレーズ</a:t>
            </a:r>
            <a:r>
              <a:rPr lang="en-US" sz="1600" dirty="0" err="1" smtClean="0">
                <a:solidFill>
                  <a:schemeClr val="dk1"/>
                </a:solidFill>
                <a:latin typeface="Meiryo" panose="020B0604030504040204" pitchFamily="34" charset="-128"/>
                <a:ea typeface="Meiryo" panose="020B0604030504040204" pitchFamily="34" charset="-128"/>
                <a:cs typeface="Rockwell"/>
                <a:sym typeface="Rockwell"/>
              </a:rPr>
              <a:t>で答えられる</a:t>
            </a:r>
            <a:r>
              <a:rPr lang="ja-JP" altLang="en-US" sz="1600" dirty="0" smtClean="0">
                <a:solidFill>
                  <a:schemeClr val="dk1"/>
                </a:solidFill>
                <a:latin typeface="Meiryo" panose="020B0604030504040204" pitchFamily="34" charset="-128"/>
                <a:ea typeface="Meiryo" panose="020B0604030504040204" pitchFamily="34" charset="-128"/>
                <a:cs typeface="Rockwell"/>
                <a:sym typeface="Rockwell"/>
              </a:rPr>
              <a:t>もの</a:t>
            </a:r>
            <a:endParaRPr lang="en-US" sz="1600" dirty="0">
              <a:solidFill>
                <a:schemeClr val="dk1"/>
              </a:solidFill>
              <a:latin typeface="Meiryo" panose="020B0604030504040204" pitchFamily="34" charset="-128"/>
              <a:ea typeface="Meiryo" panose="020B0604030504040204" pitchFamily="34" charset="-128"/>
              <a:cs typeface="Rockwell"/>
              <a:sym typeface="Rockwell"/>
            </a:endParaRPr>
          </a:p>
          <a:p>
            <a:endParaRPr lang="en-US" b="1" dirty="0">
              <a:solidFill>
                <a:schemeClr val="dk1"/>
              </a:solidFill>
              <a:latin typeface="Meiryo" panose="020B0604030504040204" pitchFamily="34" charset="-128"/>
              <a:ea typeface="Meiryo" panose="020B0604030504040204" pitchFamily="34" charset="-128"/>
              <a:cs typeface="Rockwell"/>
              <a:sym typeface="Rockwell"/>
            </a:endParaRPr>
          </a:p>
          <a:p>
            <a:r>
              <a:rPr lang="en-US" sz="1600" b="1" dirty="0">
                <a:solidFill>
                  <a:schemeClr val="dk1"/>
                </a:solidFill>
                <a:latin typeface="Meiryo" panose="020B0604030504040204" pitchFamily="34" charset="-128"/>
                <a:ea typeface="Meiryo" panose="020B0604030504040204" pitchFamily="34" charset="-128"/>
                <a:cs typeface="Rockwell"/>
                <a:sym typeface="Rockwell"/>
              </a:rPr>
              <a:t>「</a:t>
            </a:r>
            <a:r>
              <a:rPr lang="ja-JP" altLang="en-US" sz="1600" b="1" dirty="0">
                <a:solidFill>
                  <a:schemeClr val="dk1"/>
                </a:solidFill>
                <a:latin typeface="Meiryo" panose="020B0604030504040204" pitchFamily="34" charset="-128"/>
                <a:ea typeface="Meiryo" panose="020B0604030504040204" pitchFamily="34" charset="-128"/>
                <a:cs typeface="Rockwell"/>
                <a:sym typeface="Rockwell"/>
              </a:rPr>
              <a:t>オープン・クエスチョン</a:t>
            </a:r>
            <a:r>
              <a:rPr lang="en-US" sz="1600" b="1" dirty="0">
                <a:solidFill>
                  <a:schemeClr val="dk1"/>
                </a:solidFill>
                <a:latin typeface="Meiryo" panose="020B0604030504040204" pitchFamily="34" charset="-128"/>
                <a:ea typeface="Meiryo" panose="020B0604030504040204" pitchFamily="34" charset="-128"/>
                <a:cs typeface="Rockwell"/>
                <a:sym typeface="Rockwell"/>
              </a:rPr>
              <a:t>」</a:t>
            </a:r>
          </a:p>
          <a:p>
            <a:r>
              <a:rPr lang="en-US" sz="1600" dirty="0" err="1" smtClean="0">
                <a:solidFill>
                  <a:schemeClr val="dk1"/>
                </a:solidFill>
                <a:latin typeface="Meiryo" panose="020B0604030504040204" pitchFamily="34" charset="-128"/>
                <a:ea typeface="Meiryo" panose="020B0604030504040204" pitchFamily="34" charset="-128"/>
                <a:cs typeface="Rockwell"/>
                <a:sym typeface="Rockwell"/>
              </a:rPr>
              <a:t>長い説明が必要</a:t>
            </a:r>
            <a:r>
              <a:rPr lang="ja-JP" altLang="en-US" sz="1600" dirty="0" smtClean="0">
                <a:solidFill>
                  <a:schemeClr val="dk1"/>
                </a:solidFill>
                <a:latin typeface="Meiryo" panose="020B0604030504040204" pitchFamily="34" charset="-128"/>
                <a:ea typeface="Meiryo" panose="020B0604030504040204" pitchFamily="34" charset="-128"/>
                <a:cs typeface="Rockwell"/>
                <a:sym typeface="Rockwell"/>
              </a:rPr>
              <a:t>なもの</a:t>
            </a:r>
            <a:endParaRPr lang="en-US" sz="1600" dirty="0">
              <a:solidFill>
                <a:schemeClr val="dk1"/>
              </a:solidFill>
              <a:latin typeface="Meiryo" panose="020B0604030504040204" pitchFamily="34" charset="-128"/>
              <a:ea typeface="Meiryo" panose="020B0604030504040204" pitchFamily="34" charset="-128"/>
              <a:cs typeface="Rockwell"/>
              <a:sym typeface="Rockwell"/>
            </a:endParaRPr>
          </a:p>
        </p:txBody>
      </p:sp>
      <p:cxnSp>
        <p:nvCxnSpPr>
          <p:cNvPr id="875" name="Shape 875"/>
          <p:cNvCxnSpPr/>
          <p:nvPr/>
        </p:nvCxnSpPr>
        <p:spPr>
          <a:xfrm>
            <a:off x="6817519" y="4557713"/>
            <a:ext cx="818924" cy="508158"/>
          </a:xfrm>
          <a:prstGeom prst="straightConnector1">
            <a:avLst/>
          </a:prstGeom>
          <a:noFill/>
          <a:ln w="25400" cap="flat" cmpd="sng">
            <a:solidFill>
              <a:schemeClr val="accent1"/>
            </a:solidFill>
            <a:prstDash val="solid"/>
            <a:round/>
            <a:headEnd type="none" w="med" len="med"/>
            <a:tailEnd type="triangle" w="lg" len="lg"/>
          </a:ln>
        </p:spPr>
      </p:cxnSp>
    </p:spTree>
    <p:extLst>
      <p:ext uri="{BB962C8B-B14F-4D97-AF65-F5344CB8AC3E}">
        <p14:creationId xmlns:p14="http://schemas.microsoft.com/office/powerpoint/2010/main" val="33845642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r>
              <a:rPr lang="ja-JP" altLang="en-US" dirty="0" smtClean="0">
                <a:solidFill>
                  <a:schemeClr val="tx1"/>
                </a:solidFill>
              </a:rPr>
              <a:t>知的好奇心を刺激する</a:t>
            </a:r>
            <a:endParaRPr lang="en-US" dirty="0">
              <a:solidFill>
                <a:schemeClr val="tx1"/>
              </a:solidFill>
            </a:endParaRPr>
          </a:p>
        </p:txBody>
      </p:sp>
      <p:sp>
        <p:nvSpPr>
          <p:cNvPr id="74754" name="Content Placeholder 2"/>
          <p:cNvSpPr>
            <a:spLocks noGrp="1"/>
          </p:cNvSpPr>
          <p:nvPr>
            <p:ph idx="1"/>
          </p:nvPr>
        </p:nvSpPr>
        <p:spPr>
          <a:xfrm>
            <a:off x="838200" y="2178998"/>
            <a:ext cx="10515600" cy="1692613"/>
          </a:xfrm>
        </p:spPr>
        <p:txBody>
          <a:bodyPr anchor="ctr">
            <a:normAutofit lnSpcReduction="10000"/>
          </a:bodyPr>
          <a:lstStyle/>
          <a:p>
            <a:pPr marL="228600" lvl="1" indent="0" algn="ctr">
              <a:lnSpc>
                <a:spcPct val="150000"/>
              </a:lnSpc>
              <a:buNone/>
            </a:pPr>
            <a:r>
              <a:rPr lang="ja-JP" altLang="en-US" sz="4400" u="sng" dirty="0" smtClean="0">
                <a:solidFill>
                  <a:srgbClr val="000000"/>
                </a:solidFill>
              </a:rPr>
              <a:t>１つの</a:t>
            </a:r>
            <a:r>
              <a:rPr lang="ja-JP" altLang="en-US" sz="4400" dirty="0" smtClean="0">
                <a:solidFill>
                  <a:srgbClr val="000000"/>
                </a:solidFill>
              </a:rPr>
              <a:t>プロセス、</a:t>
            </a:r>
            <a:endParaRPr lang="en-US" altLang="ja-JP" sz="4400" u="sng" dirty="0" smtClean="0">
              <a:solidFill>
                <a:srgbClr val="000000"/>
              </a:solidFill>
            </a:endParaRPr>
          </a:p>
          <a:p>
            <a:pPr marL="228600" lvl="1" indent="0" algn="ctr">
              <a:buNone/>
            </a:pPr>
            <a:r>
              <a:rPr lang="ja-JP" altLang="en-US" sz="4400" dirty="0" smtClean="0">
                <a:solidFill>
                  <a:srgbClr val="000000"/>
                </a:solidFill>
              </a:rPr>
              <a:t>高</a:t>
            </a:r>
            <a:r>
              <a:rPr lang="ja-JP" altLang="en-US" sz="4400" dirty="0">
                <a:solidFill>
                  <a:srgbClr val="000000"/>
                </a:solidFill>
              </a:rPr>
              <a:t>次</a:t>
            </a:r>
            <a:r>
              <a:rPr lang="ja-JP" altLang="en-US" sz="4400" dirty="0" smtClean="0">
                <a:solidFill>
                  <a:srgbClr val="000000"/>
                </a:solidFill>
              </a:rPr>
              <a:t>な</a:t>
            </a:r>
            <a:r>
              <a:rPr lang="en-US" altLang="ja-JP" sz="4400" u="sng" dirty="0">
                <a:solidFill>
                  <a:srgbClr val="000000"/>
                </a:solidFill>
              </a:rPr>
              <a:t>3</a:t>
            </a:r>
            <a:r>
              <a:rPr lang="ja-JP" altLang="en-US" sz="4400" u="sng" dirty="0" err="1">
                <a:solidFill>
                  <a:srgbClr val="000000"/>
                </a:solidFill>
              </a:rPr>
              <a:t>つの</a:t>
            </a:r>
            <a:r>
              <a:rPr lang="ja-JP" altLang="en-US" sz="4400" dirty="0" smtClean="0">
                <a:solidFill>
                  <a:srgbClr val="000000"/>
                </a:solidFill>
              </a:rPr>
              <a:t>思考力</a:t>
            </a:r>
            <a:endParaRPr lang="en-US" sz="4400" dirty="0">
              <a:solidFill>
                <a:srgbClr val="000000"/>
              </a:solidFill>
            </a:endParaRPr>
          </a:p>
        </p:txBody>
      </p:sp>
    </p:spTree>
    <p:extLst>
      <p:ext uri="{BB962C8B-B14F-4D97-AF65-F5344CB8AC3E}">
        <p14:creationId xmlns:p14="http://schemas.microsoft.com/office/powerpoint/2010/main" val="31267750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2368231" y="1661161"/>
            <a:ext cx="6669453" cy="4667010"/>
            <a:chOff x="2008258" y="1376010"/>
            <a:chExt cx="5039995" cy="4112260"/>
          </a:xfrm>
        </p:grpSpPr>
        <p:grpSp>
          <p:nvGrpSpPr>
            <p:cNvPr id="75779" name="Group 1"/>
            <p:cNvGrpSpPr>
              <a:grpSpLocks/>
            </p:cNvGrpSpPr>
            <p:nvPr/>
          </p:nvGrpSpPr>
          <p:grpSpPr bwMode="auto">
            <a:xfrm>
              <a:off x="2008258" y="1376010"/>
              <a:ext cx="5039995" cy="4112260"/>
              <a:chOff x="2008258" y="1376010"/>
              <a:chExt cx="5039995" cy="4112260"/>
            </a:xfrm>
          </p:grpSpPr>
          <p:sp>
            <p:nvSpPr>
              <p:cNvPr id="75781" name="AutoShape 4"/>
              <p:cNvSpPr>
                <a:spLocks/>
              </p:cNvSpPr>
              <p:nvPr/>
            </p:nvSpPr>
            <p:spPr bwMode="auto">
              <a:xfrm rot="12900000">
                <a:off x="2008258" y="3226102"/>
                <a:ext cx="5039995" cy="469900"/>
              </a:xfrm>
              <a:prstGeom prst="leftRightArrow">
                <a:avLst>
                  <a:gd name="adj1" fmla="val 50000"/>
                  <a:gd name="adj2" fmla="val 101790"/>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dirty="0">
                  <a:solidFill>
                    <a:prstClr val="black"/>
                  </a:solidFill>
                  <a:latin typeface="Meiryo" panose="020B0604030504040204" pitchFamily="34" charset="-128"/>
                  <a:ea typeface="ヒラギノ角ゴ ProN W3" charset="0"/>
                  <a:cs typeface="ヒラギノ角ゴ ProN W3" charset="0"/>
                </a:endParaRPr>
              </a:p>
            </p:txBody>
          </p:sp>
          <p:sp>
            <p:nvSpPr>
              <p:cNvPr id="75782" name="AutoShape 4"/>
              <p:cNvSpPr>
                <a:spLocks/>
              </p:cNvSpPr>
              <p:nvPr/>
            </p:nvSpPr>
            <p:spPr bwMode="auto">
              <a:xfrm rot="-5400000">
                <a:off x="2535407" y="3197190"/>
                <a:ext cx="4112260" cy="469900"/>
              </a:xfrm>
              <a:prstGeom prst="leftRightArrow">
                <a:avLst>
                  <a:gd name="adj1" fmla="val 50000"/>
                  <a:gd name="adj2" fmla="val 101775"/>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dirty="0">
                  <a:solidFill>
                    <a:prstClr val="black"/>
                  </a:solidFill>
                  <a:latin typeface="Meiryo" panose="020B0604030504040204" pitchFamily="34" charset="-128"/>
                  <a:ea typeface="ヒラギノ角ゴ ProN W3" charset="0"/>
                  <a:cs typeface="ヒラギノ角ゴ ProN W3" charset="0"/>
                </a:endParaRPr>
              </a:p>
            </p:txBody>
          </p:sp>
          <p:sp>
            <p:nvSpPr>
              <p:cNvPr id="75783" name="AutoShape 4"/>
              <p:cNvSpPr>
                <a:spLocks/>
              </p:cNvSpPr>
              <p:nvPr/>
            </p:nvSpPr>
            <p:spPr bwMode="auto">
              <a:xfrm rot="8486795">
                <a:off x="2177462" y="3180308"/>
                <a:ext cx="4788388" cy="469900"/>
              </a:xfrm>
              <a:prstGeom prst="leftRightArrow">
                <a:avLst>
                  <a:gd name="adj1" fmla="val 50000"/>
                  <a:gd name="adj2" fmla="val 101759"/>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dirty="0">
                  <a:solidFill>
                    <a:prstClr val="black"/>
                  </a:solidFill>
                  <a:latin typeface="Meiryo" panose="020B0604030504040204" pitchFamily="34" charset="-128"/>
                  <a:ea typeface="ヒラギノ角ゴ ProN W3" charset="0"/>
                  <a:cs typeface="ヒラギノ角ゴ ProN W3" charset="0"/>
                </a:endParaRPr>
              </a:p>
            </p:txBody>
          </p:sp>
          <p:sp>
            <p:nvSpPr>
              <p:cNvPr id="75784" name="AutoShape 4"/>
              <p:cNvSpPr>
                <a:spLocks/>
              </p:cNvSpPr>
              <p:nvPr/>
            </p:nvSpPr>
            <p:spPr bwMode="auto">
              <a:xfrm>
                <a:off x="2400636" y="3226103"/>
                <a:ext cx="4342041" cy="469900"/>
              </a:xfrm>
              <a:prstGeom prst="leftRightArrow">
                <a:avLst>
                  <a:gd name="adj1" fmla="val 50000"/>
                  <a:gd name="adj2" fmla="val 101777"/>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dirty="0">
                  <a:solidFill>
                    <a:prstClr val="black"/>
                  </a:solidFill>
                  <a:latin typeface="Meiryo" panose="020B0604030504040204" pitchFamily="34" charset="-128"/>
                  <a:ea typeface="ヒラギノ角ゴ ProN W3" charset="0"/>
                  <a:cs typeface="ヒラギノ角ゴ ProN W3" charset="0"/>
                </a:endParaRPr>
              </a:p>
            </p:txBody>
          </p:sp>
        </p:grpSp>
        <p:sp>
          <p:nvSpPr>
            <p:cNvPr id="8" name="Rectangle 1"/>
            <p:cNvSpPr txBox="1">
              <a:spLocks noChangeArrowheads="1"/>
            </p:cNvSpPr>
            <p:nvPr/>
          </p:nvSpPr>
          <p:spPr>
            <a:xfrm>
              <a:off x="2414504" y="2821332"/>
              <a:ext cx="4381704" cy="1160167"/>
            </a:xfrm>
            <a:prstGeom prst="rect">
              <a:avLst/>
            </a:prstGeom>
          </p:spPr>
          <p:txBody>
            <a:bodyPr anchor="ctr">
              <a:noAutofit/>
            </a:bodyPr>
            <a:lstStyle/>
            <a:p>
              <a:pPr algn="ctr" defTabSz="457200">
                <a:defRPr/>
              </a:pPr>
              <a:r>
                <a:rPr lang="ja-JP" altLang="en-US" sz="4000" b="1" dirty="0" smtClean="0">
                  <a:solidFill>
                    <a:srgbClr val="000000"/>
                  </a:solidFill>
                  <a:latin typeface="Meiryo" panose="020B0604030504040204" pitchFamily="34" charset="-128"/>
                  <a:sym typeface="Gill Sans" charset="0"/>
                </a:rPr>
                <a:t>発散思考</a:t>
              </a:r>
              <a:endParaRPr lang="en-US" sz="4000" b="1" dirty="0">
                <a:solidFill>
                  <a:srgbClr val="000000"/>
                </a:solidFill>
                <a:latin typeface="Meiryo" panose="020B0604030504040204" pitchFamily="34" charset="-128"/>
                <a:ea typeface="ヒラギノ角ゴ ProN W6" charset="-128"/>
                <a:cs typeface="ヒラギノ角ゴ ProN W6" charset="-128"/>
                <a:sym typeface="Gill Sans" charset="0"/>
              </a:endParaRPr>
            </a:p>
          </p:txBody>
        </p:sp>
      </p:grpSp>
      <p:sp>
        <p:nvSpPr>
          <p:cNvPr id="75778" name="Title 1"/>
          <p:cNvSpPr>
            <a:spLocks noGrp="1"/>
          </p:cNvSpPr>
          <p:nvPr>
            <p:ph type="title"/>
          </p:nvPr>
        </p:nvSpPr>
        <p:spPr>
          <a:xfrm>
            <a:off x="723900" y="251677"/>
            <a:ext cx="10515600" cy="1019768"/>
          </a:xfrm>
        </p:spPr>
        <p:txBody>
          <a:bodyPr>
            <a:normAutofit/>
          </a:bodyPr>
          <a:lstStyle/>
          <a:p>
            <a:pPr eaLnBrk="1" hangingPunct="1"/>
            <a:r>
              <a:rPr lang="ja-JP" altLang="en-US" dirty="0" smtClean="0">
                <a:solidFill>
                  <a:schemeClr val="tx1"/>
                </a:solidFill>
              </a:rPr>
              <a:t>さまざまな方向に考える</a:t>
            </a:r>
            <a:endParaRPr lang="en-US" dirty="0">
              <a:solidFill>
                <a:schemeClr val="tx1"/>
              </a:solidFill>
            </a:endParaRPr>
          </a:p>
        </p:txBody>
      </p:sp>
    </p:spTree>
    <p:extLst>
      <p:ext uri="{BB962C8B-B14F-4D97-AF65-F5344CB8AC3E}">
        <p14:creationId xmlns:p14="http://schemas.microsoft.com/office/powerpoint/2010/main" val="2695322814"/>
      </p:ext>
    </p:extLst>
  </p:cSld>
  <p:clrMapOvr>
    <a:masterClrMapping/>
  </p:clrMapOvr>
  <p:transition advClick="0" advTm="10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81921"/>
                                        </p:tgtEl>
                                        <p:attrNameLst>
                                          <p:attrName>style.visibility</p:attrName>
                                        </p:attrNameLst>
                                      </p:cBhvr>
                                      <p:to>
                                        <p:strVal val="visible"/>
                                      </p:to>
                                    </p:set>
                                    <p:animEffect transition="in" filter="circle(out)">
                                      <p:cBhvr>
                                        <p:cTn id="7" dur="2000"/>
                                        <p:tgtEl>
                                          <p:spTgt spid="8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717909" y="373367"/>
            <a:ext cx="10515600" cy="820842"/>
          </a:xfrm>
        </p:spPr>
        <p:txBody>
          <a:bodyPr>
            <a:normAutofit/>
          </a:bodyPr>
          <a:lstStyle/>
          <a:p>
            <a:pPr eaLnBrk="1" hangingPunct="1"/>
            <a:r>
              <a:rPr lang="ja-JP" altLang="en-US" dirty="0">
                <a:solidFill>
                  <a:schemeClr val="tx1"/>
                </a:solidFill>
              </a:rPr>
              <a:t>考</a:t>
            </a:r>
            <a:r>
              <a:rPr lang="ja-JP" altLang="en-US" dirty="0" smtClean="0">
                <a:solidFill>
                  <a:schemeClr val="tx1"/>
                </a:solidFill>
              </a:rPr>
              <a:t>えを集約する、焦点を絞って考える</a:t>
            </a:r>
            <a:endParaRPr lang="en-US" dirty="0">
              <a:solidFill>
                <a:schemeClr val="tx1"/>
              </a:solidFill>
            </a:endParaRPr>
          </a:p>
        </p:txBody>
      </p:sp>
      <p:grpSp>
        <p:nvGrpSpPr>
          <p:cNvPr id="2" name="グループ化 1"/>
          <p:cNvGrpSpPr/>
          <p:nvPr/>
        </p:nvGrpSpPr>
        <p:grpSpPr>
          <a:xfrm>
            <a:off x="2080016" y="1441389"/>
            <a:ext cx="7315890" cy="5175913"/>
            <a:chOff x="2201937" y="1197765"/>
            <a:chExt cx="7315890" cy="5175913"/>
          </a:xfrm>
        </p:grpSpPr>
        <p:sp>
          <p:nvSpPr>
            <p:cNvPr id="18" name="AutoShape 7"/>
            <p:cNvSpPr>
              <a:spLocks/>
            </p:cNvSpPr>
            <p:nvPr/>
          </p:nvSpPr>
          <p:spPr bwMode="auto">
            <a:xfrm rot="2678492">
              <a:off x="6921017" y="4853370"/>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Meiryo" panose="020B0604030504040204" pitchFamily="34" charset="-128"/>
                <a:ea typeface="ヒラギノ角ゴ ProN W3" charset="-128"/>
                <a:cs typeface="ヒラギノ角ゴ ProN W3" charset="-128"/>
              </a:endParaRPr>
            </a:p>
          </p:txBody>
        </p:sp>
        <p:sp>
          <p:nvSpPr>
            <p:cNvPr id="20" name="Rectangle 1"/>
            <p:cNvSpPr txBox="1">
              <a:spLocks noChangeArrowheads="1"/>
            </p:cNvSpPr>
            <p:nvPr/>
          </p:nvSpPr>
          <p:spPr bwMode="auto">
            <a:xfrm>
              <a:off x="3963977" y="3269210"/>
              <a:ext cx="3812534" cy="960512"/>
            </a:xfrm>
            <a:prstGeom prst="rect">
              <a:avLst/>
            </a:prstGeom>
          </p:spPr>
          <p:txBody>
            <a:bodyPr anchor="ctr">
              <a:noAutofit/>
            </a:bodyPr>
            <a:lstStyle/>
            <a:p>
              <a:pPr algn="ctr" defTabSz="457200">
                <a:defRPr/>
              </a:pPr>
              <a:r>
                <a:rPr lang="ja-JP" altLang="en-US" sz="4000" b="1" dirty="0" smtClean="0">
                  <a:solidFill>
                    <a:srgbClr val="000000"/>
                  </a:solidFill>
                  <a:latin typeface="Meiryo" panose="020B0604030504040204" pitchFamily="34" charset="-128"/>
                  <a:sym typeface="Gill Sans" charset="0"/>
                </a:rPr>
                <a:t>収束思考</a:t>
              </a:r>
              <a:endParaRPr lang="en-US" sz="4000" b="1" dirty="0">
                <a:solidFill>
                  <a:srgbClr val="000000"/>
                </a:solidFill>
                <a:latin typeface="Meiryo" panose="020B0604030504040204" pitchFamily="34" charset="-128"/>
                <a:ea typeface="ヒラギノ角ゴ ProN W6" charset="-128"/>
                <a:cs typeface="ヒラギノ角ゴ ProN W6" charset="-128"/>
                <a:sym typeface="Gill Sans" charset="0"/>
              </a:endParaRPr>
            </a:p>
          </p:txBody>
        </p:sp>
        <p:sp>
          <p:nvSpPr>
            <p:cNvPr id="21" name="AutoShape 7"/>
            <p:cNvSpPr>
              <a:spLocks/>
            </p:cNvSpPr>
            <p:nvPr/>
          </p:nvSpPr>
          <p:spPr bwMode="auto">
            <a:xfrm rot="18598406">
              <a:off x="6967497" y="2061120"/>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Meiryo" panose="020B0604030504040204" pitchFamily="34" charset="-128"/>
                <a:ea typeface="ヒラギノ角ゴ ProN W3" charset="-128"/>
                <a:cs typeface="ヒラギノ角ゴ ProN W3" charset="-128"/>
              </a:endParaRPr>
            </a:p>
          </p:txBody>
        </p:sp>
        <p:sp>
          <p:nvSpPr>
            <p:cNvPr id="22" name="AutoShape 7"/>
            <p:cNvSpPr>
              <a:spLocks/>
            </p:cNvSpPr>
            <p:nvPr/>
          </p:nvSpPr>
          <p:spPr bwMode="auto">
            <a:xfrm rot="13359560">
              <a:off x="2622122" y="2064915"/>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Meiryo" panose="020B0604030504040204" pitchFamily="34" charset="-128"/>
                <a:ea typeface="ヒラギノ角ゴ ProN W3" charset="-128"/>
                <a:cs typeface="ヒラギノ角ゴ ProN W3" charset="-128"/>
              </a:endParaRPr>
            </a:p>
          </p:txBody>
        </p:sp>
        <p:sp>
          <p:nvSpPr>
            <p:cNvPr id="23" name="AutoShape 7"/>
            <p:cNvSpPr>
              <a:spLocks/>
            </p:cNvSpPr>
            <p:nvPr/>
          </p:nvSpPr>
          <p:spPr bwMode="auto">
            <a:xfrm rot="16200000">
              <a:off x="4827401" y="1885064"/>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Meiryo" panose="020B0604030504040204" pitchFamily="34" charset="-128"/>
                <a:ea typeface="ヒラギノ角ゴ ProN W3" charset="-128"/>
                <a:cs typeface="ヒラギノ角ゴ ProN W3" charset="-128"/>
              </a:endParaRPr>
            </a:p>
          </p:txBody>
        </p:sp>
        <p:sp>
          <p:nvSpPr>
            <p:cNvPr id="24" name="AutoShape 7"/>
            <p:cNvSpPr>
              <a:spLocks/>
            </p:cNvSpPr>
            <p:nvPr/>
          </p:nvSpPr>
          <p:spPr bwMode="auto">
            <a:xfrm>
              <a:off x="7538819" y="3493774"/>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Meiryo" panose="020B0604030504040204" pitchFamily="34" charset="-128"/>
                <a:ea typeface="ヒラギノ角ゴ ProN W3" charset="-128"/>
                <a:cs typeface="ヒラギノ角ゴ ProN W3" charset="-128"/>
              </a:endParaRPr>
            </a:p>
          </p:txBody>
        </p:sp>
        <p:sp>
          <p:nvSpPr>
            <p:cNvPr id="25" name="AutoShape 7"/>
            <p:cNvSpPr>
              <a:spLocks/>
            </p:cNvSpPr>
            <p:nvPr/>
          </p:nvSpPr>
          <p:spPr bwMode="auto">
            <a:xfrm rot="10800000">
              <a:off x="2201937" y="3576160"/>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Meiryo" panose="020B0604030504040204" pitchFamily="34" charset="-128"/>
                <a:ea typeface="ヒラギノ角ゴ ProN W3" charset="-128"/>
                <a:cs typeface="ヒラギノ角ゴ ProN W3" charset="-128"/>
              </a:endParaRPr>
            </a:p>
          </p:txBody>
        </p:sp>
        <p:sp>
          <p:nvSpPr>
            <p:cNvPr id="26" name="AutoShape 7"/>
            <p:cNvSpPr>
              <a:spLocks/>
            </p:cNvSpPr>
            <p:nvPr/>
          </p:nvSpPr>
          <p:spPr bwMode="auto">
            <a:xfrm rot="8535674">
              <a:off x="2587109" y="4781468"/>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Meiryo" panose="020B0604030504040204" pitchFamily="34" charset="-128"/>
                <a:ea typeface="ヒラギノ角ゴ ProN W3" charset="-128"/>
                <a:cs typeface="ヒラギノ角ゴ ProN W3" charset="-128"/>
              </a:endParaRPr>
            </a:p>
          </p:txBody>
        </p:sp>
        <p:sp>
          <p:nvSpPr>
            <p:cNvPr id="27" name="AutoShape 7"/>
            <p:cNvSpPr>
              <a:spLocks/>
            </p:cNvSpPr>
            <p:nvPr/>
          </p:nvSpPr>
          <p:spPr bwMode="auto">
            <a:xfrm rot="5400000">
              <a:off x="4805920" y="5081969"/>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Meiryo" panose="020B0604030504040204" pitchFamily="34" charset="-128"/>
                <a:ea typeface="ヒラギノ角ゴ ProN W3" charset="-128"/>
                <a:cs typeface="ヒラギノ角ゴ ProN W3" charset="-128"/>
              </a:endParaRPr>
            </a:p>
          </p:txBody>
        </p:sp>
      </p:grpSp>
    </p:spTree>
    <p:extLst>
      <p:ext uri="{BB962C8B-B14F-4D97-AF65-F5344CB8AC3E}">
        <p14:creationId xmlns:p14="http://schemas.microsoft.com/office/powerpoint/2010/main" val="3343455066"/>
      </p:ext>
    </p:extLst>
  </p:cSld>
  <p:clrMapOvr>
    <a:masterClrMapping/>
  </p:clrMapOvr>
  <p:transition advClick="0" advTm="109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3029" y="1656135"/>
            <a:ext cx="3547353" cy="4879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9334" name="TextBox 5"/>
          <p:cNvSpPr txBox="1">
            <a:spLocks noChangeArrowheads="1"/>
          </p:cNvSpPr>
          <p:nvPr/>
        </p:nvSpPr>
        <p:spPr bwMode="auto">
          <a:xfrm>
            <a:off x="5670382" y="2678489"/>
            <a:ext cx="5252542" cy="707886"/>
          </a:xfrm>
          <a:prstGeom prst="rect">
            <a:avLst/>
          </a:prstGeom>
          <a:noFill/>
          <a:ln w="9525">
            <a:noFill/>
            <a:miter lim="800000"/>
            <a:headEnd/>
            <a:tailEnd/>
          </a:ln>
        </p:spPr>
        <p:txBody>
          <a:bodyPr wrap="square">
            <a:spAutoFit/>
          </a:bodyPr>
          <a:lstStyle/>
          <a:p>
            <a:pPr algn="ctr" defTabSz="457200">
              <a:defRPr/>
            </a:pPr>
            <a:r>
              <a:rPr lang="ja-JP" altLang="en-US" sz="4000" b="1" dirty="0" smtClean="0">
                <a:solidFill>
                  <a:srgbClr val="000000"/>
                </a:solidFill>
                <a:latin typeface="Meiryo" panose="020B0604030504040204" pitchFamily="34" charset="-128"/>
              </a:rPr>
              <a:t>メタ認知思考</a:t>
            </a:r>
            <a:endParaRPr lang="en-US" sz="4000" b="1" dirty="0">
              <a:solidFill>
                <a:srgbClr val="000000"/>
              </a:solidFill>
              <a:latin typeface="Meiryo" panose="020B0604030504040204" pitchFamily="34" charset="-128"/>
            </a:endParaRPr>
          </a:p>
        </p:txBody>
      </p:sp>
      <p:sp>
        <p:nvSpPr>
          <p:cNvPr id="78852" name="Title 1"/>
          <p:cNvSpPr>
            <a:spLocks noGrp="1"/>
          </p:cNvSpPr>
          <p:nvPr>
            <p:ph type="title"/>
          </p:nvPr>
        </p:nvSpPr>
        <p:spPr/>
        <p:txBody>
          <a:bodyPr/>
          <a:lstStyle/>
          <a:p>
            <a:pPr eaLnBrk="1" hangingPunct="1"/>
            <a:r>
              <a:rPr lang="ja-JP" altLang="en-US" dirty="0" smtClean="0">
                <a:solidFill>
                  <a:schemeClr val="tx1"/>
                </a:solidFill>
              </a:rPr>
              <a:t>考えることについて考える</a:t>
            </a:r>
            <a:endParaRPr lang="en-US" dirty="0">
              <a:solidFill>
                <a:schemeClr val="tx1"/>
              </a:solidFill>
            </a:endParaRPr>
          </a:p>
        </p:txBody>
      </p:sp>
      <p:pic>
        <p:nvPicPr>
          <p:cNvPr id="9" name="Picture 2">
            <a:extLst>
              <a:ext uri="{FF2B5EF4-FFF2-40B4-BE49-F238E27FC236}">
                <a16:creationId xmlns:a16="http://schemas.microsoft.com/office/drawing/2014/main" id="{C091495A-5821-4EB7-8F88-734828852F6C}"/>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15311" y="2120464"/>
            <a:ext cx="1378512" cy="1527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val="2392713698"/>
      </p:ext>
    </p:extLst>
  </p:cSld>
  <p:clrMapOvr>
    <a:masterClrMapping/>
  </p:clrMapOvr>
  <p:transition advClick="0" advTm="1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fade">
                                      <p:cBhvr>
                                        <p:cTn id="7" dur="1000"/>
                                        <p:tgtEl>
                                          <p:spTgt spid="99334"/>
                                        </p:tgtEl>
                                      </p:cBhvr>
                                    </p:animEffect>
                                    <p:anim calcmode="lin" valueType="num">
                                      <p:cBhvr>
                                        <p:cTn id="8" dur="1000" fill="hold"/>
                                        <p:tgtEl>
                                          <p:spTgt spid="99334"/>
                                        </p:tgtEl>
                                        <p:attrNameLst>
                                          <p:attrName>ppt_x</p:attrName>
                                        </p:attrNameLst>
                                      </p:cBhvr>
                                      <p:tavLst>
                                        <p:tav tm="0">
                                          <p:val>
                                            <p:strVal val="#ppt_x"/>
                                          </p:val>
                                        </p:tav>
                                        <p:tav tm="100000">
                                          <p:val>
                                            <p:strVal val="#ppt_x"/>
                                          </p:val>
                                        </p:tav>
                                      </p:tavLst>
                                    </p:anim>
                                    <p:anim calcmode="lin" valueType="num">
                                      <p:cBhvr>
                                        <p:cTn id="9" dur="1000" fill="hold"/>
                                        <p:tgtEl>
                                          <p:spTgt spid="99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574293" y="5079982"/>
            <a:ext cx="10933735" cy="885825"/>
          </a:xfrm>
        </p:spPr>
        <p:txBody>
          <a:bodyPr>
            <a:noAutofit/>
          </a:bodyPr>
          <a:lstStyle/>
          <a:p>
            <a:pPr marL="0" indent="0">
              <a:buNone/>
            </a:pPr>
            <a:r>
              <a:rPr lang="en-US" altLang="ja-JP" sz="4400" dirty="0" smtClean="0">
                <a:solidFill>
                  <a:schemeClr val="tx2"/>
                </a:solidFill>
              </a:rPr>
              <a:t>QFT</a:t>
            </a:r>
            <a:r>
              <a:rPr lang="ja-JP" altLang="en-US" sz="4400" dirty="0" smtClean="0">
                <a:solidFill>
                  <a:schemeClr val="tx2"/>
                </a:solidFill>
              </a:rPr>
              <a:t>の事例紹介</a:t>
            </a:r>
            <a:endParaRPr lang="en-US" altLang="en-US" sz="4400" dirty="0">
              <a:solidFill>
                <a:schemeClr val="tx2"/>
              </a:solidFill>
            </a:endParaRPr>
          </a:p>
        </p:txBody>
      </p:sp>
      <p:pic>
        <p:nvPicPr>
          <p:cNvPr id="4" name="Picture Placeholder 3" descr="Screenshot 2015-09-16 15.08.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429" y="507019"/>
            <a:ext cx="7175260" cy="4036084"/>
          </a:xfrm>
          <a:prstGeom prst="rect">
            <a:avLst/>
          </a:prstGeom>
        </p:spPr>
      </p:pic>
      <p:cxnSp>
        <p:nvCxnSpPr>
          <p:cNvPr id="5" name="Straight Connector 4"/>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502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idx="4294967295"/>
          </p:nvPr>
        </p:nvSpPr>
        <p:spPr>
          <a:xfrm>
            <a:off x="542830" y="269110"/>
            <a:ext cx="5495363" cy="1325563"/>
          </a:xfrm>
        </p:spPr>
        <p:txBody>
          <a:bodyPr/>
          <a:lstStyle/>
          <a:p>
            <a:r>
              <a:rPr lang="en-US" sz="4800" b="1" dirty="0">
                <a:latin typeface="Meiryo" panose="020B0604030504040204" pitchFamily="34" charset="-128"/>
                <a:ea typeface="Meiryo" panose="020B0604030504040204" pitchFamily="34" charset="-128"/>
              </a:rPr>
              <a:t>QFT</a:t>
            </a:r>
            <a:r>
              <a:rPr lang="ja-JP" altLang="en-US" sz="4800" b="1" dirty="0">
                <a:latin typeface="Meiryo" panose="020B0604030504040204" pitchFamily="34" charset="-128"/>
                <a:ea typeface="Meiryo" panose="020B0604030504040204" pitchFamily="34" charset="-128"/>
              </a:rPr>
              <a:t>と</a:t>
            </a:r>
            <a:r>
              <a:rPr lang="en-US" altLang="ja-JP" sz="4800" b="1" dirty="0">
                <a:latin typeface="Meiryo" panose="020B0604030504040204" pitchFamily="34" charset="-128"/>
                <a:ea typeface="Meiryo" panose="020B0604030504040204" pitchFamily="34" charset="-128"/>
              </a:rPr>
              <a:t>Question</a:t>
            </a:r>
            <a:endParaRPr lang="en-US" sz="4800" b="1" dirty="0">
              <a:latin typeface="Meiryo" panose="020B0604030504040204" pitchFamily="34" charset="-128"/>
              <a:ea typeface="Meiryo" panose="020B0604030504040204" pitchFamily="34" charset="-128"/>
            </a:endParaRPr>
          </a:p>
        </p:txBody>
      </p:sp>
      <p:sp>
        <p:nvSpPr>
          <p:cNvPr id="3" name="コンテンツ プレースホルダー 2"/>
          <p:cNvSpPr>
            <a:spLocks noGrp="1"/>
          </p:cNvSpPr>
          <p:nvPr>
            <p:ph idx="4294967295"/>
          </p:nvPr>
        </p:nvSpPr>
        <p:spPr>
          <a:xfrm>
            <a:off x="2144110" y="3191221"/>
            <a:ext cx="2808288" cy="742950"/>
          </a:xfrm>
        </p:spPr>
        <p:txBody>
          <a:bodyPr numCol="1">
            <a:normAutofit/>
          </a:bodyPr>
          <a:lstStyle/>
          <a:p>
            <a:pPr marL="0" indent="0">
              <a:buNone/>
            </a:pPr>
            <a:r>
              <a:rPr lang="en-US" sz="4400" dirty="0">
                <a:latin typeface="Meiryo" panose="020B0604030504040204" pitchFamily="34" charset="-128"/>
                <a:ea typeface="Meiryo" panose="020B0604030504040204" pitchFamily="34" charset="-128"/>
              </a:rPr>
              <a:t>Question</a:t>
            </a:r>
            <a:r>
              <a:rPr lang="ja-JP" altLang="en-US" sz="4400" dirty="0">
                <a:latin typeface="Meiryo" panose="020B0604030504040204" pitchFamily="34" charset="-128"/>
                <a:ea typeface="Meiryo" panose="020B0604030504040204" pitchFamily="34" charset="-128"/>
              </a:rPr>
              <a:t>　</a:t>
            </a:r>
            <a:endParaRPr lang="en-US" sz="4400" dirty="0">
              <a:latin typeface="Meiryo" panose="020B0604030504040204" pitchFamily="34" charset="-128"/>
              <a:ea typeface="Meiryo" panose="020B0604030504040204" pitchFamily="34" charset="-128"/>
            </a:endParaRPr>
          </a:p>
          <a:p>
            <a:pPr marL="0" indent="0">
              <a:buNone/>
            </a:pPr>
            <a:endParaRPr lang="en-US" sz="4400" dirty="0">
              <a:latin typeface="Meiryo" panose="020B0604030504040204" pitchFamily="34" charset="-128"/>
              <a:ea typeface="Meiryo" panose="020B0604030504040204" pitchFamily="34" charset="-128"/>
            </a:endParaRPr>
          </a:p>
        </p:txBody>
      </p:sp>
      <p:sp>
        <p:nvSpPr>
          <p:cNvPr id="6" name="コンテンツ プレースホルダー 2"/>
          <p:cNvSpPr txBox="1">
            <a:spLocks/>
          </p:cNvSpPr>
          <p:nvPr/>
        </p:nvSpPr>
        <p:spPr>
          <a:xfrm>
            <a:off x="5800630" y="2685067"/>
            <a:ext cx="2755363" cy="2856014"/>
          </a:xfrm>
          <a:prstGeom prst="rect">
            <a:avLst/>
          </a:prstGeom>
        </p:spPr>
        <p:txBody>
          <a:bodyPr vert="horz" lIns="91440" tIns="45720" rIns="91440" bIns="45720" numCol="1" rtlCol="0">
            <a:normAutofit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None/>
            </a:pPr>
            <a:r>
              <a:rPr lang="ja-JP" altLang="en-US" sz="3600" dirty="0">
                <a:solidFill>
                  <a:schemeClr val="tx1"/>
                </a:solidFill>
                <a:latin typeface="Meiryo" panose="020B0604030504040204" pitchFamily="34" charset="-128"/>
                <a:ea typeface="Meiryo" panose="020B0604030504040204" pitchFamily="34" charset="-128"/>
              </a:rPr>
              <a:t>質問</a:t>
            </a:r>
            <a:endParaRPr lang="en-US" altLang="ja-JP" sz="3600" dirty="0">
              <a:solidFill>
                <a:schemeClr val="tx1"/>
              </a:solidFill>
              <a:latin typeface="Meiryo" panose="020B0604030504040204" pitchFamily="34" charset="-128"/>
              <a:ea typeface="Meiryo" panose="020B0604030504040204" pitchFamily="34" charset="-128"/>
            </a:endParaRPr>
          </a:p>
          <a:p>
            <a:pPr marL="0" indent="0" algn="ctr">
              <a:buNone/>
            </a:pPr>
            <a:r>
              <a:rPr lang="ja-JP" altLang="en-US" sz="3600" dirty="0">
                <a:solidFill>
                  <a:schemeClr val="tx1"/>
                </a:solidFill>
                <a:latin typeface="Meiryo" panose="020B0604030504040204" pitchFamily="34" charset="-128"/>
                <a:ea typeface="Meiryo" panose="020B0604030504040204" pitchFamily="34" charset="-128"/>
              </a:rPr>
              <a:t>疑問</a:t>
            </a:r>
            <a:endParaRPr lang="en-US" altLang="ja-JP" sz="3600" dirty="0">
              <a:solidFill>
                <a:schemeClr val="tx1"/>
              </a:solidFill>
              <a:latin typeface="Meiryo" panose="020B0604030504040204" pitchFamily="34" charset="-128"/>
              <a:ea typeface="Meiryo" panose="020B0604030504040204" pitchFamily="34" charset="-128"/>
            </a:endParaRPr>
          </a:p>
          <a:p>
            <a:pPr marL="0" indent="0" algn="ctr">
              <a:buNone/>
            </a:pPr>
            <a:r>
              <a:rPr lang="ja-JP" altLang="en-US" sz="3600" dirty="0">
                <a:solidFill>
                  <a:schemeClr val="tx1"/>
                </a:solidFill>
                <a:latin typeface="Meiryo" panose="020B0604030504040204" pitchFamily="34" charset="-128"/>
                <a:ea typeface="Meiryo" panose="020B0604030504040204" pitchFamily="34" charset="-128"/>
              </a:rPr>
              <a:t>問い</a:t>
            </a:r>
            <a:endParaRPr lang="en-US" altLang="ja-JP" sz="3600" dirty="0">
              <a:solidFill>
                <a:schemeClr val="tx1"/>
              </a:solidFill>
              <a:latin typeface="Meiryo" panose="020B0604030504040204" pitchFamily="34" charset="-128"/>
              <a:ea typeface="Meiryo" panose="020B0604030504040204" pitchFamily="34" charset="-128"/>
            </a:endParaRPr>
          </a:p>
          <a:p>
            <a:pPr marL="0" indent="0" algn="ctr">
              <a:buNone/>
            </a:pPr>
            <a:r>
              <a:rPr lang="ja-JP" altLang="en-US" sz="3600" dirty="0">
                <a:solidFill>
                  <a:schemeClr val="tx1"/>
                </a:solidFill>
                <a:latin typeface="Meiryo" panose="020B0604030504040204" pitchFamily="34" charset="-128"/>
                <a:ea typeface="Meiryo" panose="020B0604030504040204" pitchFamily="34" charset="-128"/>
              </a:rPr>
              <a:t>発問</a:t>
            </a:r>
            <a:endParaRPr lang="en-US" altLang="ja-JP" sz="3600" dirty="0">
              <a:solidFill>
                <a:schemeClr val="tx1"/>
              </a:solidFill>
              <a:latin typeface="Meiryo" panose="020B0604030504040204" pitchFamily="34" charset="-128"/>
              <a:ea typeface="Meiryo" panose="020B0604030504040204" pitchFamily="34" charset="-128"/>
            </a:endParaRPr>
          </a:p>
          <a:p>
            <a:pPr marL="0" indent="0" algn="ctr">
              <a:buNone/>
            </a:pPr>
            <a:endParaRPr lang="en-US" altLang="ja-JP" sz="3600" dirty="0">
              <a:solidFill>
                <a:schemeClr val="tx1"/>
              </a:solidFill>
              <a:latin typeface="Meiryo" panose="020B0604030504040204" pitchFamily="34" charset="-128"/>
              <a:ea typeface="Meiryo" panose="020B0604030504040204" pitchFamily="34" charset="-128"/>
            </a:endParaRPr>
          </a:p>
          <a:p>
            <a:pPr marL="0" indent="0" algn="ctr">
              <a:buNone/>
            </a:pPr>
            <a:endParaRPr lang="en-US" sz="3600" dirty="0">
              <a:solidFill>
                <a:schemeClr val="tx1"/>
              </a:solidFill>
              <a:latin typeface="Meiryo" panose="020B0604030504040204" pitchFamily="34" charset="-128"/>
              <a:ea typeface="Meiryo" panose="020B0604030504040204" pitchFamily="34" charset="-128"/>
            </a:endParaRPr>
          </a:p>
          <a:p>
            <a:pPr marL="0" indent="0" algn="ctr">
              <a:buNone/>
            </a:pPr>
            <a:endParaRPr lang="en-US" sz="3600" dirty="0">
              <a:solidFill>
                <a:schemeClr val="tx1"/>
              </a:solidFill>
              <a:latin typeface="Meiryo" panose="020B0604030504040204" pitchFamily="34" charset="-128"/>
              <a:ea typeface="Meiryo" panose="020B0604030504040204" pitchFamily="34" charset="-128"/>
            </a:endParaRPr>
          </a:p>
        </p:txBody>
      </p:sp>
      <p:sp>
        <p:nvSpPr>
          <p:cNvPr id="8" name="コンテンツ プレースホルダー 2"/>
          <p:cNvSpPr txBox="1">
            <a:spLocks/>
          </p:cNvSpPr>
          <p:nvPr/>
        </p:nvSpPr>
        <p:spPr>
          <a:xfrm>
            <a:off x="2011459" y="1503922"/>
            <a:ext cx="7751763" cy="612565"/>
          </a:xfrm>
          <a:prstGeom prst="rect">
            <a:avLst/>
          </a:prstGeom>
        </p:spPr>
        <p:txBody>
          <a:bodyPr vert="horz" lIns="91440" tIns="45720" rIns="91440" bIns="45720" numCol="1"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None/>
            </a:pPr>
            <a:r>
              <a:rPr lang="en-US" altLang="ja-JP" sz="3200" dirty="0">
                <a:solidFill>
                  <a:schemeClr val="tx1"/>
                </a:solidFill>
                <a:latin typeface="Meiryo" panose="020B0604030504040204" pitchFamily="34" charset="-128"/>
                <a:ea typeface="Meiryo" panose="020B0604030504040204" pitchFamily="34" charset="-128"/>
              </a:rPr>
              <a:t>The</a:t>
            </a:r>
            <a:r>
              <a:rPr lang="ja-JP" altLang="en-US" sz="3200" dirty="0">
                <a:solidFill>
                  <a:schemeClr val="tx1"/>
                </a:solidFill>
                <a:latin typeface="Meiryo" panose="020B0604030504040204" pitchFamily="34" charset="-128"/>
                <a:ea typeface="Meiryo" panose="020B0604030504040204" pitchFamily="34" charset="-128"/>
              </a:rPr>
              <a:t> </a:t>
            </a:r>
            <a:r>
              <a:rPr lang="en-US" sz="3200" u="sng" dirty="0">
                <a:solidFill>
                  <a:schemeClr val="tx1"/>
                </a:solidFill>
                <a:latin typeface="Meiryo" panose="020B0604030504040204" pitchFamily="34" charset="-128"/>
                <a:ea typeface="Meiryo" panose="020B0604030504040204" pitchFamily="34" charset="-128"/>
              </a:rPr>
              <a:t>Question</a:t>
            </a:r>
            <a:r>
              <a:rPr lang="ja-JP" altLang="en-US" sz="3200" dirty="0">
                <a:solidFill>
                  <a:schemeClr val="tx1"/>
                </a:solidFill>
                <a:latin typeface="Meiryo" panose="020B0604030504040204" pitchFamily="34" charset="-128"/>
                <a:ea typeface="Meiryo" panose="020B0604030504040204" pitchFamily="34" charset="-128"/>
              </a:rPr>
              <a:t> </a:t>
            </a:r>
            <a:r>
              <a:rPr lang="en-US" altLang="ja-JP" sz="3200" dirty="0">
                <a:solidFill>
                  <a:schemeClr val="tx1"/>
                </a:solidFill>
                <a:latin typeface="Meiryo" panose="020B0604030504040204" pitchFamily="34" charset="-128"/>
                <a:ea typeface="Meiryo" panose="020B0604030504040204" pitchFamily="34" charset="-128"/>
              </a:rPr>
              <a:t>Formulation</a:t>
            </a:r>
            <a:r>
              <a:rPr lang="ja-JP" altLang="en-US" sz="3200" dirty="0">
                <a:solidFill>
                  <a:schemeClr val="tx1"/>
                </a:solidFill>
                <a:latin typeface="Meiryo" panose="020B0604030504040204" pitchFamily="34" charset="-128"/>
                <a:ea typeface="Meiryo" panose="020B0604030504040204" pitchFamily="34" charset="-128"/>
              </a:rPr>
              <a:t> </a:t>
            </a:r>
            <a:r>
              <a:rPr lang="en-US" sz="3200" dirty="0">
                <a:solidFill>
                  <a:schemeClr val="tx1"/>
                </a:solidFill>
                <a:latin typeface="Meiryo" panose="020B0604030504040204" pitchFamily="34" charset="-128"/>
                <a:ea typeface="Meiryo" panose="020B0604030504040204" pitchFamily="34" charset="-128"/>
              </a:rPr>
              <a:t>Technique</a:t>
            </a:r>
          </a:p>
        </p:txBody>
      </p:sp>
      <p:sp>
        <p:nvSpPr>
          <p:cNvPr id="9" name="大かっこ 8"/>
          <p:cNvSpPr/>
          <p:nvPr/>
        </p:nvSpPr>
        <p:spPr>
          <a:xfrm>
            <a:off x="5584040" y="2590322"/>
            <a:ext cx="3360717" cy="2921329"/>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Meiryo" panose="020B0604030504040204" pitchFamily="34" charset="-128"/>
            </a:endParaRPr>
          </a:p>
        </p:txBody>
      </p:sp>
      <p:sp>
        <p:nvSpPr>
          <p:cNvPr id="13" name="テキスト ボックス 12"/>
          <p:cNvSpPr txBox="1"/>
          <p:nvPr/>
        </p:nvSpPr>
        <p:spPr>
          <a:xfrm>
            <a:off x="3023615" y="6459321"/>
            <a:ext cx="7505260" cy="523220"/>
          </a:xfrm>
          <a:prstGeom prst="rect">
            <a:avLst/>
          </a:prstGeom>
          <a:noFill/>
        </p:spPr>
        <p:txBody>
          <a:bodyPr wrap="none" rtlCol="0">
            <a:spAutoFit/>
          </a:bodyPr>
          <a:lstStyle/>
          <a:p>
            <a:r>
              <a:rPr lang="ja-JP" altLang="en-US" sz="1400" dirty="0">
                <a:latin typeface="Meiryo" panose="020B0604030504040204" pitchFamily="34" charset="-128"/>
                <a:ea typeface="Meiryo" panose="020B0604030504040204" pitchFamily="34" charset="-128"/>
              </a:rPr>
              <a:t>参照</a:t>
            </a:r>
            <a:r>
              <a:rPr lang="en-US" altLang="ja-JP" sz="1400" dirty="0">
                <a:latin typeface="Meiryo" panose="020B0604030504040204" pitchFamily="34" charset="-128"/>
                <a:ea typeface="Meiryo" panose="020B0604030504040204" pitchFamily="34" charset="-128"/>
              </a:rPr>
              <a:t>: http://rightquestion.org/blog/exploring-four-words-for-question-in-japanese/</a:t>
            </a:r>
            <a:endParaRPr lang="en-US" sz="1400" dirty="0">
              <a:latin typeface="Meiryo" panose="020B0604030504040204" pitchFamily="34" charset="-128"/>
              <a:ea typeface="Meiryo" panose="020B0604030504040204" pitchFamily="34" charset="-128"/>
            </a:endParaRPr>
          </a:p>
          <a:p>
            <a:endParaRPr lang="en-US" sz="1400" dirty="0">
              <a:latin typeface="Meiryo" panose="020B0604030504040204" pitchFamily="34" charset="-128"/>
            </a:endParaRPr>
          </a:p>
        </p:txBody>
      </p:sp>
    </p:spTree>
    <p:extLst>
      <p:ext uri="{BB962C8B-B14F-4D97-AF65-F5344CB8AC3E}">
        <p14:creationId xmlns:p14="http://schemas.microsoft.com/office/powerpoint/2010/main" val="244232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 presetClass="exit" presetSubtype="0" fill="hold" grpId="1" nodeType="with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5" presetClass="emph" presetSubtype="0" nodeType="clickEffect">
                                  <p:stCondLst>
                                    <p:cond delay="0"/>
                                  </p:stCondLst>
                                  <p:iterate type="lt">
                                    <p:tmAbs val="25"/>
                                  </p:iterate>
                                  <p:childTnLst>
                                    <p:set>
                                      <p:cBhvr override="childStyle">
                                        <p:cTn id="15" dur="indefinite"/>
                                        <p:tgtEl>
                                          <p:spTgt spid="6">
                                            <p:txEl>
                                              <p:pRg st="0" end="0"/>
                                            </p:txEl>
                                          </p:spTgt>
                                        </p:tgtEl>
                                        <p:attrNameLst>
                                          <p:attrName>style.fontWeight</p:attrName>
                                        </p:attrNameLst>
                                      </p:cBhvr>
                                      <p:to>
                                        <p:strVal val="bold"/>
                                      </p:to>
                                    </p:set>
                                  </p:childTnLst>
                                </p:cTn>
                              </p:par>
                              <p:par>
                                <p:cTn id="16" presetID="15" presetClass="emph" presetSubtype="0" nodeType="withEffect">
                                  <p:stCondLst>
                                    <p:cond delay="0"/>
                                  </p:stCondLst>
                                  <p:iterate type="lt">
                                    <p:tmAbs val="25"/>
                                  </p:iterate>
                                  <p:childTnLst>
                                    <p:set>
                                      <p:cBhvr override="childStyle">
                                        <p:cTn id="17" dur="indefinite"/>
                                        <p:tgtEl>
                                          <p:spTgt spid="6">
                                            <p:txEl>
                                              <p:pRg st="1" end="1"/>
                                            </p:txEl>
                                          </p:spTgt>
                                        </p:tgtEl>
                                        <p:attrNameLst>
                                          <p:attrName>style.fontWeight</p:attrName>
                                        </p:attrNameLst>
                                      </p:cBhvr>
                                      <p:to>
                                        <p:strVal val="bold"/>
                                      </p:to>
                                    </p:set>
                                  </p:childTnLst>
                                </p:cTn>
                              </p:par>
                              <p:par>
                                <p:cTn id="18" presetID="15" presetClass="emph" presetSubtype="0" nodeType="withEffect">
                                  <p:stCondLst>
                                    <p:cond delay="0"/>
                                  </p:stCondLst>
                                  <p:iterate type="lt">
                                    <p:tmAbs val="25"/>
                                  </p:iterate>
                                  <p:childTnLst>
                                    <p:set>
                                      <p:cBhvr override="childStyle">
                                        <p:cTn id="19" dur="indefinite"/>
                                        <p:tgtEl>
                                          <p:spTgt spid="6">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Shape 998"/>
          <p:cNvSpPr txBox="1">
            <a:spLocks noGrp="1"/>
          </p:cNvSpPr>
          <p:nvPr>
            <p:ph type="title"/>
          </p:nvPr>
        </p:nvSpPr>
        <p:spPr>
          <a:xfrm>
            <a:off x="751490" y="345000"/>
            <a:ext cx="10515600" cy="1325563"/>
          </a:xfrm>
          <a:prstGeom prst="rect">
            <a:avLst/>
          </a:prstGeom>
          <a:noFill/>
          <a:ln>
            <a:noFill/>
          </a:ln>
        </p:spPr>
        <p:txBody>
          <a:bodyPr vert="horz" lIns="91425" tIns="45700" rIns="91425" bIns="45700" rtlCol="0" anchor="t" anchorCtr="0">
            <a:noAutofit/>
          </a:bodyPr>
          <a:lstStyle/>
          <a:p>
            <a:pPr algn="ctr">
              <a:spcBef>
                <a:spcPts val="0"/>
              </a:spcBef>
              <a:buClr>
                <a:schemeClr val="accent1"/>
              </a:buClr>
              <a:buSzPct val="25000"/>
            </a:pPr>
            <a:r>
              <a:rPr lang="en-US" sz="4800" dirty="0" err="1">
                <a:latin typeface="Meiryo" panose="020B0604030504040204" pitchFamily="34" charset="-128"/>
                <a:ea typeface="Meiryo" panose="020B0604030504040204" pitchFamily="34" charset="-128"/>
              </a:rPr>
              <a:t>実践事例</a:t>
            </a:r>
            <a:r>
              <a:rPr lang="en-US" sz="4800" dirty="0">
                <a:solidFill>
                  <a:schemeClr val="accent1"/>
                </a:solidFill>
                <a:latin typeface="Meiryo" panose="020B0604030504040204" pitchFamily="34" charset="-128"/>
                <a:ea typeface="Meiryo" panose="020B0604030504040204" pitchFamily="34" charset="-128"/>
                <a:sym typeface="Rockwell"/>
              </a:rPr>
              <a:t>:</a:t>
            </a:r>
            <a:br>
              <a:rPr lang="en-US" sz="4800" dirty="0">
                <a:solidFill>
                  <a:schemeClr val="accent1"/>
                </a:solidFill>
                <a:latin typeface="Meiryo" panose="020B0604030504040204" pitchFamily="34" charset="-128"/>
                <a:ea typeface="Meiryo" panose="020B0604030504040204" pitchFamily="34" charset="-128"/>
                <a:sym typeface="Rockwell"/>
              </a:rPr>
            </a:br>
            <a:r>
              <a:rPr lang="en-US" sz="4800" dirty="0">
                <a:latin typeface="Meiryo" panose="020B0604030504040204" pitchFamily="34" charset="-128"/>
                <a:ea typeface="Meiryo" panose="020B0604030504040204" pitchFamily="34" charset="-128"/>
              </a:rPr>
              <a:t>４年生</a:t>
            </a:r>
          </a:p>
        </p:txBody>
      </p:sp>
      <p:sp>
        <p:nvSpPr>
          <p:cNvPr id="999" name="Shape 999"/>
          <p:cNvSpPr txBox="1">
            <a:spLocks noGrp="1"/>
          </p:cNvSpPr>
          <p:nvPr>
            <p:ph idx="1"/>
          </p:nvPr>
        </p:nvSpPr>
        <p:spPr>
          <a:xfrm>
            <a:off x="1043152" y="1975397"/>
            <a:ext cx="10515600" cy="4351338"/>
          </a:xfrm>
          <a:prstGeom prst="rect">
            <a:avLst/>
          </a:prstGeom>
          <a:noFill/>
          <a:ln>
            <a:noFill/>
          </a:ln>
        </p:spPr>
        <p:txBody>
          <a:bodyPr vert="horz" lIns="91425" tIns="45700" rIns="91425" bIns="45700" rtlCol="0" anchor="t" anchorCtr="0">
            <a:noAutofit/>
          </a:bodyPr>
          <a:lstStyle/>
          <a:p>
            <a:pPr marL="0" indent="0">
              <a:lnSpc>
                <a:spcPct val="150000"/>
              </a:lnSpc>
              <a:spcBef>
                <a:spcPts val="0"/>
              </a:spcBef>
              <a:buClr>
                <a:schemeClr val="accent1"/>
              </a:buClr>
              <a:buSzPct val="25000"/>
              <a:buNone/>
            </a:pPr>
            <a:r>
              <a:rPr lang="en-US" sz="3200" u="sng" dirty="0" smtClean="0">
                <a:solidFill>
                  <a:srgbClr val="000000"/>
                </a:solidFill>
                <a:latin typeface="Meiryo" panose="020B0604030504040204" pitchFamily="34" charset="-128"/>
                <a:ea typeface="Meiryo" panose="020B0604030504040204" pitchFamily="34" charset="-128"/>
              </a:rPr>
              <a:t>教      </a:t>
            </a:r>
            <a:r>
              <a:rPr lang="en-US" sz="3200" u="sng" dirty="0" err="1" smtClean="0">
                <a:solidFill>
                  <a:srgbClr val="000000"/>
                </a:solidFill>
                <a:latin typeface="Meiryo" panose="020B0604030504040204" pitchFamily="34" charset="-128"/>
                <a:ea typeface="Meiryo" panose="020B0604030504040204" pitchFamily="34" charset="-128"/>
              </a:rPr>
              <a:t>員</a:t>
            </a:r>
            <a:r>
              <a:rPr lang="en-US" sz="3200" dirty="0" err="1">
                <a:solidFill>
                  <a:srgbClr val="000000"/>
                </a:solidFill>
                <a:latin typeface="Meiryo" panose="020B0604030504040204" pitchFamily="34" charset="-128"/>
                <a:ea typeface="Meiryo" panose="020B0604030504040204" pitchFamily="34" charset="-128"/>
              </a:rPr>
              <a:t>：Deirdre</a:t>
            </a:r>
            <a:r>
              <a:rPr lang="en-US" sz="3200" dirty="0">
                <a:solidFill>
                  <a:srgbClr val="000000"/>
                </a:solidFill>
                <a:latin typeface="Meiryo" panose="020B0604030504040204" pitchFamily="34" charset="-128"/>
                <a:ea typeface="Meiryo" panose="020B0604030504040204" pitchFamily="34" charset="-128"/>
              </a:rPr>
              <a:t> </a:t>
            </a:r>
            <a:r>
              <a:rPr lang="en-US" sz="3200" dirty="0" err="1">
                <a:solidFill>
                  <a:srgbClr val="000000"/>
                </a:solidFill>
                <a:latin typeface="Meiryo" panose="020B0604030504040204" pitchFamily="34" charset="-128"/>
                <a:ea typeface="Meiryo" panose="020B0604030504040204" pitchFamily="34" charset="-128"/>
              </a:rPr>
              <a:t>Brotherson</a:t>
            </a:r>
            <a:r>
              <a:rPr lang="en-US" sz="3200" dirty="0">
                <a:solidFill>
                  <a:srgbClr val="000000"/>
                </a:solidFill>
                <a:latin typeface="Meiryo" panose="020B0604030504040204" pitchFamily="34" charset="-128"/>
                <a:ea typeface="Meiryo" panose="020B0604030504040204" pitchFamily="34" charset="-128"/>
              </a:rPr>
              <a:t>, Hooksett, NH</a:t>
            </a:r>
          </a:p>
          <a:p>
            <a:pPr marL="0" indent="0">
              <a:lnSpc>
                <a:spcPct val="150000"/>
              </a:lnSpc>
              <a:spcBef>
                <a:spcPts val="0"/>
              </a:spcBef>
              <a:buClr>
                <a:schemeClr val="accent1"/>
              </a:buClr>
              <a:buSzPct val="25000"/>
              <a:buNone/>
            </a:pPr>
            <a:endParaRPr lang="en-US" sz="1100" u="sng" dirty="0">
              <a:solidFill>
                <a:srgbClr val="000000"/>
              </a:solidFill>
              <a:latin typeface="Meiryo" panose="020B0604030504040204" pitchFamily="34" charset="-128"/>
              <a:ea typeface="Meiryo" panose="020B0604030504040204" pitchFamily="34" charset="-128"/>
            </a:endParaRPr>
          </a:p>
          <a:p>
            <a:pPr marL="0" indent="0">
              <a:lnSpc>
                <a:spcPct val="150000"/>
              </a:lnSpc>
              <a:spcBef>
                <a:spcPts val="0"/>
              </a:spcBef>
              <a:buClr>
                <a:schemeClr val="accent1"/>
              </a:buClr>
              <a:buSzPct val="25000"/>
              <a:buNone/>
            </a:pPr>
            <a:r>
              <a:rPr lang="en-US" sz="3200" u="sng" dirty="0" err="1">
                <a:solidFill>
                  <a:srgbClr val="000000"/>
                </a:solidFill>
                <a:latin typeface="Meiryo" panose="020B0604030504040204" pitchFamily="34" charset="-128"/>
                <a:ea typeface="Meiryo" panose="020B0604030504040204" pitchFamily="34" charset="-128"/>
              </a:rPr>
              <a:t>トピック</a:t>
            </a:r>
            <a:r>
              <a:rPr lang="en-US" sz="3200" dirty="0">
                <a:solidFill>
                  <a:srgbClr val="000000"/>
                </a:solidFill>
                <a:latin typeface="Meiryo" panose="020B0604030504040204" pitchFamily="34" charset="-128"/>
                <a:ea typeface="Meiryo" panose="020B0604030504040204" pitchFamily="34" charset="-128"/>
              </a:rPr>
              <a:t>：</a:t>
            </a:r>
            <a:r>
              <a:rPr lang="ja-JP" altLang="en-US" sz="3200" dirty="0">
                <a:solidFill>
                  <a:srgbClr val="000000"/>
                </a:solidFill>
                <a:latin typeface="Meiryo" panose="020B0604030504040204" pitchFamily="34" charset="-128"/>
                <a:ea typeface="Meiryo" panose="020B0604030504040204" pitchFamily="34" charset="-128"/>
              </a:rPr>
              <a:t>算数の</a:t>
            </a:r>
            <a:r>
              <a:rPr lang="en-US" sz="3200" dirty="0" err="1">
                <a:solidFill>
                  <a:srgbClr val="000000"/>
                </a:solidFill>
                <a:latin typeface="Meiryo" panose="020B0604030504040204" pitchFamily="34" charset="-128"/>
                <a:ea typeface="Meiryo" panose="020B0604030504040204" pitchFamily="34" charset="-128"/>
              </a:rPr>
              <a:t>変数</a:t>
            </a:r>
            <a:r>
              <a:rPr lang="ja-JP" altLang="en-US" sz="3200" dirty="0">
                <a:solidFill>
                  <a:srgbClr val="000000"/>
                </a:solidFill>
                <a:latin typeface="Meiryo" panose="020B0604030504040204" pitchFamily="34" charset="-128"/>
                <a:ea typeface="Meiryo" panose="020B0604030504040204" pitchFamily="34" charset="-128"/>
              </a:rPr>
              <a:t>の単元</a:t>
            </a:r>
            <a:endParaRPr lang="en-US" sz="3200" dirty="0">
              <a:solidFill>
                <a:srgbClr val="000000"/>
              </a:solidFill>
              <a:latin typeface="Meiryo" panose="020B0604030504040204" pitchFamily="34" charset="-128"/>
              <a:ea typeface="Meiryo" panose="020B0604030504040204" pitchFamily="34" charset="-128"/>
            </a:endParaRPr>
          </a:p>
          <a:p>
            <a:pPr marL="0" indent="0">
              <a:lnSpc>
                <a:spcPct val="150000"/>
              </a:lnSpc>
              <a:spcBef>
                <a:spcPts val="2000"/>
              </a:spcBef>
              <a:buClr>
                <a:schemeClr val="accent1"/>
              </a:buClr>
              <a:buSzPct val="25000"/>
              <a:buNone/>
            </a:pPr>
            <a:r>
              <a:rPr lang="en-US" sz="3200" u="sng" dirty="0">
                <a:solidFill>
                  <a:srgbClr val="000000"/>
                </a:solidFill>
                <a:latin typeface="Meiryo" panose="020B0604030504040204" pitchFamily="34" charset="-128"/>
                <a:ea typeface="Meiryo" panose="020B0604030504040204" pitchFamily="34" charset="-128"/>
              </a:rPr>
              <a:t>目      </a:t>
            </a:r>
            <a:r>
              <a:rPr lang="en-US" sz="3200" u="sng" dirty="0" err="1">
                <a:solidFill>
                  <a:srgbClr val="000000"/>
                </a:solidFill>
                <a:latin typeface="Meiryo" panose="020B0604030504040204" pitchFamily="34" charset="-128"/>
                <a:ea typeface="Meiryo" panose="020B0604030504040204" pitchFamily="34" charset="-128"/>
              </a:rPr>
              <a:t>的</a:t>
            </a:r>
            <a:r>
              <a:rPr lang="en-US" sz="3200" dirty="0" err="1">
                <a:solidFill>
                  <a:srgbClr val="000000"/>
                </a:solidFill>
                <a:latin typeface="Meiryo" panose="020B0604030504040204" pitchFamily="34" charset="-128"/>
                <a:ea typeface="Meiryo" panose="020B0604030504040204" pitchFamily="34" charset="-128"/>
              </a:rPr>
              <a:t>：変数の単元の最初に児童の興味を引く</a:t>
            </a:r>
            <a:endParaRPr lang="en-US" sz="3200" dirty="0">
              <a:solidFill>
                <a:srgbClr val="000000"/>
              </a:solidFill>
              <a:latin typeface="Meiryo" panose="020B0604030504040204" pitchFamily="34" charset="-128"/>
              <a:ea typeface="Meiryo" panose="020B0604030504040204" pitchFamily="34" charset="-128"/>
            </a:endParaRPr>
          </a:p>
          <a:p>
            <a:pPr>
              <a:lnSpc>
                <a:spcPct val="150000"/>
              </a:lnSpc>
              <a:spcBef>
                <a:spcPts val="2000"/>
              </a:spcBef>
              <a:buClr>
                <a:schemeClr val="accent1"/>
              </a:buClr>
              <a:buSzPct val="75000"/>
              <a:buNone/>
            </a:pPr>
            <a:endParaRPr sz="3000" dirty="0">
              <a:solidFill>
                <a:srgbClr val="000000"/>
              </a:solidFill>
              <a:latin typeface="Meiryo" panose="020B0604030504040204" pitchFamily="34" charset="-128"/>
              <a:ea typeface="Meiryo" panose="020B0604030504040204" pitchFamily="34" charset="-128"/>
              <a:sym typeface="Rockwell"/>
            </a:endParaRPr>
          </a:p>
        </p:txBody>
      </p:sp>
    </p:spTree>
    <p:extLst>
      <p:ext uri="{BB962C8B-B14F-4D97-AF65-F5344CB8AC3E}">
        <p14:creationId xmlns:p14="http://schemas.microsoft.com/office/powerpoint/2010/main" val="17316441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786319" y="259406"/>
            <a:ext cx="10515600" cy="758757"/>
          </a:xfrm>
          <a:prstGeom prst="rect">
            <a:avLst/>
          </a:prstGeom>
          <a:noFill/>
          <a:ln>
            <a:noFill/>
          </a:ln>
        </p:spPr>
        <p:txBody>
          <a:bodyPr vert="horz" lIns="91425" tIns="45700" rIns="91425" bIns="45700" rtlCol="0" anchor="t" anchorCtr="0">
            <a:noAutofit/>
          </a:bodyPr>
          <a:lstStyle/>
          <a:p>
            <a:pPr>
              <a:lnSpc>
                <a:spcPct val="100000"/>
              </a:lnSpc>
              <a:spcBef>
                <a:spcPts val="0"/>
              </a:spcBef>
              <a:buClr>
                <a:schemeClr val="accent1"/>
              </a:buClr>
              <a:buSzPct val="25000"/>
            </a:pPr>
            <a:r>
              <a:rPr lang="en-US" dirty="0">
                <a:cs typeface="Rockwell" charset="0"/>
                <a:sym typeface="Rokkitt"/>
              </a:rPr>
              <a:t>Question Focus</a:t>
            </a:r>
          </a:p>
        </p:txBody>
      </p:sp>
      <p:sp>
        <p:nvSpPr>
          <p:cNvPr id="456" name="Shape 456"/>
          <p:cNvSpPr txBox="1"/>
          <p:nvPr/>
        </p:nvSpPr>
        <p:spPr>
          <a:xfrm>
            <a:off x="2314578" y="2698750"/>
            <a:ext cx="7264399" cy="1016000"/>
          </a:xfrm>
          <a:prstGeom prst="rect">
            <a:avLst/>
          </a:prstGeom>
          <a:noFill/>
          <a:ln>
            <a:noFill/>
          </a:ln>
        </p:spPr>
        <p:txBody>
          <a:bodyPr lIns="91425" tIns="45700" rIns="91425" bIns="45700" anchor="t" anchorCtr="0">
            <a:noAutofit/>
          </a:bodyPr>
          <a:lstStyle/>
          <a:p>
            <a:pPr algn="ctr" defTabSz="457200">
              <a:buClr>
                <a:prstClr val="black"/>
              </a:buClr>
              <a:buSzPct val="25000"/>
              <a:defRPr/>
            </a:pPr>
            <a:r>
              <a:rPr lang="en-US" sz="6000" dirty="0">
                <a:solidFill>
                  <a:prstClr val="black"/>
                </a:solidFill>
                <a:latin typeface="Meiryo" panose="020B0604030504040204" pitchFamily="34" charset="-128"/>
                <a:ea typeface="Rokkitt"/>
                <a:cs typeface="Rokkitt"/>
                <a:sym typeface="Rokkitt"/>
              </a:rPr>
              <a:t>24 = </a:t>
            </a:r>
            <a:r>
              <a:rPr lang="en-US" sz="6000" dirty="0">
                <a:solidFill>
                  <a:prstClr val="black"/>
                </a:solidFill>
                <a:latin typeface="Meiryo" panose="020B0604030504040204" pitchFamily="34" charset="-128"/>
                <a:ea typeface="Rokkitt"/>
                <a:cs typeface="Rokkitt"/>
                <a:sym typeface="Wingdings" panose="05000000000000000000" pitchFamily="2" charset="2"/>
              </a:rPr>
              <a:t></a:t>
            </a:r>
            <a:r>
              <a:rPr lang="en-US" sz="6000" dirty="0">
                <a:solidFill>
                  <a:prstClr val="black"/>
                </a:solidFill>
                <a:latin typeface="Meiryo" panose="020B0604030504040204" pitchFamily="34" charset="-128"/>
                <a:ea typeface="Rokkitt"/>
                <a:cs typeface="Rokkitt"/>
                <a:sym typeface="Rokkitt"/>
              </a:rPr>
              <a:t> + </a:t>
            </a:r>
            <a:r>
              <a:rPr lang="en-US" sz="6000" dirty="0">
                <a:solidFill>
                  <a:prstClr val="black"/>
                </a:solidFill>
                <a:latin typeface="Meiryo" panose="020B0604030504040204" pitchFamily="34" charset="-128"/>
                <a:ea typeface="Rokkitt"/>
                <a:cs typeface="Rokkitt"/>
                <a:sym typeface="Wingdings" panose="05000000000000000000" pitchFamily="2" charset="2"/>
              </a:rPr>
              <a:t></a:t>
            </a:r>
            <a:r>
              <a:rPr lang="en-US" sz="6000" dirty="0">
                <a:solidFill>
                  <a:prstClr val="black"/>
                </a:solidFill>
                <a:latin typeface="Meiryo" panose="020B0604030504040204" pitchFamily="34" charset="-128"/>
                <a:ea typeface="Rokkitt"/>
                <a:cs typeface="Rokkitt"/>
                <a:sym typeface="Rokkitt"/>
              </a:rPr>
              <a:t> + </a:t>
            </a:r>
            <a:r>
              <a:rPr lang="en-US" sz="6000" dirty="0">
                <a:solidFill>
                  <a:prstClr val="black"/>
                </a:solidFill>
                <a:latin typeface="Meiryo" panose="020B0604030504040204" pitchFamily="34" charset="-128"/>
                <a:ea typeface="Rokkitt"/>
                <a:cs typeface="Rokkitt"/>
                <a:sym typeface="Wingdings" panose="05000000000000000000" pitchFamily="2" charset="2"/>
              </a:rPr>
              <a:t></a:t>
            </a:r>
            <a:r>
              <a:rPr lang="en-US" sz="6000" dirty="0">
                <a:solidFill>
                  <a:prstClr val="black"/>
                </a:solidFill>
                <a:latin typeface="Meiryo" panose="020B0604030504040204" pitchFamily="34" charset="-128"/>
                <a:ea typeface="Rokkitt"/>
                <a:cs typeface="Rokkitt"/>
                <a:sym typeface="Rokkitt"/>
              </a:rPr>
              <a:t> </a:t>
            </a:r>
          </a:p>
        </p:txBody>
      </p:sp>
    </p:spTree>
    <p:extLst>
      <p:ext uri="{BB962C8B-B14F-4D97-AF65-F5344CB8AC3E}">
        <p14:creationId xmlns:p14="http://schemas.microsoft.com/office/powerpoint/2010/main" val="24101994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Shape 1010"/>
          <p:cNvSpPr txBox="1">
            <a:spLocks noGrp="1"/>
          </p:cNvSpPr>
          <p:nvPr>
            <p:ph type="title"/>
          </p:nvPr>
        </p:nvSpPr>
        <p:spPr>
          <a:xfrm>
            <a:off x="838200" y="329754"/>
            <a:ext cx="10515600" cy="938709"/>
          </a:xfrm>
          <a:prstGeom prst="rect">
            <a:avLst/>
          </a:prstGeom>
          <a:noFill/>
          <a:ln>
            <a:noFill/>
          </a:ln>
        </p:spPr>
        <p:txBody>
          <a:bodyPr vert="horz" lIns="91425" tIns="45700" rIns="91425" bIns="45700" rtlCol="0" anchor="t" anchorCtr="0">
            <a:noAutofit/>
          </a:bodyPr>
          <a:lstStyle/>
          <a:p>
            <a:pPr>
              <a:spcBef>
                <a:spcPts val="0"/>
              </a:spcBef>
              <a:buClr>
                <a:schemeClr val="accent1"/>
              </a:buClr>
              <a:buSzPct val="25000"/>
            </a:pPr>
            <a:r>
              <a:rPr lang="ja-JP" altLang="en-US" sz="4800" dirty="0">
                <a:latin typeface="Meiryo" panose="020B0604030504040204" pitchFamily="34" charset="-128"/>
                <a:ea typeface="Meiryo" panose="020B0604030504040204" pitchFamily="34" charset="-128"/>
              </a:rPr>
              <a:t>児童</a:t>
            </a:r>
            <a:r>
              <a:rPr lang="en-US" sz="4800" dirty="0" err="1" smtClean="0">
                <a:latin typeface="Meiryo" panose="020B0604030504040204" pitchFamily="34" charset="-128"/>
                <a:ea typeface="Meiryo" panose="020B0604030504040204" pitchFamily="34" charset="-128"/>
              </a:rPr>
              <a:t>の</a:t>
            </a:r>
            <a:r>
              <a:rPr lang="en-US" altLang="ja-JP" sz="4800" dirty="0" err="1" smtClean="0">
                <a:latin typeface="Meiryo" panose="020B0604030504040204" pitchFamily="34" charset="-128"/>
                <a:ea typeface="Meiryo" panose="020B0604030504040204" pitchFamily="34" charset="-128"/>
              </a:rPr>
              <a:t>Questio</a:t>
            </a:r>
            <a:r>
              <a:rPr lang="en-US" altLang="ja-JP" sz="4800" dirty="0" err="1">
                <a:latin typeface="Meiryo" panose="020B0604030504040204" pitchFamily="34" charset="-128"/>
                <a:ea typeface="Meiryo" panose="020B0604030504040204" pitchFamily="34" charset="-128"/>
              </a:rPr>
              <a:t>n</a:t>
            </a:r>
            <a:endParaRPr lang="en-US" sz="4800" dirty="0">
              <a:latin typeface="Meiryo" panose="020B0604030504040204" pitchFamily="34" charset="-128"/>
              <a:ea typeface="Meiryo" panose="020B0604030504040204" pitchFamily="34" charset="-128"/>
            </a:endParaRPr>
          </a:p>
        </p:txBody>
      </p:sp>
      <p:sp>
        <p:nvSpPr>
          <p:cNvPr id="1011" name="Shape 1011"/>
          <p:cNvSpPr txBox="1">
            <a:spLocks noGrp="1"/>
          </p:cNvSpPr>
          <p:nvPr>
            <p:ph idx="1"/>
          </p:nvPr>
        </p:nvSpPr>
        <p:spPr>
          <a:xfrm>
            <a:off x="838200" y="1560786"/>
            <a:ext cx="5113283" cy="4616177"/>
          </a:xfrm>
          <a:prstGeom prst="rect">
            <a:avLst/>
          </a:prstGeom>
          <a:noFill/>
          <a:ln>
            <a:noFill/>
          </a:ln>
        </p:spPr>
        <p:txBody>
          <a:bodyPr vert="horz" lIns="91425" tIns="45700" rIns="91425" bIns="45700" rtlCol="0" anchor="t" anchorCtr="0">
            <a:noAutofit/>
          </a:bodyPr>
          <a:lstStyle/>
          <a:p>
            <a:pPr marL="341313" indent="-341313">
              <a:spcBef>
                <a:spcPts val="0"/>
              </a:spcBef>
              <a:spcAft>
                <a:spcPts val="600"/>
              </a:spcAft>
              <a:buClr>
                <a:srgbClr val="000000"/>
              </a:buClr>
              <a:buSzPct val="75000"/>
              <a:buFont typeface="Calibri"/>
              <a:buAutoNum type="arabicPeriod"/>
            </a:pPr>
            <a:r>
              <a:rPr lang="en-US" altLang="ja-JP" sz="2000" dirty="0">
                <a:solidFill>
                  <a:srgbClr val="000000"/>
                </a:solidFill>
                <a:latin typeface="Meiryo" panose="020B0604030504040204" pitchFamily="34" charset="-128"/>
                <a:ea typeface="Meiryo" panose="020B0604030504040204" pitchFamily="34" charset="-128"/>
              </a:rPr>
              <a:t>24</a:t>
            </a:r>
            <a:r>
              <a:rPr lang="en-US" sz="2000" dirty="0" smtClean="0">
                <a:solidFill>
                  <a:srgbClr val="000000"/>
                </a:solidFill>
                <a:latin typeface="Meiryo" panose="020B0604030504040204" pitchFamily="34" charset="-128"/>
                <a:ea typeface="Meiryo" panose="020B0604030504040204" pitchFamily="34" charset="-128"/>
              </a:rPr>
              <a:t>が</a:t>
            </a:r>
            <a:r>
              <a:rPr lang="ja-JP" altLang="en-US" sz="2000" dirty="0" smtClean="0">
                <a:solidFill>
                  <a:srgbClr val="000000"/>
                </a:solidFill>
                <a:latin typeface="Meiryo" panose="020B0604030504040204" pitchFamily="34" charset="-128"/>
                <a:ea typeface="Meiryo" panose="020B0604030504040204" pitchFamily="34" charset="-128"/>
              </a:rPr>
              <a:t>どうしては</a:t>
            </a:r>
            <a:r>
              <a:rPr lang="ja-JP" altLang="en-US" sz="2000" dirty="0">
                <a:solidFill>
                  <a:srgbClr val="000000"/>
                </a:solidFill>
                <a:latin typeface="Meiryo" panose="020B0604030504040204" pitchFamily="34" charset="-128"/>
                <a:ea typeface="Meiryo" panose="020B0604030504040204" pitchFamily="34" charset="-128"/>
              </a:rPr>
              <a:t>じめにあ</a:t>
            </a:r>
            <a:r>
              <a:rPr lang="en-US" sz="2000" dirty="0" err="1">
                <a:solidFill>
                  <a:srgbClr val="000000"/>
                </a:solidFill>
                <a:latin typeface="Meiryo" panose="020B0604030504040204" pitchFamily="34" charset="-128"/>
                <a:ea typeface="Meiryo" panose="020B0604030504040204" pitchFamily="34" charset="-128"/>
              </a:rPr>
              <a:t>るの</a:t>
            </a:r>
            <a:r>
              <a:rPr lang="en-US" sz="2000" dirty="0">
                <a:solidFill>
                  <a:srgbClr val="000000"/>
                </a:solidFill>
                <a:latin typeface="Meiryo" panose="020B0604030504040204" pitchFamily="34" charset="-128"/>
                <a:ea typeface="Meiryo" panose="020B0604030504040204" pitchFamily="34" charset="-128"/>
              </a:rPr>
              <a:t>？</a:t>
            </a:r>
          </a:p>
          <a:p>
            <a:pPr marL="341313" indent="-341313">
              <a:spcBef>
                <a:spcPts val="600"/>
              </a:spcBef>
              <a:spcAft>
                <a:spcPts val="600"/>
              </a:spcAft>
              <a:buClr>
                <a:srgbClr val="000000"/>
              </a:buClr>
              <a:buSzPct val="75000"/>
              <a:buFont typeface="Calibri"/>
              <a:buAutoNum type="arabicPeriod"/>
            </a:pPr>
            <a:r>
              <a:rPr lang="en-US" sz="2000" dirty="0" err="1">
                <a:solidFill>
                  <a:srgbClr val="000000"/>
                </a:solidFill>
                <a:latin typeface="Meiryo" panose="020B0604030504040204" pitchFamily="34" charset="-128"/>
                <a:ea typeface="Meiryo" panose="020B0604030504040204" pitchFamily="34" charset="-128"/>
              </a:rPr>
              <a:t>スマイルマークは</a:t>
            </a:r>
            <a:r>
              <a:rPr lang="ja-JP" altLang="en-US" sz="2000" dirty="0">
                <a:solidFill>
                  <a:srgbClr val="000000"/>
                </a:solidFill>
                <a:latin typeface="Meiryo" panose="020B0604030504040204" pitchFamily="34" charset="-128"/>
                <a:ea typeface="Meiryo" panose="020B0604030504040204" pitchFamily="34" charset="-128"/>
              </a:rPr>
              <a:t>どういう</a:t>
            </a:r>
            <a:r>
              <a:rPr lang="en-US" sz="2000" dirty="0" err="1">
                <a:solidFill>
                  <a:srgbClr val="000000"/>
                </a:solidFill>
                <a:latin typeface="Meiryo" panose="020B0604030504040204" pitchFamily="34" charset="-128"/>
                <a:ea typeface="Meiryo" panose="020B0604030504040204" pitchFamily="34" charset="-128"/>
              </a:rPr>
              <a:t>意味</a:t>
            </a:r>
            <a:r>
              <a:rPr lang="en-US" sz="2000" dirty="0">
                <a:solidFill>
                  <a:srgbClr val="000000"/>
                </a:solidFill>
                <a:latin typeface="Meiryo" panose="020B0604030504040204" pitchFamily="34" charset="-128"/>
                <a:ea typeface="Meiryo" panose="020B0604030504040204" pitchFamily="34" charset="-128"/>
              </a:rPr>
              <a:t>？</a:t>
            </a:r>
          </a:p>
          <a:p>
            <a:pPr marL="341312" indent="-341312">
              <a:spcBef>
                <a:spcPts val="600"/>
              </a:spcBef>
              <a:spcAft>
                <a:spcPts val="600"/>
              </a:spcAft>
              <a:buClr>
                <a:srgbClr val="000000"/>
              </a:buClr>
              <a:buSzPct val="75000"/>
              <a:buFont typeface="Calibri"/>
              <a:buAutoNum type="arabicPeriod"/>
            </a:pPr>
            <a:r>
              <a:rPr lang="en-US" sz="2000" b="1" dirty="0">
                <a:solidFill>
                  <a:srgbClr val="000000"/>
                </a:solidFill>
                <a:latin typeface="Meiryo" panose="020B0604030504040204" pitchFamily="34" charset="-128"/>
                <a:ea typeface="Meiryo" panose="020B0604030504040204" pitchFamily="34" charset="-128"/>
              </a:rPr>
              <a:t>なぜ３つスマイルマークがあるのか？</a:t>
            </a:r>
          </a:p>
          <a:p>
            <a:pPr marL="341312" indent="-341312">
              <a:spcBef>
                <a:spcPts val="600"/>
              </a:spcBef>
              <a:spcAft>
                <a:spcPts val="600"/>
              </a:spcAft>
              <a:buClr>
                <a:srgbClr val="000000"/>
              </a:buClr>
              <a:buSzPct val="75000"/>
              <a:buFont typeface="Calibri"/>
              <a:buAutoNum type="arabicPeriod"/>
            </a:pPr>
            <a:r>
              <a:rPr lang="en-US" sz="2000" dirty="0" err="1">
                <a:solidFill>
                  <a:srgbClr val="000000"/>
                </a:solidFill>
                <a:latin typeface="Meiryo" panose="020B0604030504040204" pitchFamily="34" charset="-128"/>
                <a:ea typeface="Meiryo" panose="020B0604030504040204" pitchFamily="34" charset="-128"/>
              </a:rPr>
              <a:t>これをどうやって解いたらいいの</a:t>
            </a:r>
            <a:r>
              <a:rPr lang="en-US" sz="2000" dirty="0">
                <a:solidFill>
                  <a:srgbClr val="000000"/>
                </a:solidFill>
                <a:latin typeface="Meiryo" panose="020B0604030504040204" pitchFamily="34" charset="-128"/>
                <a:ea typeface="Meiryo" panose="020B0604030504040204" pitchFamily="34" charset="-128"/>
                <a:sym typeface="Rockwell"/>
              </a:rPr>
              <a:t>?</a:t>
            </a:r>
          </a:p>
          <a:p>
            <a:pPr marL="341313" indent="-341313">
              <a:spcBef>
                <a:spcPts val="600"/>
              </a:spcBef>
              <a:spcAft>
                <a:spcPts val="600"/>
              </a:spcAft>
              <a:buClr>
                <a:srgbClr val="000000"/>
              </a:buClr>
              <a:buSzPct val="75000"/>
              <a:buFont typeface="Calibri"/>
              <a:buAutoNum type="arabicPeriod"/>
            </a:pPr>
            <a:r>
              <a:rPr lang="en-US" sz="2000" dirty="0">
                <a:solidFill>
                  <a:srgbClr val="000000"/>
                </a:solidFill>
                <a:latin typeface="Meiryo" panose="020B0604030504040204" pitchFamily="34" charset="-128"/>
                <a:ea typeface="Meiryo" panose="020B0604030504040204" pitchFamily="34" charset="-128"/>
              </a:rPr>
              <a:t>答えは１２？</a:t>
            </a:r>
          </a:p>
          <a:p>
            <a:pPr marL="341313" indent="-341313">
              <a:spcBef>
                <a:spcPts val="600"/>
              </a:spcBef>
              <a:spcAft>
                <a:spcPts val="600"/>
              </a:spcAft>
              <a:buClr>
                <a:srgbClr val="000000"/>
              </a:buClr>
              <a:buSzPct val="75000"/>
              <a:buFont typeface="Calibri"/>
              <a:buAutoNum type="arabicPeriod"/>
            </a:pPr>
            <a:r>
              <a:rPr lang="en-US" sz="2000" dirty="0" err="1">
                <a:solidFill>
                  <a:srgbClr val="000000"/>
                </a:solidFill>
                <a:latin typeface="Meiryo" panose="020B0604030504040204" pitchFamily="34" charset="-128"/>
                <a:ea typeface="Meiryo" panose="020B0604030504040204" pitchFamily="34" charset="-128"/>
              </a:rPr>
              <a:t>スマイルマークに数字をなんでもいれていいの</a:t>
            </a:r>
            <a:r>
              <a:rPr lang="en-US" sz="2000" dirty="0">
                <a:solidFill>
                  <a:srgbClr val="000000"/>
                </a:solidFill>
                <a:latin typeface="Meiryo" panose="020B0604030504040204" pitchFamily="34" charset="-128"/>
                <a:ea typeface="Meiryo" panose="020B0604030504040204" pitchFamily="34" charset="-128"/>
              </a:rPr>
              <a:t>？</a:t>
            </a:r>
          </a:p>
          <a:p>
            <a:pPr marL="341312" indent="-341312">
              <a:spcBef>
                <a:spcPts val="600"/>
              </a:spcBef>
              <a:spcAft>
                <a:spcPts val="600"/>
              </a:spcAft>
              <a:buClr>
                <a:srgbClr val="000000"/>
              </a:buClr>
              <a:buSzPct val="75000"/>
              <a:buFont typeface="Calibri"/>
              <a:buAutoNum type="arabicPeriod"/>
            </a:pPr>
            <a:r>
              <a:rPr lang="en-US" sz="2000" b="1" dirty="0">
                <a:solidFill>
                  <a:srgbClr val="000000"/>
                </a:solidFill>
                <a:latin typeface="Meiryo" panose="020B0604030504040204" pitchFamily="34" charset="-128"/>
                <a:ea typeface="Meiryo" panose="020B0604030504040204" pitchFamily="34" charset="-128"/>
              </a:rPr>
              <a:t>３つのスマイルマークは何か意味があるの？</a:t>
            </a:r>
          </a:p>
          <a:p>
            <a:pPr marL="341312" indent="-341312">
              <a:spcBef>
                <a:spcPts val="600"/>
              </a:spcBef>
              <a:spcAft>
                <a:spcPts val="600"/>
              </a:spcAft>
              <a:buClr>
                <a:srgbClr val="000000"/>
              </a:buClr>
              <a:buSzPct val="75000"/>
              <a:buFont typeface="Calibri"/>
              <a:buAutoNum type="arabicPeriod"/>
            </a:pPr>
            <a:r>
              <a:rPr lang="en-US" sz="2000" b="1" dirty="0" err="1">
                <a:solidFill>
                  <a:srgbClr val="000000"/>
                </a:solidFill>
                <a:latin typeface="Meiryo" panose="020B0604030504040204" pitchFamily="34" charset="-128"/>
                <a:ea typeface="Meiryo" panose="020B0604030504040204" pitchFamily="34" charset="-128"/>
              </a:rPr>
              <a:t>スマイルマークが同じだからあてはまる数字も同じ</a:t>
            </a:r>
            <a:r>
              <a:rPr lang="en-US" sz="2000" b="1" dirty="0">
                <a:solidFill>
                  <a:srgbClr val="000000"/>
                </a:solidFill>
                <a:latin typeface="Meiryo" panose="020B0604030504040204" pitchFamily="34" charset="-128"/>
                <a:ea typeface="Meiryo" panose="020B0604030504040204" pitchFamily="34" charset="-128"/>
              </a:rPr>
              <a:t>？</a:t>
            </a:r>
          </a:p>
          <a:p>
            <a:pPr marL="341312" indent="-341312">
              <a:spcBef>
                <a:spcPts val="600"/>
              </a:spcBef>
              <a:spcAft>
                <a:spcPts val="600"/>
              </a:spcAft>
              <a:buClr>
                <a:srgbClr val="000000"/>
              </a:buClr>
              <a:buSzPct val="75000"/>
              <a:buFont typeface="Calibri"/>
              <a:buAutoNum type="arabicPeriod"/>
            </a:pPr>
            <a:r>
              <a:rPr lang="en-US" sz="2000" dirty="0" err="1" smtClean="0">
                <a:solidFill>
                  <a:srgbClr val="000000"/>
                </a:solidFill>
                <a:latin typeface="Meiryo" panose="020B0604030504040204" pitchFamily="34" charset="-128"/>
                <a:ea typeface="Meiryo" panose="020B0604030504040204" pitchFamily="34" charset="-128"/>
              </a:rPr>
              <a:t>どんな数字がここ</a:t>
            </a:r>
            <a:r>
              <a:rPr lang="ja-JP" altLang="en-US" sz="2000" dirty="0" err="1" smtClean="0">
                <a:solidFill>
                  <a:srgbClr val="000000"/>
                </a:solidFill>
                <a:latin typeface="Meiryo" panose="020B0604030504040204" pitchFamily="34" charset="-128"/>
                <a:ea typeface="Meiryo" panose="020B0604030504040204" pitchFamily="34" charset="-128"/>
              </a:rPr>
              <a:t>には</a:t>
            </a:r>
            <a:r>
              <a:rPr lang="ja-JP" altLang="en-US" sz="2000" dirty="0" smtClean="0">
                <a:solidFill>
                  <a:srgbClr val="000000"/>
                </a:solidFill>
                <a:latin typeface="Meiryo" panose="020B0604030504040204" pitchFamily="34" charset="-128"/>
                <a:ea typeface="Meiryo" panose="020B0604030504040204" pitchFamily="34" charset="-128"/>
              </a:rPr>
              <a:t>入る</a:t>
            </a:r>
            <a:r>
              <a:rPr lang="en-US" sz="2000" dirty="0" smtClean="0">
                <a:solidFill>
                  <a:srgbClr val="000000"/>
                </a:solidFill>
                <a:latin typeface="Meiryo" panose="020B0604030504040204" pitchFamily="34" charset="-128"/>
                <a:ea typeface="Meiryo" panose="020B0604030504040204" pitchFamily="34" charset="-128"/>
              </a:rPr>
              <a:t>の</a:t>
            </a:r>
            <a:r>
              <a:rPr lang="en-US" sz="2000" dirty="0">
                <a:solidFill>
                  <a:srgbClr val="000000"/>
                </a:solidFill>
                <a:latin typeface="Meiryo" panose="020B0604030504040204" pitchFamily="34" charset="-128"/>
                <a:ea typeface="Meiryo" panose="020B0604030504040204" pitchFamily="34" charset="-128"/>
              </a:rPr>
              <a:t>？</a:t>
            </a:r>
          </a:p>
        </p:txBody>
      </p:sp>
      <p:sp>
        <p:nvSpPr>
          <p:cNvPr id="1012" name="Shape 1012"/>
          <p:cNvSpPr txBox="1"/>
          <p:nvPr/>
        </p:nvSpPr>
        <p:spPr>
          <a:xfrm>
            <a:off x="6496049" y="1560786"/>
            <a:ext cx="4669255" cy="4170300"/>
          </a:xfrm>
          <a:prstGeom prst="rect">
            <a:avLst/>
          </a:prstGeom>
          <a:noFill/>
          <a:ln>
            <a:noFill/>
          </a:ln>
        </p:spPr>
        <p:txBody>
          <a:bodyPr lIns="91425" tIns="45700" rIns="91425" bIns="45700" anchor="t" anchorCtr="0">
            <a:noAutofit/>
          </a:bodyPr>
          <a:lstStyle/>
          <a:p>
            <a:pPr marL="457200" indent="-457200">
              <a:spcAft>
                <a:spcPts val="600"/>
              </a:spcAft>
              <a:buClr>
                <a:srgbClr val="000000"/>
              </a:buClr>
              <a:buSzPct val="75000"/>
              <a:buFont typeface="Rockwell"/>
              <a:buAutoNum type="arabicPeriod" startAt="10"/>
            </a:pPr>
            <a:r>
              <a:rPr lang="en-US" sz="2000" dirty="0">
                <a:latin typeface="Meiryo" panose="020B0604030504040204" pitchFamily="34" charset="-128"/>
                <a:ea typeface="Meiryo" panose="020B0604030504040204" pitchFamily="34" charset="-128"/>
                <a:cs typeface="Rockwell"/>
                <a:sym typeface="Rockwell"/>
              </a:rPr>
              <a:t>２４はすごくハッピーな数字っていう意味？？</a:t>
            </a:r>
          </a:p>
          <a:p>
            <a:pPr marL="457200" indent="-457200">
              <a:spcBef>
                <a:spcPts val="600"/>
              </a:spcBef>
              <a:spcAft>
                <a:spcPts val="600"/>
              </a:spcAft>
              <a:buClr>
                <a:srgbClr val="000000"/>
              </a:buClr>
              <a:buSzPct val="75000"/>
              <a:buFont typeface="Rockwell"/>
              <a:buAutoNum type="arabicPeriod" startAt="10"/>
            </a:pPr>
            <a:r>
              <a:rPr lang="en-US" sz="2000" b="1" dirty="0">
                <a:latin typeface="Meiryo" panose="020B0604030504040204" pitchFamily="34" charset="-128"/>
                <a:ea typeface="Meiryo" panose="020B0604030504040204" pitchFamily="34" charset="-128"/>
                <a:cs typeface="Rockwell"/>
                <a:sym typeface="Rockwell"/>
              </a:rPr>
              <a:t>スマイルマークをそれぞれ８に置き換えることはできる？</a:t>
            </a:r>
          </a:p>
          <a:p>
            <a:pPr marL="341312" indent="-341312">
              <a:spcBef>
                <a:spcPts val="600"/>
              </a:spcBef>
              <a:spcAft>
                <a:spcPts val="600"/>
              </a:spcAft>
              <a:buClr>
                <a:srgbClr val="000000"/>
              </a:buClr>
              <a:buSzPct val="75000"/>
              <a:buFont typeface="Calibri"/>
              <a:buAutoNum type="arabicPeriod" startAt="10"/>
            </a:pPr>
            <a:r>
              <a:rPr lang="en-US" sz="2000" dirty="0" err="1">
                <a:latin typeface="Meiryo" panose="020B0604030504040204" pitchFamily="34" charset="-128"/>
                <a:ea typeface="Meiryo" panose="020B0604030504040204" pitchFamily="34" charset="-128"/>
                <a:cs typeface="Rockwell"/>
                <a:sym typeface="Rockwell"/>
              </a:rPr>
              <a:t>他の数字は当てはまる</a:t>
            </a:r>
            <a:r>
              <a:rPr lang="en-US" sz="2000" dirty="0">
                <a:latin typeface="Meiryo" panose="020B0604030504040204" pitchFamily="34" charset="-128"/>
                <a:ea typeface="Meiryo" panose="020B0604030504040204" pitchFamily="34" charset="-128"/>
                <a:cs typeface="Rockwell"/>
                <a:sym typeface="Rockwell"/>
              </a:rPr>
              <a:t>？</a:t>
            </a:r>
          </a:p>
          <a:p>
            <a:pPr marL="341312" indent="-341312">
              <a:spcBef>
                <a:spcPts val="600"/>
              </a:spcBef>
              <a:spcAft>
                <a:spcPts val="600"/>
              </a:spcAft>
              <a:buClr>
                <a:srgbClr val="000000"/>
              </a:buClr>
              <a:buSzPct val="75000"/>
              <a:buFont typeface="Calibri"/>
              <a:buAutoNum type="arabicPeriod" startAt="10"/>
            </a:pPr>
            <a:r>
              <a:rPr lang="en-US" sz="2000" dirty="0" err="1">
                <a:latin typeface="Meiryo" panose="020B0604030504040204" pitchFamily="34" charset="-128"/>
                <a:ea typeface="Meiryo" panose="020B0604030504040204" pitchFamily="34" charset="-128"/>
                <a:cs typeface="Rockwell"/>
                <a:sym typeface="Rockwell"/>
              </a:rPr>
              <a:t>どんな数字でも大丈夫</a:t>
            </a:r>
            <a:r>
              <a:rPr lang="en-US" sz="2000" dirty="0">
                <a:latin typeface="Meiryo" panose="020B0604030504040204" pitchFamily="34" charset="-128"/>
                <a:ea typeface="Meiryo" panose="020B0604030504040204" pitchFamily="34" charset="-128"/>
                <a:cs typeface="Rockwell"/>
                <a:sym typeface="Rockwell"/>
              </a:rPr>
              <a:t>？</a:t>
            </a:r>
          </a:p>
          <a:p>
            <a:pPr marL="341313" indent="-341313">
              <a:spcBef>
                <a:spcPts val="600"/>
              </a:spcBef>
              <a:spcAft>
                <a:spcPts val="600"/>
              </a:spcAft>
              <a:buClr>
                <a:srgbClr val="000000"/>
              </a:buClr>
              <a:buSzPct val="75000"/>
              <a:buFont typeface="Calibri"/>
              <a:buAutoNum type="arabicPeriod" startAt="10"/>
            </a:pPr>
            <a:r>
              <a:rPr lang="en-US" sz="2000" b="1" dirty="0" err="1">
                <a:latin typeface="Meiryo" panose="020B0604030504040204" pitchFamily="34" charset="-128"/>
                <a:ea typeface="Meiryo" panose="020B0604030504040204" pitchFamily="34" charset="-128"/>
                <a:cs typeface="Rockwell"/>
                <a:sym typeface="Rockwell"/>
              </a:rPr>
              <a:t>いつもスマイルマークでないといけないの</a:t>
            </a:r>
            <a:r>
              <a:rPr lang="en-US" sz="2000" b="1" dirty="0">
                <a:latin typeface="Meiryo" panose="020B0604030504040204" pitchFamily="34" charset="-128"/>
                <a:ea typeface="Meiryo" panose="020B0604030504040204" pitchFamily="34" charset="-128"/>
                <a:cs typeface="Rockwell"/>
                <a:sym typeface="Rockwell"/>
              </a:rPr>
              <a:t>？</a:t>
            </a:r>
          </a:p>
          <a:p>
            <a:pPr marL="341313" indent="-341313">
              <a:spcBef>
                <a:spcPts val="600"/>
              </a:spcBef>
              <a:spcAft>
                <a:spcPts val="600"/>
              </a:spcAft>
              <a:buClr>
                <a:srgbClr val="000000"/>
              </a:buClr>
              <a:buSzPct val="75000"/>
              <a:buFont typeface="Calibri"/>
              <a:buAutoNum type="arabicPeriod" startAt="10"/>
            </a:pPr>
            <a:r>
              <a:rPr lang="en-US" sz="2000" b="1" dirty="0">
                <a:latin typeface="Meiryo" panose="020B0604030504040204" pitchFamily="34" charset="-128"/>
                <a:ea typeface="Meiryo" panose="020B0604030504040204" pitchFamily="34" charset="-128"/>
                <a:cs typeface="Rockwell"/>
                <a:sym typeface="Rockwell"/>
              </a:rPr>
              <a:t>いつも３つのものを使わないといけないの？</a:t>
            </a:r>
          </a:p>
        </p:txBody>
      </p:sp>
    </p:spTree>
    <p:extLst>
      <p:ext uri="{BB962C8B-B14F-4D97-AF65-F5344CB8AC3E}">
        <p14:creationId xmlns:p14="http://schemas.microsoft.com/office/powerpoint/2010/main" val="277109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1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1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12">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12">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12">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12">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12">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Shape 1017"/>
          <p:cNvSpPr txBox="1">
            <a:spLocks noGrp="1"/>
          </p:cNvSpPr>
          <p:nvPr>
            <p:ph type="title"/>
          </p:nvPr>
        </p:nvSpPr>
        <p:spPr>
          <a:xfrm>
            <a:off x="893039" y="406632"/>
            <a:ext cx="10515600" cy="1325563"/>
          </a:xfrm>
          <a:prstGeom prst="rect">
            <a:avLst/>
          </a:prstGeom>
          <a:noFill/>
          <a:ln>
            <a:noFill/>
          </a:ln>
        </p:spPr>
        <p:txBody>
          <a:bodyPr vert="horz" lIns="91425" tIns="45700" rIns="91425" bIns="45700" rtlCol="0" anchor="t" anchorCtr="0">
            <a:noAutofit/>
          </a:bodyPr>
          <a:lstStyle/>
          <a:p>
            <a:pPr>
              <a:spcBef>
                <a:spcPts val="0"/>
              </a:spcBef>
              <a:buClr>
                <a:schemeClr val="accent1"/>
              </a:buClr>
              <a:buSzPct val="25000"/>
            </a:pPr>
            <a:r>
              <a:rPr lang="en-US" sz="5400" b="0" dirty="0" err="1">
                <a:latin typeface="Meiryo" panose="020B0604030504040204" pitchFamily="34" charset="-128"/>
                <a:ea typeface="Meiryo" panose="020B0604030504040204" pitchFamily="34" charset="-128"/>
              </a:rPr>
              <a:t>次のステップ</a:t>
            </a:r>
            <a:endParaRPr lang="en-US" sz="5400" b="0" dirty="0">
              <a:latin typeface="Meiryo" panose="020B0604030504040204" pitchFamily="34" charset="-128"/>
              <a:ea typeface="Meiryo" panose="020B0604030504040204" pitchFamily="34" charset="-128"/>
            </a:endParaRPr>
          </a:p>
        </p:txBody>
      </p:sp>
      <p:sp>
        <p:nvSpPr>
          <p:cNvPr id="1018" name="Shape 1018"/>
          <p:cNvSpPr txBox="1">
            <a:spLocks noGrp="1"/>
          </p:cNvSpPr>
          <p:nvPr>
            <p:ph idx="4294967295"/>
          </p:nvPr>
        </p:nvSpPr>
        <p:spPr>
          <a:xfrm>
            <a:off x="721895" y="1732195"/>
            <a:ext cx="10515600" cy="4351338"/>
          </a:xfrm>
          <a:prstGeom prst="rect">
            <a:avLst/>
          </a:prstGeom>
          <a:noFill/>
          <a:ln>
            <a:noFill/>
          </a:ln>
        </p:spPr>
        <p:txBody>
          <a:bodyPr vert="horz" lIns="91425" tIns="45700" rIns="91425" bIns="45700" rtlCol="0" anchor="t" anchorCtr="0">
            <a:noAutofit/>
          </a:bodyPr>
          <a:lstStyle/>
          <a:p>
            <a:pPr>
              <a:lnSpc>
                <a:spcPct val="150000"/>
              </a:lnSpc>
              <a:spcBef>
                <a:spcPts val="0"/>
              </a:spcBef>
              <a:buClr>
                <a:schemeClr val="accent1"/>
              </a:buClr>
              <a:buSzPct val="75000"/>
              <a:buFont typeface="Wingdings" panose="05000000000000000000" pitchFamily="2" charset="2"/>
              <a:buChar char="§"/>
            </a:pPr>
            <a:r>
              <a:rPr lang="en-US" dirty="0">
                <a:solidFill>
                  <a:schemeClr val="dk1"/>
                </a:solidFill>
                <a:latin typeface="Meiryo" panose="020B0604030504040204" pitchFamily="34" charset="-128"/>
                <a:ea typeface="Meiryo" panose="020B0604030504040204" pitchFamily="34" charset="-128"/>
              </a:rPr>
              <a:t> </a:t>
            </a:r>
            <a:r>
              <a:rPr lang="ja-JP" altLang="en-US" dirty="0">
                <a:solidFill>
                  <a:schemeClr val="dk1"/>
                </a:solidFill>
                <a:latin typeface="Meiryo" panose="020B0604030504040204" pitchFamily="34" charset="-128"/>
                <a:ea typeface="Meiryo" panose="020B0604030504040204" pitchFamily="34" charset="-128"/>
              </a:rPr>
              <a:t>児童の質問・疑問を</a:t>
            </a:r>
            <a:r>
              <a:rPr lang="en-US" dirty="0" err="1">
                <a:solidFill>
                  <a:schemeClr val="dk1"/>
                </a:solidFill>
                <a:latin typeface="Meiryo" panose="020B0604030504040204" pitchFamily="34" charset="-128"/>
                <a:ea typeface="Meiryo" panose="020B0604030504040204" pitchFamily="34" charset="-128"/>
              </a:rPr>
              <a:t>教室の壁に</a:t>
            </a:r>
            <a:r>
              <a:rPr lang="ja-JP" altLang="en-US" dirty="0">
                <a:solidFill>
                  <a:schemeClr val="dk1"/>
                </a:solidFill>
                <a:latin typeface="Meiryo" panose="020B0604030504040204" pitchFamily="34" charset="-128"/>
                <a:ea typeface="Meiryo" panose="020B0604030504040204" pitchFamily="34" charset="-128"/>
              </a:rPr>
              <a:t>貼った</a:t>
            </a:r>
            <a:r>
              <a:rPr lang="en-US" dirty="0">
                <a:solidFill>
                  <a:schemeClr val="dk1"/>
                </a:solidFill>
                <a:latin typeface="Meiryo" panose="020B0604030504040204" pitchFamily="34" charset="-128"/>
                <a:ea typeface="Meiryo" panose="020B0604030504040204" pitchFamily="34" charset="-128"/>
                <a:sym typeface="Rockwell"/>
              </a:rPr>
              <a:t> </a:t>
            </a:r>
            <a:r>
              <a:rPr lang="en-US" dirty="0">
                <a:solidFill>
                  <a:schemeClr val="dk1"/>
                </a:solidFill>
                <a:latin typeface="Meiryo" panose="020B0604030504040204" pitchFamily="34" charset="-128"/>
                <a:ea typeface="Meiryo" panose="020B0604030504040204" pitchFamily="34" charset="-128"/>
              </a:rPr>
              <a:t>。</a:t>
            </a:r>
          </a:p>
          <a:p>
            <a:pPr>
              <a:lnSpc>
                <a:spcPct val="150000"/>
              </a:lnSpc>
              <a:spcBef>
                <a:spcPts val="2000"/>
              </a:spcBef>
              <a:buClr>
                <a:schemeClr val="accent1"/>
              </a:buClr>
              <a:buSzPct val="75000"/>
              <a:buFont typeface="Wingdings" panose="05000000000000000000" pitchFamily="2" charset="2"/>
              <a:buChar char="§"/>
            </a:pPr>
            <a:r>
              <a:rPr lang="en-US" dirty="0">
                <a:solidFill>
                  <a:schemeClr val="dk1"/>
                </a:solidFill>
                <a:latin typeface="Meiryo" panose="020B0604030504040204" pitchFamily="34" charset="-128"/>
                <a:ea typeface="Meiryo" panose="020B0604030504040204" pitchFamily="34" charset="-128"/>
                <a:sym typeface="Rockwell"/>
              </a:rPr>
              <a:t> </a:t>
            </a:r>
            <a:r>
              <a:rPr lang="en-US" dirty="0" err="1">
                <a:solidFill>
                  <a:schemeClr val="dk1"/>
                </a:solidFill>
                <a:latin typeface="Meiryo" panose="020B0604030504040204" pitchFamily="34" charset="-128"/>
                <a:ea typeface="Meiryo" panose="020B0604030504040204" pitchFamily="34" charset="-128"/>
              </a:rPr>
              <a:t>授業が進むにつれて自分たちが答えられるようになった</a:t>
            </a:r>
            <a:r>
              <a:rPr lang="ja-JP" altLang="en-US" dirty="0">
                <a:solidFill>
                  <a:schemeClr val="dk1"/>
                </a:solidFill>
                <a:latin typeface="Meiryo" panose="020B0604030504040204" pitchFamily="34" charset="-128"/>
                <a:ea typeface="Meiryo" panose="020B0604030504040204" pitchFamily="34" charset="-128"/>
              </a:rPr>
              <a:t>もの</a:t>
            </a:r>
            <a:r>
              <a:rPr lang="en-US" dirty="0" err="1">
                <a:solidFill>
                  <a:schemeClr val="dk1"/>
                </a:solidFill>
                <a:latin typeface="Meiryo" panose="020B0604030504040204" pitchFamily="34" charset="-128"/>
                <a:ea typeface="Meiryo" panose="020B0604030504040204" pitchFamily="34" charset="-128"/>
              </a:rPr>
              <a:t>は消していった</a:t>
            </a:r>
            <a:r>
              <a:rPr lang="en-US" dirty="0">
                <a:solidFill>
                  <a:schemeClr val="dk1"/>
                </a:solidFill>
                <a:latin typeface="Meiryo" panose="020B0604030504040204" pitchFamily="34" charset="-128"/>
                <a:ea typeface="Meiryo" panose="020B0604030504040204" pitchFamily="34" charset="-128"/>
              </a:rPr>
              <a:t>。</a:t>
            </a:r>
          </a:p>
          <a:p>
            <a:pPr>
              <a:lnSpc>
                <a:spcPct val="150000"/>
              </a:lnSpc>
              <a:spcBef>
                <a:spcPts val="2000"/>
              </a:spcBef>
              <a:buClr>
                <a:schemeClr val="accent1"/>
              </a:buClr>
              <a:buSzPct val="75000"/>
              <a:buFont typeface="Wingdings" panose="05000000000000000000" pitchFamily="2" charset="2"/>
              <a:buChar char="§"/>
            </a:pPr>
            <a:r>
              <a:rPr lang="en-US" dirty="0">
                <a:solidFill>
                  <a:schemeClr val="dk1"/>
                </a:solidFill>
                <a:latin typeface="Meiryo" panose="020B0604030504040204" pitchFamily="34" charset="-128"/>
                <a:ea typeface="Meiryo" panose="020B0604030504040204" pitchFamily="34" charset="-128"/>
              </a:rPr>
              <a:t> </a:t>
            </a:r>
            <a:r>
              <a:rPr lang="en-US" dirty="0" err="1">
                <a:solidFill>
                  <a:schemeClr val="dk1"/>
                </a:solidFill>
                <a:latin typeface="Meiryo" panose="020B0604030504040204" pitchFamily="34" charset="-128"/>
                <a:ea typeface="Meiryo" panose="020B0604030504040204" pitchFamily="34" charset="-128"/>
              </a:rPr>
              <a:t>単元の終わりに</a:t>
            </a:r>
            <a:r>
              <a:rPr lang="ja-JP" altLang="en-US" dirty="0">
                <a:solidFill>
                  <a:schemeClr val="dk1"/>
                </a:solidFill>
                <a:latin typeface="Meiryo" panose="020B0604030504040204" pitchFamily="34" charset="-128"/>
                <a:ea typeface="Meiryo" panose="020B0604030504040204" pitchFamily="34" charset="-128"/>
              </a:rPr>
              <a:t>児童が初めに出した質問・疑問</a:t>
            </a:r>
            <a:r>
              <a:rPr lang="en-US" dirty="0" err="1">
                <a:solidFill>
                  <a:schemeClr val="dk1"/>
                </a:solidFill>
                <a:latin typeface="Meiryo" panose="020B0604030504040204" pitchFamily="34" charset="-128"/>
                <a:ea typeface="Meiryo" panose="020B0604030504040204" pitchFamily="34" charset="-128"/>
              </a:rPr>
              <a:t>に戻り、何を学んで、まだ知りたいことは何かについて話し合った</a:t>
            </a:r>
            <a:r>
              <a:rPr lang="en-US" dirty="0">
                <a:solidFill>
                  <a:schemeClr val="dk1"/>
                </a:solidFill>
                <a:latin typeface="Meiryo" panose="020B0604030504040204" pitchFamily="34" charset="-128"/>
                <a:ea typeface="Meiryo" panose="020B0604030504040204" pitchFamily="34" charset="-128"/>
              </a:rPr>
              <a:t>。</a:t>
            </a:r>
            <a:r>
              <a:rPr lang="en-US" dirty="0">
                <a:solidFill>
                  <a:schemeClr val="dk1"/>
                </a:solidFill>
                <a:latin typeface="Meiryo" panose="020B0604030504040204" pitchFamily="34" charset="-128"/>
                <a:ea typeface="Meiryo" panose="020B0604030504040204" pitchFamily="34" charset="-128"/>
                <a:sym typeface="Rockwell"/>
              </a:rPr>
              <a:t> </a:t>
            </a:r>
          </a:p>
        </p:txBody>
      </p:sp>
    </p:spTree>
    <p:extLst>
      <p:ext uri="{BB962C8B-B14F-4D97-AF65-F5344CB8AC3E}">
        <p14:creationId xmlns:p14="http://schemas.microsoft.com/office/powerpoint/2010/main" val="38507497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311" y="513682"/>
            <a:ext cx="10515600" cy="1034642"/>
          </a:xfrm>
        </p:spPr>
        <p:txBody>
          <a:bodyPr vert="horz" lIns="91440" tIns="45720" rIns="91440" bIns="45720" rtlCol="0" anchor="ctr">
            <a:noAutofit/>
          </a:bodyPr>
          <a:lstStyle/>
          <a:p>
            <a:pPr algn="ctr"/>
            <a:r>
              <a:rPr lang="ja-JP" altLang="en-US" sz="4800" dirty="0" smtClean="0">
                <a:solidFill>
                  <a:schemeClr val="tx2"/>
                </a:solidFill>
              </a:rPr>
              <a:t>実践事例</a:t>
            </a:r>
            <a:r>
              <a:rPr lang="en-US" sz="4800" dirty="0" smtClean="0">
                <a:solidFill>
                  <a:schemeClr val="tx2"/>
                </a:solidFill>
              </a:rPr>
              <a:t>:</a:t>
            </a:r>
            <a:r>
              <a:rPr lang="en-US" sz="4800" dirty="0">
                <a:solidFill>
                  <a:schemeClr val="tx2"/>
                </a:solidFill>
              </a:rPr>
              <a:t/>
            </a:r>
            <a:br>
              <a:rPr lang="en-US" sz="4800" dirty="0">
                <a:solidFill>
                  <a:schemeClr val="tx2"/>
                </a:solidFill>
              </a:rPr>
            </a:br>
            <a:r>
              <a:rPr lang="ja-JP" altLang="en-US" sz="4800" dirty="0">
                <a:solidFill>
                  <a:schemeClr val="tx2"/>
                </a:solidFill>
              </a:rPr>
              <a:t>中</a:t>
            </a:r>
            <a:r>
              <a:rPr lang="ja-JP" altLang="en-US" sz="4800" dirty="0" smtClean="0">
                <a:solidFill>
                  <a:schemeClr val="tx2"/>
                </a:solidFill>
              </a:rPr>
              <a:t>学</a:t>
            </a:r>
            <a:r>
              <a:rPr lang="en-US" altLang="ja-JP" sz="4800" dirty="0" smtClean="0">
                <a:solidFill>
                  <a:schemeClr val="tx2"/>
                </a:solidFill>
              </a:rPr>
              <a:t>2</a:t>
            </a:r>
            <a:r>
              <a:rPr lang="ja-JP" altLang="en-US" sz="4800" dirty="0" smtClean="0">
                <a:solidFill>
                  <a:schemeClr val="tx2"/>
                </a:solidFill>
              </a:rPr>
              <a:t>年生</a:t>
            </a:r>
            <a:endParaRPr lang="en-US" sz="4800" dirty="0">
              <a:solidFill>
                <a:schemeClr val="tx2"/>
              </a:solidFill>
            </a:endParaRPr>
          </a:p>
        </p:txBody>
      </p:sp>
      <p:sp>
        <p:nvSpPr>
          <p:cNvPr id="3" name="Content Placeholder 2"/>
          <p:cNvSpPr>
            <a:spLocks noGrp="1"/>
          </p:cNvSpPr>
          <p:nvPr>
            <p:ph idx="4294967295"/>
          </p:nvPr>
        </p:nvSpPr>
        <p:spPr>
          <a:xfrm>
            <a:off x="1511166" y="2262606"/>
            <a:ext cx="9615637" cy="3243045"/>
          </a:xfrm>
        </p:spPr>
        <p:txBody>
          <a:bodyPr>
            <a:noAutofit/>
          </a:bodyPr>
          <a:lstStyle/>
          <a:p>
            <a:pPr marL="0" indent="0">
              <a:lnSpc>
                <a:spcPct val="150000"/>
              </a:lnSpc>
              <a:buNone/>
            </a:pPr>
            <a:r>
              <a:rPr lang="ja-JP" altLang="en-US" sz="3200" u="sng" dirty="0">
                <a:latin typeface="Meiryo" panose="020B0604030504040204" pitchFamily="34" charset="-128"/>
                <a:ea typeface="Meiryo" panose="020B0604030504040204" pitchFamily="34" charset="-128"/>
              </a:rPr>
              <a:t>教　　員</a:t>
            </a:r>
            <a:r>
              <a:rPr lang="en-US" sz="3200" dirty="0">
                <a:latin typeface="Meiryo" panose="020B0604030504040204" pitchFamily="34" charset="-128"/>
                <a:ea typeface="Meiryo" panose="020B0604030504040204" pitchFamily="34" charset="-128"/>
              </a:rPr>
              <a:t>: Nicole Bolduc, Ellington, CT</a:t>
            </a:r>
            <a:endParaRPr lang="en-US" sz="3200" u="sng" dirty="0">
              <a:latin typeface="Meiryo" panose="020B0604030504040204" pitchFamily="34" charset="-128"/>
              <a:ea typeface="Meiryo" panose="020B0604030504040204" pitchFamily="34" charset="-128"/>
            </a:endParaRPr>
          </a:p>
          <a:p>
            <a:pPr marL="0" indent="0">
              <a:lnSpc>
                <a:spcPct val="150000"/>
              </a:lnSpc>
              <a:buNone/>
            </a:pPr>
            <a:r>
              <a:rPr lang="ja-JP" altLang="en-US" sz="3200" u="sng" dirty="0">
                <a:latin typeface="Meiryo" panose="020B0604030504040204" pitchFamily="34" charset="-128"/>
                <a:ea typeface="Meiryo" panose="020B0604030504040204" pitchFamily="34" charset="-128"/>
              </a:rPr>
              <a:t>トピック</a:t>
            </a:r>
            <a:r>
              <a:rPr lang="en-US" sz="3200" dirty="0">
                <a:latin typeface="Meiryo" panose="020B0604030504040204" pitchFamily="34" charset="-128"/>
                <a:ea typeface="Meiryo" panose="020B0604030504040204" pitchFamily="34" charset="-128"/>
              </a:rPr>
              <a:t>: </a:t>
            </a:r>
            <a:r>
              <a:rPr lang="ja-JP" altLang="en-US" sz="3200" dirty="0">
                <a:latin typeface="Meiryo" panose="020B0604030504040204" pitchFamily="34" charset="-128"/>
                <a:ea typeface="Meiryo" panose="020B0604030504040204" pitchFamily="34" charset="-128"/>
              </a:rPr>
              <a:t>「宇宙と星」の単元</a:t>
            </a:r>
            <a:r>
              <a:rPr lang="en-US" sz="3200" dirty="0">
                <a:latin typeface="Meiryo" panose="020B0604030504040204" pitchFamily="34" charset="-128"/>
                <a:ea typeface="Meiryo" panose="020B0604030504040204" pitchFamily="34" charset="-128"/>
              </a:rPr>
              <a:t> </a:t>
            </a:r>
          </a:p>
          <a:p>
            <a:pPr marL="0" indent="0">
              <a:lnSpc>
                <a:spcPct val="150000"/>
              </a:lnSpc>
              <a:buNone/>
            </a:pPr>
            <a:r>
              <a:rPr lang="ja-JP" altLang="en-US" sz="3200" u="sng" dirty="0">
                <a:latin typeface="Meiryo" panose="020B0604030504040204" pitchFamily="34" charset="-128"/>
                <a:ea typeface="Meiryo" panose="020B0604030504040204" pitchFamily="34" charset="-128"/>
              </a:rPr>
              <a:t>目　　的</a:t>
            </a:r>
            <a:r>
              <a:rPr lang="en-US" sz="3200" dirty="0">
                <a:latin typeface="Meiryo" panose="020B0604030504040204" pitchFamily="34" charset="-128"/>
                <a:ea typeface="Meiryo" panose="020B0604030504040204" pitchFamily="34" charset="-128"/>
              </a:rPr>
              <a:t>: </a:t>
            </a:r>
            <a:r>
              <a:rPr lang="ja-JP" altLang="en-US" sz="3200" dirty="0">
                <a:latin typeface="Meiryo" panose="020B0604030504040204" pitchFamily="34" charset="-128"/>
                <a:ea typeface="Meiryo" panose="020B0604030504040204" pitchFamily="34" charset="-128"/>
              </a:rPr>
              <a:t>単元で生徒自身が学びのゴールを設定する。</a:t>
            </a:r>
            <a:endParaRPr lang="en-US" sz="32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2954330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Question </a:t>
            </a:r>
            <a:r>
              <a:rPr lang="en-US" b="0" dirty="0" smtClean="0"/>
              <a:t>Focus</a:t>
            </a:r>
            <a:endParaRPr lang="en-US" b="0" dirty="0"/>
          </a:p>
        </p:txBody>
      </p:sp>
      <p:sp>
        <p:nvSpPr>
          <p:cNvPr id="5" name="Content Placeholder 4"/>
          <p:cNvSpPr>
            <a:spLocks noGrp="1"/>
          </p:cNvSpPr>
          <p:nvPr>
            <p:ph idx="4294967295"/>
          </p:nvPr>
        </p:nvSpPr>
        <p:spPr>
          <a:xfrm>
            <a:off x="2033444" y="1330036"/>
            <a:ext cx="7842250" cy="5430838"/>
          </a:xfrm>
        </p:spPr>
        <p:txBody>
          <a:bodyPr>
            <a:normAutofit/>
          </a:bodyPr>
          <a:lstStyle/>
          <a:p>
            <a:pPr marL="0" indent="0">
              <a:buNone/>
            </a:pPr>
            <a:endParaRPr lang="en-US" dirty="0">
              <a:hlinkClick r:id="rId4"/>
            </a:endParaRPr>
          </a:p>
          <a:p>
            <a:pPr marL="0" indent="0">
              <a:buNone/>
            </a:pPr>
            <a:endParaRPr lang="en-US" dirty="0">
              <a:hlinkClick r:id="" action="ppaction://noaction"/>
            </a:endParaRPr>
          </a:p>
          <a:p>
            <a:pPr marL="0" indent="0">
              <a:buNone/>
            </a:pPr>
            <a:endParaRPr lang="en-US" dirty="0">
              <a:hlinkClick r:id="" action="ppaction://noaction"/>
            </a:endParaRPr>
          </a:p>
          <a:p>
            <a:pPr marL="0" indent="0">
              <a:buNone/>
            </a:pPr>
            <a:endParaRPr lang="en-US" dirty="0">
              <a:hlinkClick r:id="rId4"/>
            </a:endParaRPr>
          </a:p>
          <a:p>
            <a:pPr marL="0" indent="0">
              <a:buNone/>
            </a:pPr>
            <a:endParaRPr lang="en-US" dirty="0">
              <a:hlinkClick r:id="" action="ppaction://noaction"/>
            </a:endParaRPr>
          </a:p>
          <a:p>
            <a:pPr marL="0" indent="0">
              <a:buNone/>
            </a:pPr>
            <a:endParaRPr lang="en-US" dirty="0">
              <a:hlinkClick r:id="" action="ppaction://noaction"/>
            </a:endParaRPr>
          </a:p>
          <a:p>
            <a:pPr marL="0" indent="0">
              <a:buNone/>
            </a:pPr>
            <a:endParaRPr lang="en-US" dirty="0">
              <a:hlinkClick r:id=""/>
            </a:endParaRPr>
          </a:p>
          <a:p>
            <a:pPr marL="0" indent="0">
              <a:buNone/>
            </a:pPr>
            <a:endParaRPr lang="en-US" dirty="0">
              <a:hlinkClick r:id=""/>
            </a:endParaRPr>
          </a:p>
          <a:p>
            <a:pPr marL="0" indent="0">
              <a:spcBef>
                <a:spcPts val="0"/>
              </a:spcBef>
              <a:buNone/>
            </a:pPr>
            <a:r>
              <a:rPr lang="en-US" sz="2400" dirty="0"/>
              <a:t>Students watched videos of dramatic tide change in Cape Cod, Alaska, and Canada</a:t>
            </a:r>
            <a:endParaRPr lang="en-US" sz="2400" dirty="0">
              <a:hlinkClick r:id="rId4"/>
            </a:endParaRPr>
          </a:p>
          <a:p>
            <a:pPr marL="0" indent="0" algn="ctr">
              <a:spcBef>
                <a:spcPts val="0"/>
              </a:spcBef>
              <a:buNone/>
            </a:pPr>
            <a:endParaRPr lang="en-US" sz="1600" dirty="0">
              <a:hlinkClick r:id="" action="ppaction://noaction"/>
            </a:endParaRPr>
          </a:p>
          <a:p>
            <a:pPr marL="0" indent="0" algn="ctr">
              <a:spcBef>
                <a:spcPts val="0"/>
              </a:spcBef>
              <a:buNone/>
            </a:pPr>
            <a:r>
              <a:rPr lang="en-US" sz="1600" dirty="0">
                <a:hlinkClick r:id="" action="ppaction://noaction"/>
              </a:rPr>
              <a:t>https</a:t>
            </a:r>
            <a:r>
              <a:rPr lang="en-US" sz="1600" dirty="0">
                <a:hlinkClick r:id="rId4"/>
              </a:rPr>
              <a:t>://www.youtube.com/watch?v=mAYXZzKUAX4</a:t>
            </a:r>
            <a:endParaRPr lang="en-US" sz="1600" dirty="0"/>
          </a:p>
          <a:p>
            <a:pPr marL="0" indent="0" algn="ctr">
              <a:spcBef>
                <a:spcPts val="0"/>
              </a:spcBef>
              <a:buNone/>
            </a:pPr>
            <a:r>
              <a:rPr lang="en-US" sz="1600" dirty="0">
                <a:hlinkClick r:id="rId5"/>
              </a:rPr>
              <a:t>https://www.youtube.com/watch?v=53EEDisloME</a:t>
            </a:r>
            <a:endParaRPr lang="en-US" sz="1600" dirty="0"/>
          </a:p>
        </p:txBody>
      </p:sp>
      <p:pic>
        <p:nvPicPr>
          <p:cNvPr id="6" name="mAYXZzKUAX4"/>
          <p:cNvPicPr>
            <a:picLocks noRot="1" noChangeAspect="1"/>
          </p:cNvPicPr>
          <p:nvPr>
            <a:videoFile r:link="rId1"/>
          </p:nvPr>
        </p:nvPicPr>
        <p:blipFill>
          <a:blip r:embed="rId6"/>
          <a:stretch>
            <a:fillRect/>
          </a:stretch>
        </p:blipFill>
        <p:spPr>
          <a:xfrm>
            <a:off x="2395490" y="1330036"/>
            <a:ext cx="7118158" cy="4003964"/>
          </a:xfrm>
          <a:prstGeom prst="rect">
            <a:avLst/>
          </a:prstGeom>
        </p:spPr>
      </p:pic>
    </p:spTree>
    <p:extLst>
      <p:ext uri="{BB962C8B-B14F-4D97-AF65-F5344CB8AC3E}">
        <p14:creationId xmlns:p14="http://schemas.microsoft.com/office/powerpoint/2010/main" val="1038768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b="0" dirty="0" smtClean="0"/>
              <a:t>生徒の</a:t>
            </a:r>
            <a:r>
              <a:rPr lang="en-US" altLang="ja-JP" b="0" dirty="0" smtClean="0"/>
              <a:t>Question (</a:t>
            </a:r>
            <a:r>
              <a:rPr lang="ja-JP" altLang="en-US" b="0" dirty="0"/>
              <a:t>抜粋</a:t>
            </a:r>
            <a:r>
              <a:rPr lang="en-US" altLang="ja-JP" b="0" dirty="0" smtClean="0"/>
              <a:t>)</a:t>
            </a:r>
            <a:endParaRPr lang="en-US" b="0" dirty="0"/>
          </a:p>
        </p:txBody>
      </p:sp>
      <p:sp>
        <p:nvSpPr>
          <p:cNvPr id="3" name="Content Placeholder 2"/>
          <p:cNvSpPr>
            <a:spLocks noGrp="1"/>
          </p:cNvSpPr>
          <p:nvPr>
            <p:ph idx="4294967295"/>
          </p:nvPr>
        </p:nvSpPr>
        <p:spPr>
          <a:xfrm>
            <a:off x="806411" y="1366435"/>
            <a:ext cx="11071163" cy="5127497"/>
          </a:xfrm>
        </p:spPr>
        <p:txBody>
          <a:bodyPr numCol="2" spcCol="457200">
            <a:noAutofit/>
          </a:bodyPr>
          <a:lstStyle/>
          <a:p>
            <a:pPr marL="342900" indent="-342900" fontAlgn="base">
              <a:spcBef>
                <a:spcPts val="0"/>
              </a:spcBef>
              <a:buFont typeface="+mj-lt"/>
              <a:buAutoNum type="arabicPeriod"/>
            </a:pPr>
            <a:r>
              <a:rPr lang="ja-JP" altLang="en-US" sz="2000" dirty="0">
                <a:latin typeface="Meiryo" panose="020B0604030504040204" pitchFamily="34" charset="-128"/>
                <a:ea typeface="Meiryo" panose="020B0604030504040204" pitchFamily="34" charset="-128"/>
              </a:rPr>
              <a:t>なぜ潮は変化するのか</a:t>
            </a:r>
            <a:r>
              <a:rPr lang="en-US" sz="2000" dirty="0">
                <a:latin typeface="Meiryo" panose="020B0604030504040204" pitchFamily="34" charset="-128"/>
                <a:ea typeface="Meiryo" panose="020B0604030504040204" pitchFamily="34" charset="-128"/>
              </a:rPr>
              <a:t>?</a:t>
            </a:r>
          </a:p>
          <a:p>
            <a:pPr marL="342900" indent="-342900" fontAlgn="base">
              <a:spcBef>
                <a:spcPts val="0"/>
              </a:spcBef>
              <a:buFont typeface="+mj-lt"/>
              <a:buAutoNum type="arabicPeriod"/>
            </a:pPr>
            <a:r>
              <a:rPr lang="ja-JP" altLang="en-US" sz="2000" dirty="0">
                <a:latin typeface="Meiryo" panose="020B0604030504040204" pitchFamily="34" charset="-128"/>
                <a:ea typeface="Meiryo" panose="020B0604030504040204" pitchFamily="34" charset="-128"/>
              </a:rPr>
              <a:t>どのようにして潮の満ち引きが起こるのか</a:t>
            </a:r>
            <a:r>
              <a:rPr lang="en-US" sz="2000" dirty="0">
                <a:latin typeface="Meiryo" panose="020B0604030504040204" pitchFamily="34" charset="-128"/>
                <a:ea typeface="Meiryo" panose="020B0604030504040204" pitchFamily="34" charset="-128"/>
              </a:rPr>
              <a:t>?</a:t>
            </a:r>
          </a:p>
          <a:p>
            <a:pPr marL="342900" indent="-342900" fontAlgn="base">
              <a:spcBef>
                <a:spcPts val="0"/>
              </a:spcBef>
              <a:buFont typeface="+mj-lt"/>
              <a:buAutoNum type="arabicPeriod"/>
            </a:pPr>
            <a:r>
              <a:rPr lang="ja-JP" altLang="en-US" sz="2000" dirty="0">
                <a:latin typeface="Meiryo" panose="020B0604030504040204" pitchFamily="34" charset="-128"/>
                <a:ea typeface="Meiryo" panose="020B0604030504040204" pitchFamily="34" charset="-128"/>
              </a:rPr>
              <a:t>地球の自転は潮の満ち引きにどのように影響しているのか？</a:t>
            </a:r>
            <a:endParaRPr lang="en-US" altLang="ja-JP" sz="2000" dirty="0">
              <a:latin typeface="Meiryo" panose="020B0604030504040204" pitchFamily="34" charset="-128"/>
              <a:ea typeface="Meiryo" panose="020B0604030504040204" pitchFamily="34" charset="-128"/>
            </a:endParaRPr>
          </a:p>
          <a:p>
            <a:pPr marL="342900" indent="-342900" fontAlgn="base">
              <a:spcBef>
                <a:spcPts val="0"/>
              </a:spcBef>
              <a:buFont typeface="+mj-lt"/>
              <a:buAutoNum type="arabicPeriod"/>
            </a:pPr>
            <a:r>
              <a:rPr lang="ja-JP" altLang="en-US" sz="2000" dirty="0">
                <a:latin typeface="Meiryo" panose="020B0604030504040204" pitchFamily="34" charset="-128"/>
                <a:ea typeface="Meiryo" panose="020B0604030504040204" pitchFamily="34" charset="-128"/>
              </a:rPr>
              <a:t>太陽は潮の満ち引きに影響しているのか</a:t>
            </a:r>
            <a:r>
              <a:rPr lang="en-US" sz="2000" dirty="0">
                <a:latin typeface="Meiryo" panose="020B0604030504040204" pitchFamily="34" charset="-128"/>
                <a:ea typeface="Meiryo" panose="020B0604030504040204" pitchFamily="34" charset="-128"/>
              </a:rPr>
              <a:t>?</a:t>
            </a:r>
          </a:p>
          <a:p>
            <a:pPr marL="342900" indent="-342900" fontAlgn="base">
              <a:spcBef>
                <a:spcPts val="0"/>
              </a:spcBef>
              <a:buFont typeface="+mj-lt"/>
              <a:buAutoNum type="arabicPeriod"/>
            </a:pPr>
            <a:r>
              <a:rPr lang="ja-JP" altLang="en-US" sz="2000" dirty="0">
                <a:latin typeface="Meiryo" panose="020B0604030504040204" pitchFamily="34" charset="-128"/>
                <a:ea typeface="Meiryo" panose="020B0604030504040204" pitchFamily="34" charset="-128"/>
              </a:rPr>
              <a:t>月の引力によって潮の満ち引きが起こっているのか</a:t>
            </a:r>
            <a:r>
              <a:rPr lang="en-US" sz="2000" dirty="0">
                <a:latin typeface="Meiryo" panose="020B0604030504040204" pitchFamily="34" charset="-128"/>
                <a:ea typeface="Meiryo" panose="020B0604030504040204" pitchFamily="34" charset="-128"/>
              </a:rPr>
              <a:t>?</a:t>
            </a:r>
          </a:p>
          <a:p>
            <a:pPr marL="342900" indent="-342900" fontAlgn="base">
              <a:spcBef>
                <a:spcPts val="0"/>
              </a:spcBef>
              <a:buFont typeface="+mj-lt"/>
              <a:buAutoNum type="arabicPeriod"/>
            </a:pPr>
            <a:r>
              <a:rPr lang="ja-JP" altLang="en-US" sz="2000" dirty="0">
                <a:latin typeface="Meiryo" panose="020B0604030504040204" pitchFamily="34" charset="-128"/>
                <a:ea typeface="Meiryo" panose="020B0604030504040204" pitchFamily="34" charset="-128"/>
              </a:rPr>
              <a:t>月の満ち欠けは潮の満ち引きと関連があるのか</a:t>
            </a:r>
            <a:r>
              <a:rPr lang="en-US" sz="2000" dirty="0">
                <a:latin typeface="Meiryo" panose="020B0604030504040204" pitchFamily="34" charset="-128"/>
                <a:ea typeface="Meiryo" panose="020B0604030504040204" pitchFamily="34" charset="-128"/>
              </a:rPr>
              <a:t>?</a:t>
            </a:r>
          </a:p>
          <a:p>
            <a:pPr marL="342900" indent="-342900" fontAlgn="base">
              <a:spcBef>
                <a:spcPts val="0"/>
              </a:spcBef>
              <a:buFont typeface="+mj-lt"/>
              <a:buAutoNum type="arabicPeriod"/>
            </a:pPr>
            <a:r>
              <a:rPr lang="ja-JP" altLang="en-US" sz="2000" dirty="0">
                <a:latin typeface="Meiryo" panose="020B0604030504040204" pitchFamily="34" charset="-128"/>
                <a:ea typeface="Meiryo" panose="020B0604030504040204" pitchFamily="34" charset="-128"/>
              </a:rPr>
              <a:t>他の惑星はどのように影響しているのか</a:t>
            </a:r>
            <a:r>
              <a:rPr lang="en-US" sz="2000" dirty="0">
                <a:latin typeface="Meiryo" panose="020B0604030504040204" pitchFamily="34" charset="-128"/>
                <a:ea typeface="Meiryo" panose="020B0604030504040204" pitchFamily="34" charset="-128"/>
              </a:rPr>
              <a:t>?</a:t>
            </a:r>
          </a:p>
          <a:p>
            <a:pPr marL="342900" indent="-342900" fontAlgn="base">
              <a:spcBef>
                <a:spcPts val="0"/>
              </a:spcBef>
              <a:buFont typeface="+mj-lt"/>
              <a:buAutoNum type="arabicPeriod"/>
            </a:pPr>
            <a:r>
              <a:rPr lang="ja-JP" altLang="en-US" sz="2000" dirty="0">
                <a:latin typeface="Meiryo" panose="020B0604030504040204" pitchFamily="34" charset="-128"/>
                <a:ea typeface="Meiryo" panose="020B0604030504040204" pitchFamily="34" charset="-128"/>
              </a:rPr>
              <a:t>潮の満ち引きはフロリダとメキシコでは反対なのか</a:t>
            </a:r>
            <a:r>
              <a:rPr lang="en-US" sz="2000" dirty="0">
                <a:latin typeface="Meiryo" panose="020B0604030504040204" pitchFamily="34" charset="-128"/>
                <a:ea typeface="Meiryo" panose="020B0604030504040204" pitchFamily="34" charset="-128"/>
              </a:rPr>
              <a:t>? (b/c </a:t>
            </a:r>
            <a:r>
              <a:rPr lang="ja-JP" altLang="en-US" sz="2000" dirty="0">
                <a:latin typeface="Meiryo" panose="020B0604030504040204" pitchFamily="34" charset="-128"/>
                <a:ea typeface="Meiryo" panose="020B0604030504040204" pitchFamily="34" charset="-128"/>
              </a:rPr>
              <a:t>メキシコ湾の対岸に位置しているから</a:t>
            </a:r>
            <a:r>
              <a:rPr lang="en-US" sz="2000" dirty="0">
                <a:latin typeface="Meiryo" panose="020B0604030504040204" pitchFamily="34" charset="-128"/>
                <a:ea typeface="Meiryo" panose="020B0604030504040204" pitchFamily="34" charset="-128"/>
              </a:rPr>
              <a:t>)</a:t>
            </a:r>
          </a:p>
          <a:p>
            <a:pPr marL="342900" indent="-342900" fontAlgn="base">
              <a:spcBef>
                <a:spcPts val="0"/>
              </a:spcBef>
              <a:buFont typeface="+mj-lt"/>
              <a:buAutoNum type="arabicPeriod"/>
            </a:pPr>
            <a:r>
              <a:rPr lang="ja-JP" altLang="en-US" sz="2000" dirty="0">
                <a:latin typeface="Meiryo" panose="020B0604030504040204" pitchFamily="34" charset="-128"/>
                <a:ea typeface="Meiryo" panose="020B0604030504040204" pitchFamily="34" charset="-128"/>
              </a:rPr>
              <a:t>場所によって潮の満ち引きの程度が異なるのはなぜか</a:t>
            </a:r>
            <a:r>
              <a:rPr lang="en-US" sz="2000" dirty="0">
                <a:latin typeface="Meiryo" panose="020B0604030504040204" pitchFamily="34" charset="-128"/>
                <a:ea typeface="Meiryo" panose="020B0604030504040204" pitchFamily="34" charset="-128"/>
              </a:rPr>
              <a:t>?</a:t>
            </a:r>
          </a:p>
          <a:p>
            <a:pPr marL="342900" indent="-342900" fontAlgn="base">
              <a:spcBef>
                <a:spcPts val="0"/>
              </a:spcBef>
              <a:buFont typeface="+mj-lt"/>
              <a:buAutoNum type="arabicPeriod"/>
            </a:pPr>
            <a:r>
              <a:rPr lang="ja-JP" altLang="en-US" sz="2000" dirty="0">
                <a:latin typeface="Meiryo" panose="020B0604030504040204" pitchFamily="34" charset="-128"/>
                <a:ea typeface="Meiryo" panose="020B0604030504040204" pitchFamily="34" charset="-128"/>
              </a:rPr>
              <a:t>潮はどのくらいまで高くなるのか</a:t>
            </a:r>
            <a:r>
              <a:rPr lang="en-US" sz="2000" dirty="0" smtClean="0">
                <a:latin typeface="Meiryo" panose="020B0604030504040204" pitchFamily="34" charset="-128"/>
                <a:ea typeface="Meiryo" panose="020B0604030504040204" pitchFamily="34" charset="-128"/>
              </a:rPr>
              <a:t>?</a:t>
            </a:r>
          </a:p>
          <a:p>
            <a:pPr marL="0" indent="0" fontAlgn="base">
              <a:spcBef>
                <a:spcPts val="0"/>
              </a:spcBef>
              <a:buNone/>
            </a:pPr>
            <a:endParaRPr lang="en-US" sz="2000" dirty="0">
              <a:latin typeface="Meiryo" panose="020B0604030504040204" pitchFamily="34" charset="-128"/>
              <a:ea typeface="Meiryo" panose="020B0604030504040204" pitchFamily="34" charset="-128"/>
            </a:endParaRPr>
          </a:p>
          <a:p>
            <a:pPr marL="342900" indent="-342900" fontAlgn="base">
              <a:spcBef>
                <a:spcPts val="0"/>
              </a:spcBef>
              <a:buFont typeface="+mj-lt"/>
              <a:buAutoNum type="arabicPeriod"/>
            </a:pPr>
            <a:endParaRPr lang="en-US" sz="2000" b="1" dirty="0" smtClean="0">
              <a:latin typeface="Meiryo" panose="020B0604030504040204" pitchFamily="34" charset="-128"/>
              <a:ea typeface="Meiryo" panose="020B0604030504040204" pitchFamily="34" charset="-128"/>
            </a:endParaRPr>
          </a:p>
          <a:p>
            <a:pPr marL="342900" indent="-342900" fontAlgn="base">
              <a:spcBef>
                <a:spcPts val="0"/>
              </a:spcBef>
              <a:buFont typeface="+mj-lt"/>
              <a:buAutoNum type="arabicPeriod"/>
            </a:pPr>
            <a:endParaRPr lang="en-US" sz="2000" b="1" dirty="0">
              <a:latin typeface="Meiryo" panose="020B0604030504040204" pitchFamily="34" charset="-128"/>
              <a:ea typeface="Meiryo" panose="020B0604030504040204" pitchFamily="34" charset="-128"/>
            </a:endParaRPr>
          </a:p>
          <a:p>
            <a:pPr marL="342900" indent="-342900" fontAlgn="base">
              <a:spcBef>
                <a:spcPts val="0"/>
              </a:spcBef>
              <a:buFont typeface="+mj-lt"/>
              <a:buAutoNum type="arabicPeriod"/>
            </a:pPr>
            <a:endParaRPr lang="en-US" sz="2000" b="1" dirty="0">
              <a:latin typeface="Meiryo" panose="020B0604030504040204" pitchFamily="34" charset="-128"/>
              <a:ea typeface="Meiryo" panose="020B0604030504040204" pitchFamily="34" charset="-128"/>
            </a:endParaRPr>
          </a:p>
          <a:p>
            <a:pPr marL="457200" indent="-457200" fontAlgn="base">
              <a:spcBef>
                <a:spcPts val="0"/>
              </a:spcBef>
              <a:buFont typeface="+mj-lt"/>
              <a:buAutoNum type="arabicPeriod" startAt="11"/>
            </a:pPr>
            <a:r>
              <a:rPr lang="ja-JP" altLang="en-US" sz="2000" dirty="0">
                <a:latin typeface="Meiryo" panose="020B0604030504040204" pitchFamily="34" charset="-128"/>
                <a:ea typeface="Meiryo" panose="020B0604030504040204" pitchFamily="34" charset="-128"/>
              </a:rPr>
              <a:t>潮の満ち引きは人々にどのように影響しているのか</a:t>
            </a:r>
            <a:r>
              <a:rPr lang="en-US" sz="2000" dirty="0">
                <a:latin typeface="Meiryo" panose="020B0604030504040204" pitchFamily="34" charset="-128"/>
                <a:ea typeface="Meiryo" panose="020B0604030504040204" pitchFamily="34" charset="-128"/>
              </a:rPr>
              <a:t>? </a:t>
            </a:r>
          </a:p>
          <a:p>
            <a:pPr marL="342900" indent="-342900" fontAlgn="base">
              <a:spcBef>
                <a:spcPts val="0"/>
              </a:spcBef>
              <a:buFont typeface="+mj-lt"/>
              <a:buAutoNum type="arabicPeriod" startAt="11"/>
            </a:pPr>
            <a:r>
              <a:rPr lang="ja-JP" altLang="en-US" sz="2000" dirty="0" smtClean="0">
                <a:latin typeface="Meiryo" panose="020B0604030504040204" pitchFamily="34" charset="-128"/>
                <a:ea typeface="Meiryo" panose="020B0604030504040204" pitchFamily="34" charset="-128"/>
              </a:rPr>
              <a:t>潮</a:t>
            </a:r>
            <a:r>
              <a:rPr lang="ja-JP" altLang="en-US" sz="2000" dirty="0">
                <a:latin typeface="Meiryo" panose="020B0604030504040204" pitchFamily="34" charset="-128"/>
                <a:ea typeface="Meiryo" panose="020B0604030504040204" pitchFamily="34" charset="-128"/>
              </a:rPr>
              <a:t>の変化は将来的に問題となるのか</a:t>
            </a:r>
            <a:r>
              <a:rPr lang="en-US" sz="2000" dirty="0">
                <a:latin typeface="Meiryo" panose="020B0604030504040204" pitchFamily="34" charset="-128"/>
                <a:ea typeface="Meiryo" panose="020B0604030504040204" pitchFamily="34" charset="-128"/>
              </a:rPr>
              <a:t>?</a:t>
            </a:r>
          </a:p>
          <a:p>
            <a:pPr marL="342900" indent="-342900" fontAlgn="base">
              <a:spcBef>
                <a:spcPts val="0"/>
              </a:spcBef>
              <a:buFont typeface="+mj-lt"/>
              <a:buAutoNum type="arabicPeriod" startAt="11"/>
            </a:pPr>
            <a:r>
              <a:rPr lang="ja-JP" altLang="en-US" sz="2000" dirty="0">
                <a:latin typeface="Meiryo" panose="020B0604030504040204" pitchFamily="34" charset="-128"/>
                <a:ea typeface="Meiryo" panose="020B0604030504040204" pitchFamily="34" charset="-128"/>
              </a:rPr>
              <a:t>地球温暖化は潮の満ち引きに影響しているのか</a:t>
            </a:r>
            <a:r>
              <a:rPr lang="en-US" sz="2000" dirty="0">
                <a:latin typeface="Meiryo" panose="020B0604030504040204" pitchFamily="34" charset="-128"/>
                <a:ea typeface="Meiryo" panose="020B0604030504040204" pitchFamily="34" charset="-128"/>
              </a:rPr>
              <a:t>?</a:t>
            </a:r>
          </a:p>
          <a:p>
            <a:pPr marL="342900" indent="-342900" fontAlgn="base">
              <a:spcBef>
                <a:spcPts val="0"/>
              </a:spcBef>
              <a:buFont typeface="+mj-lt"/>
              <a:buAutoNum type="arabicPeriod" startAt="11"/>
            </a:pPr>
            <a:r>
              <a:rPr lang="ja-JP" altLang="en-US" sz="2000" dirty="0">
                <a:latin typeface="Meiryo" panose="020B0604030504040204" pitchFamily="34" charset="-128"/>
                <a:ea typeface="Meiryo" panose="020B0604030504040204" pitchFamily="34" charset="-128"/>
              </a:rPr>
              <a:t>気温は潮の満ち引きに関連しているのか</a:t>
            </a:r>
            <a:r>
              <a:rPr lang="en-US" sz="2000" dirty="0">
                <a:latin typeface="Meiryo" panose="020B0604030504040204" pitchFamily="34" charset="-128"/>
                <a:ea typeface="Meiryo" panose="020B0604030504040204" pitchFamily="34" charset="-128"/>
              </a:rPr>
              <a:t>? </a:t>
            </a:r>
            <a:r>
              <a:rPr lang="en-US" sz="2000" i="1" dirty="0">
                <a:latin typeface="Meiryo" panose="020B0604030504040204" pitchFamily="34" charset="-128"/>
                <a:ea typeface="Meiryo" panose="020B0604030504040204" pitchFamily="34" charset="-128"/>
              </a:rPr>
              <a:t> </a:t>
            </a:r>
          </a:p>
          <a:p>
            <a:pPr marL="342900" indent="-342900" fontAlgn="base">
              <a:spcBef>
                <a:spcPts val="0"/>
              </a:spcBef>
              <a:buFont typeface="+mj-lt"/>
              <a:buAutoNum type="arabicPeriod" startAt="11"/>
            </a:pPr>
            <a:r>
              <a:rPr lang="ja-JP" altLang="en-US" sz="2000" dirty="0">
                <a:latin typeface="Meiryo" panose="020B0604030504040204" pitchFamily="34" charset="-128"/>
                <a:ea typeface="Meiryo" panose="020B0604030504040204" pitchFamily="34" charset="-128"/>
              </a:rPr>
              <a:t>地球の傾きは潮の満ち引きに関連しているのか</a:t>
            </a:r>
            <a:r>
              <a:rPr lang="en-US" sz="2000" dirty="0">
                <a:latin typeface="Meiryo" panose="020B0604030504040204" pitchFamily="34" charset="-128"/>
                <a:ea typeface="Meiryo" panose="020B0604030504040204" pitchFamily="34" charset="-128"/>
              </a:rPr>
              <a:t>?</a:t>
            </a:r>
          </a:p>
          <a:p>
            <a:pPr marL="342900" indent="-342900" fontAlgn="base">
              <a:spcBef>
                <a:spcPts val="0"/>
              </a:spcBef>
              <a:buFont typeface="+mj-lt"/>
              <a:buAutoNum type="arabicPeriod" startAt="11"/>
            </a:pPr>
            <a:r>
              <a:rPr lang="ja-JP" altLang="en-US" sz="2000" dirty="0">
                <a:latin typeface="Meiryo" panose="020B0604030504040204" pitchFamily="34" charset="-128"/>
                <a:ea typeface="Meiryo" panose="020B0604030504040204" pitchFamily="34" charset="-128"/>
              </a:rPr>
              <a:t>他の惑星でも起こっているのか</a:t>
            </a:r>
            <a:r>
              <a:rPr lang="en-US" sz="2000" dirty="0">
                <a:latin typeface="Meiryo" panose="020B0604030504040204" pitchFamily="34" charset="-128"/>
                <a:ea typeface="Meiryo" panose="020B0604030504040204" pitchFamily="34" charset="-128"/>
              </a:rPr>
              <a:t>?</a:t>
            </a:r>
          </a:p>
          <a:p>
            <a:pPr marL="342900" indent="-342900" fontAlgn="base">
              <a:spcBef>
                <a:spcPts val="0"/>
              </a:spcBef>
              <a:buFont typeface="+mj-lt"/>
              <a:buAutoNum type="arabicPeriod" startAt="11"/>
            </a:pPr>
            <a:r>
              <a:rPr lang="ja-JP" altLang="en-US" sz="2000" dirty="0">
                <a:latin typeface="Meiryo" panose="020B0604030504040204" pitchFamily="34" charset="-128"/>
                <a:ea typeface="Meiryo" panose="020B0604030504040204" pitchFamily="34" charset="-128"/>
              </a:rPr>
              <a:t>潮の変化に魚や生き物はどのように対応しているのか</a:t>
            </a:r>
            <a:r>
              <a:rPr lang="en-US" sz="2000" dirty="0">
                <a:latin typeface="Meiryo" panose="020B0604030504040204" pitchFamily="34" charset="-128"/>
                <a:ea typeface="Meiryo" panose="020B0604030504040204" pitchFamily="34" charset="-128"/>
              </a:rPr>
              <a:t>?</a:t>
            </a:r>
          </a:p>
          <a:p>
            <a:pPr marL="342900" indent="-342900" fontAlgn="base">
              <a:spcBef>
                <a:spcPts val="0"/>
              </a:spcBef>
              <a:buFont typeface="+mj-lt"/>
              <a:buAutoNum type="arabicPeriod" startAt="11"/>
            </a:pPr>
            <a:r>
              <a:rPr lang="ja-JP" altLang="en-US" sz="2000" dirty="0">
                <a:latin typeface="Meiryo" panose="020B0604030504040204" pitchFamily="34" charset="-128"/>
                <a:ea typeface="Meiryo" panose="020B0604030504040204" pitchFamily="34" charset="-128"/>
              </a:rPr>
              <a:t>月がなかったら、潮の満ち引きはなくなるのか</a:t>
            </a:r>
            <a:r>
              <a:rPr lang="en-US" sz="2000" dirty="0">
                <a:latin typeface="Meiryo" panose="020B0604030504040204" pitchFamily="34" charset="-128"/>
                <a:ea typeface="Meiryo" panose="020B0604030504040204" pitchFamily="34" charset="-128"/>
              </a:rPr>
              <a:t>?</a:t>
            </a:r>
          </a:p>
          <a:p>
            <a:pPr marL="342900" indent="-342900" fontAlgn="base">
              <a:spcBef>
                <a:spcPts val="0"/>
              </a:spcBef>
              <a:buFont typeface="+mj-lt"/>
              <a:buAutoNum type="arabicPeriod" startAt="11"/>
            </a:pPr>
            <a:r>
              <a:rPr lang="ja-JP" altLang="en-US" sz="2000" dirty="0">
                <a:latin typeface="Meiryo" panose="020B0604030504040204" pitchFamily="34" charset="-128"/>
                <a:ea typeface="Meiryo" panose="020B0604030504040204" pitchFamily="34" charset="-128"/>
              </a:rPr>
              <a:t>潮の満ち引きがなかったらどうなるのか</a:t>
            </a:r>
            <a:r>
              <a:rPr lang="en-US" sz="2000" dirty="0">
                <a:latin typeface="Meiryo" panose="020B0604030504040204" pitchFamily="34" charset="-128"/>
                <a:ea typeface="Meiryo" panose="020B0604030504040204" pitchFamily="34" charset="-128"/>
              </a:rPr>
              <a:t>?</a:t>
            </a:r>
          </a:p>
          <a:p>
            <a:pPr marL="342900" indent="-342900" fontAlgn="base">
              <a:spcBef>
                <a:spcPts val="0"/>
              </a:spcBef>
              <a:buFont typeface="+mj-lt"/>
              <a:buAutoNum type="arabicPeriod" startAt="11"/>
            </a:pPr>
            <a:r>
              <a:rPr lang="ja-JP" altLang="en-US" sz="2000" dirty="0">
                <a:latin typeface="Meiryo" panose="020B0604030504040204" pitchFamily="34" charset="-128"/>
                <a:ea typeface="Meiryo" panose="020B0604030504040204" pitchFamily="34" charset="-128"/>
              </a:rPr>
              <a:t>なぜ潮の満ち引きは地球にとって重要なのか</a:t>
            </a:r>
            <a:r>
              <a:rPr lang="en-US" sz="2000" dirty="0">
                <a:latin typeface="Meiryo" panose="020B0604030504040204" pitchFamily="34" charset="-128"/>
                <a:ea typeface="Meiryo" panose="020B0604030504040204" pitchFamily="34" charset="-128"/>
              </a:rPr>
              <a:t>?</a:t>
            </a:r>
          </a:p>
          <a:p>
            <a:pPr marL="342900" indent="-342900" fontAlgn="base">
              <a:spcBef>
                <a:spcPts val="0"/>
              </a:spcBef>
              <a:buFont typeface="+mj-lt"/>
              <a:buAutoNum type="arabicPeriod" startAt="11"/>
            </a:pPr>
            <a:endParaRPr lang="en-US" sz="2000" b="1" dirty="0">
              <a:latin typeface="Meiryo" panose="020B0604030504040204" pitchFamily="34" charset="-128"/>
              <a:ea typeface="Meiryo" panose="020B0604030504040204" pitchFamily="34" charset="-128"/>
            </a:endParaRPr>
          </a:p>
          <a:p>
            <a:pPr>
              <a:buFont typeface="Wingdings" panose="05000000000000000000" pitchFamily="2" charset="2"/>
              <a:buChar char="v"/>
            </a:pPr>
            <a:endParaRPr lang="en-US" sz="32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98638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3">
                                            <p:txEl>
                                              <p:pRg st="1" end="1"/>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3">
                                            <p:txEl>
                                              <p:pRg st="14" end="14"/>
                                            </p:txEl>
                                          </p:spTgt>
                                        </p:tgtEl>
                                        <p:attrNameLst>
                                          <p:attrName>style.fontWeight</p:attrName>
                                        </p:attrNameLst>
                                      </p:cBhvr>
                                      <p:to>
                                        <p:strVal val="bold"/>
                                      </p:to>
                                    </p:set>
                                  </p:childTnLst>
                                </p:cTn>
                              </p:par>
                              <p:par>
                                <p:cTn id="11" presetID="15" presetClass="emph" presetSubtype="0" nodeType="withEffect">
                                  <p:stCondLst>
                                    <p:cond delay="0"/>
                                  </p:stCondLst>
                                  <p:iterate type="lt">
                                    <p:tmAbs val="25"/>
                                  </p:iterate>
                                  <p:childTnLst>
                                    <p:set>
                                      <p:cBhvr override="childStyle">
                                        <p:cTn id="12" dur="indefinite"/>
                                        <p:tgtEl>
                                          <p:spTgt spid="3">
                                            <p:txEl>
                                              <p:pRg st="23" end="23"/>
                                            </p:txEl>
                                          </p:spTgt>
                                        </p:tgtEl>
                                        <p:attrNameLst>
                                          <p:attrName>style.fontWeight</p:attrName>
                                        </p:attrNameLst>
                                      </p:cBhvr>
                                      <p:to>
                                        <p:strVal val="bold"/>
                                      </p:to>
                                    </p:set>
                                  </p:childTnLst>
                                </p:cTn>
                              </p:par>
                            </p:childTnLst>
                          </p:cTn>
                        </p:par>
                      </p:childTnLst>
                    </p:cTn>
                  </p:par>
                  <p:par>
                    <p:cTn id="13" fill="hold">
                      <p:stCondLst>
                        <p:cond delay="indefinite"/>
                      </p:stCondLst>
                      <p:childTnLst>
                        <p:par>
                          <p:cTn id="14" fill="hold">
                            <p:stCondLst>
                              <p:cond delay="0"/>
                            </p:stCondLst>
                            <p:childTnLst>
                              <p:par>
                                <p:cTn id="15" presetID="15" presetClass="emph" presetSubtype="0" nodeType="clickEffect">
                                  <p:stCondLst>
                                    <p:cond delay="0"/>
                                  </p:stCondLst>
                                  <p:iterate type="lt">
                                    <p:tmAbs val="25"/>
                                  </p:iterate>
                                  <p:childTnLst>
                                    <p:set>
                                      <p:cBhvr override="childStyle">
                                        <p:cTn id="16" dur="indefinite"/>
                                        <p:tgtEl>
                                          <p:spTgt spid="3">
                                            <p:txEl>
                                              <p:pRg st="2" end="2"/>
                                            </p:txEl>
                                          </p:spTgt>
                                        </p:tgtEl>
                                        <p:attrNameLst>
                                          <p:attrName>style.fontWeight</p:attrName>
                                        </p:attrNameLst>
                                      </p:cBhvr>
                                      <p:to>
                                        <p:strVal val="bold"/>
                                      </p:to>
                                    </p:set>
                                  </p:childTnLst>
                                </p:cTn>
                              </p:par>
                              <p:par>
                                <p:cTn id="17" presetID="15" presetClass="emph" presetSubtype="0" nodeType="withEffect">
                                  <p:stCondLst>
                                    <p:cond delay="0"/>
                                  </p:stCondLst>
                                  <p:iterate type="lt">
                                    <p:tmAbs val="25"/>
                                  </p:iterate>
                                  <p:childTnLst>
                                    <p:set>
                                      <p:cBhvr override="childStyle">
                                        <p:cTn id="18" dur="indefinite"/>
                                        <p:tgtEl>
                                          <p:spTgt spid="3">
                                            <p:txEl>
                                              <p:pRg st="3" end="3"/>
                                            </p:txEl>
                                          </p:spTgt>
                                        </p:tgtEl>
                                        <p:attrNameLst>
                                          <p:attrName>style.fontWeight</p:attrName>
                                        </p:attrNameLst>
                                      </p:cBhvr>
                                      <p:to>
                                        <p:strVal val="bold"/>
                                      </p:to>
                                    </p:set>
                                  </p:childTnLst>
                                </p:cTn>
                              </p:par>
                              <p:par>
                                <p:cTn id="19" presetID="15" presetClass="emph" presetSubtype="0" nodeType="withEffect">
                                  <p:stCondLst>
                                    <p:cond delay="0"/>
                                  </p:stCondLst>
                                  <p:iterate type="lt">
                                    <p:tmAbs val="25"/>
                                  </p:iterate>
                                  <p:childTnLst>
                                    <p:set>
                                      <p:cBhvr override="childStyle">
                                        <p:cTn id="20" dur="indefinite"/>
                                        <p:tgtEl>
                                          <p:spTgt spid="3">
                                            <p:txEl>
                                              <p:pRg st="4" end="4"/>
                                            </p:txEl>
                                          </p:spTgt>
                                        </p:tgtEl>
                                        <p:attrNameLst>
                                          <p:attrName>style.fontWeight</p:attrName>
                                        </p:attrNameLst>
                                      </p:cBhvr>
                                      <p:to>
                                        <p:strVal val="bold"/>
                                      </p:to>
                                    </p:set>
                                  </p:childTnLst>
                                </p:cTn>
                              </p:par>
                              <p:par>
                                <p:cTn id="21" presetID="15" presetClass="emph" presetSubtype="0" nodeType="withEffect">
                                  <p:stCondLst>
                                    <p:cond delay="0"/>
                                  </p:stCondLst>
                                  <p:iterate type="lt">
                                    <p:tmAbs val="25"/>
                                  </p:iterate>
                                  <p:childTnLst>
                                    <p:set>
                                      <p:cBhvr override="childStyle">
                                        <p:cTn id="22" dur="indefinite"/>
                                        <p:tgtEl>
                                          <p:spTgt spid="3">
                                            <p:txEl>
                                              <p:pRg st="5" end="5"/>
                                            </p:txEl>
                                          </p:spTgt>
                                        </p:tgtEl>
                                        <p:attrNameLst>
                                          <p:attrName>style.fontWeight</p:attrName>
                                        </p:attrNameLst>
                                      </p:cBhvr>
                                      <p:to>
                                        <p:strVal val="bold"/>
                                      </p:to>
                                    </p:set>
                                  </p:childTnLst>
                                </p:cTn>
                              </p:par>
                              <p:par>
                                <p:cTn id="23" presetID="15" presetClass="emph" presetSubtype="0" nodeType="withEffect">
                                  <p:stCondLst>
                                    <p:cond delay="0"/>
                                  </p:stCondLst>
                                  <p:iterate type="lt">
                                    <p:tmAbs val="25"/>
                                  </p:iterate>
                                  <p:childTnLst>
                                    <p:set>
                                      <p:cBhvr override="childStyle">
                                        <p:cTn id="24" dur="indefinite"/>
                                        <p:tgtEl>
                                          <p:spTgt spid="3">
                                            <p:txEl>
                                              <p:pRg st="16" end="16"/>
                                            </p:txEl>
                                          </p:spTgt>
                                        </p:tgtEl>
                                        <p:attrNameLst>
                                          <p:attrName>style.fontWeight</p:attrName>
                                        </p:attrNameLst>
                                      </p:cBhvr>
                                      <p:to>
                                        <p:strVal val="bold"/>
                                      </p:to>
                                    </p:set>
                                  </p:childTnLst>
                                </p:cTn>
                              </p:par>
                              <p:par>
                                <p:cTn id="25" presetID="15" presetClass="emph" presetSubtype="0" nodeType="withEffect">
                                  <p:stCondLst>
                                    <p:cond delay="0"/>
                                  </p:stCondLst>
                                  <p:iterate type="lt">
                                    <p:tmAbs val="25"/>
                                  </p:iterate>
                                  <p:childTnLst>
                                    <p:set>
                                      <p:cBhvr override="childStyle">
                                        <p:cTn id="26" dur="indefinite"/>
                                        <p:tgtEl>
                                          <p:spTgt spid="3">
                                            <p:txEl>
                                              <p:pRg st="17" end="17"/>
                                            </p:txEl>
                                          </p:spTgt>
                                        </p:tgtEl>
                                        <p:attrNameLst>
                                          <p:attrName>style.fontWeight</p:attrName>
                                        </p:attrNameLst>
                                      </p:cBhvr>
                                      <p:to>
                                        <p:strVal val="bold"/>
                                      </p:to>
                                    </p:set>
                                  </p:childTnLst>
                                </p:cTn>
                              </p:par>
                              <p:par>
                                <p:cTn id="27" presetID="15" presetClass="emph" presetSubtype="0" nodeType="withEffect">
                                  <p:stCondLst>
                                    <p:cond delay="0"/>
                                  </p:stCondLst>
                                  <p:iterate type="lt">
                                    <p:tmAbs val="25"/>
                                  </p:iterate>
                                  <p:childTnLst>
                                    <p:set>
                                      <p:cBhvr override="childStyle">
                                        <p:cTn id="28" dur="indefinite"/>
                                        <p:tgtEl>
                                          <p:spTgt spid="3">
                                            <p:txEl>
                                              <p:pRg st="18" end="18"/>
                                            </p:txEl>
                                          </p:spTgt>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15" presetClass="emph" presetSubtype="0" nodeType="clickEffect">
                                  <p:stCondLst>
                                    <p:cond delay="0"/>
                                  </p:stCondLst>
                                  <p:iterate type="lt">
                                    <p:tmAbs val="25"/>
                                  </p:iterate>
                                  <p:childTnLst>
                                    <p:set>
                                      <p:cBhvr override="childStyle">
                                        <p:cTn id="32" dur="indefinite"/>
                                        <p:tgtEl>
                                          <p:spTgt spid="3">
                                            <p:txEl>
                                              <p:pRg st="7" end="7"/>
                                            </p:txEl>
                                          </p:spTgt>
                                        </p:tgtEl>
                                        <p:attrNameLst>
                                          <p:attrName>style.fontWeight</p:attrName>
                                        </p:attrNameLst>
                                      </p:cBhvr>
                                      <p:to>
                                        <p:strVal val="bold"/>
                                      </p:to>
                                    </p:set>
                                  </p:childTnLst>
                                </p:cTn>
                              </p:par>
                              <p:par>
                                <p:cTn id="33" presetID="15" presetClass="emph" presetSubtype="0" nodeType="withEffect">
                                  <p:stCondLst>
                                    <p:cond delay="0"/>
                                  </p:stCondLst>
                                  <p:iterate type="lt">
                                    <p:tmAbs val="25"/>
                                  </p:iterate>
                                  <p:childTnLst>
                                    <p:set>
                                      <p:cBhvr override="childStyle">
                                        <p:cTn id="34" dur="indefinite"/>
                                        <p:tgtEl>
                                          <p:spTgt spid="3">
                                            <p:txEl>
                                              <p:pRg st="21" end="21"/>
                                            </p:txEl>
                                          </p:spTgt>
                                        </p:tgtEl>
                                        <p:attrNameLst>
                                          <p:attrName>style.fontWeight</p:attrName>
                                        </p:attrNameLst>
                                      </p:cBhvr>
                                      <p:to>
                                        <p:strVal val="bold"/>
                                      </p:to>
                                    </p:set>
                                  </p:childTnLst>
                                </p:cTn>
                              </p:par>
                              <p:par>
                                <p:cTn id="35" presetID="15" presetClass="emph" presetSubtype="0" nodeType="withEffect">
                                  <p:stCondLst>
                                    <p:cond delay="0"/>
                                  </p:stCondLst>
                                  <p:iterate type="lt">
                                    <p:tmAbs val="25"/>
                                  </p:iterate>
                                  <p:childTnLst>
                                    <p:set>
                                      <p:cBhvr override="childStyle">
                                        <p:cTn id="36" dur="indefinite"/>
                                        <p:tgtEl>
                                          <p:spTgt spid="3">
                                            <p:txEl>
                                              <p:pRg st="22" end="22"/>
                                            </p:txEl>
                                          </p:spTgt>
                                        </p:tgtEl>
                                        <p:attrNameLst>
                                          <p:attrName>style.fontWeight</p:attrName>
                                        </p:attrNameLst>
                                      </p:cBhvr>
                                      <p:to>
                                        <p:strVal val="bold"/>
                                      </p:to>
                                    </p:set>
                                  </p:childTnLst>
                                </p:cTn>
                              </p:par>
                              <p:par>
                                <p:cTn id="37" presetID="30" presetClass="emph" presetSubtype="0" fill="hold" nodeType="withEffect">
                                  <p:stCondLst>
                                    <p:cond delay="0"/>
                                  </p:stCondLst>
                                  <p:iterate type="lt">
                                    <p:tmPct val="0"/>
                                  </p:iterate>
                                  <p:childTnLst>
                                    <p:animClr clrSpc="hsl" dir="cw">
                                      <p:cBhvr override="childStyle">
                                        <p:cTn id="38" dur="500" fill="hold"/>
                                        <p:tgtEl>
                                          <p:spTgt spid="3">
                                            <p:txEl>
                                              <p:pRg st="1" end="1"/>
                                            </p:txEl>
                                          </p:spTgt>
                                        </p:tgtEl>
                                        <p:attrNameLst>
                                          <p:attrName>style.color</p:attrName>
                                        </p:attrNameLst>
                                      </p:cBhvr>
                                      <p:by>
                                        <p:hsl h="0" s="12549" l="25098"/>
                                      </p:by>
                                    </p:animClr>
                                    <p:animClr clrSpc="hsl" dir="cw">
                                      <p:cBhvr>
                                        <p:cTn id="39" dur="500" fill="hold"/>
                                        <p:tgtEl>
                                          <p:spTgt spid="3">
                                            <p:txEl>
                                              <p:pRg st="1" end="1"/>
                                            </p:txEl>
                                          </p:spTgt>
                                        </p:tgtEl>
                                        <p:attrNameLst>
                                          <p:attrName>fillcolor</p:attrName>
                                        </p:attrNameLst>
                                      </p:cBhvr>
                                      <p:by>
                                        <p:hsl h="0" s="12549" l="25098"/>
                                      </p:by>
                                    </p:animClr>
                                    <p:animClr clrSpc="hsl" dir="cw">
                                      <p:cBhvr>
                                        <p:cTn id="40" dur="500" fill="hold"/>
                                        <p:tgtEl>
                                          <p:spTgt spid="3">
                                            <p:txEl>
                                              <p:pRg st="1" end="1"/>
                                            </p:txEl>
                                          </p:spTgt>
                                        </p:tgtEl>
                                        <p:attrNameLst>
                                          <p:attrName>stroke.color</p:attrName>
                                        </p:attrNameLst>
                                      </p:cBhvr>
                                      <p:by>
                                        <p:hsl h="0" s="12549" l="25098"/>
                                      </p:by>
                                    </p:animClr>
                                    <p:set>
                                      <p:cBhvr>
                                        <p:cTn id="41"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b="0" dirty="0" smtClean="0"/>
              <a:t>次のステップ</a:t>
            </a:r>
            <a:endParaRPr lang="en-US" b="0" dirty="0"/>
          </a:p>
        </p:txBody>
      </p:sp>
      <p:sp>
        <p:nvSpPr>
          <p:cNvPr id="3" name="TextBox 2"/>
          <p:cNvSpPr txBox="1"/>
          <p:nvPr/>
        </p:nvSpPr>
        <p:spPr>
          <a:xfrm>
            <a:off x="893039" y="1600202"/>
            <a:ext cx="5998828" cy="399340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ja-JP" altLang="en-US" sz="2400" dirty="0">
                <a:latin typeface="Meiryo" panose="020B0604030504040204" pitchFamily="34" charset="-128"/>
                <a:ea typeface="Meiryo" panose="020B0604030504040204" pitchFamily="34" charset="-128"/>
              </a:rPr>
              <a:t>単元での核となる問</a:t>
            </a:r>
            <a:r>
              <a:rPr lang="ja-JP" altLang="en-US" sz="2400" dirty="0" smtClean="0">
                <a:latin typeface="Meiryo" panose="020B0604030504040204" pitchFamily="34" charset="-128"/>
                <a:ea typeface="Meiryo" panose="020B0604030504040204" pitchFamily="34" charset="-128"/>
              </a:rPr>
              <a:t>いをと</a:t>
            </a:r>
            <a:r>
              <a:rPr lang="en-US" altLang="ja-JP" sz="2400" dirty="0" smtClean="0">
                <a:latin typeface="Meiryo" panose="020B0604030504040204" pitchFamily="34" charset="-128"/>
                <a:ea typeface="Meiryo" panose="020B0604030504040204" pitchFamily="34" charset="-128"/>
              </a:rPr>
              <a:t>Question</a:t>
            </a:r>
            <a:r>
              <a:rPr lang="ja-JP" altLang="en-US" sz="2400" dirty="0" smtClean="0">
                <a:latin typeface="Meiryo" panose="020B0604030504040204" pitchFamily="34" charset="-128"/>
                <a:ea typeface="Meiryo" panose="020B0604030504040204" pitchFamily="34" charset="-128"/>
              </a:rPr>
              <a:t>の「</a:t>
            </a:r>
            <a:r>
              <a:rPr lang="ja-JP" altLang="en-US" sz="2400" dirty="0">
                <a:latin typeface="Meiryo" panose="020B0604030504040204" pitchFamily="34" charset="-128"/>
                <a:ea typeface="Meiryo" panose="020B0604030504040204" pitchFamily="34" charset="-128"/>
              </a:rPr>
              <a:t>駐車場</a:t>
            </a:r>
            <a:r>
              <a:rPr lang="ja-JP" altLang="en-US" sz="2400" dirty="0" smtClean="0">
                <a:latin typeface="Meiryo" panose="020B0604030504040204" pitchFamily="34" charset="-128"/>
                <a:ea typeface="Meiryo" panose="020B0604030504040204" pitchFamily="34" charset="-128"/>
              </a:rPr>
              <a:t>」を掲示する。</a:t>
            </a:r>
            <a:endParaRPr lang="en-US" altLang="ja-JP" sz="2400" dirty="0">
              <a:latin typeface="Meiryo" panose="020B0604030504040204" pitchFamily="34" charset="-128"/>
              <a:ea typeface="Meiryo" panose="020B0604030504040204" pitchFamily="34" charset="-128"/>
            </a:endParaRPr>
          </a:p>
          <a:p>
            <a:pPr marL="171450" indent="-171450">
              <a:spcAft>
                <a:spcPts val="1200"/>
              </a:spcAft>
              <a:buFont typeface="Arial" panose="020B0604020202020204" pitchFamily="34" charset="0"/>
              <a:buChar char="•"/>
            </a:pPr>
            <a:endParaRPr lang="en-US" altLang="ja-JP" sz="300" dirty="0">
              <a:latin typeface="Meiryo" panose="020B0604030504040204" pitchFamily="34" charset="-128"/>
              <a:ea typeface="Meiryo" panose="020B0604030504040204" pitchFamily="34" charset="-128"/>
            </a:endParaRPr>
          </a:p>
          <a:p>
            <a:pPr marL="342900" indent="-342900">
              <a:spcAft>
                <a:spcPts val="1200"/>
              </a:spcAft>
              <a:buFont typeface="Arial" panose="020B0604020202020204" pitchFamily="34" charset="0"/>
              <a:buChar char="•"/>
            </a:pPr>
            <a:r>
              <a:rPr lang="ja-JP" altLang="en-US" sz="2400" dirty="0">
                <a:latin typeface="Meiryo" panose="020B0604030504040204" pitchFamily="34" charset="-128"/>
                <a:ea typeface="Meiryo" panose="020B0604030504040204" pitchFamily="34" charset="-128"/>
              </a:rPr>
              <a:t>生徒がモデルを考え、フィードバックし、予測を立てる。</a:t>
            </a:r>
            <a:endParaRPr lang="en-US" altLang="ja-JP" sz="2400" dirty="0">
              <a:latin typeface="Meiryo" panose="020B0604030504040204" pitchFamily="34" charset="-128"/>
              <a:ea typeface="Meiryo" panose="020B0604030504040204" pitchFamily="34" charset="-128"/>
            </a:endParaRPr>
          </a:p>
          <a:p>
            <a:pPr marL="285750" indent="-285750">
              <a:spcAft>
                <a:spcPts val="1200"/>
              </a:spcAft>
              <a:buFont typeface="Arial" panose="020B0604020202020204" pitchFamily="34" charset="0"/>
              <a:buChar char="•"/>
            </a:pPr>
            <a:endParaRPr lang="en-US" altLang="ja-JP" sz="1050" dirty="0">
              <a:latin typeface="Meiryo" panose="020B0604030504040204" pitchFamily="34" charset="-128"/>
              <a:ea typeface="Meiryo" panose="020B0604030504040204" pitchFamily="34" charset="-128"/>
            </a:endParaRPr>
          </a:p>
          <a:p>
            <a:pPr marL="342900" indent="-342900">
              <a:spcAft>
                <a:spcPts val="1200"/>
              </a:spcAft>
              <a:buFont typeface="Arial" panose="020B0604020202020204" pitchFamily="34" charset="0"/>
              <a:buChar char="•"/>
            </a:pPr>
            <a:r>
              <a:rPr lang="ja-JP" altLang="en-US" sz="2400" dirty="0">
                <a:latin typeface="Meiryo" panose="020B0604030504040204" pitchFamily="34" charset="-128"/>
                <a:ea typeface="Meiryo" panose="020B0604030504040204" pitchFamily="34" charset="-128"/>
              </a:rPr>
              <a:t>生徒が科学的に探</a:t>
            </a:r>
            <a:r>
              <a:rPr lang="ja-JP" altLang="en-US" sz="2400" dirty="0" smtClean="0">
                <a:latin typeface="Meiryo" panose="020B0604030504040204" pitchFamily="34" charset="-128"/>
                <a:ea typeface="Meiryo" panose="020B0604030504040204" pitchFamily="34" charset="-128"/>
              </a:rPr>
              <a:t>究す</a:t>
            </a:r>
            <a:r>
              <a:rPr lang="ja-JP" altLang="en-US" sz="2400" dirty="0">
                <a:latin typeface="Meiryo" panose="020B0604030504040204" pitchFamily="34" charset="-128"/>
                <a:ea typeface="Meiryo" panose="020B0604030504040204" pitchFamily="34" charset="-128"/>
              </a:rPr>
              <a:t>る</a:t>
            </a:r>
            <a:r>
              <a:rPr lang="ja-JP" altLang="en-US" sz="2400" dirty="0" smtClean="0">
                <a:latin typeface="Meiryo" panose="020B0604030504040204" pitchFamily="34" charset="-128"/>
                <a:ea typeface="Meiryo" panose="020B0604030504040204" pitchFamily="34" charset="-128"/>
              </a:rPr>
              <a:t>。</a:t>
            </a:r>
            <a:endParaRPr lang="en-US" altLang="ja-JP" sz="2400" dirty="0">
              <a:latin typeface="Meiryo" panose="020B0604030504040204" pitchFamily="34" charset="-128"/>
              <a:ea typeface="Meiryo" panose="020B0604030504040204" pitchFamily="34" charset="-128"/>
            </a:endParaRPr>
          </a:p>
          <a:p>
            <a:pPr marL="171450" indent="-171450">
              <a:spcAft>
                <a:spcPts val="1200"/>
              </a:spcAft>
              <a:buFont typeface="Arial" panose="020B0604020202020204" pitchFamily="34" charset="0"/>
              <a:buChar char="•"/>
            </a:pPr>
            <a:endParaRPr lang="en-US" sz="1200" dirty="0">
              <a:latin typeface="Meiryo" panose="020B0604030504040204" pitchFamily="34" charset="-128"/>
              <a:ea typeface="Meiryo" panose="020B0604030504040204" pitchFamily="34" charset="-128"/>
            </a:endParaRPr>
          </a:p>
          <a:p>
            <a:pPr marL="342900" indent="-342900">
              <a:spcAft>
                <a:spcPts val="1200"/>
              </a:spcAft>
              <a:buFont typeface="Arial" panose="020B0604020202020204" pitchFamily="34" charset="0"/>
              <a:buChar char="•"/>
            </a:pPr>
            <a:r>
              <a:rPr lang="ja-JP" altLang="en-US" sz="2400" dirty="0">
                <a:latin typeface="Meiryo" panose="020B0604030504040204" pitchFamily="34" charset="-128"/>
                <a:ea typeface="Meiryo" panose="020B0604030504040204" pitchFamily="34" charset="-128"/>
              </a:rPr>
              <a:t>単元の最後に核となる問いについてのポスターをつくる。</a:t>
            </a:r>
            <a:endParaRPr lang="en-US" sz="2400" dirty="0">
              <a:latin typeface="Meiryo" panose="020B0604030504040204" pitchFamily="34" charset="-128"/>
              <a:ea typeface="Meiryo" panose="020B0604030504040204" pitchFamily="34" charset="-128"/>
            </a:endParaRPr>
          </a:p>
        </p:txBody>
      </p:sp>
      <p:pic>
        <p:nvPicPr>
          <p:cNvPr id="4" name="Picture 3"/>
          <p:cNvPicPr>
            <a:picLocks noChangeAspect="1"/>
          </p:cNvPicPr>
          <p:nvPr/>
        </p:nvPicPr>
        <p:blipFill>
          <a:blip r:embed="rId3"/>
          <a:stretch>
            <a:fillRect/>
          </a:stretch>
        </p:blipFill>
        <p:spPr>
          <a:xfrm>
            <a:off x="7675518" y="1691794"/>
            <a:ext cx="3401863" cy="4529721"/>
          </a:xfrm>
          <a:prstGeom prst="rect">
            <a:avLst/>
          </a:prstGeom>
        </p:spPr>
      </p:pic>
    </p:spTree>
    <p:extLst>
      <p:ext uri="{BB962C8B-B14F-4D97-AF65-F5344CB8AC3E}">
        <p14:creationId xmlns:p14="http://schemas.microsoft.com/office/powerpoint/2010/main" val="369840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9175"/>
            <a:ext cx="10515600" cy="1325563"/>
          </a:xfrm>
        </p:spPr>
        <p:txBody>
          <a:bodyPr/>
          <a:lstStyle/>
          <a:p>
            <a:r>
              <a:rPr lang="ja-JP" altLang="en-US" dirty="0" smtClean="0"/>
              <a:t>生徒の振り返り</a:t>
            </a:r>
            <a:endParaRPr lang="en-US" dirty="0"/>
          </a:p>
        </p:txBody>
      </p:sp>
      <p:sp>
        <p:nvSpPr>
          <p:cNvPr id="6" name="Content Placeholder 5"/>
          <p:cNvSpPr>
            <a:spLocks noGrp="1"/>
          </p:cNvSpPr>
          <p:nvPr>
            <p:ph idx="1"/>
          </p:nvPr>
        </p:nvSpPr>
        <p:spPr>
          <a:xfrm>
            <a:off x="838200" y="1825625"/>
            <a:ext cx="10515600" cy="3783600"/>
          </a:xfrm>
          <a:prstGeom prst="rect">
            <a:avLst/>
          </a:prstGeom>
        </p:spPr>
        <p:txBody>
          <a:bodyPr wrap="square">
            <a:spAutoFit/>
          </a:bodyPr>
          <a:lstStyle/>
          <a:p>
            <a:pPr marL="0" indent="0">
              <a:lnSpc>
                <a:spcPct val="120000"/>
              </a:lnSpc>
              <a:buNone/>
            </a:pPr>
            <a:r>
              <a:rPr lang="ja-JP" altLang="en-US" sz="2400" dirty="0" smtClean="0"/>
              <a:t>「科学の基礎とどうして科学が存在するのかについて学びました。</a:t>
            </a:r>
            <a:r>
              <a:rPr lang="ja-JP" altLang="en-US" sz="2400" b="1" dirty="0" smtClean="0"/>
              <a:t>科学者は問いに対する答えを見つけなければなりません</a:t>
            </a:r>
            <a:r>
              <a:rPr lang="ja-JP" altLang="en-US" sz="2400" dirty="0" smtClean="0"/>
              <a:t>。科学者の人生は、大きな課題を解決するための問いに満ちています」</a:t>
            </a:r>
            <a:endParaRPr lang="en-US" sz="2400" dirty="0" smtClean="0"/>
          </a:p>
          <a:p>
            <a:pPr marL="0" indent="0">
              <a:buNone/>
            </a:pPr>
            <a:endParaRPr lang="en-US" sz="2400" dirty="0" smtClean="0"/>
          </a:p>
          <a:p>
            <a:pPr marL="0" indent="0">
              <a:lnSpc>
                <a:spcPct val="120000"/>
              </a:lnSpc>
              <a:buNone/>
            </a:pPr>
            <a:r>
              <a:rPr lang="ja-JP" altLang="en-US" sz="2400" dirty="0" smtClean="0"/>
              <a:t>「</a:t>
            </a:r>
            <a:r>
              <a:rPr lang="ja-JP" altLang="en-US" sz="2400" b="1" dirty="0" smtClean="0"/>
              <a:t>この</a:t>
            </a:r>
            <a:r>
              <a:rPr lang="ja-JP" altLang="en-US" sz="2400" b="1" dirty="0"/>
              <a:t>体験</a:t>
            </a:r>
            <a:r>
              <a:rPr lang="ja-JP" altLang="en-US" sz="2400" b="1" dirty="0" smtClean="0"/>
              <a:t>で、科学者になりたいという思いが一層強くなりました。長い間自分が興味をもってきた問いの答えを探究していきたいと思います。</a:t>
            </a:r>
            <a:r>
              <a:rPr lang="ja-JP" altLang="en-US" sz="2400" dirty="0" smtClean="0"/>
              <a:t>自分たちで</a:t>
            </a:r>
            <a:r>
              <a:rPr lang="en-US" altLang="ja-JP" sz="2400" dirty="0" smtClean="0"/>
              <a:t>Question</a:t>
            </a:r>
            <a:r>
              <a:rPr lang="ja-JP" altLang="en-US" sz="2400" dirty="0" smtClean="0"/>
              <a:t>を出していくことで、思ったよりもずっと多くのことを学びました。」</a:t>
            </a:r>
            <a:r>
              <a:rPr lang="en-US" sz="2400" b="1" dirty="0">
                <a:solidFill>
                  <a:schemeClr val="accent2"/>
                </a:solidFill>
              </a:rPr>
              <a:t> </a:t>
            </a:r>
          </a:p>
        </p:txBody>
      </p:sp>
    </p:spTree>
    <p:extLst>
      <p:ext uri="{BB962C8B-B14F-4D97-AF65-F5344CB8AC3E}">
        <p14:creationId xmlns:p14="http://schemas.microsoft.com/office/powerpoint/2010/main" val="2592814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pPr algn="ctr" eaLnBrk="1" hangingPunct="1"/>
            <a:r>
              <a:rPr lang="ja-JP" altLang="en-US" dirty="0" smtClean="0"/>
              <a:t>実践事例</a:t>
            </a:r>
            <a:r>
              <a:rPr lang="en-US" altLang="en-US" dirty="0" smtClean="0"/>
              <a:t>: </a:t>
            </a:r>
            <a:r>
              <a:rPr lang="ja-JP" altLang="en-US" dirty="0" smtClean="0"/>
              <a:t>高校</a:t>
            </a:r>
            <a:r>
              <a:rPr lang="en-US" altLang="ja-JP" dirty="0" smtClean="0"/>
              <a:t>4</a:t>
            </a:r>
            <a:r>
              <a:rPr lang="ja-JP" altLang="en-US" dirty="0" smtClean="0"/>
              <a:t>年生</a:t>
            </a:r>
            <a:endParaRPr lang="en-US" altLang="en-US" dirty="0" smtClean="0"/>
          </a:p>
        </p:txBody>
      </p:sp>
      <p:sp>
        <p:nvSpPr>
          <p:cNvPr id="4" name="Content Placeholder 2"/>
          <p:cNvSpPr txBox="1">
            <a:spLocks/>
          </p:cNvSpPr>
          <p:nvPr/>
        </p:nvSpPr>
        <p:spPr>
          <a:xfrm>
            <a:off x="1432788" y="1807477"/>
            <a:ext cx="9615637" cy="32430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50000"/>
              </a:lnSpc>
              <a:buNone/>
            </a:pPr>
            <a:r>
              <a:rPr lang="ja-JP" altLang="en-US" sz="3200" u="sng" dirty="0" smtClean="0">
                <a:latin typeface="Meiryo" panose="020B0604030504040204" pitchFamily="34" charset="-128"/>
                <a:ea typeface="Meiryo" panose="020B0604030504040204" pitchFamily="34" charset="-128"/>
              </a:rPr>
              <a:t>教　　員</a:t>
            </a:r>
            <a:r>
              <a:rPr lang="en-US" sz="3200" dirty="0" smtClean="0">
                <a:latin typeface="Meiryo" panose="020B0604030504040204" pitchFamily="34" charset="-128"/>
                <a:ea typeface="Meiryo" panose="020B0604030504040204" pitchFamily="34" charset="-128"/>
              </a:rPr>
              <a:t>: </a:t>
            </a:r>
            <a:r>
              <a:rPr lang="fr-FR" sz="3200" dirty="0">
                <a:latin typeface="Meiryo" panose="020B0604030504040204" pitchFamily="34" charset="-128"/>
                <a:ea typeface="Meiryo" panose="020B0604030504040204" pitchFamily="34" charset="-128"/>
              </a:rPr>
              <a:t>Daniel Fouts, Des Plaines, IL</a:t>
            </a:r>
          </a:p>
          <a:p>
            <a:pPr marL="0" indent="0">
              <a:lnSpc>
                <a:spcPct val="100000"/>
              </a:lnSpc>
              <a:buFont typeface="Arial"/>
              <a:buNone/>
            </a:pPr>
            <a:r>
              <a:rPr lang="ja-JP" altLang="en-US" sz="3200" u="sng" dirty="0" smtClean="0">
                <a:latin typeface="Meiryo" panose="020B0604030504040204" pitchFamily="34" charset="-128"/>
                <a:ea typeface="Meiryo" panose="020B0604030504040204" pitchFamily="34" charset="-128"/>
              </a:rPr>
              <a:t>トピック</a:t>
            </a:r>
            <a:r>
              <a:rPr lang="en-US" sz="3200" dirty="0" smtClean="0">
                <a:latin typeface="Meiryo" panose="020B0604030504040204" pitchFamily="34" charset="-128"/>
                <a:ea typeface="Meiryo" panose="020B0604030504040204" pitchFamily="34" charset="-128"/>
              </a:rPr>
              <a:t>: </a:t>
            </a:r>
            <a:r>
              <a:rPr lang="ja-JP" altLang="en-US" sz="3200" dirty="0" smtClean="0">
                <a:latin typeface="Meiryo" panose="020B0604030504040204" pitchFamily="34" charset="-128"/>
                <a:ea typeface="Meiryo" panose="020B0604030504040204" pitchFamily="34" charset="-128"/>
              </a:rPr>
              <a:t>政治</a:t>
            </a:r>
            <a:r>
              <a:rPr lang="ja-JP" altLang="en-US" sz="3200" dirty="0">
                <a:latin typeface="Meiryo" panose="020B0604030504040204" pitchFamily="34" charset="-128"/>
                <a:ea typeface="Meiryo" panose="020B0604030504040204" pitchFamily="34" charset="-128"/>
              </a:rPr>
              <a:t>・</a:t>
            </a:r>
            <a:r>
              <a:rPr lang="ja-JP" altLang="en-US" sz="3200" dirty="0" smtClean="0">
                <a:latin typeface="Meiryo" panose="020B0604030504040204" pitchFamily="34" charset="-128"/>
                <a:ea typeface="Meiryo" panose="020B0604030504040204" pitchFamily="34" charset="-128"/>
              </a:rPr>
              <a:t>危機的状況下におけ</a:t>
            </a:r>
            <a:r>
              <a:rPr lang="ja-JP" altLang="en-US" sz="3200" dirty="0">
                <a:latin typeface="Meiryo" panose="020B0604030504040204" pitchFamily="34" charset="-128"/>
                <a:ea typeface="Meiryo" panose="020B0604030504040204" pitchFamily="34" charset="-128"/>
              </a:rPr>
              <a:t>る</a:t>
            </a:r>
            <a:r>
              <a:rPr lang="ja-JP" altLang="en-US" sz="3200" dirty="0" smtClean="0">
                <a:latin typeface="Meiryo" panose="020B0604030504040204" pitchFamily="34" charset="-128"/>
                <a:ea typeface="Meiryo" panose="020B0604030504040204" pitchFamily="34" charset="-128"/>
              </a:rPr>
              <a:t>アメリカの大統領</a:t>
            </a:r>
            <a:r>
              <a:rPr lang="en-US" sz="3200" dirty="0" smtClean="0">
                <a:latin typeface="Meiryo" panose="020B0604030504040204" pitchFamily="34" charset="-128"/>
                <a:ea typeface="Meiryo" panose="020B0604030504040204" pitchFamily="34" charset="-128"/>
              </a:rPr>
              <a:t> </a:t>
            </a:r>
          </a:p>
          <a:p>
            <a:pPr marL="0" indent="0">
              <a:lnSpc>
                <a:spcPct val="100000"/>
              </a:lnSpc>
              <a:buFont typeface="Arial"/>
              <a:buNone/>
            </a:pPr>
            <a:r>
              <a:rPr lang="ja-JP" altLang="en-US" sz="3200" u="sng" dirty="0" smtClean="0">
                <a:latin typeface="Meiryo" panose="020B0604030504040204" pitchFamily="34" charset="-128"/>
                <a:ea typeface="Meiryo" panose="020B0604030504040204" pitchFamily="34" charset="-128"/>
              </a:rPr>
              <a:t>目　　的</a:t>
            </a:r>
            <a:r>
              <a:rPr lang="en-US" sz="3200" dirty="0" smtClean="0">
                <a:latin typeface="Meiryo" panose="020B0604030504040204" pitchFamily="34" charset="-128"/>
                <a:ea typeface="Meiryo" panose="020B0604030504040204" pitchFamily="34" charset="-128"/>
              </a:rPr>
              <a:t>: </a:t>
            </a:r>
            <a:r>
              <a:rPr lang="ja-JP" altLang="en-US" sz="3200" dirty="0" smtClean="0">
                <a:latin typeface="Meiryo" panose="020B0604030504040204" pitchFamily="34" charset="-128"/>
                <a:ea typeface="Meiryo" panose="020B0604030504040204" pitchFamily="34" charset="-128"/>
              </a:rPr>
              <a:t>単元の初めに興味関心をひき、個人のプロジェクトの題材を選ぶ手掛かりにする</a:t>
            </a:r>
            <a:endParaRPr lang="en-US" sz="32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153028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Autofit/>
          </a:bodyPr>
          <a:lstStyle/>
          <a:p>
            <a:r>
              <a:rPr lang="ja-JP" altLang="en-US" sz="4800" dirty="0" smtClean="0"/>
              <a:t>本日のスケジュール</a:t>
            </a:r>
            <a:endParaRPr lang="en-US" altLang="en-US" sz="4800" dirty="0"/>
          </a:p>
        </p:txBody>
      </p:sp>
      <p:sp>
        <p:nvSpPr>
          <p:cNvPr id="3" name="Content Placeholder 2"/>
          <p:cNvSpPr>
            <a:spLocks noGrp="1"/>
          </p:cNvSpPr>
          <p:nvPr>
            <p:ph idx="1"/>
          </p:nvPr>
        </p:nvSpPr>
        <p:spPr>
          <a:xfrm>
            <a:off x="838200" y="1388830"/>
            <a:ext cx="9969062" cy="4546887"/>
          </a:xfrm>
        </p:spPr>
        <p:txBody>
          <a:bodyPr>
            <a:noAutofit/>
          </a:bodyPr>
          <a:lstStyle/>
          <a:p>
            <a:pPr marL="742950" indent="-742950">
              <a:buFont typeface="+mj-lt"/>
              <a:buAutoNum type="arabicParenR"/>
              <a:defRPr/>
            </a:pPr>
            <a:r>
              <a:rPr lang="ja-JP" altLang="en-US" dirty="0" smtClean="0"/>
              <a:t>はじめに</a:t>
            </a:r>
            <a:endParaRPr lang="en-US" altLang="ja-JP" dirty="0" smtClean="0"/>
          </a:p>
          <a:p>
            <a:pPr marL="742950" indent="-742950">
              <a:buFont typeface="+mj-lt"/>
              <a:buAutoNum type="arabicParenR"/>
              <a:defRPr/>
            </a:pPr>
            <a:r>
              <a:rPr lang="ja-JP" altLang="en-US" b="1" dirty="0" smtClean="0"/>
              <a:t>問いを立てることを教える意義</a:t>
            </a:r>
            <a:r>
              <a:rPr lang="en-US" b="1" dirty="0" smtClean="0"/>
              <a:t> </a:t>
            </a:r>
          </a:p>
          <a:p>
            <a:pPr marL="742950" indent="-742950">
              <a:buFont typeface="+mj-lt"/>
              <a:buAutoNum type="arabicParenR"/>
              <a:defRPr/>
            </a:pPr>
            <a:r>
              <a:rPr lang="en-US" altLang="ja-JP" dirty="0" smtClean="0"/>
              <a:t>T</a:t>
            </a:r>
            <a:r>
              <a:rPr lang="en-US" dirty="0" smtClean="0"/>
              <a:t>he </a:t>
            </a:r>
            <a:r>
              <a:rPr lang="en-US" dirty="0"/>
              <a:t>Question Formulation Technique (QFT</a:t>
            </a:r>
            <a:r>
              <a:rPr lang="en-US" dirty="0" smtClean="0"/>
              <a:t>)</a:t>
            </a:r>
            <a:r>
              <a:rPr lang="ja-JP" altLang="en-US" dirty="0" smtClean="0"/>
              <a:t>の体験</a:t>
            </a:r>
            <a:endParaRPr lang="en-US" dirty="0"/>
          </a:p>
          <a:p>
            <a:pPr marL="742950" indent="-742950">
              <a:buFont typeface="+mj-lt"/>
              <a:buAutoNum type="arabicParenR"/>
              <a:defRPr/>
            </a:pPr>
            <a:r>
              <a:rPr lang="ja-JP" altLang="en-US" dirty="0" smtClean="0"/>
              <a:t>教室の実践例</a:t>
            </a:r>
            <a:endParaRPr lang="en-US" dirty="0" smtClean="0"/>
          </a:p>
          <a:p>
            <a:pPr marL="0" indent="0">
              <a:buNone/>
              <a:defRPr/>
            </a:pPr>
            <a:r>
              <a:rPr lang="en-US" dirty="0" smtClean="0"/>
              <a:t>    </a:t>
            </a:r>
            <a:r>
              <a:rPr lang="ja-JP" altLang="en-US" dirty="0"/>
              <a:t>休憩</a:t>
            </a:r>
            <a:endParaRPr lang="en-US" dirty="0"/>
          </a:p>
          <a:p>
            <a:pPr marL="514350" indent="-514350">
              <a:buFont typeface="+mj-lt"/>
              <a:buAutoNum type="arabicParenR" startAt="5"/>
              <a:defRPr/>
            </a:pPr>
            <a:r>
              <a:rPr lang="en-US" altLang="ja-JP" dirty="0" smtClean="0"/>
              <a:t>QFT</a:t>
            </a:r>
            <a:r>
              <a:rPr lang="ja-JP" altLang="en-US" dirty="0" smtClean="0"/>
              <a:t>のアートとサイエンス：ファシリテーション・計画の立て方・工夫と改善</a:t>
            </a:r>
            <a:endParaRPr lang="en-US" dirty="0" smtClean="0"/>
          </a:p>
          <a:p>
            <a:pPr marL="742950" indent="-742950">
              <a:buFont typeface="+mj-lt"/>
              <a:buAutoNum type="arabicParenR" startAt="5"/>
              <a:defRPr/>
            </a:pPr>
            <a:r>
              <a:rPr lang="en-US" altLang="ja-JP" dirty="0" smtClean="0"/>
              <a:t>Q</a:t>
            </a:r>
            <a:r>
              <a:rPr lang="ja-JP" altLang="en-US" dirty="0" smtClean="0"/>
              <a:t>＆</a:t>
            </a:r>
            <a:r>
              <a:rPr lang="en-US" altLang="ja-JP" dirty="0" smtClean="0"/>
              <a:t>A</a:t>
            </a:r>
            <a:r>
              <a:rPr lang="ja-JP" altLang="en-US" dirty="0" err="1" smtClean="0"/>
              <a:t>、</a:t>
            </a:r>
            <a:r>
              <a:rPr lang="ja-JP" altLang="en-US" dirty="0" smtClean="0"/>
              <a:t>振り返り、終わりに</a:t>
            </a:r>
            <a:endParaRPr lang="en-US" sz="3200" dirty="0"/>
          </a:p>
        </p:txBody>
      </p:sp>
    </p:spTree>
    <p:extLst>
      <p:ext uri="{BB962C8B-B14F-4D97-AF65-F5344CB8AC3E}">
        <p14:creationId xmlns:p14="http://schemas.microsoft.com/office/powerpoint/2010/main" val="6374847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US" altLang="en-US" dirty="0" smtClean="0"/>
              <a:t>Question Focus</a:t>
            </a:r>
          </a:p>
        </p:txBody>
      </p:sp>
      <p:sp>
        <p:nvSpPr>
          <p:cNvPr id="149507" name="Content Placeholder 2"/>
          <p:cNvSpPr>
            <a:spLocks noGrp="1"/>
          </p:cNvSpPr>
          <p:nvPr>
            <p:ph idx="1"/>
          </p:nvPr>
        </p:nvSpPr>
        <p:spPr>
          <a:xfrm>
            <a:off x="838200" y="1294401"/>
            <a:ext cx="10515600" cy="4483735"/>
          </a:xfrm>
        </p:spPr>
        <p:txBody>
          <a:bodyPr>
            <a:normAutofit/>
          </a:bodyPr>
          <a:lstStyle/>
          <a:p>
            <a:pPr marL="0" indent="0">
              <a:buNone/>
            </a:pPr>
            <a:r>
              <a:rPr lang="en-US" altLang="en-US" sz="3200" dirty="0"/>
              <a:t>“Nearly all men can handle adversity; but if you really want to test a man’s character, give him power.” </a:t>
            </a:r>
            <a:endParaRPr lang="en-US" altLang="en-US" sz="3200" dirty="0" smtClean="0"/>
          </a:p>
          <a:p>
            <a:pPr marL="0" indent="0">
              <a:buNone/>
            </a:pPr>
            <a:r>
              <a:rPr lang="ja-JP" altLang="en-US" i="1" dirty="0" smtClean="0"/>
              <a:t>「ほとんどの人は逆境に対処で</a:t>
            </a:r>
            <a:r>
              <a:rPr lang="ja-JP" altLang="en-US" i="1" dirty="0"/>
              <a:t>きる。しかし</a:t>
            </a:r>
            <a:r>
              <a:rPr lang="ja-JP" altLang="en-US" i="1" dirty="0" smtClean="0"/>
              <a:t>、人格を試したいなら、権力を与えてみよ」</a:t>
            </a:r>
            <a:endParaRPr lang="en-US" altLang="en-US" i="1" dirty="0"/>
          </a:p>
          <a:p>
            <a:pPr marL="0" indent="0">
              <a:buNone/>
            </a:pPr>
            <a:endParaRPr lang="en-US" altLang="en-US" sz="3600" dirty="0"/>
          </a:p>
        </p:txBody>
      </p:sp>
      <p:pic>
        <p:nvPicPr>
          <p:cNvPr id="14950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3139" y="3859123"/>
            <a:ext cx="2155824" cy="2721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09" name="Rectangle 4"/>
          <p:cNvSpPr>
            <a:spLocks noChangeArrowheads="1"/>
          </p:cNvSpPr>
          <p:nvPr/>
        </p:nvSpPr>
        <p:spPr bwMode="auto">
          <a:xfrm>
            <a:off x="8697724" y="6580187"/>
            <a:ext cx="48768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ea typeface="MS PGothic" panose="020B0600070205080204" pitchFamily="34" charset="-128"/>
              </a:defRPr>
            </a:lvl1pPr>
            <a:lvl2pPr marL="742950" indent="-285750">
              <a:spcBef>
                <a:spcPts val="600"/>
              </a:spcBef>
              <a:buClr>
                <a:srgbClr val="A1C4E3"/>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2pPr>
            <a:lvl3pPr marL="11430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3pPr>
            <a:lvl4pPr marL="1600200" indent="-228600">
              <a:spcBef>
                <a:spcPts val="600"/>
              </a:spcBef>
              <a:buClr>
                <a:srgbClr val="A1C4E3"/>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4pPr>
            <a:lvl5pPr marL="20574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5pPr>
            <a:lvl6pPr marL="25146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6pPr>
            <a:lvl7pPr marL="29718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7pPr>
            <a:lvl8pPr marL="34290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8pPr>
            <a:lvl9pPr marL="38862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9pPr>
          </a:lstStyle>
          <a:p>
            <a:pPr>
              <a:spcBef>
                <a:spcPct val="0"/>
              </a:spcBef>
              <a:buClrTx/>
              <a:buSzTx/>
              <a:buFontTx/>
              <a:buNone/>
            </a:pPr>
            <a:r>
              <a:rPr lang="en-US" altLang="en-US" sz="1200" dirty="0">
                <a:solidFill>
                  <a:srgbClr val="000000"/>
                </a:solidFill>
                <a:latin typeface="Meiryo" panose="020B0604030504040204" pitchFamily="34" charset="-128"/>
                <a:ea typeface="Meiryo" panose="020B0604030504040204" pitchFamily="34" charset="-128"/>
              </a:rPr>
              <a:t>https://www.loc.gov/pictures/item/96522529/</a:t>
            </a:r>
          </a:p>
        </p:txBody>
      </p:sp>
    </p:spTree>
    <p:extLst>
      <p:ext uri="{BB962C8B-B14F-4D97-AF65-F5344CB8AC3E}">
        <p14:creationId xmlns:p14="http://schemas.microsoft.com/office/powerpoint/2010/main" val="20341624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ja-JP" altLang="en-US" dirty="0" smtClean="0"/>
              <a:t>生徒の</a:t>
            </a:r>
            <a:r>
              <a:rPr lang="en-US" altLang="en-US" dirty="0" smtClean="0"/>
              <a:t>Question</a:t>
            </a:r>
            <a:endParaRPr lang="en-US" altLang="en-US" dirty="0"/>
          </a:p>
        </p:txBody>
      </p:sp>
      <p:sp>
        <p:nvSpPr>
          <p:cNvPr id="3" name="Content Placeholder 2"/>
          <p:cNvSpPr>
            <a:spLocks noGrp="1"/>
          </p:cNvSpPr>
          <p:nvPr>
            <p:ph idx="1"/>
          </p:nvPr>
        </p:nvSpPr>
        <p:spPr>
          <a:xfrm>
            <a:off x="838200" y="1418315"/>
            <a:ext cx="10515600" cy="4351338"/>
          </a:xfrm>
          <a:extLst/>
        </p:spPr>
        <p:txBody>
          <a:bodyPr numCol="2">
            <a:noAutofit/>
          </a:bodyPr>
          <a:lstStyle/>
          <a:p>
            <a:pPr marL="341313" indent="-341313">
              <a:spcBef>
                <a:spcPts val="600"/>
              </a:spcBef>
              <a:buFont typeface="Calibri" charset="0"/>
              <a:buAutoNum type="arabicPeriod"/>
              <a:defRPr/>
            </a:pPr>
            <a:r>
              <a:rPr lang="ja-JP" altLang="en-US" sz="2400" dirty="0" smtClean="0">
                <a:cs typeface="Rockwell (Body)"/>
              </a:rPr>
              <a:t>人の道徳心はどのように権力に左右されるのか？</a:t>
            </a:r>
            <a:r>
              <a:rPr lang="en-US" sz="2400" dirty="0">
                <a:cs typeface="Rockwell (Body)"/>
              </a:rPr>
              <a:t>	</a:t>
            </a:r>
          </a:p>
          <a:p>
            <a:pPr marL="341313" indent="-341313">
              <a:spcBef>
                <a:spcPts val="600"/>
              </a:spcBef>
              <a:buFont typeface="Calibri" charset="0"/>
              <a:buAutoNum type="arabicPeriod"/>
              <a:defRPr/>
            </a:pPr>
            <a:r>
              <a:rPr lang="ja-JP" altLang="en-US" sz="2400" dirty="0" smtClean="0">
                <a:cs typeface="Rockwell (Body)"/>
              </a:rPr>
              <a:t>どんな人でもある種の権力を持つべきか？</a:t>
            </a:r>
            <a:r>
              <a:rPr lang="en-US" sz="2400" dirty="0" smtClean="0">
                <a:cs typeface="Rockwell (Body)"/>
              </a:rPr>
              <a:t> </a:t>
            </a:r>
            <a:endParaRPr lang="en-US" sz="2400" dirty="0">
              <a:cs typeface="Rockwell (Body)"/>
            </a:endParaRPr>
          </a:p>
          <a:p>
            <a:pPr marL="341313" indent="-341313">
              <a:spcBef>
                <a:spcPts val="600"/>
              </a:spcBef>
              <a:buFont typeface="Calibri" charset="0"/>
              <a:buAutoNum type="arabicPeriod"/>
              <a:defRPr/>
            </a:pPr>
            <a:r>
              <a:rPr lang="ja-JP" altLang="en-US" sz="2400" dirty="0" smtClean="0">
                <a:cs typeface="Rockwell (Body)"/>
              </a:rPr>
              <a:t>権力は人を愚にするのか？</a:t>
            </a:r>
            <a:endParaRPr lang="en-US" sz="2400" dirty="0">
              <a:cs typeface="Rockwell (Body)"/>
            </a:endParaRPr>
          </a:p>
          <a:p>
            <a:pPr marL="341313" indent="-341313">
              <a:spcBef>
                <a:spcPts val="600"/>
              </a:spcBef>
              <a:buFont typeface="Calibri" charset="0"/>
              <a:buAutoNum type="arabicPeriod"/>
              <a:defRPr/>
            </a:pPr>
            <a:r>
              <a:rPr lang="ja-JP" altLang="en-US" sz="2400" dirty="0" smtClean="0">
                <a:cs typeface="Rockwell (Body)"/>
              </a:rPr>
              <a:t>権力をもつに値する人物が権力を手にしなかったらどうなるか？</a:t>
            </a:r>
            <a:endParaRPr lang="en-US" sz="2400" dirty="0">
              <a:cs typeface="Rockwell (Body)"/>
            </a:endParaRPr>
          </a:p>
          <a:p>
            <a:pPr marL="341313" indent="-341313">
              <a:spcBef>
                <a:spcPts val="600"/>
              </a:spcBef>
              <a:buFont typeface="Calibri" charset="0"/>
              <a:buAutoNum type="arabicPeriod"/>
              <a:defRPr/>
            </a:pPr>
            <a:r>
              <a:rPr lang="ja-JP" altLang="en-US" sz="2400" dirty="0" smtClean="0">
                <a:cs typeface="Rockwell (Body)"/>
              </a:rPr>
              <a:t>権力はどのようにして計れるのか</a:t>
            </a:r>
            <a:r>
              <a:rPr lang="en-US" sz="2400" dirty="0" smtClean="0">
                <a:cs typeface="Rockwell (Body)"/>
              </a:rPr>
              <a:t>?</a:t>
            </a:r>
            <a:endParaRPr lang="en-US" sz="2400" dirty="0">
              <a:cs typeface="Rockwell (Body)"/>
            </a:endParaRPr>
          </a:p>
          <a:p>
            <a:pPr marL="341313" indent="-341313">
              <a:spcBef>
                <a:spcPts val="600"/>
              </a:spcBef>
              <a:buFont typeface="Calibri" charset="0"/>
              <a:buAutoNum type="arabicPeriod"/>
              <a:defRPr/>
            </a:pPr>
            <a:r>
              <a:rPr lang="ja-JP" altLang="en-US" sz="2400" dirty="0" smtClean="0">
                <a:cs typeface="Rockwell (Body)"/>
              </a:rPr>
              <a:t>権力と考えられるものは何か？</a:t>
            </a:r>
            <a:endParaRPr lang="en-US" sz="2400" dirty="0">
              <a:cs typeface="Rockwell (Body)"/>
            </a:endParaRPr>
          </a:p>
          <a:p>
            <a:pPr marL="341313" indent="-341313">
              <a:spcBef>
                <a:spcPts val="600"/>
              </a:spcBef>
              <a:buFont typeface="Calibri" charset="0"/>
              <a:buAutoNum type="arabicPeriod"/>
              <a:defRPr/>
            </a:pPr>
            <a:r>
              <a:rPr lang="ja-JP" altLang="en-US" sz="2400" dirty="0" smtClean="0">
                <a:cs typeface="Rockwell (Body)"/>
              </a:rPr>
              <a:t>良き人物とはどんな特徴があるか？</a:t>
            </a:r>
            <a:endParaRPr lang="en-US" sz="2400" dirty="0">
              <a:cs typeface="Rockwell (Body)"/>
            </a:endParaRPr>
          </a:p>
          <a:p>
            <a:pPr marL="341313" indent="-341313">
              <a:spcBef>
                <a:spcPts val="600"/>
              </a:spcBef>
              <a:buFont typeface="Calibri" charset="0"/>
              <a:buAutoNum type="arabicPeriod"/>
              <a:defRPr/>
            </a:pPr>
            <a:r>
              <a:rPr lang="ja-JP" altLang="en-US" sz="2400" dirty="0" smtClean="0">
                <a:cs typeface="Rockwell (Body)"/>
              </a:rPr>
              <a:t>よい人物が権力をもてるようにするにはどうしたらよいのか？</a:t>
            </a:r>
            <a:endParaRPr lang="en-US" sz="2400" dirty="0">
              <a:solidFill>
                <a:schemeClr val="tx1">
                  <a:lumMod val="65000"/>
                  <a:lumOff val="35000"/>
                </a:schemeClr>
              </a:solidFill>
              <a:cs typeface="Rockwell (Body)"/>
            </a:endParaRPr>
          </a:p>
          <a:p>
            <a:pPr marL="341313" indent="-341313">
              <a:spcBef>
                <a:spcPts val="600"/>
              </a:spcBef>
              <a:buFont typeface="Calibri" charset="0"/>
              <a:buAutoNum type="arabicPeriod"/>
              <a:defRPr/>
            </a:pPr>
            <a:r>
              <a:rPr lang="ja-JP" altLang="en-US" sz="2400" dirty="0" smtClean="0">
                <a:cs typeface="Rockwell (Body)"/>
              </a:rPr>
              <a:t>どのような人が逆境をやり抜くことができるのか？</a:t>
            </a:r>
            <a:endParaRPr lang="en-US" altLang="ja-JP" sz="2400" dirty="0" smtClean="0">
              <a:cs typeface="Rockwell (Body)"/>
            </a:endParaRPr>
          </a:p>
          <a:p>
            <a:pPr marL="341313" indent="-341313">
              <a:spcBef>
                <a:spcPts val="600"/>
              </a:spcBef>
              <a:buFont typeface="Calibri" charset="0"/>
              <a:buAutoNum type="arabicPeriod"/>
              <a:defRPr/>
            </a:pPr>
            <a:r>
              <a:rPr lang="ja-JP" altLang="en-US" sz="2400" dirty="0" smtClean="0">
                <a:cs typeface="Rockwell (Body)"/>
              </a:rPr>
              <a:t>権力でその人物の性格についてどんなことがわかるか？</a:t>
            </a:r>
            <a:endParaRPr lang="en-US" sz="2400" dirty="0">
              <a:cs typeface="Rockwell (Body)"/>
            </a:endParaRPr>
          </a:p>
          <a:p>
            <a:pPr marL="341313" indent="-341313">
              <a:spcBef>
                <a:spcPts val="600"/>
              </a:spcBef>
              <a:buFont typeface="Calibri" charset="0"/>
              <a:buAutoNum type="arabicPeriod"/>
              <a:defRPr/>
            </a:pPr>
            <a:r>
              <a:rPr lang="ja-JP" altLang="en-US" sz="2400" dirty="0" smtClean="0">
                <a:cs typeface="Rockwell (Body)"/>
              </a:rPr>
              <a:t>逆境のときに権力はどのようにして手に入れることができるのか？</a:t>
            </a:r>
            <a:endParaRPr lang="en-US" sz="2400" dirty="0">
              <a:cs typeface="Rockwell (Body)"/>
            </a:endParaRPr>
          </a:p>
          <a:p>
            <a:pPr marL="341313" indent="-341313">
              <a:spcBef>
                <a:spcPts val="600"/>
              </a:spcBef>
              <a:buFont typeface="Calibri" charset="0"/>
              <a:buAutoNum type="arabicPeriod"/>
              <a:defRPr/>
            </a:pPr>
            <a:r>
              <a:rPr lang="ja-JP" altLang="en-US" sz="2400" dirty="0" smtClean="0">
                <a:cs typeface="Rockwell (Body)"/>
              </a:rPr>
              <a:t>権力によってうける影響が人によって異なるのはなぜか？</a:t>
            </a:r>
            <a:endParaRPr lang="en-US" sz="2400" dirty="0">
              <a:cs typeface="Rockwell (Body)"/>
            </a:endParaRPr>
          </a:p>
          <a:p>
            <a:pPr marL="341313" indent="-341313">
              <a:spcBef>
                <a:spcPts val="600"/>
              </a:spcBef>
              <a:buFont typeface="Calibri" charset="0"/>
              <a:buAutoNum type="arabicPeriod"/>
              <a:defRPr/>
            </a:pPr>
            <a:r>
              <a:rPr lang="ja-JP" altLang="en-US" sz="2400" dirty="0" smtClean="0">
                <a:cs typeface="Rockwell (Body)"/>
              </a:rPr>
              <a:t>逆境によって人が強くなると仮定するなら、権力によって人は弱くなるといえるのか？</a:t>
            </a:r>
            <a:endParaRPr lang="en-US" sz="2400" dirty="0">
              <a:cs typeface="Rockwell (Body)"/>
            </a:endParaRPr>
          </a:p>
        </p:txBody>
      </p:sp>
    </p:spTree>
    <p:extLst>
      <p:ext uri="{BB962C8B-B14F-4D97-AF65-F5344CB8AC3E}">
        <p14:creationId xmlns:p14="http://schemas.microsoft.com/office/powerpoint/2010/main" val="41460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normAutofit/>
          </a:bodyPr>
          <a:lstStyle/>
          <a:p>
            <a:r>
              <a:rPr lang="ja-JP" altLang="en-US" dirty="0" smtClean="0"/>
              <a:t>次のステップ</a:t>
            </a:r>
            <a:endParaRPr lang="en-US" altLang="en-US" dirty="0"/>
          </a:p>
        </p:txBody>
      </p:sp>
      <p:sp>
        <p:nvSpPr>
          <p:cNvPr id="151555" name="Content Placeholder 2"/>
          <p:cNvSpPr>
            <a:spLocks noGrp="1"/>
          </p:cNvSpPr>
          <p:nvPr>
            <p:ph idx="1"/>
          </p:nvPr>
        </p:nvSpPr>
        <p:spPr/>
        <p:txBody>
          <a:bodyPr>
            <a:normAutofit/>
          </a:bodyPr>
          <a:lstStyle/>
          <a:p>
            <a:pPr>
              <a:lnSpc>
                <a:spcPct val="120000"/>
              </a:lnSpc>
              <a:buFont typeface="Arial" charset="0"/>
              <a:buChar char="•"/>
            </a:pPr>
            <a:r>
              <a:rPr lang="ja-JP" altLang="en-US" dirty="0" smtClean="0"/>
              <a:t>生徒はそれぞれクラスの</a:t>
            </a:r>
            <a:r>
              <a:rPr lang="en-US" altLang="ja-JP" dirty="0" smtClean="0"/>
              <a:t>Question</a:t>
            </a:r>
            <a:r>
              <a:rPr lang="ja-JP" altLang="en-US" dirty="0" smtClean="0"/>
              <a:t>リストから一つの</a:t>
            </a:r>
            <a:r>
              <a:rPr lang="en-US" altLang="ja-JP" dirty="0" smtClean="0"/>
              <a:t>Question</a:t>
            </a:r>
            <a:r>
              <a:rPr lang="ja-JP" altLang="en-US" dirty="0" smtClean="0"/>
              <a:t>を選び、単元を通じて学んでいった。</a:t>
            </a:r>
            <a:r>
              <a:rPr lang="en-US" altLang="en-US" dirty="0" smtClean="0"/>
              <a:t> </a:t>
            </a:r>
            <a:endParaRPr lang="en-US" altLang="en-US" dirty="0"/>
          </a:p>
          <a:p>
            <a:pPr>
              <a:lnSpc>
                <a:spcPct val="120000"/>
              </a:lnSpc>
              <a:buFont typeface="Arial" charset="0"/>
              <a:buChar char="•"/>
            </a:pPr>
            <a:r>
              <a:rPr lang="ja-JP" altLang="en-US" dirty="0" smtClean="0"/>
              <a:t>単元で調べたことや得た知識から、自分の選んだ</a:t>
            </a:r>
            <a:r>
              <a:rPr lang="en-US" altLang="ja-JP" dirty="0" smtClean="0"/>
              <a:t>Question</a:t>
            </a:r>
            <a:r>
              <a:rPr lang="ja-JP" altLang="en-US" dirty="0" err="1" smtClean="0"/>
              <a:t>への</a:t>
            </a:r>
            <a:r>
              <a:rPr lang="ja-JP" altLang="en-US" dirty="0" smtClean="0"/>
              <a:t>答えを２枚の振り返りの紙に書いた。</a:t>
            </a:r>
            <a:endParaRPr lang="en-US" altLang="ja-JP" dirty="0" smtClean="0"/>
          </a:p>
          <a:p>
            <a:pPr>
              <a:lnSpc>
                <a:spcPct val="120000"/>
              </a:lnSpc>
              <a:buFont typeface="Arial" charset="0"/>
              <a:buChar char="•"/>
            </a:pPr>
            <a:r>
              <a:rPr lang="ja-JP" altLang="en-US" dirty="0" smtClean="0"/>
              <a:t>単元の最終日にはクラスでの話し合いで自分たちの振り返りを発表し合った。</a:t>
            </a:r>
            <a:endParaRPr lang="en-US" altLang="en-US" dirty="0"/>
          </a:p>
        </p:txBody>
      </p:sp>
      <p:sp>
        <p:nvSpPr>
          <p:cNvPr id="2" name="Rectangle 1"/>
          <p:cNvSpPr/>
          <p:nvPr/>
        </p:nvSpPr>
        <p:spPr>
          <a:xfrm>
            <a:off x="5974813" y="3244334"/>
            <a:ext cx="263214" cy="369332"/>
          </a:xfrm>
          <a:prstGeom prst="rect">
            <a:avLst/>
          </a:prstGeom>
        </p:spPr>
        <p:txBody>
          <a:bodyPr wrap="none">
            <a:spAutoFit/>
          </a:bodyPr>
          <a:lstStyle/>
          <a:p>
            <a:r>
              <a:rPr lang="sk-SK" dirty="0">
                <a:latin typeface="Meiryo" panose="020B0604030504040204" pitchFamily="34" charset="-128"/>
              </a:rPr>
              <a:t> </a:t>
            </a:r>
            <a:endParaRPr lang="en-US" dirty="0">
              <a:latin typeface="Meiryo" panose="020B0604030504040204" pitchFamily="34" charset="-128"/>
            </a:endParaRPr>
          </a:p>
        </p:txBody>
      </p:sp>
    </p:spTree>
    <p:extLst>
      <p:ext uri="{BB962C8B-B14F-4D97-AF65-F5344CB8AC3E}">
        <p14:creationId xmlns:p14="http://schemas.microsoft.com/office/powerpoint/2010/main" val="204544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49506"/>
            <a:ext cx="10515600" cy="1325563"/>
          </a:xfrm>
        </p:spPr>
        <p:txBody>
          <a:bodyPr>
            <a:noAutofit/>
          </a:bodyPr>
          <a:lstStyle/>
          <a:p>
            <a:pPr algn="ctr"/>
            <a:r>
              <a:rPr lang="ja-JP" altLang="en-US" dirty="0" smtClean="0">
                <a:solidFill>
                  <a:schemeClr val="tx2"/>
                </a:solidFill>
              </a:rPr>
              <a:t>実践事例</a:t>
            </a:r>
            <a:r>
              <a:rPr lang="en-US" altLang="ja-JP" dirty="0" smtClean="0">
                <a:solidFill>
                  <a:schemeClr val="tx2"/>
                </a:solidFill>
              </a:rPr>
              <a:t/>
            </a:r>
            <a:br>
              <a:rPr lang="en-US" altLang="ja-JP" dirty="0" smtClean="0">
                <a:solidFill>
                  <a:schemeClr val="tx2"/>
                </a:solidFill>
              </a:rPr>
            </a:br>
            <a:r>
              <a:rPr lang="ja-JP" altLang="en-US" dirty="0" smtClean="0">
                <a:solidFill>
                  <a:schemeClr val="tx2"/>
                </a:solidFill>
              </a:rPr>
              <a:t>中</a:t>
            </a:r>
            <a:r>
              <a:rPr lang="ja-JP" altLang="en-US" dirty="0">
                <a:solidFill>
                  <a:schemeClr val="tx2"/>
                </a:solidFill>
              </a:rPr>
              <a:t>学校・国語</a:t>
            </a:r>
            <a:r>
              <a:rPr lang="ja-JP" altLang="en-US" dirty="0" smtClean="0">
                <a:solidFill>
                  <a:schemeClr val="tx2"/>
                </a:solidFill>
              </a:rPr>
              <a:t>科文</a:t>
            </a:r>
            <a:r>
              <a:rPr lang="ja-JP" altLang="en-US" dirty="0">
                <a:solidFill>
                  <a:schemeClr val="tx2"/>
                </a:solidFill>
              </a:rPr>
              <a:t>学教</a:t>
            </a:r>
            <a:r>
              <a:rPr lang="ja-JP" altLang="en-US" dirty="0" smtClean="0">
                <a:solidFill>
                  <a:schemeClr val="tx2"/>
                </a:solidFill>
              </a:rPr>
              <a:t>材</a:t>
            </a:r>
            <a:endParaRPr lang="ja-JP" altLang="en-US" sz="4800" dirty="0">
              <a:solidFill>
                <a:schemeClr val="tx2"/>
              </a:solidFill>
            </a:endParaRPr>
          </a:p>
        </p:txBody>
      </p:sp>
      <p:sp>
        <p:nvSpPr>
          <p:cNvPr id="3" name="コンテンツ プレースホルダー 2"/>
          <p:cNvSpPr>
            <a:spLocks noGrp="1"/>
          </p:cNvSpPr>
          <p:nvPr>
            <p:ph idx="1"/>
          </p:nvPr>
        </p:nvSpPr>
        <p:spPr>
          <a:xfrm>
            <a:off x="1092855" y="2361118"/>
            <a:ext cx="10515600" cy="4351338"/>
          </a:xfrm>
          <a:ln>
            <a:noFill/>
          </a:ln>
        </p:spPr>
        <p:txBody>
          <a:bodyPr>
            <a:noAutofit/>
          </a:bodyPr>
          <a:lstStyle/>
          <a:p>
            <a:pPr marL="0" indent="0">
              <a:buNone/>
            </a:pPr>
            <a:r>
              <a:rPr lang="ja-JP" altLang="en-US" sz="2000" dirty="0">
                <a:latin typeface="メイリオ" panose="020B0604030504040204" pitchFamily="34" charset="-128"/>
                <a:ea typeface="メイリオ" panose="020B0604030504040204" pitchFamily="34" charset="-128"/>
              </a:rPr>
              <a:t>昨年度（１年生）より、文学的文章の読解において、ＱＦＴの手法を段階的に取り入れている。今年度は書写の学習の振り返りと、文学的文章「走れメロス」の読解で、ＱＦＴを取り入れて授業を行った。</a:t>
            </a:r>
          </a:p>
          <a:p>
            <a:pPr marL="0" indent="0">
              <a:buNone/>
            </a:pPr>
            <a:endParaRPr lang="ja-JP" altLang="en-US" sz="2000" dirty="0">
              <a:solidFill>
                <a:schemeClr val="tx1"/>
              </a:solidFill>
              <a:latin typeface="メイリオ" panose="020B0604030504040204" pitchFamily="34" charset="-128"/>
              <a:ea typeface="メイリオ" panose="020B0604030504040204" pitchFamily="34" charset="-128"/>
            </a:endParaRPr>
          </a:p>
          <a:p>
            <a:pPr marL="0" indent="0">
              <a:buNone/>
            </a:pPr>
            <a:r>
              <a:rPr lang="ja-JP" altLang="en-US" sz="2000" dirty="0">
                <a:solidFill>
                  <a:schemeClr val="tx1"/>
                </a:solidFill>
                <a:latin typeface="メイリオ" panose="020B0604030504040204" pitchFamily="34" charset="-128"/>
                <a:ea typeface="メイリオ" panose="020B0604030504040204" pitchFamily="34" charset="-128"/>
              </a:rPr>
              <a:t>◆中学２年生　</a:t>
            </a:r>
            <a:r>
              <a:rPr lang="en-US" altLang="ja-JP" sz="2000" dirty="0">
                <a:solidFill>
                  <a:schemeClr val="tx1"/>
                </a:solidFill>
                <a:latin typeface="メイリオ" panose="020B0604030504040204" pitchFamily="34" charset="-128"/>
                <a:ea typeface="メイリオ" panose="020B0604030504040204" pitchFamily="34" charset="-128"/>
              </a:rPr>
              <a:t>5</a:t>
            </a:r>
            <a:r>
              <a:rPr lang="ja-JP" altLang="en-US" sz="2000" dirty="0">
                <a:solidFill>
                  <a:schemeClr val="tx1"/>
                </a:solidFill>
                <a:latin typeface="メイリオ" panose="020B0604030504040204" pitchFamily="34" charset="-128"/>
                <a:ea typeface="メイリオ" panose="020B0604030504040204" pitchFamily="34" charset="-128"/>
              </a:rPr>
              <a:t>クラス　各クラス</a:t>
            </a:r>
            <a:r>
              <a:rPr lang="en-US" altLang="ja-JP" sz="2000" dirty="0">
                <a:solidFill>
                  <a:schemeClr val="tx1"/>
                </a:solidFill>
                <a:latin typeface="メイリオ" panose="020B0604030504040204" pitchFamily="34" charset="-128"/>
                <a:ea typeface="メイリオ" panose="020B0604030504040204" pitchFamily="34" charset="-128"/>
              </a:rPr>
              <a:t>33</a:t>
            </a:r>
            <a:r>
              <a:rPr lang="ja-JP" altLang="en-US" sz="2000" dirty="0">
                <a:solidFill>
                  <a:schemeClr val="tx1"/>
                </a:solidFill>
                <a:latin typeface="メイリオ" panose="020B0604030504040204" pitchFamily="34" charset="-128"/>
                <a:ea typeface="メイリオ" panose="020B0604030504040204" pitchFamily="34" charset="-128"/>
              </a:rPr>
              <a:t>～</a:t>
            </a:r>
            <a:r>
              <a:rPr lang="en-US" altLang="ja-JP" sz="2000" dirty="0">
                <a:solidFill>
                  <a:schemeClr val="tx1"/>
                </a:solidFill>
                <a:latin typeface="メイリオ" panose="020B0604030504040204" pitchFamily="34" charset="-128"/>
                <a:ea typeface="メイリオ" panose="020B0604030504040204" pitchFamily="34" charset="-128"/>
              </a:rPr>
              <a:t>34</a:t>
            </a:r>
            <a:r>
              <a:rPr lang="ja-JP" altLang="en-US" sz="2000" dirty="0">
                <a:solidFill>
                  <a:schemeClr val="tx1"/>
                </a:solidFill>
                <a:latin typeface="メイリオ" panose="020B0604030504040204" pitchFamily="34" charset="-128"/>
                <a:ea typeface="メイリオ" panose="020B0604030504040204" pitchFamily="34" charset="-128"/>
              </a:rPr>
              <a:t>名</a:t>
            </a:r>
          </a:p>
          <a:p>
            <a:pPr marL="0" indent="0">
              <a:buNone/>
            </a:pPr>
            <a:r>
              <a:rPr lang="ja-JP" altLang="en-US" sz="2000" dirty="0" smtClean="0">
                <a:latin typeface="メイリオ" panose="020B0604030504040204" pitchFamily="34" charset="-128"/>
                <a:ea typeface="メイリオ" panose="020B0604030504040204" pitchFamily="34" charset="-128"/>
                <a:sym typeface="+mn-ea"/>
              </a:rPr>
              <a:t>目</a:t>
            </a:r>
            <a:r>
              <a:rPr lang="ja-JP" altLang="en-US" sz="2000" dirty="0">
                <a:latin typeface="メイリオ" panose="020B0604030504040204" pitchFamily="34" charset="-128"/>
                <a:ea typeface="メイリオ" panose="020B0604030504040204" pitchFamily="34" charset="-128"/>
                <a:sym typeface="+mn-ea"/>
              </a:rPr>
              <a:t>標</a:t>
            </a:r>
            <a:r>
              <a:rPr lang="en-US" sz="2000" dirty="0">
                <a:latin typeface="メイリオ" panose="020B0604030504040204" pitchFamily="34" charset="-128"/>
                <a:ea typeface="メイリオ" panose="020B0604030504040204" pitchFamily="34" charset="-128"/>
                <a:sym typeface="+mn-ea"/>
              </a:rPr>
              <a:t>: </a:t>
            </a:r>
            <a:r>
              <a:rPr lang="ja-JP" altLang="en-US" sz="2000" dirty="0">
                <a:latin typeface="メイリオ" panose="020B0604030504040204" pitchFamily="34" charset="-128"/>
                <a:ea typeface="メイリオ" panose="020B0604030504040204" pitchFamily="34" charset="-128"/>
                <a:sym typeface="+mn-ea"/>
              </a:rPr>
              <a:t>小説の内容を理解するとともに、設定や表現の効果について考える。</a:t>
            </a:r>
          </a:p>
          <a:p>
            <a:pPr marL="0" indent="0">
              <a:buNone/>
            </a:pPr>
            <a:r>
              <a:rPr lang="ja-JP" altLang="en-US" sz="2000" dirty="0">
                <a:latin typeface="メイリオ" panose="020B0604030504040204" pitchFamily="34" charset="-128"/>
                <a:ea typeface="メイリオ" panose="020B0604030504040204" pitchFamily="34" charset="-128"/>
                <a:sym typeface="+mn-ea"/>
              </a:rPr>
              <a:t>単元計画（</a:t>
            </a:r>
            <a:r>
              <a:rPr lang="en-US" altLang="ja-JP" sz="2000" dirty="0">
                <a:latin typeface="メイリオ" panose="020B0604030504040204" pitchFamily="34" charset="-128"/>
                <a:ea typeface="メイリオ" panose="020B0604030504040204" pitchFamily="34" charset="-128"/>
                <a:sym typeface="+mn-ea"/>
              </a:rPr>
              <a:t>6</a:t>
            </a:r>
            <a:r>
              <a:rPr lang="ja-JP" altLang="en-US" sz="2000" dirty="0">
                <a:latin typeface="メイリオ" panose="020B0604030504040204" pitchFamily="34" charset="-128"/>
                <a:ea typeface="メイリオ" panose="020B0604030504040204" pitchFamily="34" charset="-128"/>
                <a:sym typeface="+mn-ea"/>
              </a:rPr>
              <a:t>時間）</a:t>
            </a:r>
            <a:r>
              <a:rPr lang="en-US" sz="2000" dirty="0">
                <a:latin typeface="メイリオ" panose="020B0604030504040204" pitchFamily="34" charset="-128"/>
                <a:ea typeface="メイリオ" panose="020B0604030504040204" pitchFamily="34" charset="-128"/>
                <a:sym typeface="+mn-ea"/>
              </a:rPr>
              <a:t>: </a:t>
            </a:r>
            <a:r>
              <a:rPr lang="ja-JP" altLang="en-US" sz="2000" dirty="0">
                <a:latin typeface="メイリオ" panose="020B0604030504040204" pitchFamily="34" charset="-128"/>
                <a:ea typeface="メイリオ" panose="020B0604030504040204" pitchFamily="34" charset="-128"/>
                <a:sym typeface="+mn-ea"/>
              </a:rPr>
              <a:t>①小説を読んで質問づくり　→　内容理解</a:t>
            </a:r>
          </a:p>
          <a:p>
            <a:pPr marL="0" indent="0">
              <a:buNone/>
            </a:pPr>
            <a:r>
              <a:rPr lang="ja-JP" altLang="en-US" sz="2000" dirty="0">
                <a:latin typeface="メイリオ" panose="020B0604030504040204" pitchFamily="34" charset="-128"/>
                <a:ea typeface="メイリオ" panose="020B0604030504040204" pitchFamily="34" charset="-128"/>
                <a:sym typeface="+mn-ea"/>
              </a:rPr>
              <a:t>　　　　　　　　　 ②シラーの詩「人質」と比較して質問づくり</a:t>
            </a:r>
          </a:p>
          <a:p>
            <a:pPr marL="0" indent="0">
              <a:buNone/>
            </a:pPr>
            <a:r>
              <a:rPr lang="ja-JP" altLang="en-US" sz="2000" dirty="0">
                <a:latin typeface="メイリオ" panose="020B0604030504040204" pitchFamily="34" charset="-128"/>
                <a:ea typeface="メイリオ" panose="020B0604030504040204" pitchFamily="34" charset="-128"/>
                <a:sym typeface="+mn-ea"/>
              </a:rPr>
              <a:t>　　　　　　　　　　　　　→　小説の設定や表現の効果について考える</a:t>
            </a:r>
          </a:p>
          <a:p>
            <a:pPr marL="0" indent="0">
              <a:buNone/>
            </a:pPr>
            <a:r>
              <a:rPr lang="ja-JP" altLang="en-US" sz="2000" dirty="0">
                <a:latin typeface="メイリオ" panose="020B0604030504040204" pitchFamily="34" charset="-128"/>
                <a:ea typeface="メイリオ" panose="020B0604030504040204" pitchFamily="34" charset="-128"/>
                <a:sym typeface="+mn-ea"/>
              </a:rPr>
              <a:t>　　　　　　　　　 ③まだわからないこと、もっと知りたいことで質問づくり</a:t>
            </a:r>
          </a:p>
          <a:p>
            <a:pPr marL="0" indent="0">
              <a:buNone/>
            </a:pPr>
            <a:r>
              <a:rPr lang="ja-JP" altLang="en-US" sz="2000" dirty="0">
                <a:latin typeface="メイリオ" panose="020B0604030504040204" pitchFamily="34" charset="-128"/>
                <a:ea typeface="メイリオ" panose="020B0604030504040204" pitchFamily="34" charset="-128"/>
                <a:sym typeface="+mn-ea"/>
              </a:rPr>
              <a:t>　　　　　　　　　 ④振り返り</a:t>
            </a:r>
          </a:p>
          <a:p>
            <a:pPr marL="0" indent="0">
              <a:buNone/>
            </a:pPr>
            <a:endParaRPr lang="ja-JP" altLang="en-US" sz="2000" dirty="0">
              <a:solidFill>
                <a:schemeClr val="tx1"/>
              </a:solidFill>
              <a:latin typeface="メイリオ" panose="020B0604030504040204" pitchFamily="34" charset="-128"/>
              <a:ea typeface="メイリオ" panose="020B0604030504040204" pitchFamily="34" charset="-128"/>
            </a:endParaRPr>
          </a:p>
          <a:p>
            <a:pPr marL="0" indent="0">
              <a:buNone/>
            </a:pPr>
            <a:endParaRPr lang="ja-JP" altLang="en-US" sz="2000" dirty="0">
              <a:solidFill>
                <a:schemeClr val="tx1"/>
              </a:solidFill>
              <a:latin typeface="メイリオ" panose="020B0604030504040204" pitchFamily="34" charset="-128"/>
              <a:ea typeface="メイリオ" panose="020B0604030504040204" pitchFamily="34" charset="-128"/>
            </a:endParaRPr>
          </a:p>
          <a:p>
            <a:endParaRPr lang="ja-JP" altLang="en-US" sz="2000" dirty="0">
              <a:solidFill>
                <a:schemeClr val="tx1"/>
              </a:solidFill>
              <a:latin typeface="メイリオ" panose="020B0604030504040204" pitchFamily="34" charset="-128"/>
              <a:ea typeface="メイリオ" panose="020B0604030504040204" pitchFamily="34" charset="-128"/>
            </a:endParaRPr>
          </a:p>
          <a:p>
            <a:endParaRPr kumimoji="1" lang="ja-JP" altLang="en-US" sz="2000" dirty="0">
              <a:solidFill>
                <a:schemeClr val="tx1"/>
              </a:solidFill>
              <a:latin typeface="メイリオ" panose="020B0604030504040204" pitchFamily="34" charset="-128"/>
              <a:ea typeface="メイリオ" panose="020B0604030504040204" pitchFamily="34" charset="-128"/>
            </a:endParaRPr>
          </a:p>
        </p:txBody>
      </p:sp>
      <p:sp>
        <p:nvSpPr>
          <p:cNvPr id="4" name="スライド番号プレースホルダー 3"/>
          <p:cNvSpPr>
            <a:spLocks noGrp="1"/>
          </p:cNvSpPr>
          <p:nvPr>
            <p:ph type="sldNum" sz="quarter" idx="4294967295"/>
          </p:nvPr>
        </p:nvSpPr>
        <p:spPr/>
        <p:txBody>
          <a:bodyPr/>
          <a:lstStyle/>
          <a:p>
            <a:fld id="{CC172A45-358A-446A-ADC8-DF27CBE028A4}" type="slidenum">
              <a:rPr kumimoji="1" lang="ja-JP" altLang="en-US" smtClean="0">
                <a:latin typeface="Meiryo" panose="020B0604030504040204" pitchFamily="34" charset="-128"/>
              </a:rPr>
              <a:t>53</a:t>
            </a:fld>
            <a:endParaRPr kumimoji="1" lang="ja-JP" altLang="en-US" dirty="0">
              <a:latin typeface="Meiryo" panose="020B0604030504040204" pitchFamily="34" charset="-128"/>
            </a:endParaRPr>
          </a:p>
        </p:txBody>
      </p:sp>
      <p:sp>
        <p:nvSpPr>
          <p:cNvPr id="5" name="正方形/長方形 5"/>
          <p:cNvSpPr/>
          <p:nvPr/>
        </p:nvSpPr>
        <p:spPr>
          <a:xfrm>
            <a:off x="1092855" y="2279015"/>
            <a:ext cx="10546221" cy="1149985"/>
          </a:xfrm>
          <a:prstGeom prst="rect">
            <a:avLst/>
          </a:prstGeom>
          <a:noFill/>
          <a:ln w="28575" cap="flat" cmpd="sng" algn="ctr">
            <a:solidFill>
              <a:srgbClr val="92D050"/>
            </a:solidFill>
            <a:prstDash val="solid"/>
          </a:ln>
          <a:effectLst/>
        </p:spPr>
        <p:txBody>
          <a:bodyPr rtlCol="0" anchor="ctr"/>
          <a:lstStyle/>
          <a:p>
            <a:pPr algn="ctr"/>
            <a:endParaRPr kumimoji="1" lang="ja-JP" altLang="en-US" dirty="0">
              <a:latin typeface="Meiryo" panose="020B0604030504040204" pitchFamily="34" charset="-128"/>
            </a:endParaRPr>
          </a:p>
        </p:txBody>
      </p:sp>
      <p:sp>
        <p:nvSpPr>
          <p:cNvPr id="7" name="テキスト ボックス 6"/>
          <p:cNvSpPr txBox="1"/>
          <p:nvPr/>
        </p:nvSpPr>
        <p:spPr>
          <a:xfrm>
            <a:off x="4778329" y="1712546"/>
            <a:ext cx="6751819" cy="461665"/>
          </a:xfrm>
          <a:prstGeom prst="rect">
            <a:avLst/>
          </a:prstGeom>
          <a:noFill/>
        </p:spPr>
        <p:txBody>
          <a:bodyPr wrap="square" rtlCol="0">
            <a:spAutoFit/>
          </a:bodyPr>
          <a:lstStyle/>
          <a:p>
            <a:pPr algn="r"/>
            <a:r>
              <a:rPr lang="ja-JP" altLang="en-US" sz="2400" dirty="0">
                <a:latin typeface="Meiryo" panose="020B0604030504040204" pitchFamily="34" charset="-128"/>
              </a:rPr>
              <a:t>川崎市立西生田中学校　椿山美紀</a:t>
            </a:r>
            <a:endParaRPr lang="en-US" sz="2400" dirty="0">
              <a:latin typeface="Meiryo" panose="020B0604030504040204" pitchFamily="34" charset="-128"/>
            </a:endParaRPr>
          </a:p>
        </p:txBody>
      </p:sp>
    </p:spTree>
    <p:extLst>
      <p:ext uri="{BB962C8B-B14F-4D97-AF65-F5344CB8AC3E}">
        <p14:creationId xmlns:p14="http://schemas.microsoft.com/office/powerpoint/2010/main" val="19062107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en-US" dirty="0" smtClean="0">
                <a:solidFill>
                  <a:schemeClr val="accent1"/>
                </a:solidFill>
              </a:rPr>
              <a:t>Q Focus</a:t>
            </a:r>
            <a:endParaRPr lang="en-US" dirty="0">
              <a:solidFill>
                <a:schemeClr val="accent1"/>
              </a:solidFill>
            </a:endParaRPr>
          </a:p>
        </p:txBody>
      </p:sp>
      <p:sp>
        <p:nvSpPr>
          <p:cNvPr id="2" name="テキスト ボックス 1"/>
          <p:cNvSpPr txBox="1"/>
          <p:nvPr/>
        </p:nvSpPr>
        <p:spPr>
          <a:xfrm>
            <a:off x="2168433" y="2360023"/>
            <a:ext cx="7366119" cy="1938992"/>
          </a:xfrm>
          <a:prstGeom prst="rect">
            <a:avLst/>
          </a:prstGeom>
          <a:noFill/>
        </p:spPr>
        <p:txBody>
          <a:bodyPr wrap="none" rtlCol="0">
            <a:spAutoFit/>
          </a:bodyPr>
          <a:lstStyle/>
          <a:p>
            <a:r>
              <a:rPr lang="ja-JP" altLang="en-US" sz="4000" dirty="0" smtClean="0">
                <a:latin typeface="メイリオ" panose="020B0604030504040204" pitchFamily="34" charset="-128"/>
                <a:ea typeface="メイリオ" panose="020B0604030504040204" pitchFamily="34" charset="-128"/>
                <a:sym typeface="+mn-ea"/>
              </a:rPr>
              <a:t>「</a:t>
            </a:r>
            <a:r>
              <a:rPr lang="ja-JP" altLang="en-US" sz="4000" dirty="0">
                <a:latin typeface="メイリオ" panose="020B0604030504040204" pitchFamily="34" charset="-128"/>
                <a:ea typeface="メイリオ" panose="020B0604030504040204" pitchFamily="34" charset="-128"/>
                <a:sym typeface="+mn-ea"/>
              </a:rPr>
              <a:t>走</a:t>
            </a:r>
            <a:r>
              <a:rPr lang="ja-JP" altLang="en-US" sz="4000" dirty="0" err="1">
                <a:latin typeface="メイリオ" panose="020B0604030504040204" pitchFamily="34" charset="-128"/>
                <a:ea typeface="メイリオ" panose="020B0604030504040204" pitchFamily="34" charset="-128"/>
                <a:sym typeface="+mn-ea"/>
              </a:rPr>
              <a:t>れ</a:t>
            </a:r>
            <a:r>
              <a:rPr lang="ja-JP" altLang="en-US" sz="4000" dirty="0">
                <a:latin typeface="メイリオ" panose="020B0604030504040204" pitchFamily="34" charset="-128"/>
                <a:ea typeface="メイリオ" panose="020B0604030504040204" pitchFamily="34" charset="-128"/>
                <a:sym typeface="+mn-ea"/>
              </a:rPr>
              <a:t>メロス」（太宰治</a:t>
            </a:r>
            <a:r>
              <a:rPr lang="ja-JP" altLang="en-US" sz="4000" dirty="0" smtClean="0">
                <a:latin typeface="メイリオ" panose="020B0604030504040204" pitchFamily="34" charset="-128"/>
                <a:ea typeface="メイリオ" panose="020B0604030504040204" pitchFamily="34" charset="-128"/>
                <a:sym typeface="+mn-ea"/>
              </a:rPr>
              <a:t>）</a:t>
            </a:r>
            <a:endParaRPr lang="en-US" altLang="ja-JP" sz="4000" dirty="0" smtClean="0">
              <a:latin typeface="メイリオ" panose="020B0604030504040204" pitchFamily="34" charset="-128"/>
              <a:ea typeface="メイリオ" panose="020B0604030504040204" pitchFamily="34" charset="-128"/>
              <a:sym typeface="+mn-ea"/>
            </a:endParaRPr>
          </a:p>
          <a:p>
            <a:r>
              <a:rPr lang="ja-JP" altLang="en-US" sz="4000" dirty="0" smtClean="0">
                <a:latin typeface="メイリオ" panose="020B0604030504040204" pitchFamily="34" charset="-128"/>
                <a:ea typeface="メイリオ" panose="020B0604030504040204" pitchFamily="34" charset="-128"/>
                <a:sym typeface="+mn-ea"/>
              </a:rPr>
              <a:t>＜教科書に出てくる文章全体＞</a:t>
            </a:r>
            <a:endParaRPr lang="ja-JP" altLang="en-US" sz="4000" dirty="0">
              <a:latin typeface="メイリオ" panose="020B0604030504040204" pitchFamily="34" charset="-128"/>
              <a:ea typeface="メイリオ" panose="020B0604030504040204" pitchFamily="34" charset="-128"/>
              <a:sym typeface="+mn-ea"/>
            </a:endParaRPr>
          </a:p>
          <a:p>
            <a:endParaRPr lang="en-US" sz="4000" dirty="0">
              <a:latin typeface="Meiryo" panose="020B0604030504040204" pitchFamily="34" charset="-128"/>
            </a:endParaRPr>
          </a:p>
        </p:txBody>
      </p:sp>
    </p:spTree>
    <p:extLst>
      <p:ext uri="{BB962C8B-B14F-4D97-AF65-F5344CB8AC3E}">
        <p14:creationId xmlns:p14="http://schemas.microsoft.com/office/powerpoint/2010/main" val="5593632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748684" y="147683"/>
            <a:ext cx="10515600" cy="1034642"/>
          </a:xfrm>
        </p:spPr>
        <p:txBody>
          <a:bodyPr>
            <a:normAutofit/>
          </a:bodyPr>
          <a:lstStyle/>
          <a:p>
            <a:r>
              <a:rPr lang="ja-JP" altLang="en-US" dirty="0" smtClean="0">
                <a:solidFill>
                  <a:schemeClr val="accent1"/>
                </a:solidFill>
                <a:latin typeface="メイリオ" panose="020B0604030504040204" pitchFamily="34" charset="-128"/>
                <a:ea typeface="メイリオ" panose="020B0604030504040204" pitchFamily="34" charset="-128"/>
              </a:rPr>
              <a:t>生徒の問い</a:t>
            </a:r>
          </a:p>
        </p:txBody>
      </p:sp>
      <p:sp>
        <p:nvSpPr>
          <p:cNvPr id="4" name="コンテンツ プレースホルダー 3"/>
          <p:cNvSpPr>
            <a:spLocks noGrp="1"/>
          </p:cNvSpPr>
          <p:nvPr>
            <p:ph idx="4294967295"/>
          </p:nvPr>
        </p:nvSpPr>
        <p:spPr>
          <a:xfrm>
            <a:off x="478718" y="1293132"/>
            <a:ext cx="10659545" cy="5334091"/>
          </a:xfrm>
        </p:spPr>
        <p:txBody>
          <a:bodyPr numCol="2" spcCol="457200">
            <a:noAutofit/>
          </a:bodyPr>
          <a:lstStyle/>
          <a:p>
            <a:pPr marL="342900" indent="-342900">
              <a:buFont typeface="+mj-lt"/>
              <a:buAutoNum type="arabicPeriod"/>
            </a:pPr>
            <a:r>
              <a:rPr kumimoji="1" lang="ja-JP" altLang="en-US" sz="1600" dirty="0" smtClean="0">
                <a:latin typeface="メイリオ" panose="020B0604030504040204" pitchFamily="34" charset="-128"/>
                <a:ea typeface="メイリオ" panose="020B0604030504040204" pitchFamily="34" charset="-128"/>
              </a:rPr>
              <a:t>最</a:t>
            </a:r>
            <a:r>
              <a:rPr kumimoji="1" lang="ja-JP" altLang="en-US" sz="1600" dirty="0">
                <a:latin typeface="メイリオ" panose="020B0604030504040204" pitchFamily="34" charset="-128"/>
                <a:ea typeface="メイリオ" panose="020B0604030504040204" pitchFamily="34" charset="-128"/>
              </a:rPr>
              <a:t>初の文がなぜメロスの感情なのか。（四班）　</a:t>
            </a:r>
            <a:endParaRPr kumimoji="1" lang="en-US" altLang="ja-JP" sz="1600" dirty="0" smtClean="0">
              <a:latin typeface="メイリオ" panose="020B0604030504040204" pitchFamily="34" charset="-128"/>
              <a:ea typeface="メイリオ" panose="020B0604030504040204" pitchFamily="34" charset="-128"/>
            </a:endParaRPr>
          </a:p>
          <a:p>
            <a:pPr marL="342900" indent="-342900">
              <a:buFont typeface="+mj-lt"/>
              <a:buAutoNum type="arabicPeriod"/>
            </a:pPr>
            <a:r>
              <a:rPr kumimoji="1" lang="ja-JP" altLang="en-US" sz="1600" dirty="0" smtClean="0">
                <a:latin typeface="メイリオ" panose="020B0604030504040204" pitchFamily="34" charset="-128"/>
                <a:ea typeface="メイリオ" panose="020B0604030504040204" pitchFamily="34" charset="-128"/>
              </a:rPr>
              <a:t>な</a:t>
            </a:r>
            <a:r>
              <a:rPr kumimoji="1" lang="ja-JP" altLang="en-US" sz="1600" dirty="0">
                <a:latin typeface="メイリオ" panose="020B0604030504040204" pitchFamily="34" charset="-128"/>
                <a:ea typeface="メイリオ" panose="020B0604030504040204" pitchFamily="34" charset="-128"/>
              </a:rPr>
              <a:t>ぜメロスは町全体が寂しいと感じたのか。（三班）</a:t>
            </a:r>
          </a:p>
          <a:p>
            <a:pPr marL="342900" indent="-342900">
              <a:buFont typeface="+mj-lt"/>
              <a:buAutoNum type="arabicPeriod"/>
            </a:pPr>
            <a:r>
              <a:rPr kumimoji="1" lang="ja-JP" altLang="en-US" sz="1600" dirty="0" smtClean="0">
                <a:latin typeface="メイリオ" panose="020B0604030504040204" pitchFamily="34" charset="-128"/>
                <a:ea typeface="メイリオ" panose="020B0604030504040204" pitchFamily="34" charset="-128"/>
              </a:rPr>
              <a:t>な</a:t>
            </a:r>
            <a:r>
              <a:rPr kumimoji="1" lang="ja-JP" altLang="en-US" sz="1600" dirty="0">
                <a:latin typeface="メイリオ" panose="020B0604030504040204" pitchFamily="34" charset="-128"/>
                <a:ea typeface="メイリオ" panose="020B0604030504040204" pitchFamily="34" charset="-128"/>
              </a:rPr>
              <a:t>ぜ国王はそんなに人を信じることができないのか。（五班、七班）</a:t>
            </a:r>
          </a:p>
          <a:p>
            <a:pPr marL="342900" indent="-342900">
              <a:buFont typeface="+mj-lt"/>
              <a:buAutoNum type="arabicPeriod"/>
            </a:pPr>
            <a:r>
              <a:rPr kumimoji="1" lang="ja-JP" altLang="en-US" sz="1600" dirty="0" smtClean="0">
                <a:latin typeface="メイリオ" panose="020B0604030504040204" pitchFamily="34" charset="-128"/>
                <a:ea typeface="メイリオ" panose="020B0604030504040204" pitchFamily="34" charset="-128"/>
              </a:rPr>
              <a:t>セ</a:t>
            </a:r>
            <a:r>
              <a:rPr kumimoji="1" lang="ja-JP" altLang="en-US" sz="1600" dirty="0">
                <a:latin typeface="メイリオ" panose="020B0604030504040204" pitchFamily="34" charset="-128"/>
                <a:ea typeface="メイリオ" panose="020B0604030504040204" pitchFamily="34" charset="-128"/>
              </a:rPr>
              <a:t>リヌンティウスはどうしてそんなにメロスを信じられるのか。（二班、五班）</a:t>
            </a:r>
          </a:p>
          <a:p>
            <a:pPr marL="342900" indent="-342900">
              <a:buFont typeface="+mj-lt"/>
              <a:buAutoNum type="arabicPeriod"/>
            </a:pPr>
            <a:r>
              <a:rPr kumimoji="1" lang="ja-JP" altLang="en-US" sz="1600" dirty="0" smtClean="0">
                <a:latin typeface="メイリオ" panose="020B0604030504040204" pitchFamily="34" charset="-128"/>
                <a:ea typeface="メイリオ" panose="020B0604030504040204" pitchFamily="34" charset="-128"/>
              </a:rPr>
              <a:t>セ</a:t>
            </a:r>
            <a:r>
              <a:rPr kumimoji="1" lang="ja-JP" altLang="en-US" sz="1600" dirty="0">
                <a:latin typeface="メイリオ" panose="020B0604030504040204" pitchFamily="34" charset="-128"/>
                <a:ea typeface="メイリオ" panose="020B0604030504040204" pitchFamily="34" charset="-128"/>
              </a:rPr>
              <a:t>リヌンティウスは自分が人質になるというお願いを聞いて本当はどう思ったのか</a:t>
            </a:r>
            <a:r>
              <a:rPr kumimoji="1" lang="ja-JP" altLang="en-US" sz="1600" dirty="0" smtClean="0">
                <a:latin typeface="メイリオ" panose="020B0604030504040204" pitchFamily="34" charset="-128"/>
                <a:ea typeface="メイリオ" panose="020B0604030504040204" pitchFamily="34" charset="-128"/>
              </a:rPr>
              <a:t>。（四班）</a:t>
            </a:r>
            <a:endParaRPr kumimoji="1" lang="ja-JP" altLang="en-US" sz="1600" dirty="0">
              <a:latin typeface="メイリオ" panose="020B0604030504040204" pitchFamily="34" charset="-128"/>
              <a:ea typeface="メイリオ" panose="020B0604030504040204" pitchFamily="34" charset="-128"/>
            </a:endParaRPr>
          </a:p>
          <a:p>
            <a:pPr marL="342900" indent="-342900">
              <a:buFont typeface="+mj-lt"/>
              <a:buAutoNum type="arabicPeriod"/>
            </a:pPr>
            <a:r>
              <a:rPr kumimoji="1" lang="ja-JP" altLang="en-US" sz="1600" dirty="0" smtClean="0">
                <a:latin typeface="メイリオ" panose="020B0604030504040204" pitchFamily="34" charset="-128"/>
                <a:ea typeface="メイリオ" panose="020B0604030504040204" pitchFamily="34" charset="-128"/>
              </a:rPr>
              <a:t>セ</a:t>
            </a:r>
            <a:r>
              <a:rPr kumimoji="1" lang="ja-JP" altLang="en-US" sz="1600" dirty="0">
                <a:latin typeface="メイリオ" panose="020B0604030504040204" pitchFamily="34" charset="-128"/>
                <a:ea typeface="メイリオ" panose="020B0604030504040204" pitchFamily="34" charset="-128"/>
              </a:rPr>
              <a:t>リヌンティウスが自分の命よりも大切なものは？（二班</a:t>
            </a:r>
            <a:r>
              <a:rPr kumimoji="1" lang="ja-JP" altLang="en-US" sz="1600" dirty="0" smtClean="0">
                <a:latin typeface="メイリオ" panose="020B0604030504040204" pitchFamily="34" charset="-128"/>
                <a:ea typeface="メイリオ" panose="020B0604030504040204" pitchFamily="34" charset="-128"/>
              </a:rPr>
              <a:t>）</a:t>
            </a:r>
            <a:endParaRPr kumimoji="1" lang="en-US" altLang="ja-JP" sz="1600" dirty="0" smtClean="0">
              <a:latin typeface="メイリオ" panose="020B0604030504040204" pitchFamily="34" charset="-128"/>
              <a:ea typeface="メイリオ" panose="020B0604030504040204" pitchFamily="34" charset="-128"/>
            </a:endParaRPr>
          </a:p>
          <a:p>
            <a:pPr marL="342900" indent="-342900">
              <a:buFont typeface="+mj-lt"/>
              <a:buAutoNum type="arabicPeriod"/>
            </a:pPr>
            <a:r>
              <a:rPr kumimoji="1" lang="ja-JP" altLang="en-US" sz="1600" dirty="0" smtClean="0">
                <a:latin typeface="メイリオ" panose="020B0604030504040204" pitchFamily="34" charset="-128"/>
                <a:ea typeface="メイリオ" panose="020B0604030504040204" pitchFamily="34" charset="-128"/>
              </a:rPr>
              <a:t>村</a:t>
            </a:r>
            <a:r>
              <a:rPr kumimoji="1" lang="ja-JP" altLang="en-US" sz="1600" dirty="0">
                <a:latin typeface="メイリオ" panose="020B0604030504040204" pitchFamily="34" charset="-128"/>
                <a:ea typeface="メイリオ" panose="020B0604030504040204" pitchFamily="34" charset="-128"/>
              </a:rPr>
              <a:t>人たちの感じた「不吉なもの」とは何だったのか。（五班）</a:t>
            </a:r>
          </a:p>
          <a:p>
            <a:pPr marL="342900" indent="-342900">
              <a:buFont typeface="+mj-lt"/>
              <a:buAutoNum type="arabicPeriod"/>
            </a:pPr>
            <a:r>
              <a:rPr kumimoji="1" lang="ja-JP" altLang="en-US" sz="1600" dirty="0" smtClean="0">
                <a:latin typeface="メイリオ" panose="020B0604030504040204" pitchFamily="34" charset="-128"/>
                <a:ea typeface="メイリオ" panose="020B0604030504040204" pitchFamily="34" charset="-128"/>
              </a:rPr>
              <a:t>な</a:t>
            </a:r>
            <a:r>
              <a:rPr kumimoji="1" lang="ja-JP" altLang="en-US" sz="1600" dirty="0">
                <a:latin typeface="メイリオ" panose="020B0604030504040204" pitchFamily="34" charset="-128"/>
                <a:ea typeface="メイリオ" panose="020B0604030504040204" pitchFamily="34" charset="-128"/>
              </a:rPr>
              <a:t>ぜ疲れたメロスは、水を一口飲んだだけで歩けるようになったか。（七班）</a:t>
            </a:r>
          </a:p>
          <a:p>
            <a:pPr marL="342900" indent="-342900">
              <a:buFont typeface="+mj-lt"/>
              <a:buAutoNum type="arabicPeriod"/>
            </a:pPr>
            <a:r>
              <a:rPr kumimoji="1" lang="ja-JP" altLang="en-US" sz="1600" dirty="0" smtClean="0">
                <a:latin typeface="メイリオ" panose="020B0604030504040204" pitchFamily="34" charset="-128"/>
                <a:ea typeface="メイリオ" panose="020B0604030504040204" pitchFamily="34" charset="-128"/>
              </a:rPr>
              <a:t>メ</a:t>
            </a:r>
            <a:r>
              <a:rPr kumimoji="1" lang="ja-JP" altLang="en-US" sz="1600" dirty="0">
                <a:latin typeface="メイリオ" panose="020B0604030504040204" pitchFamily="34" charset="-128"/>
                <a:ea typeface="メイリオ" panose="020B0604030504040204" pitchFamily="34" charset="-128"/>
              </a:rPr>
              <a:t>ロスはどのくらい足が速かったのか。（一班）</a:t>
            </a:r>
          </a:p>
          <a:p>
            <a:pPr marL="342900" indent="-342900">
              <a:buFont typeface="+mj-lt"/>
              <a:buAutoNum type="arabicPeriod"/>
            </a:pPr>
            <a:r>
              <a:rPr kumimoji="1" lang="ja-JP" altLang="en-US" sz="1600" dirty="0" smtClean="0">
                <a:latin typeface="メイリオ" panose="020B0604030504040204" pitchFamily="34" charset="-128"/>
                <a:ea typeface="メイリオ" panose="020B0604030504040204" pitchFamily="34" charset="-128"/>
              </a:rPr>
              <a:t>な</a:t>
            </a:r>
            <a:r>
              <a:rPr kumimoji="1" lang="ja-JP" altLang="en-US" sz="1600" dirty="0">
                <a:latin typeface="メイリオ" panose="020B0604030504040204" pitchFamily="34" charset="-128"/>
                <a:ea typeface="メイリオ" panose="020B0604030504040204" pitchFamily="34" charset="-128"/>
              </a:rPr>
              <a:t>ぜメロスは足がめ</a:t>
            </a:r>
            <a:r>
              <a:rPr kumimoji="1" lang="ja-JP" altLang="en-US" sz="1600" dirty="0" err="1">
                <a:latin typeface="メイリオ" panose="020B0604030504040204" pitchFamily="34" charset="-128"/>
                <a:ea typeface="メイリオ" panose="020B0604030504040204" pitchFamily="34" charset="-128"/>
              </a:rPr>
              <a:t>ッちゃ</a:t>
            </a:r>
            <a:r>
              <a:rPr kumimoji="1" lang="ja-JP" altLang="en-US" sz="1600" dirty="0">
                <a:latin typeface="メイリオ" panose="020B0604030504040204" pitchFamily="34" charset="-128"/>
                <a:ea typeface="メイリオ" panose="020B0604030504040204" pitchFamily="34" charset="-128"/>
              </a:rPr>
              <a:t>速いのか。（六班）メロスはなぜそんなに強いの？（八班</a:t>
            </a:r>
            <a:r>
              <a:rPr kumimoji="1" lang="ja-JP" altLang="en-US" sz="1600" dirty="0" smtClean="0">
                <a:latin typeface="メイリオ" panose="020B0604030504040204" pitchFamily="34" charset="-128"/>
                <a:ea typeface="メイリオ" panose="020B0604030504040204" pitchFamily="34" charset="-128"/>
              </a:rPr>
              <a:t>）</a:t>
            </a:r>
            <a:endParaRPr kumimoji="1" lang="en-US" altLang="ja-JP" sz="1600" dirty="0" smtClean="0">
              <a:latin typeface="メイリオ" panose="020B0604030504040204" pitchFamily="34" charset="-128"/>
              <a:ea typeface="メイリオ" panose="020B0604030504040204" pitchFamily="34" charset="-128"/>
            </a:endParaRPr>
          </a:p>
          <a:p>
            <a:pPr marL="342900" indent="-342900">
              <a:buFont typeface="+mj-lt"/>
              <a:buAutoNum type="arabicPeriod"/>
            </a:pPr>
            <a:endParaRPr kumimoji="1" lang="en-US" altLang="ja-JP" sz="1600" dirty="0" smtClean="0">
              <a:latin typeface="メイリオ" panose="020B0604030504040204" pitchFamily="34" charset="-128"/>
              <a:ea typeface="メイリオ" panose="020B0604030504040204" pitchFamily="34" charset="-128"/>
            </a:endParaRPr>
          </a:p>
          <a:p>
            <a:pPr marL="342900" indent="-342900">
              <a:buFont typeface="+mj-lt"/>
              <a:buAutoNum type="arabicPeriod"/>
            </a:pPr>
            <a:endParaRPr kumimoji="1" lang="en-US" altLang="ja-JP" sz="1600" dirty="0">
              <a:latin typeface="メイリオ" panose="020B0604030504040204" pitchFamily="34" charset="-128"/>
              <a:ea typeface="メイリオ" panose="020B0604030504040204" pitchFamily="34" charset="-128"/>
            </a:endParaRPr>
          </a:p>
          <a:p>
            <a:pPr marL="342900" indent="-342900">
              <a:buFont typeface="+mj-lt"/>
              <a:buAutoNum type="arabicPeriod"/>
            </a:pPr>
            <a:endParaRPr kumimoji="1" lang="en-US" altLang="ja-JP" sz="1600" dirty="0" smtClean="0">
              <a:latin typeface="メイリオ" panose="020B0604030504040204" pitchFamily="34" charset="-128"/>
              <a:ea typeface="メイリオ" panose="020B0604030504040204" pitchFamily="34" charset="-128"/>
            </a:endParaRPr>
          </a:p>
          <a:p>
            <a:pPr marL="342900" indent="-342900">
              <a:buFont typeface="+mj-lt"/>
              <a:buAutoNum type="arabicPeriod"/>
            </a:pPr>
            <a:endParaRPr kumimoji="1" lang="en-US" altLang="ja-JP" sz="1600" dirty="0">
              <a:latin typeface="メイリオ" panose="020B0604030504040204" pitchFamily="34" charset="-128"/>
              <a:ea typeface="メイリオ" panose="020B0604030504040204" pitchFamily="34" charset="-128"/>
            </a:endParaRPr>
          </a:p>
          <a:p>
            <a:pPr marL="342900" indent="-342900">
              <a:buFont typeface="+mj-lt"/>
              <a:buAutoNum type="arabicPeriod"/>
            </a:pPr>
            <a:endParaRPr kumimoji="1" lang="en-US" altLang="ja-JP" sz="1600" dirty="0" smtClean="0">
              <a:latin typeface="メイリオ" panose="020B0604030504040204" pitchFamily="34" charset="-128"/>
              <a:ea typeface="メイリオ" panose="020B0604030504040204" pitchFamily="34" charset="-128"/>
            </a:endParaRPr>
          </a:p>
          <a:p>
            <a:pPr marL="342900" indent="-342900">
              <a:buFont typeface="+mj-lt"/>
              <a:buAutoNum type="arabicPeriod"/>
            </a:pPr>
            <a:r>
              <a:rPr kumimoji="1" lang="ja-JP" altLang="en-US" sz="1600" dirty="0" smtClean="0">
                <a:latin typeface="メイリオ" panose="020B0604030504040204" pitchFamily="34" charset="-128"/>
                <a:ea typeface="メイリオ" panose="020B0604030504040204" pitchFamily="34" charset="-128"/>
              </a:rPr>
              <a:t>メ</a:t>
            </a:r>
            <a:r>
              <a:rPr kumimoji="1" lang="ja-JP" altLang="en-US" sz="1600" dirty="0">
                <a:latin typeface="メイリオ" panose="020B0604030504040204" pitchFamily="34" charset="-128"/>
                <a:ea typeface="メイリオ" panose="020B0604030504040204" pitchFamily="34" charset="-128"/>
              </a:rPr>
              <a:t>ロスは本当に友達を裏切るつもりはなかったのか。（七班）</a:t>
            </a:r>
          </a:p>
          <a:p>
            <a:pPr marL="342900" indent="-342900">
              <a:buFont typeface="+mj-lt"/>
              <a:buAutoNum type="arabicPeriod"/>
            </a:pPr>
            <a:r>
              <a:rPr kumimoji="1" lang="ja-JP" altLang="en-US" sz="1600" dirty="0" smtClean="0">
                <a:latin typeface="メイリオ" panose="020B0604030504040204" pitchFamily="34" charset="-128"/>
                <a:ea typeface="メイリオ" panose="020B0604030504040204" pitchFamily="34" charset="-128"/>
              </a:rPr>
              <a:t>フ</a:t>
            </a:r>
            <a:r>
              <a:rPr kumimoji="1" lang="ja-JP" altLang="en-US" sz="1600" dirty="0">
                <a:latin typeface="メイリオ" panose="020B0604030504040204" pitchFamily="34" charset="-128"/>
                <a:ea typeface="メイリオ" panose="020B0604030504040204" pitchFamily="34" charset="-128"/>
              </a:rPr>
              <a:t>ィロストラトスはなぜ「止まれ」と言ったの。（八班）</a:t>
            </a:r>
          </a:p>
          <a:p>
            <a:pPr marL="342900" indent="-342900">
              <a:buFont typeface="+mj-lt"/>
              <a:buAutoNum type="arabicPeriod"/>
            </a:pPr>
            <a:r>
              <a:rPr kumimoji="1" lang="ja-JP" altLang="en-US" sz="1600" dirty="0" smtClean="0">
                <a:latin typeface="メイリオ" panose="020B0604030504040204" pitchFamily="34" charset="-128"/>
                <a:ea typeface="メイリオ" panose="020B0604030504040204" pitchFamily="34" charset="-128"/>
              </a:rPr>
              <a:t>セ</a:t>
            </a:r>
            <a:r>
              <a:rPr kumimoji="1" lang="ja-JP" altLang="en-US" sz="1600" dirty="0">
                <a:latin typeface="メイリオ" panose="020B0604030504040204" pitchFamily="34" charset="-128"/>
                <a:ea typeface="メイリオ" panose="020B0604030504040204" pitchFamily="34" charset="-128"/>
              </a:rPr>
              <a:t>リヌンティウスは、なぜメロスのことを信じ続けられたのか。（六班、八班</a:t>
            </a:r>
            <a:r>
              <a:rPr kumimoji="1" lang="ja-JP" altLang="en-US" sz="1600" dirty="0" smtClean="0">
                <a:latin typeface="メイリオ" panose="020B0604030504040204" pitchFamily="34" charset="-128"/>
                <a:ea typeface="メイリオ" panose="020B0604030504040204" pitchFamily="34" charset="-128"/>
              </a:rPr>
              <a:t>）</a:t>
            </a:r>
            <a:endParaRPr kumimoji="1" lang="en-US" altLang="ja-JP" sz="1600" dirty="0" smtClean="0">
              <a:latin typeface="メイリオ" panose="020B0604030504040204" pitchFamily="34" charset="-128"/>
              <a:ea typeface="メイリオ" panose="020B0604030504040204" pitchFamily="34" charset="-128"/>
            </a:endParaRPr>
          </a:p>
          <a:p>
            <a:pPr marL="342900" indent="-342900">
              <a:buFont typeface="+mj-lt"/>
              <a:buAutoNum type="arabicPeriod"/>
            </a:pPr>
            <a:r>
              <a:rPr kumimoji="1" lang="ja-JP" altLang="en-US" sz="1600" dirty="0" smtClean="0">
                <a:latin typeface="メイリオ" panose="020B0604030504040204" pitchFamily="34" charset="-128"/>
                <a:ea typeface="メイリオ" panose="020B0604030504040204" pitchFamily="34" charset="-128"/>
              </a:rPr>
              <a:t>助</a:t>
            </a:r>
            <a:r>
              <a:rPr kumimoji="1" lang="ja-JP" altLang="en-US" sz="1600" dirty="0">
                <a:latin typeface="メイリオ" panose="020B0604030504040204" pitchFamily="34" charset="-128"/>
                <a:ea typeface="メイリオ" panose="020B0604030504040204" pitchFamily="34" charset="-128"/>
              </a:rPr>
              <a:t>けたとき、なぜ殴りあったのか。（二班、三班</a:t>
            </a:r>
            <a:r>
              <a:rPr kumimoji="1" lang="ja-JP" altLang="en-US" sz="1600" dirty="0" smtClean="0">
                <a:latin typeface="メイリオ" panose="020B0604030504040204" pitchFamily="34" charset="-128"/>
                <a:ea typeface="メイリオ" panose="020B0604030504040204" pitchFamily="34" charset="-128"/>
              </a:rPr>
              <a:t>）</a:t>
            </a:r>
            <a:endParaRPr kumimoji="1" lang="en-US" altLang="ja-JP" sz="1600" dirty="0" smtClean="0">
              <a:latin typeface="メイリオ" panose="020B0604030504040204" pitchFamily="34" charset="-128"/>
              <a:ea typeface="メイリオ" panose="020B0604030504040204" pitchFamily="34" charset="-128"/>
            </a:endParaRPr>
          </a:p>
          <a:p>
            <a:pPr marL="342900" indent="-342900">
              <a:buFont typeface="+mj-lt"/>
              <a:buAutoNum type="arabicPeriod"/>
            </a:pPr>
            <a:r>
              <a:rPr kumimoji="1" lang="ja-JP" altLang="en-US" sz="1600" dirty="0" smtClean="0">
                <a:latin typeface="メイリオ" panose="020B0604030504040204" pitchFamily="34" charset="-128"/>
                <a:ea typeface="メイリオ" panose="020B0604030504040204" pitchFamily="34" charset="-128"/>
              </a:rPr>
              <a:t>仲</a:t>
            </a:r>
            <a:r>
              <a:rPr kumimoji="1" lang="ja-JP" altLang="en-US" sz="1600" dirty="0">
                <a:latin typeface="メイリオ" panose="020B0604030504040204" pitchFamily="34" charset="-128"/>
                <a:ea typeface="メイリオ" panose="020B0604030504040204" pitchFamily="34" charset="-128"/>
              </a:rPr>
              <a:t>間にしてほしいとは、どのような意味なのか。（八班）</a:t>
            </a:r>
          </a:p>
          <a:p>
            <a:pPr marL="342900" indent="-342900">
              <a:buFont typeface="+mj-lt"/>
              <a:buAutoNum type="arabicPeriod"/>
            </a:pPr>
            <a:r>
              <a:rPr kumimoji="1" lang="ja-JP" altLang="en-US" sz="1600" dirty="0" smtClean="0">
                <a:latin typeface="メイリオ" panose="020B0604030504040204" pitchFamily="34" charset="-128"/>
                <a:ea typeface="メイリオ" panose="020B0604030504040204" pitchFamily="34" charset="-128"/>
              </a:rPr>
              <a:t>最</a:t>
            </a:r>
            <a:r>
              <a:rPr kumimoji="1" lang="ja-JP" altLang="en-US" sz="1600" dirty="0">
                <a:latin typeface="メイリオ" panose="020B0604030504040204" pitchFamily="34" charset="-128"/>
                <a:ea typeface="メイリオ" panose="020B0604030504040204" pitchFamily="34" charset="-128"/>
              </a:rPr>
              <a:t>後の文でメロスと言わず、勇者と言ったのはなぜか。（四班）</a:t>
            </a:r>
          </a:p>
          <a:p>
            <a:pPr marL="342900" indent="-342900">
              <a:buFont typeface="+mj-lt"/>
              <a:buAutoNum type="arabicPeriod"/>
            </a:pPr>
            <a:r>
              <a:rPr kumimoji="1" lang="ja-JP" altLang="en-US" sz="1600" dirty="0" smtClean="0">
                <a:latin typeface="メイリオ" panose="020B0604030504040204" pitchFamily="34" charset="-128"/>
                <a:ea typeface="メイリオ" panose="020B0604030504040204" pitchFamily="34" charset="-128"/>
              </a:rPr>
              <a:t>こ</a:t>
            </a:r>
            <a:r>
              <a:rPr kumimoji="1" lang="ja-JP" altLang="en-US" sz="1600" dirty="0">
                <a:latin typeface="メイリオ" panose="020B0604030504040204" pitchFamily="34" charset="-128"/>
                <a:ea typeface="メイリオ" panose="020B0604030504040204" pitchFamily="34" charset="-128"/>
              </a:rPr>
              <a:t>の物語の続きはどうなったのか。（一班）</a:t>
            </a:r>
          </a:p>
          <a:p>
            <a:pPr marL="0" indent="0">
              <a:buNone/>
            </a:pPr>
            <a:endParaRPr kumimoji="1" lang="ja-JP" altLang="en-US" sz="1600" dirty="0">
              <a:latin typeface="メイリオ" panose="020B0604030504040204" pitchFamily="34" charset="-128"/>
              <a:ea typeface="メイリオ" panose="020B0604030504040204" pitchFamily="34" charset="-128"/>
            </a:endParaRPr>
          </a:p>
        </p:txBody>
      </p:sp>
      <p:sp>
        <p:nvSpPr>
          <p:cNvPr id="7" name="小波 6"/>
          <p:cNvSpPr/>
          <p:nvPr/>
        </p:nvSpPr>
        <p:spPr>
          <a:xfrm>
            <a:off x="8028026" y="39746"/>
            <a:ext cx="3572818" cy="2386510"/>
          </a:xfrm>
          <a:prstGeom prst="double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panose="020B0604030504040204" pitchFamily="34" charset="-128"/>
            </a:endParaRPr>
          </a:p>
        </p:txBody>
      </p:sp>
      <p:sp>
        <p:nvSpPr>
          <p:cNvPr id="17" name="Content Placeholder 2"/>
          <p:cNvSpPr txBox="1"/>
          <p:nvPr/>
        </p:nvSpPr>
        <p:spPr>
          <a:xfrm>
            <a:off x="8342812" y="371498"/>
            <a:ext cx="3259310" cy="2101736"/>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anose="05000000000000000000"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anose="05000000000000000000"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anose="05000000000000000000"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anose="05000000000000000000"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anose="05000000000000000000" pitchFamily="2" charset="2"/>
              <a:buChar char="n"/>
              <a:defRPr sz="1350" kern="1200">
                <a:solidFill>
                  <a:schemeClr val="tx1">
                    <a:lumMod val="65000"/>
                    <a:lumOff val="35000"/>
                  </a:schemeClr>
                </a:solidFill>
                <a:latin typeface="+mn-lt"/>
                <a:ea typeface="+mn-ea"/>
                <a:cs typeface="+mn-cs"/>
              </a:defRPr>
            </a:lvl5pPr>
            <a:lvl6pPr marL="1033780" indent="-171450" algn="l" defTabSz="685800" rtl="0" eaLnBrk="1" latinLnBrk="0" hangingPunct="1">
              <a:spcBef>
                <a:spcPct val="20000"/>
              </a:spcBef>
              <a:buClr>
                <a:schemeClr val="accent1">
                  <a:lumMod val="60000"/>
                  <a:lumOff val="40000"/>
                </a:schemeClr>
              </a:buClr>
              <a:buSzPct val="75000"/>
              <a:buFont typeface="Wingdings" panose="05000000000000000000" pitchFamily="2" charset="2"/>
              <a:buChar char=""/>
              <a:defRPr lang="en-US" sz="1350" kern="1200" dirty="0" smtClean="0">
                <a:solidFill>
                  <a:schemeClr val="tx1">
                    <a:lumMod val="65000"/>
                    <a:lumOff val="35000"/>
                  </a:schemeClr>
                </a:solidFill>
                <a:latin typeface="+mn-lt"/>
                <a:ea typeface="+mn-ea"/>
                <a:cs typeface="+mn-cs"/>
              </a:defRPr>
            </a:lvl6pPr>
            <a:lvl7pPr marL="1202690" indent="-171450" algn="l" defTabSz="685800" rtl="0" eaLnBrk="1" latinLnBrk="0" hangingPunct="1">
              <a:spcBef>
                <a:spcPct val="20000"/>
              </a:spcBef>
              <a:buClr>
                <a:schemeClr val="accent1"/>
              </a:buClr>
              <a:buSzPct val="75000"/>
              <a:buFont typeface="Wingdings" panose="05000000000000000000" pitchFamily="2" charset="2"/>
              <a:buChar char=""/>
              <a:defRPr lang="en-US" sz="1350" kern="1200" baseline="0" dirty="0" smtClean="0">
                <a:solidFill>
                  <a:schemeClr val="tx1">
                    <a:lumMod val="65000"/>
                    <a:lumOff val="35000"/>
                  </a:schemeClr>
                </a:solidFill>
                <a:latin typeface="+mn-lt"/>
                <a:ea typeface="+mn-ea"/>
                <a:cs typeface="+mn-cs"/>
              </a:defRPr>
            </a:lvl7pPr>
            <a:lvl8pPr marL="1372870" indent="-171450" algn="l" defTabSz="685800" rtl="0" eaLnBrk="1" latinLnBrk="0" hangingPunct="1">
              <a:spcBef>
                <a:spcPct val="20000"/>
              </a:spcBef>
              <a:buClr>
                <a:schemeClr val="accent1">
                  <a:lumMod val="60000"/>
                  <a:lumOff val="40000"/>
                </a:schemeClr>
              </a:buClr>
              <a:buSzPct val="75000"/>
              <a:buFont typeface="Wingdings" panose="05000000000000000000"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anose="05000000000000000000" pitchFamily="2" charset="2"/>
              <a:buChar char=""/>
              <a:defRPr lang="en-US" sz="1350" kern="1200" baseline="0" dirty="0">
                <a:solidFill>
                  <a:schemeClr val="tx1">
                    <a:lumMod val="65000"/>
                    <a:lumOff val="35000"/>
                  </a:schemeClr>
                </a:solidFill>
                <a:latin typeface="+mn-lt"/>
                <a:ea typeface="+mn-ea"/>
                <a:cs typeface="+mn-cs"/>
              </a:defRPr>
            </a:lvl9pPr>
          </a:lstStyle>
          <a:p>
            <a:pPr marL="0" indent="0">
              <a:spcBef>
                <a:spcPts val="450"/>
              </a:spcBef>
              <a:buNone/>
              <a:defRPr/>
            </a:pPr>
            <a:r>
              <a:rPr lang="ja-JP" altLang="en-US" sz="2400" dirty="0" smtClean="0">
                <a:solidFill>
                  <a:srgbClr val="002060"/>
                </a:solidFill>
                <a:latin typeface="メイリオ" panose="020B0604030504040204" pitchFamily="34" charset="-128"/>
                <a:ea typeface="メイリオ" panose="020B0604030504040204" pitchFamily="34" charset="-128"/>
                <a:cs typeface="Gill Sans" charset="0"/>
              </a:rPr>
              <a:t>☆質問の焦点☆</a:t>
            </a:r>
          </a:p>
          <a:p>
            <a:pPr marL="0" indent="0">
              <a:spcBef>
                <a:spcPts val="450"/>
              </a:spcBef>
              <a:buNone/>
              <a:defRPr/>
            </a:pPr>
            <a:r>
              <a:rPr lang="ja-JP" altLang="en-US" sz="2400" dirty="0" smtClean="0">
                <a:solidFill>
                  <a:srgbClr val="002060"/>
                </a:solidFill>
                <a:latin typeface="メイリオ" panose="020B0604030504040204" pitchFamily="34" charset="-128"/>
                <a:ea typeface="メイリオ" panose="020B0604030504040204" pitchFamily="34" charset="-128"/>
                <a:cs typeface="Gill Sans" charset="0"/>
              </a:rPr>
              <a:t>「小説全体」</a:t>
            </a:r>
            <a:endParaRPr lang="en-US" altLang="ja-JP" sz="2400" dirty="0" smtClean="0">
              <a:solidFill>
                <a:srgbClr val="002060"/>
              </a:solidFill>
              <a:latin typeface="メイリオ" panose="020B0604030504040204" pitchFamily="34" charset="-128"/>
              <a:ea typeface="メイリオ" panose="020B0604030504040204" pitchFamily="34" charset="-128"/>
              <a:cs typeface="Gill Sans" charset="0"/>
            </a:endParaRPr>
          </a:p>
          <a:p>
            <a:pPr marL="0" indent="0">
              <a:spcBef>
                <a:spcPts val="450"/>
              </a:spcBef>
              <a:buNone/>
              <a:defRPr/>
            </a:pPr>
            <a:endParaRPr lang="ja-JP" altLang="en-US" sz="100" dirty="0" smtClean="0">
              <a:solidFill>
                <a:srgbClr val="002060"/>
              </a:solidFill>
              <a:latin typeface="メイリオ" panose="020B0604030504040204" pitchFamily="34" charset="-128"/>
              <a:ea typeface="メイリオ" panose="020B0604030504040204" pitchFamily="34" charset="-128"/>
              <a:cs typeface="Gill Sans" charset="0"/>
            </a:endParaRPr>
          </a:p>
          <a:p>
            <a:pPr marL="0" indent="0">
              <a:spcBef>
                <a:spcPts val="450"/>
              </a:spcBef>
              <a:buNone/>
              <a:defRPr/>
            </a:pPr>
            <a:r>
              <a:rPr lang="ja-JP" altLang="en-US" sz="2400" dirty="0" smtClean="0">
                <a:solidFill>
                  <a:srgbClr val="002060"/>
                </a:solidFill>
                <a:latin typeface="メイリオ" panose="020B0604030504040204" pitchFamily="34" charset="-128"/>
                <a:ea typeface="メイリオ" panose="020B0604030504040204" pitchFamily="34" charset="-128"/>
                <a:cs typeface="Gill Sans" charset="0"/>
              </a:rPr>
              <a:t>☆重要な質問☆</a:t>
            </a:r>
          </a:p>
          <a:p>
            <a:pPr marL="0" indent="0">
              <a:spcBef>
                <a:spcPts val="450"/>
              </a:spcBef>
              <a:buNone/>
              <a:defRPr/>
            </a:pPr>
            <a:r>
              <a:rPr lang="ja-JP" altLang="en-US" sz="2000" dirty="0" smtClean="0">
                <a:solidFill>
                  <a:srgbClr val="002060"/>
                </a:solidFill>
                <a:latin typeface="メイリオ" panose="020B0604030504040204" pitchFamily="34" charset="-128"/>
                <a:ea typeface="メイリオ" panose="020B0604030504040204" pitchFamily="34" charset="-128"/>
                <a:cs typeface="Gill Sans" charset="0"/>
              </a:rPr>
              <a:t>「内容理解が深まる質問」</a:t>
            </a:r>
          </a:p>
        </p:txBody>
      </p:sp>
    </p:spTree>
    <p:extLst>
      <p:ext uri="{BB962C8B-B14F-4D97-AF65-F5344CB8AC3E}">
        <p14:creationId xmlns:p14="http://schemas.microsoft.com/office/powerpoint/2010/main" val="294967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4294967295"/>
          </p:nvPr>
        </p:nvPicPr>
        <p:blipFill>
          <a:blip r:embed="rId2"/>
          <a:stretch>
            <a:fillRect/>
          </a:stretch>
        </p:blipFill>
        <p:spPr>
          <a:xfrm>
            <a:off x="422517" y="231661"/>
            <a:ext cx="10502181" cy="6394677"/>
          </a:xfrm>
          <a:prstGeom prst="rect">
            <a:avLst/>
          </a:prstGeom>
        </p:spPr>
      </p:pic>
      <p:sp>
        <p:nvSpPr>
          <p:cNvPr id="7" name="角丸四角形吹き出し 6"/>
          <p:cNvSpPr/>
          <p:nvPr/>
        </p:nvSpPr>
        <p:spPr>
          <a:xfrm>
            <a:off x="9635330" y="4131095"/>
            <a:ext cx="2464117" cy="2513330"/>
          </a:xfrm>
          <a:prstGeom prst="wedgeRoundRectCallout">
            <a:avLst>
              <a:gd name="adj1" fmla="val -70402"/>
              <a:gd name="adj2" fmla="val -37799"/>
              <a:gd name="adj3" fmla="val 16667"/>
            </a:avLst>
          </a:prstGeom>
          <a:solidFill>
            <a:schemeClr val="accent1">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panose="020B0604030504040204" pitchFamily="34" charset="-128"/>
            </a:endParaRPr>
          </a:p>
        </p:txBody>
      </p:sp>
      <p:sp>
        <p:nvSpPr>
          <p:cNvPr id="6" name="Content Placeholder 2"/>
          <p:cNvSpPr txBox="1"/>
          <p:nvPr/>
        </p:nvSpPr>
        <p:spPr>
          <a:xfrm>
            <a:off x="9692640" y="4322468"/>
            <a:ext cx="2349499" cy="2130584"/>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anose="05000000000000000000"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anose="05000000000000000000"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anose="05000000000000000000"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anose="05000000000000000000"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anose="05000000000000000000" pitchFamily="2" charset="2"/>
              <a:buChar char="n"/>
              <a:defRPr sz="1350" kern="1200">
                <a:solidFill>
                  <a:schemeClr val="tx1">
                    <a:lumMod val="65000"/>
                    <a:lumOff val="35000"/>
                  </a:schemeClr>
                </a:solidFill>
                <a:latin typeface="+mn-lt"/>
                <a:ea typeface="+mn-ea"/>
                <a:cs typeface="+mn-cs"/>
              </a:defRPr>
            </a:lvl5pPr>
            <a:lvl6pPr marL="1033780" indent="-171450" algn="l" defTabSz="685800" rtl="0" eaLnBrk="1" latinLnBrk="0" hangingPunct="1">
              <a:spcBef>
                <a:spcPct val="20000"/>
              </a:spcBef>
              <a:buClr>
                <a:schemeClr val="accent1">
                  <a:lumMod val="60000"/>
                  <a:lumOff val="40000"/>
                </a:schemeClr>
              </a:buClr>
              <a:buSzPct val="75000"/>
              <a:buFont typeface="Wingdings" panose="05000000000000000000" pitchFamily="2" charset="2"/>
              <a:buChar char=""/>
              <a:defRPr lang="en-US" sz="1350" kern="1200" dirty="0" smtClean="0">
                <a:solidFill>
                  <a:schemeClr val="tx1">
                    <a:lumMod val="65000"/>
                    <a:lumOff val="35000"/>
                  </a:schemeClr>
                </a:solidFill>
                <a:latin typeface="+mn-lt"/>
                <a:ea typeface="+mn-ea"/>
                <a:cs typeface="+mn-cs"/>
              </a:defRPr>
            </a:lvl6pPr>
            <a:lvl7pPr marL="1202690" indent="-171450" algn="l" defTabSz="685800" rtl="0" eaLnBrk="1" latinLnBrk="0" hangingPunct="1">
              <a:spcBef>
                <a:spcPct val="20000"/>
              </a:spcBef>
              <a:buClr>
                <a:schemeClr val="accent1"/>
              </a:buClr>
              <a:buSzPct val="75000"/>
              <a:buFont typeface="Wingdings" panose="05000000000000000000" pitchFamily="2" charset="2"/>
              <a:buChar char=""/>
              <a:defRPr lang="en-US" sz="1350" kern="1200" baseline="0" dirty="0" smtClean="0">
                <a:solidFill>
                  <a:schemeClr val="tx1">
                    <a:lumMod val="65000"/>
                    <a:lumOff val="35000"/>
                  </a:schemeClr>
                </a:solidFill>
                <a:latin typeface="+mn-lt"/>
                <a:ea typeface="+mn-ea"/>
                <a:cs typeface="+mn-cs"/>
              </a:defRPr>
            </a:lvl7pPr>
            <a:lvl8pPr marL="1372870" indent="-171450" algn="l" defTabSz="685800" rtl="0" eaLnBrk="1" latinLnBrk="0" hangingPunct="1">
              <a:spcBef>
                <a:spcPct val="20000"/>
              </a:spcBef>
              <a:buClr>
                <a:schemeClr val="accent1">
                  <a:lumMod val="60000"/>
                  <a:lumOff val="40000"/>
                </a:schemeClr>
              </a:buClr>
              <a:buSzPct val="75000"/>
              <a:buFont typeface="Wingdings" panose="05000000000000000000"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anose="05000000000000000000" pitchFamily="2" charset="2"/>
              <a:buChar char=""/>
              <a:defRPr lang="en-US" sz="1350" kern="1200" baseline="0" dirty="0">
                <a:solidFill>
                  <a:schemeClr val="tx1">
                    <a:lumMod val="65000"/>
                    <a:lumOff val="35000"/>
                  </a:schemeClr>
                </a:solidFill>
                <a:latin typeface="+mn-lt"/>
                <a:ea typeface="+mn-ea"/>
                <a:cs typeface="+mn-cs"/>
              </a:defRPr>
            </a:lvl9pPr>
          </a:lstStyle>
          <a:p>
            <a:pPr marL="0" indent="0">
              <a:spcBef>
                <a:spcPts val="450"/>
              </a:spcBef>
              <a:buNone/>
              <a:defRPr/>
            </a:pPr>
            <a:r>
              <a:rPr lang="ja-JP" altLang="en-US" dirty="0" smtClean="0">
                <a:solidFill>
                  <a:srgbClr val="000000"/>
                </a:solidFill>
                <a:latin typeface="メイリオ" panose="020B0604030504040204" pitchFamily="34" charset="-128"/>
                <a:ea typeface="メイリオ" panose="020B0604030504040204" pitchFamily="34" charset="-128"/>
                <a:cs typeface="Gill Sans" charset="0"/>
              </a:rPr>
              <a:t>　各班で挙がった「重要な質問」をプリントにして配布し、その答えを検討することで、内容理解を深めた。</a:t>
            </a:r>
            <a:endParaRPr lang="en-US" altLang="ja-JP" dirty="0" smtClean="0">
              <a:solidFill>
                <a:srgbClr val="000000"/>
              </a:solidFill>
              <a:latin typeface="メイリオ" panose="020B0604030504040204" pitchFamily="34" charset="-128"/>
              <a:ea typeface="メイリオ" panose="020B0604030504040204" pitchFamily="34" charset="-128"/>
              <a:cs typeface="Gill Sans" charset="0"/>
            </a:endParaRPr>
          </a:p>
          <a:p>
            <a:pPr marL="0" indent="0">
              <a:spcBef>
                <a:spcPts val="450"/>
              </a:spcBef>
              <a:buNone/>
              <a:defRPr/>
            </a:pPr>
            <a:r>
              <a:rPr lang="ja-JP" altLang="en-US" dirty="0" smtClean="0">
                <a:solidFill>
                  <a:srgbClr val="000000"/>
                </a:solidFill>
                <a:latin typeface="メイリオ" panose="020B0604030504040204" pitchFamily="34" charset="-128"/>
                <a:ea typeface="メイリオ" panose="020B0604030504040204" pitchFamily="34" charset="-128"/>
                <a:cs typeface="Gill Sans" charset="0"/>
              </a:rPr>
              <a:t>　生徒同士の話し合いで答えが出ない場合は、教師が適宜考えのポイントを示した。</a:t>
            </a:r>
            <a:endParaRPr lang="en-US" dirty="0">
              <a:solidFill>
                <a:srgbClr val="000000"/>
              </a:solidFill>
              <a:latin typeface="メイリオ" panose="020B0604030504040204" pitchFamily="34" charset="-128"/>
              <a:ea typeface="メイリオ" panose="020B0604030504040204" pitchFamily="34" charset="-128"/>
              <a:cs typeface="Gill Sans" charset="0"/>
            </a:endParaRPr>
          </a:p>
        </p:txBody>
      </p:sp>
    </p:spTree>
    <p:extLst>
      <p:ext uri="{BB962C8B-B14F-4D97-AF65-F5344CB8AC3E}">
        <p14:creationId xmlns:p14="http://schemas.microsoft.com/office/powerpoint/2010/main" val="23388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2" y="1163192"/>
            <a:ext cx="10515600" cy="1034642"/>
          </a:xfrm>
        </p:spPr>
        <p:txBody>
          <a:bodyPr>
            <a:normAutofit/>
          </a:bodyPr>
          <a:lstStyle/>
          <a:p>
            <a:r>
              <a:rPr lang="ja-JP" altLang="en-US" sz="2400" dirty="0">
                <a:latin typeface="メイリオ" panose="020B0604030504040204" pitchFamily="34" charset="-128"/>
                <a:ea typeface="メイリオ" panose="020B0604030504040204" pitchFamily="34" charset="-128"/>
              </a:rPr>
              <a:t>質問をつくりながら学ぶことはなぜ大切なのだと思いますか</a:t>
            </a:r>
            <a:r>
              <a:rPr lang="ja-JP" altLang="en-US" sz="2400" dirty="0" smtClean="0">
                <a:latin typeface="メイリオ" panose="020B0604030504040204" pitchFamily="34" charset="-128"/>
                <a:ea typeface="メイリオ" panose="020B0604030504040204" pitchFamily="34" charset="-128"/>
              </a:rPr>
              <a:t>。</a:t>
            </a:r>
            <a:endParaRPr lang="ja-JP" altLang="en-US" sz="2000" dirty="0">
              <a:latin typeface="メイリオ" panose="020B0604030504040204" pitchFamily="34" charset="-128"/>
              <a:ea typeface="メイリオ" panose="020B0604030504040204" pitchFamily="34" charset="-128"/>
            </a:endParaRPr>
          </a:p>
        </p:txBody>
      </p:sp>
      <p:sp>
        <p:nvSpPr>
          <p:cNvPr id="3" name="Content Placeholder 2"/>
          <p:cNvSpPr>
            <a:spLocks noGrp="1"/>
          </p:cNvSpPr>
          <p:nvPr>
            <p:ph idx="4294967295"/>
          </p:nvPr>
        </p:nvSpPr>
        <p:spPr>
          <a:xfrm>
            <a:off x="503295" y="2474753"/>
            <a:ext cx="10415588" cy="4675187"/>
          </a:xfrm>
        </p:spPr>
        <p:txBody>
          <a:bodyPr>
            <a:noAutofit/>
          </a:bodyPr>
          <a:lstStyle/>
          <a:p>
            <a:pPr>
              <a:buSzPct val="200000"/>
              <a:buFont typeface="Arial" panose="020B0604020202020204" pitchFamily="34" charset="0"/>
              <a:buChar char="•"/>
            </a:pPr>
            <a:r>
              <a:rPr lang="en-US" sz="2000" dirty="0">
                <a:latin typeface="メイリオ" panose="020B0604030504040204" pitchFamily="34" charset="-128"/>
                <a:ea typeface="メイリオ" panose="020B0604030504040204" pitchFamily="34" charset="-128"/>
                <a:sym typeface="+mn-ea"/>
              </a:rPr>
              <a:t>「どの話でも、何も考えずに読んでいると話の表面しか読み取ることができないので、登場人物の心情、性格、繋がりなどの深いところを読み取るには、質問をつくってそれの答えを探しながら読むことが大切だと思います。質問は、物語の裏に繋がる一種の鍵なのかなと思いました</a:t>
            </a:r>
            <a:r>
              <a:rPr lang="en-US" sz="2000" dirty="0" smtClean="0">
                <a:latin typeface="メイリオ" panose="020B0604030504040204" pitchFamily="34" charset="-128"/>
                <a:ea typeface="メイリオ" panose="020B0604030504040204" pitchFamily="34" charset="-128"/>
                <a:sym typeface="+mn-ea"/>
              </a:rPr>
              <a:t>。」</a:t>
            </a:r>
          </a:p>
          <a:p>
            <a:pPr>
              <a:buSzPct val="200000"/>
              <a:buFont typeface="Arial" panose="020B0604020202020204" pitchFamily="34" charset="0"/>
              <a:buChar char="•"/>
            </a:pPr>
            <a:endParaRPr lang="en-US" sz="2000" dirty="0">
              <a:latin typeface="メイリオ" panose="020B0604030504040204" pitchFamily="34" charset="-128"/>
              <a:ea typeface="メイリオ" panose="020B0604030504040204" pitchFamily="34" charset="-128"/>
              <a:sym typeface="+mn-ea"/>
            </a:endParaRPr>
          </a:p>
          <a:p>
            <a:pPr>
              <a:buSzPct val="200000"/>
              <a:buFont typeface="Arial" panose="020B0604020202020204" pitchFamily="34" charset="0"/>
              <a:buChar char="•"/>
            </a:pPr>
            <a:r>
              <a:rPr lang="en-US" sz="2000" dirty="0" smtClean="0">
                <a:latin typeface="メイリオ" panose="020B0604030504040204" pitchFamily="34" charset="-128"/>
                <a:ea typeface="メイリオ" panose="020B0604030504040204" pitchFamily="34" charset="-128"/>
                <a:sym typeface="+mn-ea"/>
              </a:rPr>
              <a:t>「</a:t>
            </a:r>
            <a:r>
              <a:rPr lang="en-US" sz="2000" dirty="0">
                <a:latin typeface="メイリオ" panose="020B0604030504040204" pitchFamily="34" charset="-128"/>
                <a:ea typeface="メイリオ" panose="020B0604030504040204" pitchFamily="34" charset="-128"/>
                <a:sym typeface="+mn-ea"/>
              </a:rPr>
              <a:t>一つの疑問に対し、その答えを知り、さらに新しい疑問が出き、その答えを知り…と繰り返すことで、その物事をより深く理解することができると思います。ただ単に暗記をして終わりなのではなく、「考える」「知る」「理解する」「疑問に思う」というのが本来の学習の意味なのだと私が考えます。」</a:t>
            </a:r>
          </a:p>
        </p:txBody>
      </p:sp>
      <p:sp>
        <p:nvSpPr>
          <p:cNvPr id="4" name="Title 1"/>
          <p:cNvSpPr txBox="1">
            <a:spLocks/>
          </p:cNvSpPr>
          <p:nvPr/>
        </p:nvSpPr>
        <p:spPr>
          <a:xfrm>
            <a:off x="783772" y="361021"/>
            <a:ext cx="9194074" cy="66371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Rockwell" panose="02060603020205020403" pitchFamily="18" charset="0"/>
                <a:ea typeface="+mj-ea"/>
                <a:cs typeface="+mj-cs"/>
              </a:defRPr>
            </a:lvl1pPr>
          </a:lstStyle>
          <a:p>
            <a:r>
              <a:rPr lang="ja-JP" altLang="en-US" dirty="0" smtClean="0">
                <a:solidFill>
                  <a:schemeClr val="tx2"/>
                </a:solidFill>
                <a:latin typeface="Meiryo" panose="020B0604030504040204" pitchFamily="34" charset="-128"/>
                <a:ea typeface="Meiryo" panose="020B0604030504040204" pitchFamily="34" charset="-128"/>
              </a:rPr>
              <a:t>生徒の振り返り</a:t>
            </a:r>
            <a:endParaRPr lang="en-US" dirty="0">
              <a:solidFill>
                <a:schemeClr val="tx2"/>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787349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141" y="1305246"/>
            <a:ext cx="10515600" cy="1034642"/>
          </a:xfrm>
        </p:spPr>
        <p:txBody>
          <a:bodyPr>
            <a:normAutofit/>
          </a:bodyPr>
          <a:lstStyle/>
          <a:p>
            <a:r>
              <a:rPr lang="ja-JP" altLang="en-US" sz="2800" dirty="0">
                <a:latin typeface="メイリオ" panose="020B0604030504040204" pitchFamily="34" charset="-128"/>
                <a:ea typeface="メイリオ" panose="020B0604030504040204" pitchFamily="34" charset="-128"/>
              </a:rPr>
              <a:t>実践で見えてきたこ</a:t>
            </a:r>
            <a:r>
              <a:rPr lang="ja-JP" altLang="en-US" sz="2800" dirty="0" smtClean="0">
                <a:latin typeface="メイリオ" panose="020B0604030504040204" pitchFamily="34" charset="-128"/>
                <a:ea typeface="メイリオ" panose="020B0604030504040204" pitchFamily="34" charset="-128"/>
              </a:rPr>
              <a:t>と</a:t>
            </a:r>
            <a:endParaRPr lang="ja-JP" altLang="en-US" sz="2000" dirty="0">
              <a:latin typeface="メイリオ" panose="020B0604030504040204" pitchFamily="34" charset="-128"/>
              <a:ea typeface="メイリオ" panose="020B0604030504040204" pitchFamily="34" charset="-128"/>
            </a:endParaRPr>
          </a:p>
        </p:txBody>
      </p:sp>
      <p:sp>
        <p:nvSpPr>
          <p:cNvPr id="3" name="Content Placeholder 2"/>
          <p:cNvSpPr>
            <a:spLocks noGrp="1"/>
          </p:cNvSpPr>
          <p:nvPr>
            <p:ph idx="4294967295"/>
          </p:nvPr>
        </p:nvSpPr>
        <p:spPr>
          <a:xfrm>
            <a:off x="1050959" y="2235385"/>
            <a:ext cx="9956675" cy="4087038"/>
          </a:xfrm>
        </p:spPr>
        <p:txBody>
          <a:bodyPr>
            <a:noAutofit/>
          </a:bodyPr>
          <a:lstStyle/>
          <a:p>
            <a:pPr fontAlgn="auto">
              <a:lnSpc>
                <a:spcPct val="100000"/>
              </a:lnSpc>
            </a:pPr>
            <a:r>
              <a:rPr lang="ja-JP" altLang="en-US" sz="2400" u="sng" dirty="0">
                <a:latin typeface="メイリオ" panose="020B0604030504040204" pitchFamily="34" charset="-128"/>
                <a:ea typeface="メイリオ" panose="020B0604030504040204" pitchFamily="34" charset="-128"/>
                <a:sym typeface="+mn-ea"/>
              </a:rPr>
              <a:t>「質問づくり</a:t>
            </a:r>
            <a:r>
              <a:rPr lang="en-US" altLang="ja-JP" sz="2400" u="sng" dirty="0">
                <a:latin typeface="メイリオ" panose="020B0604030504040204" pitchFamily="34" charset="-128"/>
                <a:ea typeface="メイリオ" panose="020B0604030504040204" pitchFamily="34" charset="-128"/>
                <a:sym typeface="+mn-ea"/>
              </a:rPr>
              <a:t>(</a:t>
            </a:r>
            <a:r>
              <a:rPr lang="ja-JP" altLang="en-US" sz="2400" u="sng" dirty="0">
                <a:latin typeface="メイリオ" panose="020B0604030504040204" pitchFamily="34" charset="-128"/>
                <a:ea typeface="メイリオ" panose="020B0604030504040204" pitchFamily="34" charset="-128"/>
                <a:sym typeface="+mn-ea"/>
              </a:rPr>
              <a:t>ＱＦＴ</a:t>
            </a:r>
            <a:r>
              <a:rPr lang="en-US" altLang="ja-JP" sz="2400" u="sng" dirty="0">
                <a:latin typeface="メイリオ" panose="020B0604030504040204" pitchFamily="34" charset="-128"/>
                <a:ea typeface="メイリオ" panose="020B0604030504040204" pitchFamily="34" charset="-128"/>
                <a:sym typeface="+mn-ea"/>
              </a:rPr>
              <a:t>)</a:t>
            </a:r>
            <a:r>
              <a:rPr lang="ja-JP" altLang="en-US" sz="2400" u="sng" dirty="0">
                <a:latin typeface="メイリオ" panose="020B0604030504040204" pitchFamily="34" charset="-128"/>
                <a:ea typeface="メイリオ" panose="020B0604030504040204" pitchFamily="34" charset="-128"/>
                <a:sym typeface="+mn-ea"/>
              </a:rPr>
              <a:t>」を通して、主体的、対話的に学んでいた。</a:t>
            </a:r>
          </a:p>
          <a:p>
            <a:pPr marL="0" indent="0" fontAlgn="auto">
              <a:lnSpc>
                <a:spcPct val="100000"/>
              </a:lnSpc>
              <a:buNone/>
            </a:pPr>
            <a:r>
              <a:rPr lang="ja-JP" altLang="en-US" sz="1800" dirty="0">
                <a:solidFill>
                  <a:schemeClr val="tx1"/>
                </a:solidFill>
                <a:latin typeface="メイリオ" panose="020B0604030504040204" pitchFamily="34" charset="-128"/>
                <a:ea typeface="メイリオ" panose="020B0604030504040204" pitchFamily="34" charset="-128"/>
                <a:sym typeface="+mn-ea"/>
              </a:rPr>
              <a:t>　</a:t>
            </a:r>
            <a:r>
              <a:rPr lang="ja-JP" altLang="en-US" sz="1800" b="1" dirty="0">
                <a:solidFill>
                  <a:schemeClr val="tx1"/>
                </a:solidFill>
                <a:latin typeface="メイリオ" panose="020B0604030504040204" pitchFamily="34" charset="-128"/>
                <a:ea typeface="メイリオ" panose="020B0604030504040204" pitchFamily="34" charset="-128"/>
                <a:sym typeface="+mn-ea"/>
              </a:rPr>
              <a:t>振り返りの記述</a:t>
            </a:r>
            <a:r>
              <a:rPr lang="ja-JP" altLang="en-US" sz="1800" dirty="0">
                <a:solidFill>
                  <a:schemeClr val="tx1"/>
                </a:solidFill>
                <a:latin typeface="メイリオ" panose="020B0604030504040204" pitchFamily="34" charset="-128"/>
                <a:ea typeface="メイリオ" panose="020B0604030504040204" pitchFamily="34" charset="-128"/>
                <a:sym typeface="+mn-ea"/>
              </a:rPr>
              <a:t>「そんな考えがあったのか」「自分では気づかなかった」「もっと考えてみたい」</a:t>
            </a:r>
          </a:p>
          <a:p>
            <a:pPr fontAlgn="auto">
              <a:lnSpc>
                <a:spcPct val="100000"/>
              </a:lnSpc>
            </a:pPr>
            <a:r>
              <a:rPr lang="ja-JP" altLang="en-US" sz="2400" u="sng" dirty="0">
                <a:latin typeface="メイリオ" panose="020B0604030504040204" pitchFamily="34" charset="-128"/>
                <a:ea typeface="メイリオ" panose="020B0604030504040204" pitchFamily="34" charset="-128"/>
                <a:sym typeface="+mn-ea"/>
              </a:rPr>
              <a:t>「閉じた質問」「開いた質問」の書き換えが難しい。</a:t>
            </a:r>
          </a:p>
          <a:p>
            <a:pPr marL="0" indent="0" fontAlgn="auto">
              <a:lnSpc>
                <a:spcPct val="100000"/>
              </a:lnSpc>
              <a:buNone/>
            </a:pPr>
            <a:r>
              <a:rPr lang="ja-JP" altLang="en-US" sz="1800" dirty="0">
                <a:latin typeface="メイリオ" panose="020B0604030504040204" pitchFamily="34" charset="-128"/>
                <a:ea typeface="メイリオ" panose="020B0604030504040204" pitchFamily="34" charset="-128"/>
                <a:sym typeface="+mn-ea"/>
              </a:rPr>
              <a:t>　</a:t>
            </a:r>
            <a:r>
              <a:rPr lang="ja-JP" altLang="en-US" sz="1800" b="1" dirty="0">
                <a:latin typeface="メイリオ" panose="020B0604030504040204" pitchFamily="34" charset="-128"/>
                <a:ea typeface="メイリオ" panose="020B0604030504040204" pitchFamily="34" charset="-128"/>
                <a:sym typeface="+mn-ea"/>
              </a:rPr>
              <a:t>生徒の発見</a:t>
            </a:r>
            <a:r>
              <a:rPr lang="ja-JP" altLang="en-US" sz="1800" dirty="0">
                <a:latin typeface="メイリオ" panose="020B0604030504040204" pitchFamily="34" charset="-128"/>
                <a:ea typeface="メイリオ" panose="020B0604030504040204" pitchFamily="34" charset="-128"/>
                <a:sym typeface="+mn-ea"/>
              </a:rPr>
              <a:t>「なぜ～」という問いに仮説を立てて、「～は、～と思っていたのか。」などと書き換えると行いやすい（因果関係などをはっきりと）。</a:t>
            </a:r>
          </a:p>
          <a:p>
            <a:pPr fontAlgn="auto">
              <a:lnSpc>
                <a:spcPct val="100000"/>
              </a:lnSpc>
            </a:pPr>
            <a:r>
              <a:rPr lang="ja-JP" altLang="en-US" sz="2400" u="sng" dirty="0">
                <a:latin typeface="メイリオ" panose="020B0604030504040204" pitchFamily="34" charset="-128"/>
                <a:ea typeface="メイリオ" panose="020B0604030504040204" pitchFamily="34" charset="-128"/>
                <a:sym typeface="+mn-ea"/>
              </a:rPr>
              <a:t>「重要な質問」を選ぶ際、理由を明確にして話し合うことで読解につながる。</a:t>
            </a:r>
          </a:p>
          <a:p>
            <a:pPr marL="0" indent="0" fontAlgn="auto">
              <a:lnSpc>
                <a:spcPct val="100000"/>
              </a:lnSpc>
              <a:buNone/>
            </a:pPr>
            <a:r>
              <a:rPr lang="ja-JP" altLang="en-US" sz="2000" dirty="0">
                <a:latin typeface="メイリオ" panose="020B0604030504040204" pitchFamily="34" charset="-128"/>
                <a:ea typeface="メイリオ" panose="020B0604030504040204" pitchFamily="34" charset="-128"/>
                <a:sym typeface="+mn-ea"/>
              </a:rPr>
              <a:t>　</a:t>
            </a:r>
            <a:r>
              <a:rPr lang="ja-JP" altLang="en-US" sz="1800" dirty="0" smtClean="0">
                <a:latin typeface="メイリオ" panose="020B0604030504040204" pitchFamily="34" charset="-128"/>
                <a:ea typeface="メイリオ" panose="020B0604030504040204" pitchFamily="34" charset="-128"/>
                <a:sym typeface="+mn-ea"/>
              </a:rPr>
              <a:t>なぜその質問が重要だと思うのかを話し合う過程が、小説を読解することになっている。</a:t>
            </a:r>
          </a:p>
        </p:txBody>
      </p:sp>
      <p:sp>
        <p:nvSpPr>
          <p:cNvPr id="4" name="Title 1"/>
          <p:cNvSpPr txBox="1">
            <a:spLocks/>
          </p:cNvSpPr>
          <p:nvPr/>
        </p:nvSpPr>
        <p:spPr>
          <a:xfrm>
            <a:off x="914401" y="425408"/>
            <a:ext cx="9194074" cy="66371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Rockwell" panose="02060603020205020403" pitchFamily="18" charset="0"/>
                <a:ea typeface="+mj-ea"/>
                <a:cs typeface="+mj-cs"/>
              </a:defRPr>
            </a:lvl1pPr>
          </a:lstStyle>
          <a:p>
            <a:r>
              <a:rPr lang="ja-JP" altLang="en-US" dirty="0">
                <a:solidFill>
                  <a:schemeClr val="tx2"/>
                </a:solidFill>
                <a:latin typeface="Meiryo" panose="020B0604030504040204" pitchFamily="34" charset="-128"/>
                <a:ea typeface="Meiryo" panose="020B0604030504040204" pitchFamily="34" charset="-128"/>
              </a:rPr>
              <a:t>教師</a:t>
            </a:r>
            <a:r>
              <a:rPr lang="ja-JP" altLang="en-US" dirty="0" smtClean="0">
                <a:solidFill>
                  <a:schemeClr val="tx2"/>
                </a:solidFill>
                <a:latin typeface="Meiryo" panose="020B0604030504040204" pitchFamily="34" charset="-128"/>
                <a:ea typeface="Meiryo" panose="020B0604030504040204" pitchFamily="34" charset="-128"/>
              </a:rPr>
              <a:t>の振り返り</a:t>
            </a:r>
            <a:endParaRPr lang="en-US" dirty="0">
              <a:solidFill>
                <a:schemeClr val="tx2"/>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4464865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3570" y="491066"/>
            <a:ext cx="10515600" cy="1034642"/>
          </a:xfrm>
        </p:spPr>
        <p:txBody>
          <a:bodyPr>
            <a:noAutofit/>
          </a:bodyPr>
          <a:lstStyle/>
          <a:p>
            <a:pPr algn="ctr"/>
            <a:r>
              <a:rPr lang="ja-JP" altLang="en-US" sz="4000" dirty="0" smtClean="0">
                <a:solidFill>
                  <a:schemeClr val="accent1"/>
                </a:solidFill>
              </a:rPr>
              <a:t>実践事例 大学</a:t>
            </a:r>
            <a:r>
              <a:rPr lang="en-US" altLang="ja-JP" sz="4000" dirty="0" smtClean="0">
                <a:solidFill>
                  <a:schemeClr val="accent1"/>
                </a:solidFill>
              </a:rPr>
              <a:t/>
            </a:r>
            <a:br>
              <a:rPr lang="en-US" altLang="ja-JP" sz="4000" dirty="0" smtClean="0">
                <a:solidFill>
                  <a:schemeClr val="accent1"/>
                </a:solidFill>
              </a:rPr>
            </a:br>
            <a:r>
              <a:rPr lang="ja-JP" altLang="en-US" sz="4000" dirty="0" smtClean="0">
                <a:solidFill>
                  <a:schemeClr val="accent1"/>
                </a:solidFill>
              </a:rPr>
              <a:t>総</a:t>
            </a:r>
            <a:r>
              <a:rPr lang="ja-JP" altLang="en-US" sz="4000" dirty="0">
                <a:solidFill>
                  <a:schemeClr val="accent1"/>
                </a:solidFill>
              </a:rPr>
              <a:t>括的評価に</a:t>
            </a:r>
            <a:r>
              <a:rPr kumimoji="1" lang="ja-JP" altLang="en-US" sz="4000" dirty="0">
                <a:solidFill>
                  <a:schemeClr val="accent1"/>
                </a:solidFill>
              </a:rPr>
              <a:t>ＱＦＴを用いた事例</a:t>
            </a:r>
            <a:br>
              <a:rPr kumimoji="1" lang="ja-JP" altLang="en-US" sz="4000" dirty="0">
                <a:solidFill>
                  <a:schemeClr val="accent1"/>
                </a:solidFill>
              </a:rPr>
            </a:br>
            <a:r>
              <a:rPr kumimoji="1" lang="ja-JP" altLang="en-US" sz="4000" dirty="0">
                <a:solidFill>
                  <a:schemeClr val="accent1"/>
                </a:solidFill>
              </a:rPr>
              <a:t>　　　　　　　　　　　　　　</a:t>
            </a:r>
          </a:p>
        </p:txBody>
      </p:sp>
      <p:sp>
        <p:nvSpPr>
          <p:cNvPr id="4" name="スライド番号プレースホルダー 3"/>
          <p:cNvSpPr>
            <a:spLocks noGrp="1"/>
          </p:cNvSpPr>
          <p:nvPr>
            <p:ph type="sldNum" sz="quarter" idx="4294967295"/>
          </p:nvPr>
        </p:nvSpPr>
        <p:spPr/>
        <p:txBody>
          <a:bodyPr/>
          <a:lstStyle/>
          <a:p>
            <a:fld id="{CC172A45-358A-446A-ADC8-DF27CBE028A4}" type="slidenum">
              <a:rPr kumimoji="1" lang="ja-JP" altLang="en-US" smtClean="0">
                <a:latin typeface="Meiryo" panose="020B0604030504040204" pitchFamily="34" charset="-128"/>
              </a:rPr>
              <a:t>59</a:t>
            </a:fld>
            <a:endParaRPr kumimoji="1" lang="ja-JP" altLang="en-US" dirty="0">
              <a:latin typeface="Meiryo" panose="020B0604030504040204" pitchFamily="34" charset="-128"/>
            </a:endParaRPr>
          </a:p>
        </p:txBody>
      </p:sp>
      <p:sp>
        <p:nvSpPr>
          <p:cNvPr id="5" name="テキスト ボックス 4"/>
          <p:cNvSpPr txBox="1"/>
          <p:nvPr/>
        </p:nvSpPr>
        <p:spPr>
          <a:xfrm>
            <a:off x="1204280" y="2310714"/>
            <a:ext cx="5112328" cy="4602764"/>
          </a:xfrm>
          <a:prstGeom prst="rect">
            <a:avLst/>
          </a:prstGeom>
          <a:noFill/>
        </p:spPr>
        <p:txBody>
          <a:bodyPr wrap="square" rtlCol="0">
            <a:spAutoFit/>
          </a:bodyPr>
          <a:lstStyle/>
          <a:p>
            <a:r>
              <a:rPr kumimoji="1" lang="ja-JP" altLang="en-US" dirty="0">
                <a:latin typeface="Meiryo" panose="020B0604030504040204" pitchFamily="34" charset="-128"/>
              </a:rPr>
              <a:t>第１回　ガイダンス・他己紹介</a:t>
            </a:r>
          </a:p>
          <a:p>
            <a:r>
              <a:rPr kumimoji="1" lang="ja-JP" altLang="en-US" dirty="0">
                <a:latin typeface="Meiryo" panose="020B0604030504040204" pitchFamily="34" charset="-128"/>
              </a:rPr>
              <a:t>　　　　　　　　　　</a:t>
            </a:r>
          </a:p>
          <a:p>
            <a:r>
              <a:rPr kumimoji="1" lang="ja-JP" altLang="en-US" dirty="0">
                <a:latin typeface="Meiryo" panose="020B0604030504040204" pitchFamily="34" charset="-128"/>
              </a:rPr>
              <a:t>第２回　ﾗｲﾃｨﾝｸﾞｻｲｸﾙ</a:t>
            </a:r>
          </a:p>
          <a:p>
            <a:r>
              <a:rPr lang="ja-JP" altLang="en-US" dirty="0">
                <a:latin typeface="Meiryo" panose="020B0604030504040204" pitchFamily="34" charset="-128"/>
              </a:rPr>
              <a:t>               ﾚﾎﾟｰﾄの構成</a:t>
            </a:r>
          </a:p>
          <a:p>
            <a:r>
              <a:rPr kumimoji="1" lang="ja-JP" altLang="en-US" dirty="0">
                <a:latin typeface="Meiryo" panose="020B0604030504040204" pitchFamily="34" charset="-128"/>
              </a:rPr>
              <a:t>第３回　ﾊﾟﾗｸﾞﾗﾌﾗｲﾃｨﾝｸﾞ</a:t>
            </a:r>
          </a:p>
          <a:p>
            <a:r>
              <a:rPr kumimoji="1" lang="ja-JP" altLang="en-US" dirty="0">
                <a:latin typeface="Meiryo" panose="020B0604030504040204" pitchFamily="34" charset="-128"/>
              </a:rPr>
              <a:t>                          </a:t>
            </a:r>
          </a:p>
          <a:p>
            <a:r>
              <a:rPr kumimoji="1" lang="ja-JP" altLang="en-US" dirty="0">
                <a:latin typeface="Meiryo" panose="020B0604030504040204" pitchFamily="34" charset="-128"/>
              </a:rPr>
              <a:t>第４回　情報検索・</a:t>
            </a:r>
            <a:r>
              <a:rPr lang="ja-JP" altLang="en-US" dirty="0">
                <a:latin typeface="Meiryo" panose="020B0604030504040204" pitchFamily="34" charset="-128"/>
              </a:rPr>
              <a:t>引用法</a:t>
            </a:r>
          </a:p>
          <a:p>
            <a:r>
              <a:rPr lang="ja-JP" altLang="en-US" dirty="0">
                <a:latin typeface="Meiryo" panose="020B0604030504040204" pitchFamily="34" charset="-128"/>
              </a:rPr>
              <a:t>　　　　　　　　　　</a:t>
            </a:r>
          </a:p>
          <a:p>
            <a:r>
              <a:rPr kumimoji="1" lang="ja-JP" altLang="en-US" dirty="0">
                <a:latin typeface="Meiryo" panose="020B0604030504040204" pitchFamily="34" charset="-128"/>
              </a:rPr>
              <a:t>第５回　</a:t>
            </a:r>
            <a:r>
              <a:rPr lang="ja-JP" altLang="en-US" dirty="0">
                <a:latin typeface="Meiryo" panose="020B0604030504040204" pitchFamily="34" charset="-128"/>
              </a:rPr>
              <a:t> 「問い」の設定</a:t>
            </a:r>
            <a:endParaRPr kumimoji="1" lang="ja-JP" altLang="en-US" dirty="0">
              <a:latin typeface="Meiryo" panose="020B0604030504040204" pitchFamily="34" charset="-128"/>
            </a:endParaRPr>
          </a:p>
          <a:p>
            <a:endParaRPr lang="ja-JP" altLang="en-US" dirty="0">
              <a:latin typeface="Meiryo" panose="020B0604030504040204" pitchFamily="34" charset="-128"/>
            </a:endParaRPr>
          </a:p>
          <a:p>
            <a:r>
              <a:rPr kumimoji="1" lang="ja-JP" altLang="en-US" dirty="0">
                <a:latin typeface="Meiryo" panose="020B0604030504040204" pitchFamily="34" charset="-128"/>
              </a:rPr>
              <a:t>第６回　アウトラインの作成</a:t>
            </a:r>
          </a:p>
          <a:p>
            <a:endParaRPr lang="ja-JP" altLang="en-US" dirty="0">
              <a:latin typeface="Meiryo" panose="020B0604030504040204" pitchFamily="34" charset="-128"/>
            </a:endParaRPr>
          </a:p>
          <a:p>
            <a:r>
              <a:rPr kumimoji="1" lang="ja-JP" altLang="en-US" dirty="0">
                <a:latin typeface="Meiryo" panose="020B0604030504040204" pitchFamily="34" charset="-128"/>
              </a:rPr>
              <a:t>第７回　中間レポート提出</a:t>
            </a:r>
          </a:p>
          <a:p>
            <a:endParaRPr lang="ja-JP" altLang="en-US" dirty="0">
              <a:latin typeface="Meiryo" panose="020B0604030504040204" pitchFamily="34" charset="-128"/>
            </a:endParaRPr>
          </a:p>
          <a:p>
            <a:endParaRPr lang="ja-JP" altLang="en-US" dirty="0">
              <a:latin typeface="Meiryo" panose="020B0604030504040204" pitchFamily="34" charset="-128"/>
            </a:endParaRPr>
          </a:p>
          <a:p>
            <a:endParaRPr kumimoji="1" lang="ja-JP" altLang="en-US" dirty="0">
              <a:latin typeface="Meiryo" panose="020B0604030504040204" pitchFamily="34" charset="-128"/>
            </a:endParaRPr>
          </a:p>
        </p:txBody>
      </p:sp>
      <p:sp>
        <p:nvSpPr>
          <p:cNvPr id="7" name="正方形/長方形 6"/>
          <p:cNvSpPr/>
          <p:nvPr/>
        </p:nvSpPr>
        <p:spPr>
          <a:xfrm>
            <a:off x="1022925" y="2058205"/>
            <a:ext cx="4958445" cy="41443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panose="020B0604030504040204" pitchFamily="34" charset="-128"/>
            </a:endParaRPr>
          </a:p>
        </p:txBody>
      </p:sp>
      <p:sp>
        <p:nvSpPr>
          <p:cNvPr id="10" name="テキスト ボックス 9"/>
          <p:cNvSpPr txBox="1"/>
          <p:nvPr/>
        </p:nvSpPr>
        <p:spPr>
          <a:xfrm>
            <a:off x="6784128" y="2058205"/>
            <a:ext cx="4524710" cy="4247317"/>
          </a:xfrm>
          <a:prstGeom prst="rect">
            <a:avLst/>
          </a:prstGeom>
          <a:noFill/>
          <a:ln>
            <a:noFill/>
          </a:ln>
        </p:spPr>
        <p:txBody>
          <a:bodyPr wrap="square" rtlCol="0">
            <a:spAutoFit/>
          </a:bodyPr>
          <a:lstStyle/>
          <a:p>
            <a:pPr eaLnBrk="0"/>
            <a:r>
              <a:rPr kumimoji="1" lang="ja-JP" altLang="en-US" dirty="0">
                <a:latin typeface="Meiryo" panose="020B0604030504040204" pitchFamily="34" charset="-128"/>
              </a:rPr>
              <a:t>第８回　アイディア出し</a:t>
            </a:r>
          </a:p>
          <a:p>
            <a:pPr eaLnBrk="0"/>
            <a:endParaRPr lang="ja-JP" altLang="en-US" dirty="0">
              <a:latin typeface="Meiryo" panose="020B0604030504040204" pitchFamily="34" charset="-128"/>
            </a:endParaRPr>
          </a:p>
          <a:p>
            <a:pPr eaLnBrk="0"/>
            <a:r>
              <a:rPr kumimoji="1" lang="ja-JP" altLang="en-US" dirty="0">
                <a:latin typeface="Meiryo" panose="020B0604030504040204" pitchFamily="34" charset="-128"/>
              </a:rPr>
              <a:t>第９回　「問い」の設定</a:t>
            </a:r>
          </a:p>
          <a:p>
            <a:pPr eaLnBrk="0"/>
            <a:endParaRPr lang="ja-JP" altLang="en-US" dirty="0">
              <a:latin typeface="Meiryo" panose="020B0604030504040204" pitchFamily="34" charset="-128"/>
            </a:endParaRPr>
          </a:p>
          <a:p>
            <a:pPr eaLnBrk="0"/>
            <a:r>
              <a:rPr kumimoji="1" lang="ja-JP" altLang="en-US" dirty="0">
                <a:latin typeface="Meiryo" panose="020B0604030504040204" pitchFamily="34" charset="-128"/>
              </a:rPr>
              <a:t>第１０回　</a:t>
            </a:r>
            <a:r>
              <a:rPr lang="ja-JP" altLang="en-US" dirty="0">
                <a:latin typeface="Meiryo" panose="020B0604030504040204" pitchFamily="34" charset="-128"/>
              </a:rPr>
              <a:t>アウトラインの作成</a:t>
            </a:r>
          </a:p>
          <a:p>
            <a:pPr eaLnBrk="0"/>
            <a:endParaRPr kumimoji="1" lang="ja-JP" altLang="en-US" dirty="0">
              <a:latin typeface="Meiryo" panose="020B0604030504040204" pitchFamily="34" charset="-128"/>
            </a:endParaRPr>
          </a:p>
          <a:p>
            <a:pPr eaLnBrk="0"/>
            <a:r>
              <a:rPr kumimoji="1" lang="ja-JP" altLang="en-US" dirty="0">
                <a:latin typeface="Meiryo" panose="020B0604030504040204" pitchFamily="34" charset="-128"/>
              </a:rPr>
              <a:t>第１１回　初稿作成</a:t>
            </a:r>
          </a:p>
          <a:p>
            <a:pPr eaLnBrk="0"/>
            <a:endParaRPr lang="ja-JP" altLang="en-US" dirty="0">
              <a:latin typeface="Meiryo" panose="020B0604030504040204" pitchFamily="34" charset="-128"/>
            </a:endParaRPr>
          </a:p>
          <a:p>
            <a:pPr eaLnBrk="0"/>
            <a:r>
              <a:rPr kumimoji="1" lang="ja-JP" altLang="en-US" dirty="0">
                <a:latin typeface="Meiryo" panose="020B0604030504040204" pitchFamily="34" charset="-128"/>
              </a:rPr>
              <a:t>第１２回　　口頭発表会</a:t>
            </a:r>
          </a:p>
          <a:p>
            <a:pPr eaLnBrk="0"/>
            <a:r>
              <a:rPr kumimoji="1" lang="ja-JP" altLang="en-US" dirty="0">
                <a:latin typeface="Meiryo" panose="020B0604030504040204" pitchFamily="34" charset="-128"/>
              </a:rPr>
              <a:t>第１３回　</a:t>
            </a:r>
          </a:p>
          <a:p>
            <a:pPr eaLnBrk="0"/>
            <a:endParaRPr kumimoji="1" lang="ja-JP" altLang="en-US" dirty="0">
              <a:latin typeface="Meiryo" panose="020B0604030504040204" pitchFamily="34" charset="-128"/>
            </a:endParaRPr>
          </a:p>
          <a:p>
            <a:pPr eaLnBrk="0"/>
            <a:r>
              <a:rPr kumimoji="1" lang="ja-JP" altLang="en-US" dirty="0">
                <a:latin typeface="Meiryo" panose="020B0604030504040204" pitchFamily="34" charset="-128"/>
              </a:rPr>
              <a:t>第１４回　推敲</a:t>
            </a:r>
          </a:p>
          <a:p>
            <a:pPr eaLnBrk="0"/>
            <a:endParaRPr lang="ja-JP" altLang="en-US" dirty="0">
              <a:latin typeface="Meiryo" panose="020B0604030504040204" pitchFamily="34" charset="-128"/>
            </a:endParaRPr>
          </a:p>
          <a:p>
            <a:pPr eaLnBrk="0"/>
            <a:r>
              <a:rPr kumimoji="1" lang="ja-JP" altLang="en-US" dirty="0">
                <a:latin typeface="Meiryo" panose="020B0604030504040204" pitchFamily="34" charset="-128"/>
              </a:rPr>
              <a:t>第１５回　最終レポート提出</a:t>
            </a:r>
            <a:endParaRPr kumimoji="1" lang="en-US" altLang="ja-JP" dirty="0">
              <a:latin typeface="Meiryo" panose="020B0604030504040204" pitchFamily="34" charset="-128"/>
            </a:endParaRPr>
          </a:p>
          <a:p>
            <a:pPr eaLnBrk="0"/>
            <a:r>
              <a:rPr kumimoji="1" lang="ja-JP" altLang="en-US" dirty="0">
                <a:latin typeface="Meiryo" panose="020B0604030504040204" pitchFamily="34" charset="-128"/>
              </a:rPr>
              <a:t>　　　　　　最終振り返り</a:t>
            </a:r>
          </a:p>
        </p:txBody>
      </p:sp>
      <p:sp>
        <p:nvSpPr>
          <p:cNvPr id="6" name="正方形/長方形 5"/>
          <p:cNvSpPr/>
          <p:nvPr/>
        </p:nvSpPr>
        <p:spPr>
          <a:xfrm>
            <a:off x="6600057" y="2027852"/>
            <a:ext cx="4541791" cy="417467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panose="020B0604030504040204" pitchFamily="34" charset="-128"/>
            </a:endParaRPr>
          </a:p>
        </p:txBody>
      </p:sp>
      <p:sp>
        <p:nvSpPr>
          <p:cNvPr id="3" name="右中かっこ 2"/>
          <p:cNvSpPr/>
          <p:nvPr/>
        </p:nvSpPr>
        <p:spPr>
          <a:xfrm>
            <a:off x="7608168" y="4334176"/>
            <a:ext cx="144016" cy="3189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Meiryo" panose="020B0604030504040204" pitchFamily="34" charset="-128"/>
            </a:endParaRPr>
          </a:p>
        </p:txBody>
      </p:sp>
      <p:sp>
        <p:nvSpPr>
          <p:cNvPr id="8" name="吹き出し: 円形 7">
            <a:extLst>
              <a:ext uri="{FF2B5EF4-FFF2-40B4-BE49-F238E27FC236}">
                <a16:creationId xmlns:a16="http://schemas.microsoft.com/office/drawing/2014/main" id="{7D8F9DE3-3E9B-467E-826C-90B2704D9433}"/>
              </a:ext>
            </a:extLst>
          </p:cNvPr>
          <p:cNvSpPr/>
          <p:nvPr/>
        </p:nvSpPr>
        <p:spPr>
          <a:xfrm>
            <a:off x="4531032" y="4015520"/>
            <a:ext cx="1268877" cy="504056"/>
          </a:xfrm>
          <a:prstGeom prst="wedgeEllipseCallout">
            <a:avLst>
              <a:gd name="adj1" fmla="val -68966"/>
              <a:gd name="adj2" fmla="val 67539"/>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latin typeface="Meiryo" panose="020B0604030504040204" pitchFamily="34" charset="-128"/>
              </a:rPr>
              <a:t>ＱＦ</a:t>
            </a:r>
            <a:r>
              <a:rPr lang="ja-JP" altLang="en-US" sz="1600" dirty="0">
                <a:latin typeface="Meiryo" panose="020B0604030504040204" pitchFamily="34" charset="-128"/>
              </a:rPr>
              <a:t>Ｔ</a:t>
            </a:r>
            <a:r>
              <a:rPr kumimoji="1" lang="en-US" altLang="ja-JP" sz="1600" dirty="0">
                <a:latin typeface="Meiryo" panose="020B0604030504040204" pitchFamily="34" charset="-128"/>
              </a:rPr>
              <a:t>1</a:t>
            </a:r>
            <a:endParaRPr kumimoji="1" lang="ja-JP" altLang="en-US" sz="1600" dirty="0">
              <a:latin typeface="Meiryo" panose="020B0604030504040204" pitchFamily="34" charset="-128"/>
            </a:endParaRPr>
          </a:p>
        </p:txBody>
      </p:sp>
      <p:sp>
        <p:nvSpPr>
          <p:cNvPr id="12" name="吹き出し: 円形 11">
            <a:extLst>
              <a:ext uri="{FF2B5EF4-FFF2-40B4-BE49-F238E27FC236}">
                <a16:creationId xmlns:a16="http://schemas.microsoft.com/office/drawing/2014/main" id="{6C79452E-0F12-4959-B94D-D8C372757CC8}"/>
              </a:ext>
            </a:extLst>
          </p:cNvPr>
          <p:cNvSpPr/>
          <p:nvPr/>
        </p:nvSpPr>
        <p:spPr>
          <a:xfrm>
            <a:off x="9670719" y="2133600"/>
            <a:ext cx="1258538" cy="635726"/>
          </a:xfrm>
          <a:prstGeom prst="wedgeEllipseCallout">
            <a:avLst>
              <a:gd name="adj1" fmla="val -68966"/>
              <a:gd name="adj2" fmla="val 67539"/>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latin typeface="Meiryo" panose="020B0604030504040204" pitchFamily="34" charset="-128"/>
              </a:rPr>
              <a:t>ＱＦＴ２</a:t>
            </a:r>
          </a:p>
        </p:txBody>
      </p:sp>
      <p:sp>
        <p:nvSpPr>
          <p:cNvPr id="13" name="吹き出し: 円形 12">
            <a:extLst>
              <a:ext uri="{FF2B5EF4-FFF2-40B4-BE49-F238E27FC236}">
                <a16:creationId xmlns:a16="http://schemas.microsoft.com/office/drawing/2014/main" id="{7A9979B1-ECBB-4DAC-91DB-7F86552610C1}"/>
              </a:ext>
            </a:extLst>
          </p:cNvPr>
          <p:cNvSpPr/>
          <p:nvPr/>
        </p:nvSpPr>
        <p:spPr>
          <a:xfrm>
            <a:off x="9760973" y="4737463"/>
            <a:ext cx="1380875" cy="700179"/>
          </a:xfrm>
          <a:prstGeom prst="wedgeEllipseCallout">
            <a:avLst>
              <a:gd name="adj1" fmla="val -68966"/>
              <a:gd name="adj2" fmla="val 67539"/>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panose="020B0604030504040204" pitchFamily="34" charset="-128"/>
              </a:rPr>
              <a:t>ＱＦＴ３</a:t>
            </a:r>
          </a:p>
        </p:txBody>
      </p:sp>
      <p:sp>
        <p:nvSpPr>
          <p:cNvPr id="9" name="テキスト ボックス 8">
            <a:extLst>
              <a:ext uri="{FF2B5EF4-FFF2-40B4-BE49-F238E27FC236}">
                <a16:creationId xmlns:a16="http://schemas.microsoft.com/office/drawing/2014/main" id="{3D562D91-A331-4278-A3D9-AC30D32AD297}"/>
              </a:ext>
            </a:extLst>
          </p:cNvPr>
          <p:cNvSpPr txBox="1"/>
          <p:nvPr/>
        </p:nvSpPr>
        <p:spPr>
          <a:xfrm>
            <a:off x="1022925" y="1689020"/>
            <a:ext cx="3579826" cy="400110"/>
          </a:xfrm>
          <a:prstGeom prst="rect">
            <a:avLst/>
          </a:prstGeom>
          <a:noFill/>
        </p:spPr>
        <p:txBody>
          <a:bodyPr wrap="none" rtlCol="0">
            <a:spAutoFit/>
          </a:bodyPr>
          <a:lstStyle/>
          <a:p>
            <a:r>
              <a:rPr kumimoji="1" lang="ja-JP" altLang="en-US" sz="2000" dirty="0">
                <a:latin typeface="Meiryo" panose="020B0604030504040204" pitchFamily="34" charset="-128"/>
              </a:rPr>
              <a:t>学術文章作法</a:t>
            </a:r>
            <a:r>
              <a:rPr kumimoji="1" lang="en-US" altLang="ja-JP" sz="2000" dirty="0">
                <a:latin typeface="Meiryo" panose="020B0604030504040204" pitchFamily="34" charset="-128"/>
              </a:rPr>
              <a:t>Ⅰ</a:t>
            </a:r>
            <a:r>
              <a:rPr kumimoji="1" lang="ja-JP" altLang="en-US" sz="2000" dirty="0">
                <a:latin typeface="Meiryo" panose="020B0604030504040204" pitchFamily="34" charset="-128"/>
              </a:rPr>
              <a:t>　</a:t>
            </a:r>
            <a:r>
              <a:rPr kumimoji="1" lang="en-US" altLang="ja-JP" sz="2000" dirty="0">
                <a:latin typeface="Meiryo" panose="020B0604030504040204" pitchFamily="34" charset="-128"/>
              </a:rPr>
              <a:t>15</a:t>
            </a:r>
            <a:r>
              <a:rPr kumimoji="1" lang="ja-JP" altLang="en-US" sz="2000" dirty="0">
                <a:latin typeface="Meiryo" panose="020B0604030504040204" pitchFamily="34" charset="-128"/>
              </a:rPr>
              <a:t>回の流れ</a:t>
            </a:r>
          </a:p>
        </p:txBody>
      </p:sp>
      <p:sp>
        <p:nvSpPr>
          <p:cNvPr id="11" name="テキスト ボックス 10"/>
          <p:cNvSpPr txBox="1"/>
          <p:nvPr/>
        </p:nvSpPr>
        <p:spPr>
          <a:xfrm>
            <a:off x="8193392" y="1283643"/>
            <a:ext cx="2954655" cy="461665"/>
          </a:xfrm>
          <a:prstGeom prst="rect">
            <a:avLst/>
          </a:prstGeom>
          <a:noFill/>
        </p:spPr>
        <p:txBody>
          <a:bodyPr wrap="none" rtlCol="0">
            <a:spAutoFit/>
          </a:bodyPr>
          <a:lstStyle/>
          <a:p>
            <a:r>
              <a:rPr kumimoji="1" lang="ja-JP" altLang="en-US" sz="2400" dirty="0">
                <a:latin typeface="Meiryo" panose="020B0604030504040204" pitchFamily="34" charset="-128"/>
              </a:rPr>
              <a:t>創価大学　佐藤広子</a:t>
            </a:r>
            <a:endParaRPr lang="en-US" sz="2400" dirty="0">
              <a:latin typeface="Meiryo" panose="020B0604030504040204" pitchFamily="34" charset="-128"/>
            </a:endParaRPr>
          </a:p>
        </p:txBody>
      </p:sp>
    </p:spTree>
    <p:extLst>
      <p:ext uri="{BB962C8B-B14F-4D97-AF65-F5344CB8AC3E}">
        <p14:creationId xmlns:p14="http://schemas.microsoft.com/office/powerpoint/2010/main" val="2379944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defRPr/>
            </a:pPr>
            <a:endParaRPr lang="en-US" altLang="en-US" sz="1050" dirty="0"/>
          </a:p>
          <a:p>
            <a:pPr marL="0" indent="0">
              <a:spcBef>
                <a:spcPts val="0"/>
              </a:spcBef>
              <a:buNone/>
              <a:defRPr/>
            </a:pPr>
            <a:r>
              <a:rPr lang="en-US" altLang="en-US" sz="3200" b="1" dirty="0"/>
              <a:t>https://</a:t>
            </a:r>
            <a:r>
              <a:rPr lang="en-US" altLang="en-US" sz="3200" b="1" dirty="0" err="1"/>
              <a:t>rightquestion.org</a:t>
            </a:r>
            <a:r>
              <a:rPr lang="en-US" altLang="en-US" sz="3200" b="1" dirty="0"/>
              <a:t>/events/</a:t>
            </a:r>
            <a:endParaRPr lang="en-US" sz="3200" b="1" dirty="0"/>
          </a:p>
        </p:txBody>
      </p:sp>
      <p:sp>
        <p:nvSpPr>
          <p:cNvPr id="2" name="TextBox 1"/>
          <p:cNvSpPr txBox="1"/>
          <p:nvPr/>
        </p:nvSpPr>
        <p:spPr>
          <a:xfrm>
            <a:off x="740924" y="430244"/>
            <a:ext cx="9914106" cy="701731"/>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400">
                <a:solidFill>
                  <a:schemeClr val="bg1"/>
                </a:solidFill>
                <a:latin typeface="DIN Next Rounded LT Pro" panose="020F0503020203050203"/>
                <a:ea typeface="+mj-ea"/>
                <a:cs typeface="+mj-cs"/>
              </a:defRPr>
            </a:lvl1pPr>
          </a:lstStyle>
          <a:p>
            <a:r>
              <a:rPr lang="ja-JP" altLang="en-US" sz="4800" dirty="0" smtClean="0">
                <a:solidFill>
                  <a:schemeClr val="tx1"/>
                </a:solidFill>
                <a:latin typeface="Meiryo" panose="020B0604030504040204" pitchFamily="34" charset="-128"/>
                <a:ea typeface="Meiryo" panose="020B0604030504040204" pitchFamily="34" charset="-128"/>
              </a:rPr>
              <a:t>本日の</a:t>
            </a:r>
            <a:r>
              <a:rPr lang="ja-JP" altLang="en-US" sz="4800" dirty="0">
                <a:solidFill>
                  <a:schemeClr val="tx1"/>
                </a:solidFill>
                <a:latin typeface="Meiryo" panose="020B0604030504040204" pitchFamily="34" charset="-128"/>
                <a:ea typeface="Meiryo" panose="020B0604030504040204" pitchFamily="34" charset="-128"/>
              </a:rPr>
              <a:t>資料</a:t>
            </a:r>
            <a:endParaRPr lang="en-US" sz="4800" dirty="0">
              <a:solidFill>
                <a:schemeClr val="tx1"/>
              </a:solidFill>
              <a:latin typeface="Meiryo" panose="020B0604030504040204" pitchFamily="34" charset="-128"/>
              <a:ea typeface="Meiryo" panose="020B0604030504040204" pitchFamily="34" charset="-128"/>
            </a:endParaRPr>
          </a:p>
        </p:txBody>
      </p:sp>
      <p:sp>
        <p:nvSpPr>
          <p:cNvPr id="6" name="Content Placeholder 2"/>
          <p:cNvSpPr txBox="1">
            <a:spLocks/>
          </p:cNvSpPr>
          <p:nvPr/>
        </p:nvSpPr>
        <p:spPr bwMode="auto">
          <a:xfrm>
            <a:off x="1145978" y="2977673"/>
            <a:ext cx="9795070" cy="3199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buClr>
                <a:srgbClr val="629DD1"/>
              </a:buClr>
              <a:buNone/>
              <a:defRPr/>
            </a:pPr>
            <a:r>
              <a:rPr lang="en-US" altLang="ja-JP" sz="3200" dirty="0" smtClean="0">
                <a:solidFill>
                  <a:schemeClr val="tx1"/>
                </a:solidFill>
                <a:latin typeface="Meiryo" panose="020B0604030504040204" pitchFamily="34" charset="-128"/>
                <a:ea typeface="Meiryo" panose="020B0604030504040204" pitchFamily="34" charset="-128"/>
              </a:rPr>
              <a:t>RQI</a:t>
            </a:r>
            <a:r>
              <a:rPr lang="ja-JP" altLang="en-US" sz="3200" dirty="0" smtClean="0">
                <a:solidFill>
                  <a:schemeClr val="tx1"/>
                </a:solidFill>
                <a:latin typeface="Meiryo" panose="020B0604030504040204" pitchFamily="34" charset="-128"/>
                <a:ea typeface="Meiryo" panose="020B0604030504040204" pitchFamily="34" charset="-128"/>
              </a:rPr>
              <a:t>のネットワーク</a:t>
            </a:r>
            <a:endParaRPr lang="en-US" altLang="en-US" sz="3200" dirty="0">
              <a:solidFill>
                <a:schemeClr val="tx1"/>
              </a:solidFill>
              <a:latin typeface="Meiryo" panose="020B0604030504040204" pitchFamily="34" charset="-128"/>
              <a:ea typeface="Meiryo" panose="020B0604030504040204" pitchFamily="34" charset="-128"/>
            </a:endParaRPr>
          </a:p>
          <a:p>
            <a:pPr lvl="1" defTabSz="457200">
              <a:buFont typeface="Wingdings" charset="2"/>
              <a:buChar char="§"/>
              <a:defRPr/>
            </a:pPr>
            <a:r>
              <a:rPr lang="ja-JP" altLang="en-US" dirty="0" smtClean="0">
                <a:solidFill>
                  <a:schemeClr val="tx1"/>
                </a:solidFill>
                <a:latin typeface="Meiryo" panose="020B0604030504040204" pitchFamily="34" charset="-128"/>
                <a:ea typeface="Meiryo" panose="020B0604030504040204" pitchFamily="34" charset="-128"/>
              </a:rPr>
              <a:t>授業で使えるテンプレート</a:t>
            </a:r>
            <a:endParaRPr lang="en-US" altLang="ja-JP" dirty="0" smtClean="0">
              <a:solidFill>
                <a:schemeClr val="tx1"/>
              </a:solidFill>
              <a:latin typeface="Meiryo" panose="020B0604030504040204" pitchFamily="34" charset="-128"/>
              <a:ea typeface="Meiryo" panose="020B0604030504040204" pitchFamily="34" charset="-128"/>
            </a:endParaRPr>
          </a:p>
          <a:p>
            <a:pPr lvl="1" defTabSz="457200">
              <a:buFont typeface="Wingdings" charset="2"/>
              <a:buChar char="§"/>
              <a:defRPr/>
            </a:pPr>
            <a:r>
              <a:rPr lang="ja-JP" altLang="en-US" dirty="0" smtClean="0">
                <a:solidFill>
                  <a:schemeClr val="tx1"/>
                </a:solidFill>
                <a:latin typeface="Meiryo" panose="020B0604030504040204" pitchFamily="34" charset="-128"/>
                <a:ea typeface="Meiryo" panose="020B0604030504040204" pitchFamily="34" charset="-128"/>
              </a:rPr>
              <a:t>さまざまな学年・教科の実践事例</a:t>
            </a:r>
            <a:endParaRPr lang="en-US" altLang="ja-JP" dirty="0" smtClean="0">
              <a:solidFill>
                <a:schemeClr val="tx1"/>
              </a:solidFill>
              <a:latin typeface="Meiryo" panose="020B0604030504040204" pitchFamily="34" charset="-128"/>
              <a:ea typeface="Meiryo" panose="020B0604030504040204" pitchFamily="34" charset="-128"/>
            </a:endParaRPr>
          </a:p>
          <a:p>
            <a:pPr lvl="1" defTabSz="457200">
              <a:buFont typeface="Wingdings" charset="2"/>
              <a:buChar char="§"/>
              <a:defRPr/>
            </a:pPr>
            <a:r>
              <a:rPr lang="ja-JP" altLang="en-US" dirty="0" smtClean="0">
                <a:solidFill>
                  <a:schemeClr val="tx1"/>
                </a:solidFill>
                <a:latin typeface="Meiryo" panose="020B0604030504040204" pitchFamily="34" charset="-128"/>
                <a:ea typeface="Meiryo" panose="020B0604030504040204" pitchFamily="34" charset="-128"/>
              </a:rPr>
              <a:t>授業に役立つビ</a:t>
            </a:r>
            <a:r>
              <a:rPr lang="ja-JP" altLang="en-US" dirty="0">
                <a:solidFill>
                  <a:schemeClr val="tx1"/>
                </a:solidFill>
                <a:latin typeface="Meiryo" panose="020B0604030504040204" pitchFamily="34" charset="-128"/>
                <a:ea typeface="Meiryo" panose="020B0604030504040204" pitchFamily="34" charset="-128"/>
              </a:rPr>
              <a:t>デ</a:t>
            </a:r>
            <a:r>
              <a:rPr lang="ja-JP" altLang="en-US" dirty="0" smtClean="0">
                <a:solidFill>
                  <a:schemeClr val="tx1"/>
                </a:solidFill>
                <a:latin typeface="Meiryo" panose="020B0604030504040204" pitchFamily="34" charset="-128"/>
                <a:ea typeface="Meiryo" panose="020B0604030504040204" pitchFamily="34" charset="-128"/>
              </a:rPr>
              <a:t>オ</a:t>
            </a:r>
            <a:endParaRPr lang="en-US" altLang="ja-JP" dirty="0" smtClean="0">
              <a:solidFill>
                <a:schemeClr val="tx1"/>
              </a:solidFill>
              <a:latin typeface="Meiryo" panose="020B0604030504040204" pitchFamily="34" charset="-128"/>
              <a:ea typeface="Meiryo" panose="020B0604030504040204" pitchFamily="34" charset="-128"/>
            </a:endParaRPr>
          </a:p>
          <a:p>
            <a:pPr lvl="1" defTabSz="457200">
              <a:buFont typeface="Wingdings" charset="2"/>
              <a:buChar char="§"/>
              <a:defRPr/>
            </a:pPr>
            <a:r>
              <a:rPr lang="ja-JP" altLang="en-US" sz="3200" dirty="0">
                <a:solidFill>
                  <a:schemeClr val="tx1"/>
                </a:solidFill>
                <a:latin typeface="Meiryo" panose="020B0604030504040204" pitchFamily="34" charset="-128"/>
                <a:ea typeface="Meiryo" panose="020B0604030504040204" pitchFamily="34" charset="-128"/>
              </a:rPr>
              <a:t>セミナ</a:t>
            </a:r>
            <a:r>
              <a:rPr lang="ja-JP" altLang="en-US" sz="3200" dirty="0" smtClean="0">
                <a:solidFill>
                  <a:schemeClr val="tx1"/>
                </a:solidFill>
                <a:latin typeface="Meiryo" panose="020B0604030504040204" pitchFamily="34" charset="-128"/>
                <a:ea typeface="Meiryo" panose="020B0604030504040204" pitchFamily="34" charset="-128"/>
              </a:rPr>
              <a:t>ー資料</a:t>
            </a:r>
            <a:endParaRPr lang="en-US" altLang="en-US" sz="3200" dirty="0" smtClean="0">
              <a:solidFill>
                <a:schemeClr val="tx1"/>
              </a:solidFill>
              <a:latin typeface="Meiryo" panose="020B0604030504040204" pitchFamily="34" charset="-128"/>
              <a:ea typeface="Meiryo" panose="020B0604030504040204" pitchFamily="34" charset="-128"/>
            </a:endParaRPr>
          </a:p>
          <a:p>
            <a:pPr marL="0" indent="0" defTabSz="457200">
              <a:buClr>
                <a:srgbClr val="629DD1"/>
              </a:buClr>
              <a:buNone/>
              <a:defRPr/>
            </a:pPr>
            <a:endParaRPr lang="en-US" altLang="en-US" sz="3200"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0878051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7B880F-ADBE-45C8-8110-F32AF484AA5E}"/>
              </a:ext>
            </a:extLst>
          </p:cNvPr>
          <p:cNvSpPr>
            <a:spLocks noGrp="1"/>
          </p:cNvSpPr>
          <p:nvPr>
            <p:ph type="title"/>
          </p:nvPr>
        </p:nvSpPr>
        <p:spPr/>
        <p:txBody>
          <a:bodyPr>
            <a:normAutofit/>
          </a:bodyPr>
          <a:lstStyle/>
          <a:p>
            <a:r>
              <a:rPr lang="ja-JP" altLang="en-US" dirty="0">
                <a:solidFill>
                  <a:schemeClr val="accent1"/>
                </a:solidFill>
              </a:rPr>
              <a:t>ＱＦＴの概要</a:t>
            </a:r>
            <a:endParaRPr kumimoji="1" lang="ja-JP" altLang="en-US" dirty="0">
              <a:solidFill>
                <a:schemeClr val="accent1"/>
              </a:solidFill>
            </a:endParaRPr>
          </a:p>
        </p:txBody>
      </p:sp>
      <p:sp>
        <p:nvSpPr>
          <p:cNvPr id="4" name="スライド番号プレースホルダー 3">
            <a:extLst>
              <a:ext uri="{FF2B5EF4-FFF2-40B4-BE49-F238E27FC236}">
                <a16:creationId xmlns:a16="http://schemas.microsoft.com/office/drawing/2014/main" id="{BE7AB581-9B02-4730-8FE2-86A218CECAF6}"/>
              </a:ext>
            </a:extLst>
          </p:cNvPr>
          <p:cNvSpPr>
            <a:spLocks noGrp="1"/>
          </p:cNvSpPr>
          <p:nvPr>
            <p:ph type="sldNum" sz="quarter" idx="4294967295"/>
          </p:nvPr>
        </p:nvSpPr>
        <p:spPr/>
        <p:txBody>
          <a:bodyPr/>
          <a:lstStyle/>
          <a:p>
            <a:fld id="{CC172A45-358A-446A-ADC8-DF27CBE028A4}" type="slidenum">
              <a:rPr kumimoji="1" lang="ja-JP" altLang="en-US" smtClean="0">
                <a:latin typeface="Meiryo" panose="020B0604030504040204" pitchFamily="34" charset="-128"/>
              </a:rPr>
              <a:t>60</a:t>
            </a:fld>
            <a:endParaRPr kumimoji="1" lang="ja-JP" altLang="en-US" dirty="0">
              <a:latin typeface="Meiryo" panose="020B0604030504040204" pitchFamily="34" charset="-128"/>
            </a:endParaRPr>
          </a:p>
        </p:txBody>
      </p:sp>
      <p:graphicFrame>
        <p:nvGraphicFramePr>
          <p:cNvPr id="7" name="表 6">
            <a:extLst>
              <a:ext uri="{FF2B5EF4-FFF2-40B4-BE49-F238E27FC236}">
                <a16:creationId xmlns:a16="http://schemas.microsoft.com/office/drawing/2014/main" id="{8BD284B0-B120-48A6-A414-14B95DF7F509}"/>
              </a:ext>
            </a:extLst>
          </p:cNvPr>
          <p:cNvGraphicFramePr>
            <a:graphicFrameLocks noGrp="1"/>
          </p:cNvGraphicFramePr>
          <p:nvPr>
            <p:extLst>
              <p:ext uri="{D42A27DB-BD31-4B8C-83A1-F6EECF244321}">
                <p14:modId xmlns:p14="http://schemas.microsoft.com/office/powerpoint/2010/main" val="2238712129"/>
              </p:ext>
            </p:extLst>
          </p:nvPr>
        </p:nvGraphicFramePr>
        <p:xfrm>
          <a:off x="1184367" y="1736740"/>
          <a:ext cx="9710057" cy="3420991"/>
        </p:xfrm>
        <a:graphic>
          <a:graphicData uri="http://schemas.openxmlformats.org/drawingml/2006/table">
            <a:tbl>
              <a:tblPr firstRow="1" bandRow="1">
                <a:tableStyleId>{5C22544A-7EE6-4342-B048-85BDC9FD1C3A}</a:tableStyleId>
              </a:tblPr>
              <a:tblGrid>
                <a:gridCol w="1553013">
                  <a:extLst>
                    <a:ext uri="{9D8B030D-6E8A-4147-A177-3AD203B41FA5}">
                      <a16:colId xmlns:a16="http://schemas.microsoft.com/office/drawing/2014/main" val="1019602756"/>
                    </a:ext>
                  </a:extLst>
                </a:gridCol>
                <a:gridCol w="2740611">
                  <a:extLst>
                    <a:ext uri="{9D8B030D-6E8A-4147-A177-3AD203B41FA5}">
                      <a16:colId xmlns:a16="http://schemas.microsoft.com/office/drawing/2014/main" val="1061951191"/>
                    </a:ext>
                  </a:extLst>
                </a:gridCol>
                <a:gridCol w="2740611">
                  <a:extLst>
                    <a:ext uri="{9D8B030D-6E8A-4147-A177-3AD203B41FA5}">
                      <a16:colId xmlns:a16="http://schemas.microsoft.com/office/drawing/2014/main" val="4053514747"/>
                    </a:ext>
                  </a:extLst>
                </a:gridCol>
                <a:gridCol w="2675822">
                  <a:extLst>
                    <a:ext uri="{9D8B030D-6E8A-4147-A177-3AD203B41FA5}">
                      <a16:colId xmlns:a16="http://schemas.microsoft.com/office/drawing/2014/main" val="1283790771"/>
                    </a:ext>
                  </a:extLst>
                </a:gridCol>
              </a:tblGrid>
              <a:tr h="396119">
                <a:tc>
                  <a:txBody>
                    <a:bodyPr/>
                    <a:lstStyle/>
                    <a:p>
                      <a:endParaRPr kumimoji="1" lang="ja-JP" altLang="en-US" dirty="0">
                        <a:latin typeface="Meiryo" panose="020B0604030504040204" pitchFamily="34" charset="-128"/>
                      </a:endParaRPr>
                    </a:p>
                  </a:txBody>
                  <a:tcPr/>
                </a:tc>
                <a:tc>
                  <a:txBody>
                    <a:bodyPr/>
                    <a:lstStyle/>
                    <a:p>
                      <a:pPr algn="ctr"/>
                      <a:r>
                        <a:rPr kumimoji="1" lang="ja-JP" altLang="en-US" dirty="0">
                          <a:latin typeface="Meiryo" panose="020B0604030504040204" pitchFamily="34" charset="-128"/>
                        </a:rPr>
                        <a:t>１</a:t>
                      </a:r>
                    </a:p>
                  </a:txBody>
                  <a:tcPr/>
                </a:tc>
                <a:tc>
                  <a:txBody>
                    <a:bodyPr/>
                    <a:lstStyle/>
                    <a:p>
                      <a:pPr algn="ctr"/>
                      <a:r>
                        <a:rPr kumimoji="1" lang="ja-JP" altLang="en-US" dirty="0">
                          <a:latin typeface="Meiryo" panose="020B0604030504040204" pitchFamily="34" charset="-128"/>
                        </a:rPr>
                        <a:t>２</a:t>
                      </a:r>
                    </a:p>
                  </a:txBody>
                  <a:tcPr/>
                </a:tc>
                <a:tc>
                  <a:txBody>
                    <a:bodyPr/>
                    <a:lstStyle/>
                    <a:p>
                      <a:pPr algn="ctr"/>
                      <a:r>
                        <a:rPr kumimoji="1" lang="ja-JP" altLang="en-US" dirty="0">
                          <a:latin typeface="Meiryo" panose="020B0604030504040204" pitchFamily="34" charset="-128"/>
                        </a:rPr>
                        <a:t>３</a:t>
                      </a:r>
                    </a:p>
                  </a:txBody>
                  <a:tcPr/>
                </a:tc>
                <a:extLst>
                  <a:ext uri="{0D108BD9-81ED-4DB2-BD59-A6C34878D82A}">
                    <a16:rowId xmlns:a16="http://schemas.microsoft.com/office/drawing/2014/main" val="4184684705"/>
                  </a:ext>
                </a:extLst>
              </a:tr>
              <a:tr h="680713">
                <a:tc>
                  <a:txBody>
                    <a:bodyPr/>
                    <a:lstStyle/>
                    <a:p>
                      <a:r>
                        <a:rPr kumimoji="1" lang="ja-JP" altLang="en-US" dirty="0">
                          <a:latin typeface="Meiryo" panose="020B0604030504040204" pitchFamily="34" charset="-128"/>
                        </a:rPr>
                        <a:t>トピック</a:t>
                      </a:r>
                    </a:p>
                  </a:txBody>
                  <a:tcPr/>
                </a:tc>
                <a:tc>
                  <a:txBody>
                    <a:bodyPr/>
                    <a:lstStyle/>
                    <a:p>
                      <a:r>
                        <a:rPr kumimoji="1" lang="ja-JP" altLang="en-US" dirty="0">
                          <a:latin typeface="Meiryo" panose="020B0604030504040204" pitchFamily="34" charset="-128"/>
                        </a:rPr>
                        <a:t>中間レポートの問い</a:t>
                      </a:r>
                    </a:p>
                  </a:txBody>
                  <a:tcPr/>
                </a:tc>
                <a:tc>
                  <a:txBody>
                    <a:bodyPr/>
                    <a:lstStyle/>
                    <a:p>
                      <a:r>
                        <a:rPr kumimoji="1" lang="ja-JP" altLang="en-US" dirty="0">
                          <a:latin typeface="Meiryo" panose="020B0604030504040204" pitchFamily="34" charset="-128"/>
                        </a:rPr>
                        <a:t>最終レポートの問い</a:t>
                      </a:r>
                    </a:p>
                  </a:txBody>
                  <a:tcPr/>
                </a:tc>
                <a:tc>
                  <a:txBody>
                    <a:bodyPr/>
                    <a:lstStyle/>
                    <a:p>
                      <a:r>
                        <a:rPr kumimoji="1" lang="ja-JP" altLang="en-US" dirty="0">
                          <a:latin typeface="Meiryo" panose="020B0604030504040204" pitchFamily="34" charset="-128"/>
                        </a:rPr>
                        <a:t>最終振り返り</a:t>
                      </a:r>
                    </a:p>
                  </a:txBody>
                  <a:tcPr/>
                </a:tc>
                <a:extLst>
                  <a:ext uri="{0D108BD9-81ED-4DB2-BD59-A6C34878D82A}">
                    <a16:rowId xmlns:a16="http://schemas.microsoft.com/office/drawing/2014/main" val="3149498237"/>
                  </a:ext>
                </a:extLst>
              </a:tr>
              <a:tr h="683713">
                <a:tc>
                  <a:txBody>
                    <a:bodyPr/>
                    <a:lstStyle/>
                    <a:p>
                      <a:r>
                        <a:rPr kumimoji="1" lang="ja-JP" altLang="en-US" dirty="0">
                          <a:latin typeface="Meiryo" panose="020B0604030504040204" pitchFamily="34" charset="-128"/>
                        </a:rPr>
                        <a:t>準備</a:t>
                      </a:r>
                    </a:p>
                  </a:txBody>
                  <a:tcPr/>
                </a:tc>
                <a:tc>
                  <a:txBody>
                    <a:bodyPr/>
                    <a:lstStyle/>
                    <a:p>
                      <a:r>
                        <a:rPr kumimoji="1" lang="ja-JP" altLang="en-US" dirty="0">
                          <a:latin typeface="Meiryo" panose="020B0604030504040204" pitchFamily="34" charset="-128"/>
                        </a:rPr>
                        <a:t>共通テキスト</a:t>
                      </a:r>
                      <a:r>
                        <a:rPr kumimoji="1" lang="en-US" altLang="ja-JP" sz="1400" dirty="0">
                          <a:latin typeface="Meiryo" panose="020B0604030504040204" pitchFamily="34" charset="-128"/>
                        </a:rPr>
                        <a:t>※</a:t>
                      </a:r>
                      <a:r>
                        <a:rPr kumimoji="1" lang="en-US" altLang="ja-JP" sz="1400" dirty="0" smtClean="0">
                          <a:latin typeface="Meiryo" panose="020B0604030504040204" pitchFamily="34" charset="-128"/>
                        </a:rPr>
                        <a:t>1</a:t>
                      </a:r>
                      <a:r>
                        <a:rPr kumimoji="1" lang="ja-JP" altLang="en-US" sz="1400" baseline="0" dirty="0" smtClean="0">
                          <a:latin typeface="Meiryo" panose="020B0604030504040204" pitchFamily="34" charset="-128"/>
                        </a:rPr>
                        <a:t> </a:t>
                      </a:r>
                      <a:r>
                        <a:rPr kumimoji="1" lang="ja-JP" altLang="en-US" dirty="0" smtClean="0">
                          <a:latin typeface="Meiryo" panose="020B0604030504040204" pitchFamily="34" charset="-128"/>
                        </a:rPr>
                        <a:t>を</a:t>
                      </a:r>
                      <a:r>
                        <a:rPr kumimoji="1" lang="ja-JP" altLang="en-US" dirty="0">
                          <a:latin typeface="Meiryo" panose="020B0604030504040204" pitchFamily="34" charset="-128"/>
                        </a:rPr>
                        <a:t>読む</a:t>
                      </a:r>
                    </a:p>
                  </a:txBody>
                  <a:tcPr/>
                </a:tc>
                <a:tc>
                  <a:txBody>
                    <a:bodyPr/>
                    <a:lstStyle/>
                    <a:p>
                      <a:r>
                        <a:rPr kumimoji="1" lang="ja-JP" altLang="en-US" dirty="0">
                          <a:latin typeface="Meiryo" panose="020B0604030504040204" pitchFamily="34" charset="-128"/>
                        </a:rPr>
                        <a:t>マインドマップ</a:t>
                      </a:r>
                      <a:r>
                        <a:rPr kumimoji="1" lang="en-US" altLang="ja-JP" sz="1400" dirty="0">
                          <a:latin typeface="Meiryo" panose="020B0604030504040204" pitchFamily="34" charset="-128"/>
                        </a:rPr>
                        <a:t>※</a:t>
                      </a:r>
                      <a:r>
                        <a:rPr kumimoji="1" lang="en-US" altLang="ja-JP" sz="1400" dirty="0" smtClean="0">
                          <a:latin typeface="Meiryo" panose="020B0604030504040204" pitchFamily="34" charset="-128"/>
                        </a:rPr>
                        <a:t>2</a:t>
                      </a:r>
                      <a:r>
                        <a:rPr kumimoji="1" lang="en-US" altLang="ja-JP" sz="1400" baseline="0" dirty="0" smtClean="0">
                          <a:latin typeface="Meiryo" panose="020B0604030504040204" pitchFamily="34" charset="-128"/>
                        </a:rPr>
                        <a:t>  </a:t>
                      </a:r>
                      <a:r>
                        <a:rPr kumimoji="1" lang="ja-JP" altLang="en-US" dirty="0" smtClean="0">
                          <a:latin typeface="Meiryo" panose="020B0604030504040204" pitchFamily="34" charset="-128"/>
                        </a:rPr>
                        <a:t>作成</a:t>
                      </a:r>
                      <a:endParaRPr kumimoji="1" lang="ja-JP" altLang="en-US" dirty="0">
                        <a:latin typeface="Meiryo" panose="020B0604030504040204" pitchFamily="34"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panose="020B0604030504040204" pitchFamily="34" charset="-128"/>
                        </a:rPr>
                        <a:t>ポートフォリオ</a:t>
                      </a:r>
                      <a:r>
                        <a:rPr kumimoji="1" lang="en-US" altLang="ja-JP" sz="1400" dirty="0">
                          <a:latin typeface="Meiryo" panose="020B0604030504040204" pitchFamily="34" charset="-128"/>
                        </a:rPr>
                        <a:t>※3</a:t>
                      </a:r>
                      <a:r>
                        <a:rPr kumimoji="1" lang="en-US" altLang="ja-JP" dirty="0">
                          <a:latin typeface="Meiryo" panose="020B0604030504040204" pitchFamily="34" charset="-128"/>
                        </a:rPr>
                        <a:t> </a:t>
                      </a:r>
                      <a:r>
                        <a:rPr kumimoji="1" lang="en-US" altLang="ja-JP" baseline="0" dirty="0" smtClean="0">
                          <a:latin typeface="Meiryo" panose="020B0604030504040204" pitchFamily="34" charset="-128"/>
                        </a:rPr>
                        <a:t> </a:t>
                      </a:r>
                      <a:r>
                        <a:rPr kumimoji="1" lang="ja-JP" altLang="en-US" dirty="0" smtClean="0">
                          <a:latin typeface="Meiryo" panose="020B0604030504040204" pitchFamily="34" charset="-128"/>
                        </a:rPr>
                        <a:t>作</a:t>
                      </a:r>
                      <a:r>
                        <a:rPr kumimoji="1" lang="ja-JP" altLang="en-US" dirty="0">
                          <a:latin typeface="Meiryo" panose="020B0604030504040204" pitchFamily="34" charset="-128"/>
                        </a:rPr>
                        <a:t>成</a:t>
                      </a:r>
                      <a:r>
                        <a:rPr kumimoji="1" lang="en-US" altLang="ja-JP" dirty="0">
                          <a:latin typeface="Meiryo" panose="020B0604030504040204" pitchFamily="34" charset="-128"/>
                        </a:rPr>
                        <a:t>       </a:t>
                      </a:r>
                      <a:endParaRPr kumimoji="1" lang="ja-JP" altLang="en-US" dirty="0">
                        <a:latin typeface="Meiryo" panose="020B0604030504040204" pitchFamily="34" charset="-128"/>
                      </a:endParaRPr>
                    </a:p>
                  </a:txBody>
                  <a:tcPr/>
                </a:tc>
                <a:extLst>
                  <a:ext uri="{0D108BD9-81ED-4DB2-BD59-A6C34878D82A}">
                    <a16:rowId xmlns:a16="http://schemas.microsoft.com/office/drawing/2014/main" val="1263969843"/>
                  </a:ext>
                </a:extLst>
              </a:tr>
              <a:tr h="976733">
                <a:tc>
                  <a:txBody>
                    <a:bodyPr/>
                    <a:lstStyle/>
                    <a:p>
                      <a:r>
                        <a:rPr kumimoji="1" lang="ja-JP" altLang="en-US" dirty="0">
                          <a:latin typeface="Meiryo" panose="020B0604030504040204" pitchFamily="34" charset="-128"/>
                        </a:rPr>
                        <a:t>焦点</a:t>
                      </a:r>
                    </a:p>
                  </a:txBody>
                  <a:tcPr/>
                </a:tc>
                <a:tc>
                  <a:txBody>
                    <a:bodyPr/>
                    <a:lstStyle/>
                    <a:p>
                      <a:r>
                        <a:rPr kumimoji="1" lang="ja-JP" altLang="en-US" dirty="0">
                          <a:latin typeface="Meiryo" panose="020B0604030504040204" pitchFamily="34" charset="-128"/>
                        </a:rPr>
                        <a:t>ネット依存</a:t>
                      </a:r>
                    </a:p>
                  </a:txBody>
                  <a:tcPr/>
                </a:tc>
                <a:tc>
                  <a:txBody>
                    <a:bodyPr/>
                    <a:lstStyle/>
                    <a:p>
                      <a:r>
                        <a:rPr kumimoji="1" lang="ja-JP" altLang="en-US" dirty="0">
                          <a:latin typeface="Meiryo" panose="020B0604030504040204" pitchFamily="34" charset="-128"/>
                        </a:rPr>
                        <a:t>マインドマップ</a:t>
                      </a:r>
                    </a:p>
                  </a:txBody>
                  <a:tcPr/>
                </a:tc>
                <a:tc>
                  <a:txBody>
                    <a:bodyPr/>
                    <a:lstStyle/>
                    <a:p>
                      <a:r>
                        <a:rPr kumimoji="1" lang="ja-JP" altLang="en-US" dirty="0">
                          <a:latin typeface="Meiryo" panose="020B0604030504040204" pitchFamily="34" charset="-128"/>
                        </a:rPr>
                        <a:t>ライティング</a:t>
                      </a:r>
                      <a:r>
                        <a:rPr kumimoji="1" lang="ja-JP" altLang="en-US" dirty="0" smtClean="0">
                          <a:latin typeface="Meiryo" panose="020B0604030504040204" pitchFamily="34" charset="-128"/>
                        </a:rPr>
                        <a:t>・サ</a:t>
                      </a:r>
                      <a:r>
                        <a:rPr kumimoji="1" lang="ja-JP" altLang="en-US" dirty="0">
                          <a:latin typeface="Meiryo" panose="020B0604030504040204" pitchFamily="34" charset="-128"/>
                        </a:rPr>
                        <a:t>イクル</a:t>
                      </a:r>
                    </a:p>
                  </a:txBody>
                  <a:tcPr/>
                </a:tc>
                <a:extLst>
                  <a:ext uri="{0D108BD9-81ED-4DB2-BD59-A6C34878D82A}">
                    <a16:rowId xmlns:a16="http://schemas.microsoft.com/office/drawing/2014/main" val="870296328"/>
                  </a:ext>
                </a:extLst>
              </a:tr>
              <a:tr h="683713">
                <a:tc>
                  <a:txBody>
                    <a:bodyPr/>
                    <a:lstStyle/>
                    <a:p>
                      <a:r>
                        <a:rPr kumimoji="1" lang="ja-JP" altLang="en-US" dirty="0">
                          <a:latin typeface="Meiryo" panose="020B0604030504040204" pitchFamily="34" charset="-128"/>
                        </a:rPr>
                        <a:t>優先順位</a:t>
                      </a:r>
                    </a:p>
                  </a:txBody>
                  <a:tcPr/>
                </a:tc>
                <a:tc>
                  <a:txBody>
                    <a:bodyPr/>
                    <a:lstStyle/>
                    <a:p>
                      <a:r>
                        <a:rPr kumimoji="1" lang="en-US" altLang="ja-JP" dirty="0">
                          <a:latin typeface="Meiryo" panose="020B0604030504040204" pitchFamily="34" charset="-128"/>
                        </a:rPr>
                        <a:t>(</a:t>
                      </a:r>
                      <a:r>
                        <a:rPr kumimoji="1" lang="ja-JP" altLang="en-US" dirty="0">
                          <a:latin typeface="Meiryo" panose="020B0604030504040204" pitchFamily="34" charset="-128"/>
                        </a:rPr>
                        <a:t>グループ</a:t>
                      </a:r>
                      <a:r>
                        <a:rPr kumimoji="1" lang="en-US" altLang="ja-JP" dirty="0">
                          <a:latin typeface="Meiryo" panose="020B0604030504040204" pitchFamily="34" charset="-128"/>
                        </a:rPr>
                        <a:t>)</a:t>
                      </a:r>
                      <a:r>
                        <a:rPr kumimoji="1" lang="ja-JP" altLang="en-US" dirty="0">
                          <a:latin typeface="Meiryo" panose="020B0604030504040204" pitchFamily="34" charset="-128"/>
                        </a:rPr>
                        <a:t>クラスの皆にお薦めの問い</a:t>
                      </a:r>
                    </a:p>
                  </a:txBody>
                  <a:tcPr/>
                </a:tc>
                <a:tc>
                  <a:txBody>
                    <a:bodyPr/>
                    <a:lstStyle/>
                    <a:p>
                      <a:r>
                        <a:rPr kumimoji="1" lang="en-US" altLang="ja-JP" dirty="0">
                          <a:latin typeface="Meiryo" panose="020B0604030504040204" pitchFamily="34" charset="-128"/>
                        </a:rPr>
                        <a:t>(</a:t>
                      </a:r>
                      <a:r>
                        <a:rPr kumimoji="1" lang="ja-JP" altLang="en-US" dirty="0">
                          <a:latin typeface="Meiryo" panose="020B0604030504040204" pitchFamily="34" charset="-128"/>
                        </a:rPr>
                        <a:t>個人</a:t>
                      </a:r>
                      <a:r>
                        <a:rPr kumimoji="1" lang="en-US" altLang="ja-JP" dirty="0">
                          <a:latin typeface="Meiryo" panose="020B0604030504040204" pitchFamily="34" charset="-128"/>
                        </a:rPr>
                        <a:t>)</a:t>
                      </a:r>
                      <a:r>
                        <a:rPr kumimoji="1" lang="ja-JP" altLang="en-US" dirty="0">
                          <a:latin typeface="Meiryo" panose="020B0604030504040204" pitchFamily="34" charset="-128"/>
                        </a:rPr>
                        <a:t>最終レポートが書けそうな問い</a:t>
                      </a:r>
                    </a:p>
                  </a:txBody>
                  <a:tcPr/>
                </a:tc>
                <a:tc>
                  <a:txBody>
                    <a:bodyPr/>
                    <a:lstStyle/>
                    <a:p>
                      <a:r>
                        <a:rPr kumimoji="1" lang="en-US" altLang="ja-JP" dirty="0">
                          <a:latin typeface="Meiryo" panose="020B0604030504040204" pitchFamily="34" charset="-128"/>
                        </a:rPr>
                        <a:t>(</a:t>
                      </a:r>
                      <a:r>
                        <a:rPr kumimoji="1" lang="ja-JP" altLang="en-US" dirty="0">
                          <a:latin typeface="Meiryo" panose="020B0604030504040204" pitchFamily="34" charset="-128"/>
                        </a:rPr>
                        <a:t>個人</a:t>
                      </a:r>
                      <a:r>
                        <a:rPr kumimoji="1" lang="en-US" altLang="ja-JP" dirty="0">
                          <a:latin typeface="Meiryo" panose="020B0604030504040204" pitchFamily="34" charset="-128"/>
                        </a:rPr>
                        <a:t>)</a:t>
                      </a:r>
                      <a:r>
                        <a:rPr kumimoji="1" lang="ja-JP" altLang="en-US" dirty="0">
                          <a:latin typeface="Meiryo" panose="020B0604030504040204" pitchFamily="34" charset="-128"/>
                        </a:rPr>
                        <a:t>最終振り返りに役立つ問い</a:t>
                      </a:r>
                    </a:p>
                  </a:txBody>
                  <a:tcPr/>
                </a:tc>
                <a:extLst>
                  <a:ext uri="{0D108BD9-81ED-4DB2-BD59-A6C34878D82A}">
                    <a16:rowId xmlns:a16="http://schemas.microsoft.com/office/drawing/2014/main" val="87608275"/>
                  </a:ext>
                </a:extLst>
              </a:tr>
            </a:tbl>
          </a:graphicData>
        </a:graphic>
      </p:graphicFrame>
      <p:sp>
        <p:nvSpPr>
          <p:cNvPr id="9" name="テキスト ボックス 8">
            <a:extLst>
              <a:ext uri="{FF2B5EF4-FFF2-40B4-BE49-F238E27FC236}">
                <a16:creationId xmlns:a16="http://schemas.microsoft.com/office/drawing/2014/main" id="{B5545B50-334F-4DF1-A3B1-D690FE7E7259}"/>
              </a:ext>
            </a:extLst>
          </p:cNvPr>
          <p:cNvSpPr txBox="1"/>
          <p:nvPr/>
        </p:nvSpPr>
        <p:spPr>
          <a:xfrm>
            <a:off x="2275548" y="5705516"/>
            <a:ext cx="6490879" cy="307777"/>
          </a:xfrm>
          <a:prstGeom prst="rect">
            <a:avLst/>
          </a:prstGeom>
          <a:noFill/>
        </p:spPr>
        <p:txBody>
          <a:bodyPr wrap="none" rtlCol="0">
            <a:spAutoFit/>
          </a:bodyPr>
          <a:lstStyle/>
          <a:p>
            <a:r>
              <a:rPr kumimoji="1" lang="en-US" altLang="ja-JP" sz="1400" dirty="0">
                <a:latin typeface="Meiryo" panose="020B0604030504040204" pitchFamily="34" charset="-128"/>
              </a:rPr>
              <a:t>※1</a:t>
            </a:r>
            <a:r>
              <a:rPr kumimoji="1" lang="ja-JP" altLang="en-US" sz="1400" dirty="0">
                <a:latin typeface="Meiryo" panose="020B0604030504040204" pitchFamily="34" charset="-128"/>
              </a:rPr>
              <a:t>　</a:t>
            </a:r>
            <a:r>
              <a:rPr lang="ja-JP" altLang="en-US" sz="1400" dirty="0">
                <a:latin typeface="Meiryo" panose="020B0604030504040204" pitchFamily="34" charset="-128"/>
              </a:rPr>
              <a:t>土井隆義（</a:t>
            </a:r>
            <a:r>
              <a:rPr lang="en-US" altLang="ja-JP" sz="1400" dirty="0">
                <a:latin typeface="Meiryo" panose="020B0604030504040204" pitchFamily="34" charset="-128"/>
              </a:rPr>
              <a:t>2014</a:t>
            </a:r>
            <a:r>
              <a:rPr lang="ja-JP" altLang="en-US" sz="1400" dirty="0">
                <a:latin typeface="Meiryo" panose="020B0604030504040204" pitchFamily="34" charset="-128"/>
              </a:rPr>
              <a:t>）</a:t>
            </a:r>
            <a:r>
              <a:rPr lang="en-US" altLang="ja-JP" sz="1400" dirty="0">
                <a:latin typeface="Meiryo" panose="020B0604030504040204" pitchFamily="34" charset="-128"/>
              </a:rPr>
              <a:t>『</a:t>
            </a:r>
            <a:r>
              <a:rPr lang="ja-JP" altLang="en-US" sz="1400" dirty="0">
                <a:latin typeface="Meiryo" panose="020B0604030504040204" pitchFamily="34" charset="-128"/>
              </a:rPr>
              <a:t>つながりを煽られる子どもたち</a:t>
            </a:r>
            <a:r>
              <a:rPr lang="en-US" altLang="ja-JP" sz="1400" dirty="0">
                <a:latin typeface="Meiryo" panose="020B0604030504040204" pitchFamily="34" charset="-128"/>
              </a:rPr>
              <a:t>』</a:t>
            </a:r>
            <a:r>
              <a:rPr lang="ja-JP" altLang="en-US" sz="1400" dirty="0">
                <a:latin typeface="Meiryo" panose="020B0604030504040204" pitchFamily="34" charset="-128"/>
              </a:rPr>
              <a:t>岩波ブックレット</a:t>
            </a:r>
            <a:endParaRPr kumimoji="1" lang="ja-JP" altLang="en-US" sz="1400" dirty="0">
              <a:latin typeface="Meiryo" panose="020B0604030504040204" pitchFamily="34" charset="-128"/>
            </a:endParaRPr>
          </a:p>
        </p:txBody>
      </p:sp>
      <p:sp>
        <p:nvSpPr>
          <p:cNvPr id="10" name="テキスト ボックス 9">
            <a:extLst>
              <a:ext uri="{FF2B5EF4-FFF2-40B4-BE49-F238E27FC236}">
                <a16:creationId xmlns:a16="http://schemas.microsoft.com/office/drawing/2014/main" id="{85556617-8E5D-46D0-9A04-1905632E094E}"/>
              </a:ext>
            </a:extLst>
          </p:cNvPr>
          <p:cNvSpPr txBox="1"/>
          <p:nvPr/>
        </p:nvSpPr>
        <p:spPr>
          <a:xfrm>
            <a:off x="2275548" y="6022065"/>
            <a:ext cx="5489003" cy="307777"/>
          </a:xfrm>
          <a:prstGeom prst="rect">
            <a:avLst/>
          </a:prstGeom>
          <a:noFill/>
        </p:spPr>
        <p:txBody>
          <a:bodyPr wrap="none" rtlCol="0">
            <a:spAutoFit/>
          </a:bodyPr>
          <a:lstStyle/>
          <a:p>
            <a:r>
              <a:rPr kumimoji="1" lang="en-US" altLang="ja-JP" sz="1400" dirty="0">
                <a:latin typeface="Meiryo" panose="020B0604030504040204" pitchFamily="34" charset="-128"/>
              </a:rPr>
              <a:t>※2</a:t>
            </a:r>
            <a:r>
              <a:rPr kumimoji="1" lang="ja-JP" altLang="en-US" sz="1400" dirty="0">
                <a:latin typeface="Meiryo" panose="020B0604030504040204" pitchFamily="34" charset="-128"/>
              </a:rPr>
              <a:t>　最終レポートで書けそうなことをキーワードでつなげたもの</a:t>
            </a:r>
          </a:p>
        </p:txBody>
      </p:sp>
      <p:sp>
        <p:nvSpPr>
          <p:cNvPr id="11" name="テキスト ボックス 10">
            <a:extLst>
              <a:ext uri="{FF2B5EF4-FFF2-40B4-BE49-F238E27FC236}">
                <a16:creationId xmlns:a16="http://schemas.microsoft.com/office/drawing/2014/main" id="{34F28FE2-8929-4179-B8D5-71CB8145DC49}"/>
              </a:ext>
            </a:extLst>
          </p:cNvPr>
          <p:cNvSpPr txBox="1"/>
          <p:nvPr/>
        </p:nvSpPr>
        <p:spPr>
          <a:xfrm>
            <a:off x="2275548" y="6329842"/>
            <a:ext cx="7104830" cy="307777"/>
          </a:xfrm>
          <a:prstGeom prst="rect">
            <a:avLst/>
          </a:prstGeom>
          <a:noFill/>
        </p:spPr>
        <p:txBody>
          <a:bodyPr wrap="none" rtlCol="0">
            <a:spAutoFit/>
          </a:bodyPr>
          <a:lstStyle/>
          <a:p>
            <a:r>
              <a:rPr kumimoji="1" lang="en-US" altLang="ja-JP" sz="1400" dirty="0">
                <a:latin typeface="Meiryo" panose="020B0604030504040204" pitchFamily="34" charset="-128"/>
              </a:rPr>
              <a:t>※3</a:t>
            </a:r>
            <a:r>
              <a:rPr kumimoji="1" lang="ja-JP" altLang="en-US" sz="1400" dirty="0">
                <a:latin typeface="Meiryo" panose="020B0604030504040204" pitchFamily="34" charset="-128"/>
              </a:rPr>
              <a:t>　授業中に配布したプリントや作成したメモや原稿などをファイルにまとめたもの</a:t>
            </a:r>
          </a:p>
        </p:txBody>
      </p:sp>
      <p:sp>
        <p:nvSpPr>
          <p:cNvPr id="3" name="楕円 2">
            <a:extLst>
              <a:ext uri="{FF2B5EF4-FFF2-40B4-BE49-F238E27FC236}">
                <a16:creationId xmlns:a16="http://schemas.microsoft.com/office/drawing/2014/main" id="{18858D4E-33BA-4130-9DEE-97F97553E44F}"/>
              </a:ext>
            </a:extLst>
          </p:cNvPr>
          <p:cNvSpPr/>
          <p:nvPr/>
        </p:nvSpPr>
        <p:spPr>
          <a:xfrm>
            <a:off x="7764551" y="1410789"/>
            <a:ext cx="3591426" cy="431074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panose="020B0604030504040204" pitchFamily="34" charset="-128"/>
            </a:endParaRPr>
          </a:p>
        </p:txBody>
      </p:sp>
    </p:spTree>
    <p:extLst>
      <p:ext uri="{BB962C8B-B14F-4D97-AF65-F5344CB8AC3E}">
        <p14:creationId xmlns:p14="http://schemas.microsoft.com/office/powerpoint/2010/main" val="14144464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dirty="0" smtClean="0"/>
              <a:t>QFocus</a:t>
            </a:r>
            <a:endParaRPr lang="en-US" dirty="0"/>
          </a:p>
        </p:txBody>
      </p:sp>
      <p:sp>
        <p:nvSpPr>
          <p:cNvPr id="2" name="スライド番号プレースホルダー 1"/>
          <p:cNvSpPr>
            <a:spLocks noGrp="1"/>
          </p:cNvSpPr>
          <p:nvPr>
            <p:ph type="sldNum" sz="quarter" idx="4294967295"/>
          </p:nvPr>
        </p:nvSpPr>
        <p:spPr/>
        <p:txBody>
          <a:bodyPr/>
          <a:lstStyle/>
          <a:p>
            <a:fld id="{CC172A45-358A-446A-ADC8-DF27CBE028A4}" type="slidenum">
              <a:rPr kumimoji="1" lang="ja-JP" altLang="en-US" smtClean="0">
                <a:latin typeface="Meiryo" panose="020B0604030504040204" pitchFamily="34" charset="-128"/>
              </a:rPr>
              <a:t>61</a:t>
            </a:fld>
            <a:endParaRPr kumimoji="1" lang="ja-JP" altLang="en-US" dirty="0">
              <a:latin typeface="Meiryo" panose="020B0604030504040204" pitchFamily="34" charset="-128"/>
            </a:endParaRPr>
          </a:p>
        </p:txBody>
      </p:sp>
      <p:grpSp>
        <p:nvGrpSpPr>
          <p:cNvPr id="4" name="グループ化 3">
            <a:extLst>
              <a:ext uri="{FF2B5EF4-FFF2-40B4-BE49-F238E27FC236}">
                <a16:creationId xmlns:a16="http://schemas.microsoft.com/office/drawing/2014/main" id="{C566BFA6-E567-4A97-996D-98787404DB35}"/>
              </a:ext>
            </a:extLst>
          </p:cNvPr>
          <p:cNvGrpSpPr/>
          <p:nvPr/>
        </p:nvGrpSpPr>
        <p:grpSpPr>
          <a:xfrm>
            <a:off x="3669293" y="1223873"/>
            <a:ext cx="5315148" cy="4442368"/>
            <a:chOff x="2730025" y="1153813"/>
            <a:chExt cx="4563556" cy="3935792"/>
          </a:xfrm>
        </p:grpSpPr>
        <p:sp>
          <p:nvSpPr>
            <p:cNvPr id="5" name="円/楕円 4"/>
            <p:cNvSpPr/>
            <p:nvPr/>
          </p:nvSpPr>
          <p:spPr>
            <a:xfrm>
              <a:off x="4346488" y="2569433"/>
              <a:ext cx="1112109" cy="1050626"/>
            </a:xfrm>
            <a:prstGeom prst="ellipse">
              <a:avLst/>
            </a:prstGeom>
            <a:solidFill>
              <a:srgbClr val="ADFDB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latin typeface="Meiryo" panose="020B0604030504040204" pitchFamily="34" charset="-128"/>
                </a:rPr>
                <a:t>思考</a:t>
              </a:r>
            </a:p>
          </p:txBody>
        </p:sp>
        <p:sp>
          <p:nvSpPr>
            <p:cNvPr id="6" name="テキスト ボックス 5"/>
            <p:cNvSpPr txBox="1"/>
            <p:nvPr/>
          </p:nvSpPr>
          <p:spPr>
            <a:xfrm>
              <a:off x="5338244" y="1376749"/>
              <a:ext cx="455841" cy="265863"/>
            </a:xfrm>
            <a:prstGeom prst="rect">
              <a:avLst/>
            </a:prstGeom>
            <a:noFill/>
          </p:spPr>
          <p:txBody>
            <a:bodyPr wrap="none" rtlCol="0">
              <a:spAutoFit/>
            </a:bodyPr>
            <a:lstStyle/>
            <a:p>
              <a:r>
                <a:rPr lang="ja-JP" altLang="en-US" sz="1350" dirty="0">
                  <a:latin typeface="Meiryo" panose="020B0604030504040204" pitchFamily="34" charset="-128"/>
                </a:rPr>
                <a:t>着想</a:t>
              </a:r>
            </a:p>
          </p:txBody>
        </p:sp>
        <p:sp>
          <p:nvSpPr>
            <p:cNvPr id="7" name="円/楕円 11"/>
            <p:cNvSpPr/>
            <p:nvPr/>
          </p:nvSpPr>
          <p:spPr>
            <a:xfrm>
              <a:off x="5137321" y="1153813"/>
              <a:ext cx="886596" cy="7007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latin typeface="Meiryo" panose="020B0604030504040204" pitchFamily="34" charset="-128"/>
              </a:endParaRPr>
            </a:p>
          </p:txBody>
        </p:sp>
        <p:sp>
          <p:nvSpPr>
            <p:cNvPr id="8" name="円/楕円 23"/>
            <p:cNvSpPr/>
            <p:nvPr/>
          </p:nvSpPr>
          <p:spPr>
            <a:xfrm>
              <a:off x="2730025" y="2006264"/>
              <a:ext cx="886596" cy="7007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latin typeface="Meiryo" panose="020B0604030504040204" pitchFamily="34" charset="-128"/>
              </a:endParaRPr>
            </a:p>
          </p:txBody>
        </p:sp>
        <p:sp>
          <p:nvSpPr>
            <p:cNvPr id="9" name="円/楕円 24"/>
            <p:cNvSpPr/>
            <p:nvPr/>
          </p:nvSpPr>
          <p:spPr>
            <a:xfrm>
              <a:off x="6183078" y="2080569"/>
              <a:ext cx="886596" cy="7007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latin typeface="Meiryo" panose="020B0604030504040204" pitchFamily="34" charset="-128"/>
              </a:endParaRPr>
            </a:p>
          </p:txBody>
        </p:sp>
        <p:sp>
          <p:nvSpPr>
            <p:cNvPr id="10" name="円/楕円 25"/>
            <p:cNvSpPr/>
            <p:nvPr/>
          </p:nvSpPr>
          <p:spPr>
            <a:xfrm>
              <a:off x="6183078" y="3332205"/>
              <a:ext cx="886596" cy="7007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latin typeface="Meiryo" panose="020B0604030504040204" pitchFamily="34" charset="-128"/>
              </a:endParaRPr>
            </a:p>
          </p:txBody>
        </p:sp>
        <p:sp>
          <p:nvSpPr>
            <p:cNvPr id="11" name="円/楕円 26"/>
            <p:cNvSpPr/>
            <p:nvPr/>
          </p:nvSpPr>
          <p:spPr>
            <a:xfrm>
              <a:off x="5282159" y="4388873"/>
              <a:ext cx="886596" cy="7007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latin typeface="Meiryo" panose="020B0604030504040204" pitchFamily="34" charset="-128"/>
              </a:endParaRPr>
            </a:p>
          </p:txBody>
        </p:sp>
        <p:sp>
          <p:nvSpPr>
            <p:cNvPr id="12" name="円/楕円 27"/>
            <p:cNvSpPr/>
            <p:nvPr/>
          </p:nvSpPr>
          <p:spPr>
            <a:xfrm>
              <a:off x="3827505" y="1164883"/>
              <a:ext cx="886596" cy="7007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latin typeface="Meiryo" panose="020B0604030504040204" pitchFamily="34" charset="-128"/>
              </a:endParaRPr>
            </a:p>
          </p:txBody>
        </p:sp>
        <p:sp>
          <p:nvSpPr>
            <p:cNvPr id="13" name="円/楕円 28"/>
            <p:cNvSpPr/>
            <p:nvPr/>
          </p:nvSpPr>
          <p:spPr>
            <a:xfrm>
              <a:off x="3658823" y="4371657"/>
              <a:ext cx="886596" cy="7007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latin typeface="Meiryo" panose="020B0604030504040204" pitchFamily="34" charset="-128"/>
              </a:endParaRPr>
            </a:p>
          </p:txBody>
        </p:sp>
        <p:sp>
          <p:nvSpPr>
            <p:cNvPr id="14" name="円/楕円 29"/>
            <p:cNvSpPr/>
            <p:nvPr/>
          </p:nvSpPr>
          <p:spPr>
            <a:xfrm>
              <a:off x="2735411" y="3332205"/>
              <a:ext cx="886596" cy="7007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latin typeface="Meiryo" panose="020B0604030504040204" pitchFamily="34" charset="-128"/>
              </a:endParaRPr>
            </a:p>
          </p:txBody>
        </p:sp>
        <p:sp>
          <p:nvSpPr>
            <p:cNvPr id="15" name="テキスト ボックス 14"/>
            <p:cNvSpPr txBox="1"/>
            <p:nvPr/>
          </p:nvSpPr>
          <p:spPr>
            <a:xfrm>
              <a:off x="6224103" y="2292434"/>
              <a:ext cx="753127" cy="265863"/>
            </a:xfrm>
            <a:prstGeom prst="rect">
              <a:avLst/>
            </a:prstGeom>
            <a:noFill/>
          </p:spPr>
          <p:txBody>
            <a:bodyPr wrap="none" rtlCol="0">
              <a:spAutoFit/>
            </a:bodyPr>
            <a:lstStyle/>
            <a:p>
              <a:r>
                <a:rPr lang="ja-JP" altLang="en-US" sz="1350" dirty="0">
                  <a:latin typeface="Meiryo" panose="020B0604030504040204" pitchFamily="34" charset="-128"/>
                </a:rPr>
                <a:t>問い立て</a:t>
              </a:r>
            </a:p>
          </p:txBody>
        </p:sp>
        <p:sp>
          <p:nvSpPr>
            <p:cNvPr id="16" name="テキスト ボックス 15"/>
            <p:cNvSpPr txBox="1"/>
            <p:nvPr/>
          </p:nvSpPr>
          <p:spPr>
            <a:xfrm>
              <a:off x="6224103" y="3532488"/>
              <a:ext cx="1069478" cy="265863"/>
            </a:xfrm>
            <a:prstGeom prst="rect">
              <a:avLst/>
            </a:prstGeom>
            <a:noFill/>
          </p:spPr>
          <p:txBody>
            <a:bodyPr wrap="square" rtlCol="0">
              <a:spAutoFit/>
            </a:bodyPr>
            <a:lstStyle/>
            <a:p>
              <a:r>
                <a:rPr lang="ja-JP" altLang="en-US" sz="1350" dirty="0">
                  <a:latin typeface="Meiryo" panose="020B0604030504040204" pitchFamily="34" charset="-128"/>
                </a:rPr>
                <a:t>情報収集</a:t>
              </a:r>
            </a:p>
          </p:txBody>
        </p:sp>
        <p:sp>
          <p:nvSpPr>
            <p:cNvPr id="17" name="テキスト ボックス 16"/>
            <p:cNvSpPr txBox="1"/>
            <p:nvPr/>
          </p:nvSpPr>
          <p:spPr>
            <a:xfrm>
              <a:off x="5338244" y="4630748"/>
              <a:ext cx="852223" cy="224961"/>
            </a:xfrm>
            <a:prstGeom prst="rect">
              <a:avLst/>
            </a:prstGeom>
            <a:noFill/>
          </p:spPr>
          <p:txBody>
            <a:bodyPr wrap="none" rtlCol="0">
              <a:spAutoFit/>
            </a:bodyPr>
            <a:lstStyle/>
            <a:p>
              <a:r>
                <a:rPr lang="ja-JP" altLang="en-US" sz="1050" dirty="0">
                  <a:latin typeface="Meiryo" panose="020B0604030504040204" pitchFamily="34" charset="-128"/>
                </a:rPr>
                <a:t>アウトライン</a:t>
              </a:r>
            </a:p>
          </p:txBody>
        </p:sp>
        <p:sp>
          <p:nvSpPr>
            <p:cNvPr id="18" name="テキスト ボックス 17"/>
            <p:cNvSpPr txBox="1"/>
            <p:nvPr/>
          </p:nvSpPr>
          <p:spPr>
            <a:xfrm>
              <a:off x="3850177" y="4583524"/>
              <a:ext cx="455841" cy="265863"/>
            </a:xfrm>
            <a:prstGeom prst="rect">
              <a:avLst/>
            </a:prstGeom>
            <a:noFill/>
          </p:spPr>
          <p:txBody>
            <a:bodyPr wrap="none" rtlCol="0">
              <a:spAutoFit/>
            </a:bodyPr>
            <a:lstStyle/>
            <a:p>
              <a:r>
                <a:rPr lang="ja-JP" altLang="en-US" sz="1350" dirty="0">
                  <a:latin typeface="Meiryo" panose="020B0604030504040204" pitchFamily="34" charset="-128"/>
                </a:rPr>
                <a:t>初稿</a:t>
              </a:r>
            </a:p>
          </p:txBody>
        </p:sp>
        <p:sp>
          <p:nvSpPr>
            <p:cNvPr id="19" name="テキスト ボックス 18"/>
            <p:cNvSpPr txBox="1"/>
            <p:nvPr/>
          </p:nvSpPr>
          <p:spPr>
            <a:xfrm>
              <a:off x="2936335" y="3553598"/>
              <a:ext cx="455841" cy="265863"/>
            </a:xfrm>
            <a:prstGeom prst="rect">
              <a:avLst/>
            </a:prstGeom>
            <a:noFill/>
          </p:spPr>
          <p:txBody>
            <a:bodyPr wrap="none" rtlCol="0">
              <a:spAutoFit/>
            </a:bodyPr>
            <a:lstStyle/>
            <a:p>
              <a:r>
                <a:rPr lang="ja-JP" altLang="en-US" sz="1350" dirty="0">
                  <a:latin typeface="Meiryo" panose="020B0604030504040204" pitchFamily="34" charset="-128"/>
                </a:rPr>
                <a:t>修正</a:t>
              </a:r>
            </a:p>
          </p:txBody>
        </p:sp>
        <p:sp>
          <p:nvSpPr>
            <p:cNvPr id="20" name="テキスト ボックス 19"/>
            <p:cNvSpPr txBox="1"/>
            <p:nvPr/>
          </p:nvSpPr>
          <p:spPr>
            <a:xfrm>
              <a:off x="2918650" y="2213309"/>
              <a:ext cx="455841" cy="265863"/>
            </a:xfrm>
            <a:prstGeom prst="rect">
              <a:avLst/>
            </a:prstGeom>
            <a:noFill/>
          </p:spPr>
          <p:txBody>
            <a:bodyPr wrap="none" rtlCol="0">
              <a:spAutoFit/>
            </a:bodyPr>
            <a:lstStyle/>
            <a:p>
              <a:r>
                <a:rPr lang="ja-JP" altLang="en-US" sz="1350" dirty="0">
                  <a:latin typeface="Meiryo" panose="020B0604030504040204" pitchFamily="34" charset="-128"/>
                </a:rPr>
                <a:t>校正</a:t>
              </a:r>
            </a:p>
          </p:txBody>
        </p:sp>
        <p:sp>
          <p:nvSpPr>
            <p:cNvPr id="21" name="テキスト ボックス 20"/>
            <p:cNvSpPr txBox="1"/>
            <p:nvPr/>
          </p:nvSpPr>
          <p:spPr>
            <a:xfrm>
              <a:off x="3941866" y="1403908"/>
              <a:ext cx="604484" cy="265863"/>
            </a:xfrm>
            <a:prstGeom prst="rect">
              <a:avLst/>
            </a:prstGeom>
            <a:noFill/>
          </p:spPr>
          <p:txBody>
            <a:bodyPr wrap="none" rtlCol="0">
              <a:spAutoFit/>
            </a:bodyPr>
            <a:lstStyle/>
            <a:p>
              <a:r>
                <a:rPr lang="ja-JP" altLang="en-US" sz="1350" dirty="0">
                  <a:latin typeface="Meiryo" panose="020B0604030504040204" pitchFamily="34" charset="-128"/>
                </a:rPr>
                <a:t>完成稿</a:t>
              </a:r>
            </a:p>
          </p:txBody>
        </p:sp>
        <p:sp>
          <p:nvSpPr>
            <p:cNvPr id="22" name="上下矢印 21"/>
            <p:cNvSpPr/>
            <p:nvPr/>
          </p:nvSpPr>
          <p:spPr>
            <a:xfrm rot="20158078">
              <a:off x="4407362" y="1904785"/>
              <a:ext cx="247133" cy="641729"/>
            </a:xfrm>
            <a:prstGeom prst="up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panose="020B0604030504040204" pitchFamily="34" charset="-128"/>
              </a:endParaRPr>
            </a:p>
          </p:txBody>
        </p:sp>
        <p:sp>
          <p:nvSpPr>
            <p:cNvPr id="23" name="上下矢印 22"/>
            <p:cNvSpPr/>
            <p:nvPr/>
          </p:nvSpPr>
          <p:spPr>
            <a:xfrm rot="17536156">
              <a:off x="3836814" y="2370677"/>
              <a:ext cx="247133" cy="641729"/>
            </a:xfrm>
            <a:prstGeom prst="up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panose="020B0604030504040204" pitchFamily="34" charset="-128"/>
              </a:endParaRPr>
            </a:p>
          </p:txBody>
        </p:sp>
        <p:sp>
          <p:nvSpPr>
            <p:cNvPr id="24" name="上下矢印 23"/>
            <p:cNvSpPr/>
            <p:nvPr/>
          </p:nvSpPr>
          <p:spPr>
            <a:xfrm rot="14653941">
              <a:off x="3862283" y="3138040"/>
              <a:ext cx="247133" cy="641729"/>
            </a:xfrm>
            <a:prstGeom prst="up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panose="020B0604030504040204" pitchFamily="34" charset="-128"/>
              </a:endParaRPr>
            </a:p>
          </p:txBody>
        </p:sp>
        <p:sp>
          <p:nvSpPr>
            <p:cNvPr id="25" name="上下矢印 24"/>
            <p:cNvSpPr/>
            <p:nvPr/>
          </p:nvSpPr>
          <p:spPr>
            <a:xfrm rot="17536156">
              <a:off x="5686678" y="3100155"/>
              <a:ext cx="247133" cy="641729"/>
            </a:xfrm>
            <a:prstGeom prst="up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panose="020B0604030504040204" pitchFamily="34" charset="-128"/>
              </a:endParaRPr>
            </a:p>
          </p:txBody>
        </p:sp>
        <p:sp>
          <p:nvSpPr>
            <p:cNvPr id="26" name="上下矢印 25"/>
            <p:cNvSpPr/>
            <p:nvPr/>
          </p:nvSpPr>
          <p:spPr>
            <a:xfrm rot="14949138">
              <a:off x="5687763" y="2331365"/>
              <a:ext cx="247133" cy="641729"/>
            </a:xfrm>
            <a:prstGeom prst="up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panose="020B0604030504040204" pitchFamily="34" charset="-128"/>
              </a:endParaRPr>
            </a:p>
          </p:txBody>
        </p:sp>
        <p:sp>
          <p:nvSpPr>
            <p:cNvPr id="27" name="上下矢印 26"/>
            <p:cNvSpPr/>
            <p:nvPr/>
          </p:nvSpPr>
          <p:spPr>
            <a:xfrm rot="12351733">
              <a:off x="5140351" y="1909162"/>
              <a:ext cx="247133" cy="641729"/>
            </a:xfrm>
            <a:prstGeom prst="up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panose="020B0604030504040204" pitchFamily="34" charset="-128"/>
              </a:endParaRPr>
            </a:p>
          </p:txBody>
        </p:sp>
        <p:sp>
          <p:nvSpPr>
            <p:cNvPr id="28" name="上下矢印 27"/>
            <p:cNvSpPr/>
            <p:nvPr/>
          </p:nvSpPr>
          <p:spPr>
            <a:xfrm rot="12244190">
              <a:off x="4402552" y="3693485"/>
              <a:ext cx="247133" cy="641729"/>
            </a:xfrm>
            <a:prstGeom prst="up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panose="020B0604030504040204" pitchFamily="34" charset="-128"/>
              </a:endParaRPr>
            </a:p>
          </p:txBody>
        </p:sp>
        <p:sp>
          <p:nvSpPr>
            <p:cNvPr id="29" name="上下矢印 28"/>
            <p:cNvSpPr/>
            <p:nvPr/>
          </p:nvSpPr>
          <p:spPr>
            <a:xfrm rot="9215303">
              <a:off x="5203657" y="3678438"/>
              <a:ext cx="247133" cy="641729"/>
            </a:xfrm>
            <a:prstGeom prst="up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panose="020B0604030504040204" pitchFamily="34" charset="-128"/>
              </a:endParaRPr>
            </a:p>
          </p:txBody>
        </p:sp>
        <p:sp>
          <p:nvSpPr>
            <p:cNvPr id="30" name="下カーブ矢印 29"/>
            <p:cNvSpPr/>
            <p:nvPr/>
          </p:nvSpPr>
          <p:spPr>
            <a:xfrm rot="2252667">
              <a:off x="5888403" y="1671790"/>
              <a:ext cx="912114" cy="1847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latin typeface="Meiryo" panose="020B0604030504040204" pitchFamily="34" charset="-128"/>
              </a:endParaRPr>
            </a:p>
          </p:txBody>
        </p:sp>
        <p:sp>
          <p:nvSpPr>
            <p:cNvPr id="31" name="下カーブ矢印 30"/>
            <p:cNvSpPr/>
            <p:nvPr/>
          </p:nvSpPr>
          <p:spPr>
            <a:xfrm rot="5400000">
              <a:off x="6429846" y="2992631"/>
              <a:ext cx="912114" cy="1847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latin typeface="Meiryo" panose="020B0604030504040204" pitchFamily="34" charset="-128"/>
              </a:endParaRPr>
            </a:p>
          </p:txBody>
        </p:sp>
        <p:sp>
          <p:nvSpPr>
            <p:cNvPr id="32" name="下カーブ矢印 31"/>
            <p:cNvSpPr/>
            <p:nvPr/>
          </p:nvSpPr>
          <p:spPr>
            <a:xfrm rot="16200000">
              <a:off x="6213927" y="2985530"/>
              <a:ext cx="912114" cy="1847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latin typeface="Meiryo" panose="020B0604030504040204" pitchFamily="34" charset="-128"/>
              </a:endParaRPr>
            </a:p>
          </p:txBody>
        </p:sp>
        <p:sp>
          <p:nvSpPr>
            <p:cNvPr id="33" name="下カーブ矢印 32"/>
            <p:cNvSpPr/>
            <p:nvPr/>
          </p:nvSpPr>
          <p:spPr>
            <a:xfrm rot="7990970">
              <a:off x="6038178" y="4321880"/>
              <a:ext cx="912114" cy="1847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latin typeface="Meiryo" panose="020B0604030504040204" pitchFamily="34" charset="-128"/>
              </a:endParaRPr>
            </a:p>
          </p:txBody>
        </p:sp>
        <p:sp>
          <p:nvSpPr>
            <p:cNvPr id="34" name="下カーブ矢印 33"/>
            <p:cNvSpPr/>
            <p:nvPr/>
          </p:nvSpPr>
          <p:spPr>
            <a:xfrm rot="18682879">
              <a:off x="5869862" y="4150217"/>
              <a:ext cx="912114" cy="1847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latin typeface="Meiryo" panose="020B0604030504040204" pitchFamily="34" charset="-128"/>
              </a:endParaRPr>
            </a:p>
          </p:txBody>
        </p:sp>
        <p:sp>
          <p:nvSpPr>
            <p:cNvPr id="35" name="下カーブ矢印 34"/>
            <p:cNvSpPr/>
            <p:nvPr/>
          </p:nvSpPr>
          <p:spPr>
            <a:xfrm>
              <a:off x="4468629" y="4652256"/>
              <a:ext cx="912114" cy="1847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latin typeface="Meiryo" panose="020B0604030504040204" pitchFamily="34" charset="-128"/>
              </a:endParaRPr>
            </a:p>
          </p:txBody>
        </p:sp>
        <p:sp>
          <p:nvSpPr>
            <p:cNvPr id="36" name="下カーブ矢印 35"/>
            <p:cNvSpPr/>
            <p:nvPr/>
          </p:nvSpPr>
          <p:spPr>
            <a:xfrm rot="10800000">
              <a:off x="4441819" y="4902404"/>
              <a:ext cx="912114" cy="1847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latin typeface="Meiryo" panose="020B0604030504040204" pitchFamily="34" charset="-128"/>
              </a:endParaRPr>
            </a:p>
          </p:txBody>
        </p:sp>
        <p:sp>
          <p:nvSpPr>
            <p:cNvPr id="37" name="下カーブ矢印 36"/>
            <p:cNvSpPr/>
            <p:nvPr/>
          </p:nvSpPr>
          <p:spPr>
            <a:xfrm rot="13609276">
              <a:off x="2891780" y="4256493"/>
              <a:ext cx="912114" cy="1847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latin typeface="Meiryo" panose="020B0604030504040204" pitchFamily="34" charset="-128"/>
              </a:endParaRPr>
            </a:p>
          </p:txBody>
        </p:sp>
        <p:sp>
          <p:nvSpPr>
            <p:cNvPr id="38" name="下カーブ矢印 37"/>
            <p:cNvSpPr/>
            <p:nvPr/>
          </p:nvSpPr>
          <p:spPr>
            <a:xfrm rot="16200000">
              <a:off x="2503844" y="2923977"/>
              <a:ext cx="912114" cy="1847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latin typeface="Meiryo" panose="020B0604030504040204" pitchFamily="34" charset="-128"/>
              </a:endParaRPr>
            </a:p>
          </p:txBody>
        </p:sp>
        <p:sp>
          <p:nvSpPr>
            <p:cNvPr id="39" name="下カーブ矢印 38"/>
            <p:cNvSpPr/>
            <p:nvPr/>
          </p:nvSpPr>
          <p:spPr>
            <a:xfrm rot="5400000">
              <a:off x="2715351" y="2931673"/>
              <a:ext cx="912114" cy="1847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latin typeface="Meiryo" panose="020B0604030504040204" pitchFamily="34" charset="-128"/>
              </a:endParaRPr>
            </a:p>
          </p:txBody>
        </p:sp>
        <p:sp>
          <p:nvSpPr>
            <p:cNvPr id="40" name="下カーブ矢印 39"/>
            <p:cNvSpPr/>
            <p:nvPr/>
          </p:nvSpPr>
          <p:spPr>
            <a:xfrm rot="2252667">
              <a:off x="5884907" y="1671138"/>
              <a:ext cx="912114" cy="1847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latin typeface="Meiryo" panose="020B0604030504040204" pitchFamily="34" charset="-128"/>
              </a:endParaRPr>
            </a:p>
          </p:txBody>
        </p:sp>
        <p:sp>
          <p:nvSpPr>
            <p:cNvPr id="41" name="下カーブ矢印 40"/>
            <p:cNvSpPr/>
            <p:nvPr/>
          </p:nvSpPr>
          <p:spPr>
            <a:xfrm rot="19567061">
              <a:off x="2995088" y="1620196"/>
              <a:ext cx="912114" cy="1847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latin typeface="Meiryo" panose="020B0604030504040204" pitchFamily="34" charset="-128"/>
              </a:endParaRPr>
            </a:p>
          </p:txBody>
        </p:sp>
        <p:sp>
          <p:nvSpPr>
            <p:cNvPr id="42" name="下カーブ矢印 41"/>
            <p:cNvSpPr/>
            <p:nvPr/>
          </p:nvSpPr>
          <p:spPr>
            <a:xfrm rot="2860928">
              <a:off x="3078269" y="4134006"/>
              <a:ext cx="912114" cy="1847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latin typeface="Meiryo" panose="020B0604030504040204" pitchFamily="34" charset="-128"/>
              </a:endParaRPr>
            </a:p>
          </p:txBody>
        </p:sp>
      </p:grpSp>
      <p:sp>
        <p:nvSpPr>
          <p:cNvPr id="43" name="テキスト ボックス 42">
            <a:extLst>
              <a:ext uri="{FF2B5EF4-FFF2-40B4-BE49-F238E27FC236}">
                <a16:creationId xmlns:a16="http://schemas.microsoft.com/office/drawing/2014/main" id="{14BFBBC4-DF00-46C4-BB00-18584A5BA000}"/>
              </a:ext>
            </a:extLst>
          </p:cNvPr>
          <p:cNvSpPr txBox="1"/>
          <p:nvPr/>
        </p:nvSpPr>
        <p:spPr>
          <a:xfrm>
            <a:off x="4629285" y="6204313"/>
            <a:ext cx="3520516" cy="369332"/>
          </a:xfrm>
          <a:prstGeom prst="rect">
            <a:avLst/>
          </a:prstGeom>
          <a:noFill/>
        </p:spPr>
        <p:txBody>
          <a:bodyPr wrap="none" rtlCol="0">
            <a:spAutoFit/>
          </a:bodyPr>
          <a:lstStyle/>
          <a:p>
            <a:r>
              <a:rPr kumimoji="1" lang="ja-JP" altLang="en-US" dirty="0">
                <a:solidFill>
                  <a:srgbClr val="FF0000"/>
                </a:solidFill>
                <a:latin typeface="Meiryo" panose="020B0604030504040204" pitchFamily="34" charset="-128"/>
              </a:rPr>
              <a:t>焦点 </a:t>
            </a:r>
            <a:r>
              <a:rPr lang="en-US" altLang="ja-JP" dirty="0">
                <a:solidFill>
                  <a:srgbClr val="FF0000"/>
                </a:solidFill>
                <a:latin typeface="Meiryo" panose="020B0604030504040204" pitchFamily="34" charset="-128"/>
              </a:rPr>
              <a:t>:  </a:t>
            </a:r>
            <a:r>
              <a:rPr kumimoji="1" lang="ja-JP" altLang="en-US" dirty="0">
                <a:solidFill>
                  <a:srgbClr val="FF0000"/>
                </a:solidFill>
                <a:latin typeface="Meiryo" panose="020B0604030504040204" pitchFamily="34" charset="-128"/>
              </a:rPr>
              <a:t>ライティング・サイクル</a:t>
            </a:r>
          </a:p>
        </p:txBody>
      </p:sp>
    </p:spTree>
    <p:extLst>
      <p:ext uri="{BB962C8B-B14F-4D97-AF65-F5344CB8AC3E}">
        <p14:creationId xmlns:p14="http://schemas.microsoft.com/office/powerpoint/2010/main" val="35638932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p:txBody>
          <a:bodyPr/>
          <a:lstStyle/>
          <a:p>
            <a:fld id="{CC172A45-358A-446A-ADC8-DF27CBE028A4}" type="slidenum">
              <a:rPr kumimoji="1" lang="ja-JP" altLang="en-US" smtClean="0">
                <a:latin typeface="Meiryo" panose="020B0604030504040204" pitchFamily="34" charset="-128"/>
              </a:rPr>
              <a:t>62</a:t>
            </a:fld>
            <a:endParaRPr kumimoji="1" lang="ja-JP" altLang="en-US" dirty="0">
              <a:latin typeface="Meiryo" panose="020B0604030504040204" pitchFamily="34" charset="-128"/>
            </a:endParaRPr>
          </a:p>
        </p:txBody>
      </p:sp>
      <p:sp>
        <p:nvSpPr>
          <p:cNvPr id="6" name="テキスト ボックス 5">
            <a:extLst>
              <a:ext uri="{FF2B5EF4-FFF2-40B4-BE49-F238E27FC236}">
                <a16:creationId xmlns:a16="http://schemas.microsoft.com/office/drawing/2014/main" id="{F516FCC2-E926-450E-A1EB-07FF4E8E6EE1}"/>
              </a:ext>
            </a:extLst>
          </p:cNvPr>
          <p:cNvSpPr txBox="1"/>
          <p:nvPr/>
        </p:nvSpPr>
        <p:spPr>
          <a:xfrm>
            <a:off x="850512" y="433591"/>
            <a:ext cx="5314275" cy="707886"/>
          </a:xfrm>
          <a:prstGeom prst="rect">
            <a:avLst/>
          </a:prstGeom>
          <a:noFill/>
        </p:spPr>
        <p:txBody>
          <a:bodyPr wrap="none" rtlCol="0">
            <a:spAutoFit/>
          </a:bodyPr>
          <a:lstStyle/>
          <a:p>
            <a:r>
              <a:rPr kumimoji="1" lang="ja-JP" altLang="en-US" sz="4000" dirty="0">
                <a:solidFill>
                  <a:schemeClr val="accent1"/>
                </a:solidFill>
                <a:latin typeface="Meiryo" panose="020B0604030504040204" pitchFamily="34" charset="-128"/>
              </a:rPr>
              <a:t>学生</a:t>
            </a:r>
            <a:r>
              <a:rPr kumimoji="1" lang="ja-JP" altLang="en-US" sz="4000" dirty="0" smtClean="0">
                <a:solidFill>
                  <a:schemeClr val="accent1"/>
                </a:solidFill>
                <a:latin typeface="Meiryo" panose="020B0604030504040204" pitchFamily="34" charset="-128"/>
              </a:rPr>
              <a:t>の作った問いの例</a:t>
            </a:r>
            <a:endParaRPr kumimoji="1" lang="ja-JP" altLang="en-US" sz="4000" dirty="0">
              <a:solidFill>
                <a:schemeClr val="accent1"/>
              </a:solidFill>
              <a:latin typeface="Meiryo" panose="020B0604030504040204" pitchFamily="34" charset="-128"/>
            </a:endParaRPr>
          </a:p>
        </p:txBody>
      </p:sp>
      <p:sp>
        <p:nvSpPr>
          <p:cNvPr id="7" name="テキスト ボックス 6">
            <a:extLst>
              <a:ext uri="{FF2B5EF4-FFF2-40B4-BE49-F238E27FC236}">
                <a16:creationId xmlns:a16="http://schemas.microsoft.com/office/drawing/2014/main" id="{6C72D41D-F74A-44D8-AB74-DB191106E2A0}"/>
              </a:ext>
            </a:extLst>
          </p:cNvPr>
          <p:cNvSpPr txBox="1"/>
          <p:nvPr/>
        </p:nvSpPr>
        <p:spPr>
          <a:xfrm>
            <a:off x="531223" y="1327712"/>
            <a:ext cx="11495314" cy="5955476"/>
          </a:xfrm>
          <a:prstGeom prst="rect">
            <a:avLst/>
          </a:prstGeom>
          <a:noFill/>
        </p:spPr>
        <p:txBody>
          <a:bodyPr wrap="square" numCol="2" spcCol="365760" rtlCol="0">
            <a:spAutoFit/>
          </a:bodyPr>
          <a:lstStyle/>
          <a:p>
            <a:pPr marL="342900" indent="-342900">
              <a:spcBef>
                <a:spcPts val="600"/>
              </a:spcBef>
              <a:buFont typeface="+mj-lt"/>
              <a:buAutoNum type="arabicPeriod"/>
            </a:pPr>
            <a:r>
              <a:rPr lang="ja-JP" altLang="en-US" dirty="0" smtClean="0">
                <a:latin typeface="Meiryo" panose="020B0604030504040204" pitchFamily="34" charset="-128"/>
              </a:rPr>
              <a:t>問</a:t>
            </a:r>
            <a:r>
              <a:rPr lang="ja-JP" altLang="en-US" dirty="0">
                <a:latin typeface="Meiryo" panose="020B0604030504040204" pitchFamily="34" charset="-128"/>
              </a:rPr>
              <a:t>いが前よりたくさん作れるようになった</a:t>
            </a:r>
            <a:r>
              <a:rPr lang="ja-JP" altLang="en-US" dirty="0" smtClean="0">
                <a:latin typeface="Meiryo" panose="020B0604030504040204" pitchFamily="34" charset="-128"/>
              </a:rPr>
              <a:t>か</a:t>
            </a:r>
            <a:endParaRPr lang="ja-JP" altLang="en-US" dirty="0">
              <a:latin typeface="Meiryo" panose="020B0604030504040204" pitchFamily="34" charset="-128"/>
            </a:endParaRPr>
          </a:p>
          <a:p>
            <a:pPr marL="342900" indent="-342900">
              <a:spcBef>
                <a:spcPts val="600"/>
              </a:spcBef>
              <a:buFont typeface="+mj-lt"/>
              <a:buAutoNum type="arabicPeriod"/>
            </a:pPr>
            <a:r>
              <a:rPr lang="ja-JP" altLang="en-US" dirty="0">
                <a:latin typeface="Meiryo" panose="020B0604030504040204" pitchFamily="34" charset="-128"/>
              </a:rPr>
              <a:t>問い立ての段階で最後まで見通せた</a:t>
            </a:r>
            <a:r>
              <a:rPr lang="ja-JP" altLang="en-US" dirty="0" smtClean="0">
                <a:latin typeface="Meiryo" panose="020B0604030504040204" pitchFamily="34" charset="-128"/>
              </a:rPr>
              <a:t>か</a:t>
            </a:r>
            <a:endParaRPr lang="en-US" altLang="ja-JP" dirty="0">
              <a:latin typeface="Meiryo" panose="020B0604030504040204" pitchFamily="34" charset="-128"/>
            </a:endParaRPr>
          </a:p>
          <a:p>
            <a:pPr marL="342900" indent="-342900">
              <a:spcBef>
                <a:spcPts val="600"/>
              </a:spcBef>
              <a:buFont typeface="+mj-lt"/>
              <a:buAutoNum type="arabicPeriod"/>
            </a:pPr>
            <a:r>
              <a:rPr lang="ja-JP" altLang="en-US" dirty="0" smtClean="0">
                <a:latin typeface="Meiryo" panose="020B0604030504040204" pitchFamily="34" charset="-128"/>
              </a:rPr>
              <a:t>問いの背景の重要性とは何か		</a:t>
            </a:r>
          </a:p>
          <a:p>
            <a:pPr marL="342900" indent="-342900">
              <a:spcBef>
                <a:spcPts val="600"/>
              </a:spcBef>
              <a:buFont typeface="+mj-lt"/>
              <a:buAutoNum type="arabicPeriod"/>
            </a:pPr>
            <a:r>
              <a:rPr lang="ja-JP" altLang="en-US" dirty="0" smtClean="0">
                <a:latin typeface="Meiryo" panose="020B0604030504040204" pitchFamily="34" charset="-128"/>
              </a:rPr>
              <a:t>自</a:t>
            </a:r>
            <a:r>
              <a:rPr lang="ja-JP" altLang="en-US" dirty="0">
                <a:latin typeface="Meiryo" panose="020B0604030504040204" pitchFamily="34" charset="-128"/>
              </a:rPr>
              <a:t>分の問いに対して適切な情報が集められ</a:t>
            </a:r>
            <a:r>
              <a:rPr lang="ja-JP" altLang="en-US" dirty="0" smtClean="0">
                <a:latin typeface="Meiryo" panose="020B0604030504040204" pitchFamily="34" charset="-128"/>
              </a:rPr>
              <a:t>たか</a:t>
            </a:r>
            <a:endParaRPr lang="en-US" altLang="ja-JP" dirty="0" smtClean="0">
              <a:latin typeface="Meiryo" panose="020B0604030504040204" pitchFamily="34" charset="-128"/>
            </a:endParaRPr>
          </a:p>
          <a:p>
            <a:pPr marL="342900" indent="-342900">
              <a:spcBef>
                <a:spcPts val="600"/>
              </a:spcBef>
              <a:buFont typeface="+mj-lt"/>
              <a:buAutoNum type="arabicPeriod"/>
            </a:pPr>
            <a:r>
              <a:rPr lang="ja-JP" altLang="en-US" dirty="0" smtClean="0">
                <a:latin typeface="Meiryo" panose="020B0604030504040204" pitchFamily="34" charset="-128"/>
              </a:rPr>
              <a:t>参</a:t>
            </a:r>
            <a:r>
              <a:rPr lang="ja-JP" altLang="en-US" dirty="0">
                <a:latin typeface="Meiryo" panose="020B0604030504040204" pitchFamily="34" charset="-128"/>
              </a:rPr>
              <a:t>考文献の見つけ方を修得できたか	</a:t>
            </a:r>
          </a:p>
          <a:p>
            <a:pPr marL="342900" indent="-342900">
              <a:spcBef>
                <a:spcPts val="600"/>
              </a:spcBef>
              <a:buFont typeface="+mj-lt"/>
              <a:buAutoNum type="arabicPeriod"/>
            </a:pPr>
            <a:r>
              <a:rPr lang="ja-JP" altLang="en-US" dirty="0">
                <a:latin typeface="Meiryo" panose="020B0604030504040204" pitchFamily="34" charset="-128"/>
              </a:rPr>
              <a:t>信用できる参考文献を使ったか	</a:t>
            </a:r>
          </a:p>
          <a:p>
            <a:pPr marL="342900" indent="-342900">
              <a:spcBef>
                <a:spcPts val="600"/>
              </a:spcBef>
              <a:buFont typeface="+mj-lt"/>
              <a:buAutoNum type="arabicPeriod"/>
            </a:pPr>
            <a:r>
              <a:rPr lang="ja-JP" altLang="en-US" dirty="0">
                <a:latin typeface="Meiryo" panose="020B0604030504040204" pitchFamily="34" charset="-128"/>
              </a:rPr>
              <a:t>データを使う際注意すべきことは何</a:t>
            </a:r>
            <a:r>
              <a:rPr lang="ja-JP" altLang="en-US" dirty="0" smtClean="0">
                <a:latin typeface="Meiryo" panose="020B0604030504040204" pitchFamily="34" charset="-128"/>
              </a:rPr>
              <a:t>か</a:t>
            </a:r>
            <a:endParaRPr lang="ja-JP" altLang="en-US" dirty="0">
              <a:latin typeface="Meiryo" panose="020B0604030504040204" pitchFamily="34" charset="-128"/>
            </a:endParaRPr>
          </a:p>
          <a:p>
            <a:pPr marL="342900" indent="-342900">
              <a:spcBef>
                <a:spcPts val="600"/>
              </a:spcBef>
              <a:buFont typeface="+mj-lt"/>
              <a:buAutoNum type="arabicPeriod"/>
            </a:pPr>
            <a:r>
              <a:rPr lang="ja-JP" altLang="en-US" dirty="0">
                <a:latin typeface="Meiryo" panose="020B0604030504040204" pitchFamily="34" charset="-128"/>
              </a:rPr>
              <a:t>引用する際大切なことは何か		</a:t>
            </a:r>
          </a:p>
          <a:p>
            <a:pPr marL="342900" indent="-342900">
              <a:spcBef>
                <a:spcPts val="600"/>
              </a:spcBef>
              <a:buFont typeface="+mj-lt"/>
              <a:buAutoNum type="arabicPeriod"/>
            </a:pPr>
            <a:r>
              <a:rPr lang="ja-JP" altLang="en-US" dirty="0">
                <a:latin typeface="Meiryo" panose="020B0604030504040204" pitchFamily="34" charset="-128"/>
              </a:rPr>
              <a:t>なぜアウトラインを作るのか</a:t>
            </a:r>
          </a:p>
          <a:p>
            <a:pPr marL="342900" indent="-342900">
              <a:spcBef>
                <a:spcPts val="600"/>
              </a:spcBef>
              <a:buFont typeface="+mj-lt"/>
              <a:buAutoNum type="arabicPeriod"/>
            </a:pPr>
            <a:r>
              <a:rPr lang="ja-JP" altLang="en-US" dirty="0">
                <a:latin typeface="Meiryo" panose="020B0604030504040204" pitchFamily="34" charset="-128"/>
              </a:rPr>
              <a:t>トピックセンテンス、サポーティングセンテンス</a:t>
            </a:r>
            <a:r>
              <a:rPr lang="ja-JP" altLang="en-US" dirty="0" smtClean="0">
                <a:latin typeface="Meiryo" panose="020B0604030504040204" pitchFamily="34" charset="-128"/>
              </a:rPr>
              <a:t>が適</a:t>
            </a:r>
            <a:r>
              <a:rPr lang="ja-JP" altLang="en-US" dirty="0">
                <a:latin typeface="Meiryo" panose="020B0604030504040204" pitchFamily="34" charset="-128"/>
              </a:rPr>
              <a:t>切に書けたか</a:t>
            </a:r>
          </a:p>
          <a:p>
            <a:pPr marL="342900" indent="-342900">
              <a:spcBef>
                <a:spcPts val="600"/>
              </a:spcBef>
              <a:buFont typeface="+mj-lt"/>
              <a:buAutoNum type="arabicPeriod"/>
            </a:pPr>
            <a:r>
              <a:rPr lang="ja-JP" altLang="en-US" dirty="0">
                <a:latin typeface="Meiryo" panose="020B0604030504040204" pitchFamily="34" charset="-128"/>
              </a:rPr>
              <a:t>十分な修正･校正ができたか</a:t>
            </a:r>
          </a:p>
          <a:p>
            <a:pPr marL="342900" indent="-342900">
              <a:spcBef>
                <a:spcPts val="600"/>
              </a:spcBef>
              <a:buFont typeface="+mj-lt"/>
              <a:buAutoNum type="arabicPeriod"/>
            </a:pPr>
            <a:r>
              <a:rPr lang="ja-JP" altLang="en-US" dirty="0">
                <a:latin typeface="Meiryo" panose="020B0604030504040204" pitchFamily="34" charset="-128"/>
              </a:rPr>
              <a:t>客観性が重要なのはなぜか</a:t>
            </a:r>
          </a:p>
          <a:p>
            <a:pPr marL="342900" indent="-342900">
              <a:spcBef>
                <a:spcPts val="600"/>
              </a:spcBef>
              <a:buFont typeface="+mj-lt"/>
              <a:buAutoNum type="arabicPeriod"/>
            </a:pPr>
            <a:r>
              <a:rPr lang="ja-JP" altLang="en-US" dirty="0">
                <a:latin typeface="Meiryo" panose="020B0604030504040204" pitchFamily="34" charset="-128"/>
              </a:rPr>
              <a:t>サイクルを意識してレポートが書けた</a:t>
            </a:r>
            <a:r>
              <a:rPr lang="ja-JP" altLang="en-US" dirty="0" smtClean="0">
                <a:latin typeface="Meiryo" panose="020B0604030504040204" pitchFamily="34" charset="-128"/>
              </a:rPr>
              <a:t>か</a:t>
            </a:r>
            <a:endParaRPr lang="ja-JP" altLang="en-US" dirty="0">
              <a:latin typeface="Meiryo" panose="020B0604030504040204" pitchFamily="34" charset="-128"/>
            </a:endParaRPr>
          </a:p>
          <a:p>
            <a:pPr marL="342900" indent="-342900">
              <a:spcBef>
                <a:spcPts val="600"/>
              </a:spcBef>
              <a:buFont typeface="+mj-lt"/>
              <a:buAutoNum type="arabicPeriod"/>
            </a:pPr>
            <a:r>
              <a:rPr lang="ja-JP" altLang="en-US" dirty="0">
                <a:latin typeface="Meiryo" panose="020B0604030504040204" pitchFamily="34" charset="-128"/>
              </a:rPr>
              <a:t>ライティングサイクルが他のレポートでも使え</a:t>
            </a:r>
            <a:r>
              <a:rPr lang="ja-JP" altLang="en-US" dirty="0" smtClean="0">
                <a:latin typeface="Meiryo" panose="020B0604030504040204" pitchFamily="34" charset="-128"/>
              </a:rPr>
              <a:t>るよ</a:t>
            </a:r>
            <a:r>
              <a:rPr lang="ja-JP" altLang="en-US" dirty="0">
                <a:latin typeface="Meiryo" panose="020B0604030504040204" pitchFamily="34" charset="-128"/>
              </a:rPr>
              <a:t>うになった</a:t>
            </a:r>
            <a:r>
              <a:rPr lang="ja-JP" altLang="en-US" dirty="0" smtClean="0">
                <a:latin typeface="Meiryo" panose="020B0604030504040204" pitchFamily="34" charset="-128"/>
              </a:rPr>
              <a:t>か</a:t>
            </a:r>
            <a:endParaRPr lang="en-US" altLang="ja-JP" dirty="0" smtClean="0">
              <a:latin typeface="Meiryo" panose="020B0604030504040204" pitchFamily="34" charset="-128"/>
            </a:endParaRPr>
          </a:p>
          <a:p>
            <a:pPr marL="342900" indent="-342900">
              <a:spcBef>
                <a:spcPts val="600"/>
              </a:spcBef>
              <a:buFont typeface="+mj-lt"/>
              <a:buAutoNum type="arabicPeriod"/>
            </a:pPr>
            <a:endParaRPr lang="en-US" altLang="ja-JP" dirty="0">
              <a:latin typeface="Meiryo" panose="020B0604030504040204" pitchFamily="34" charset="-128"/>
            </a:endParaRPr>
          </a:p>
          <a:p>
            <a:pPr marL="342900" indent="-342900">
              <a:spcBef>
                <a:spcPts val="600"/>
              </a:spcBef>
              <a:buFont typeface="+mj-lt"/>
              <a:buAutoNum type="arabicPeriod"/>
            </a:pPr>
            <a:endParaRPr lang="en-US" altLang="ja-JP" dirty="0" smtClean="0">
              <a:latin typeface="Meiryo" panose="020B0604030504040204" pitchFamily="34" charset="-128"/>
            </a:endParaRPr>
          </a:p>
          <a:p>
            <a:pPr marL="342900" indent="-342900">
              <a:spcBef>
                <a:spcPts val="600"/>
              </a:spcBef>
              <a:buFont typeface="+mj-lt"/>
              <a:buAutoNum type="arabicPeriod"/>
            </a:pPr>
            <a:endParaRPr lang="en-US" altLang="ja-JP" dirty="0">
              <a:latin typeface="Meiryo" panose="020B0604030504040204" pitchFamily="34" charset="-128"/>
            </a:endParaRPr>
          </a:p>
          <a:p>
            <a:pPr marL="342900" indent="-342900">
              <a:spcBef>
                <a:spcPts val="600"/>
              </a:spcBef>
              <a:buFont typeface="+mj-lt"/>
              <a:buAutoNum type="arabicPeriod"/>
            </a:pPr>
            <a:endParaRPr lang="en-US" altLang="ja-JP" dirty="0" smtClean="0">
              <a:latin typeface="Meiryo" panose="020B0604030504040204" pitchFamily="34" charset="-128"/>
            </a:endParaRPr>
          </a:p>
          <a:p>
            <a:pPr marL="342900" indent="-342900">
              <a:spcBef>
                <a:spcPts val="600"/>
              </a:spcBef>
              <a:buFont typeface="+mj-lt"/>
              <a:buAutoNum type="arabicPeriod"/>
            </a:pPr>
            <a:endParaRPr lang="en-US" altLang="ja-JP" dirty="0">
              <a:latin typeface="Meiryo" panose="020B0604030504040204" pitchFamily="34" charset="-128"/>
            </a:endParaRPr>
          </a:p>
          <a:p>
            <a:pPr marL="342900" indent="-342900">
              <a:spcBef>
                <a:spcPts val="600"/>
              </a:spcBef>
              <a:buFont typeface="+mj-lt"/>
              <a:buAutoNum type="arabicPeriod"/>
            </a:pPr>
            <a:endParaRPr lang="en-US" altLang="ja-JP" dirty="0" smtClean="0">
              <a:latin typeface="Meiryo" panose="020B0604030504040204" pitchFamily="34" charset="-128"/>
            </a:endParaRPr>
          </a:p>
          <a:p>
            <a:pPr marL="342900" indent="-342900">
              <a:spcBef>
                <a:spcPts val="600"/>
              </a:spcBef>
              <a:buFont typeface="+mj-lt"/>
              <a:buAutoNum type="arabicPeriod"/>
            </a:pPr>
            <a:endParaRPr lang="en-US" altLang="ja-JP" dirty="0">
              <a:latin typeface="Meiryo" panose="020B0604030504040204" pitchFamily="34" charset="-128"/>
            </a:endParaRPr>
          </a:p>
          <a:p>
            <a:pPr marL="342900" indent="-342900">
              <a:spcBef>
                <a:spcPts val="600"/>
              </a:spcBef>
              <a:buFont typeface="+mj-lt"/>
              <a:buAutoNum type="arabicPeriod"/>
            </a:pPr>
            <a:endParaRPr lang="en-US" altLang="ja-JP" dirty="0" smtClean="0">
              <a:latin typeface="Meiryo" panose="020B0604030504040204" pitchFamily="34" charset="-128"/>
            </a:endParaRPr>
          </a:p>
          <a:p>
            <a:pPr marL="342900" indent="-342900">
              <a:spcBef>
                <a:spcPts val="600"/>
              </a:spcBef>
              <a:buFont typeface="+mj-lt"/>
              <a:buAutoNum type="arabicPeriod"/>
            </a:pPr>
            <a:r>
              <a:rPr lang="ja-JP" altLang="en-US" dirty="0" smtClean="0">
                <a:latin typeface="Meiryo" panose="020B0604030504040204" pitchFamily="34" charset="-128"/>
              </a:rPr>
              <a:t>多</a:t>
            </a:r>
            <a:r>
              <a:rPr lang="ja-JP" altLang="en-US" dirty="0">
                <a:latin typeface="Meiryo" panose="020B0604030504040204" pitchFamily="34" charset="-128"/>
              </a:rPr>
              <a:t>角的な視点を得ることはできたか</a:t>
            </a:r>
          </a:p>
          <a:p>
            <a:pPr marL="342900" indent="-342900">
              <a:spcBef>
                <a:spcPts val="600"/>
              </a:spcBef>
              <a:buFont typeface="+mj-lt"/>
              <a:buAutoNum type="arabicPeriod"/>
            </a:pPr>
            <a:r>
              <a:rPr lang="ja-JP" altLang="en-US" dirty="0">
                <a:latin typeface="Meiryo" panose="020B0604030504040204" pitchFamily="34" charset="-128"/>
              </a:rPr>
              <a:t>他の人のレポートから学ぶことがあったか</a:t>
            </a:r>
          </a:p>
          <a:p>
            <a:pPr marL="342900" indent="-342900">
              <a:spcBef>
                <a:spcPts val="600"/>
              </a:spcBef>
              <a:buFont typeface="+mj-lt"/>
              <a:buAutoNum type="arabicPeriod"/>
            </a:pPr>
            <a:r>
              <a:rPr lang="ja-JP" altLang="en-US" dirty="0">
                <a:latin typeface="Meiryo" panose="020B0604030504040204" pitchFamily="34" charset="-128"/>
              </a:rPr>
              <a:t>行き詰まったときに前の段階に戻れたか</a:t>
            </a:r>
          </a:p>
          <a:p>
            <a:pPr marL="342900" indent="-342900">
              <a:spcBef>
                <a:spcPts val="600"/>
              </a:spcBef>
              <a:buFont typeface="+mj-lt"/>
              <a:buAutoNum type="arabicPeriod"/>
            </a:pPr>
            <a:r>
              <a:rPr lang="ja-JP" altLang="en-US" dirty="0">
                <a:latin typeface="Meiryo" panose="020B0604030504040204" pitchFamily="34" charset="-128"/>
              </a:rPr>
              <a:t>一貫性のあるレポートを書くことができたか</a:t>
            </a:r>
          </a:p>
          <a:p>
            <a:pPr marL="342900" indent="-342900">
              <a:spcBef>
                <a:spcPts val="600"/>
              </a:spcBef>
              <a:buFont typeface="+mj-lt"/>
              <a:buAutoNum type="arabicPeriod"/>
            </a:pPr>
            <a:r>
              <a:rPr lang="ja-JP" altLang="en-US" dirty="0">
                <a:latin typeface="Meiryo" panose="020B0604030504040204" pitchFamily="34" charset="-128"/>
              </a:rPr>
              <a:t>問いに対して答えがあったか </a:t>
            </a:r>
          </a:p>
          <a:p>
            <a:pPr marL="342900" indent="-342900">
              <a:spcBef>
                <a:spcPts val="600"/>
              </a:spcBef>
              <a:buFont typeface="+mj-lt"/>
              <a:buAutoNum type="arabicPeriod"/>
            </a:pPr>
            <a:r>
              <a:rPr lang="ja-JP" altLang="en-US" dirty="0">
                <a:latin typeface="Meiryo" panose="020B0604030504040204" pitchFamily="34" charset="-128"/>
              </a:rPr>
              <a:t>常に思考し続けたか</a:t>
            </a:r>
          </a:p>
          <a:p>
            <a:pPr marL="342900" indent="-342900">
              <a:spcBef>
                <a:spcPts val="600"/>
              </a:spcBef>
              <a:buFont typeface="+mj-lt"/>
              <a:buAutoNum type="arabicPeriod"/>
            </a:pPr>
            <a:r>
              <a:rPr lang="ja-JP" altLang="en-US" dirty="0">
                <a:latin typeface="Meiryo" panose="020B0604030504040204" pitchFamily="34" charset="-128"/>
              </a:rPr>
              <a:t>学術文章作法とは何か</a:t>
            </a:r>
          </a:p>
          <a:p>
            <a:pPr marL="342900" indent="-342900">
              <a:spcBef>
                <a:spcPts val="600"/>
              </a:spcBef>
              <a:buFont typeface="+mj-lt"/>
              <a:buAutoNum type="arabicPeriod"/>
            </a:pPr>
            <a:r>
              <a:rPr lang="ja-JP" altLang="en-US" dirty="0">
                <a:latin typeface="Meiryo" panose="020B0604030504040204" pitchFamily="34" charset="-128"/>
              </a:rPr>
              <a:t>学術的な文章の書き方を身につけることができた</a:t>
            </a:r>
            <a:r>
              <a:rPr lang="ja-JP" altLang="en-US" dirty="0" smtClean="0">
                <a:latin typeface="Meiryo" panose="020B0604030504040204" pitchFamily="34" charset="-128"/>
              </a:rPr>
              <a:t>か</a:t>
            </a:r>
            <a:endParaRPr kumimoji="1" lang="ja-JP" altLang="en-US" sz="2400" dirty="0">
              <a:latin typeface="Meiryo" panose="020B0604030504040204" pitchFamily="34" charset="-128"/>
            </a:endParaRPr>
          </a:p>
        </p:txBody>
      </p:sp>
      <p:pic>
        <p:nvPicPr>
          <p:cNvPr id="4" name="図 3"/>
          <p:cNvPicPr>
            <a:picLocks noChangeAspect="1"/>
          </p:cNvPicPr>
          <p:nvPr/>
        </p:nvPicPr>
        <p:blipFill>
          <a:blip r:embed="rId2"/>
          <a:stretch>
            <a:fillRect/>
          </a:stretch>
        </p:blipFill>
        <p:spPr>
          <a:xfrm>
            <a:off x="7245531" y="180805"/>
            <a:ext cx="3879173" cy="3248196"/>
          </a:xfrm>
          <a:prstGeom prst="rect">
            <a:avLst/>
          </a:prstGeom>
        </p:spPr>
      </p:pic>
    </p:spTree>
    <p:extLst>
      <p:ext uri="{BB962C8B-B14F-4D97-AF65-F5344CB8AC3E}">
        <p14:creationId xmlns:p14="http://schemas.microsoft.com/office/powerpoint/2010/main" val="38029122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吹き出し: 角を丸めた四角形 5">
            <a:extLst>
              <a:ext uri="{FF2B5EF4-FFF2-40B4-BE49-F238E27FC236}">
                <a16:creationId xmlns:a16="http://schemas.microsoft.com/office/drawing/2014/main" id="{1E71AFBA-5788-427E-8DF4-08121059511C}"/>
              </a:ext>
            </a:extLst>
          </p:cNvPr>
          <p:cNvSpPr/>
          <p:nvPr/>
        </p:nvSpPr>
        <p:spPr>
          <a:xfrm>
            <a:off x="1000255" y="2204085"/>
            <a:ext cx="10138007" cy="1758316"/>
          </a:xfrm>
          <a:prstGeom prst="wedgeRoundRectCallout">
            <a:avLst>
              <a:gd name="adj1" fmla="val -48786"/>
              <a:gd name="adj2" fmla="val 6677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77B70CB6-5BD9-448F-8F97-3BC1FEB8E860}"/>
              </a:ext>
            </a:extLst>
          </p:cNvPr>
          <p:cNvSpPr>
            <a:spLocks noGrp="1"/>
          </p:cNvSpPr>
          <p:nvPr>
            <p:ph type="sldNum" sz="quarter" idx="4294967295"/>
          </p:nvPr>
        </p:nvSpPr>
        <p:spPr/>
        <p:txBody>
          <a:bodyPr/>
          <a:lstStyle/>
          <a:p>
            <a:fld id="{CC172A45-358A-446A-ADC8-DF27CBE028A4}" type="slidenum">
              <a:rPr kumimoji="1" lang="ja-JP" altLang="en-US" smtClean="0">
                <a:latin typeface="Meiryo" panose="020B0604030504040204" pitchFamily="34" charset="-128"/>
              </a:rPr>
              <a:t>63</a:t>
            </a:fld>
            <a:endParaRPr kumimoji="1" lang="ja-JP" altLang="en-US">
              <a:latin typeface="Meiryo" panose="020B0604030504040204" pitchFamily="34" charset="-128"/>
            </a:endParaRPr>
          </a:p>
        </p:txBody>
      </p:sp>
      <p:sp>
        <p:nvSpPr>
          <p:cNvPr id="3" name="テキスト ボックス 2">
            <a:extLst>
              <a:ext uri="{FF2B5EF4-FFF2-40B4-BE49-F238E27FC236}">
                <a16:creationId xmlns:a16="http://schemas.microsoft.com/office/drawing/2014/main" id="{BFA12432-E640-4B5F-A88F-AB88CEBF9807}"/>
              </a:ext>
            </a:extLst>
          </p:cNvPr>
          <p:cNvSpPr txBox="1"/>
          <p:nvPr/>
        </p:nvSpPr>
        <p:spPr>
          <a:xfrm>
            <a:off x="703324" y="348737"/>
            <a:ext cx="9212778" cy="769441"/>
          </a:xfrm>
          <a:prstGeom prst="rect">
            <a:avLst/>
          </a:prstGeom>
          <a:noFill/>
        </p:spPr>
        <p:txBody>
          <a:bodyPr wrap="none" rtlCol="0">
            <a:spAutoFit/>
          </a:bodyPr>
          <a:lstStyle/>
          <a:p>
            <a:r>
              <a:rPr lang="ja-JP" altLang="en-US" sz="4400" dirty="0">
                <a:solidFill>
                  <a:schemeClr val="accent1"/>
                </a:solidFill>
                <a:latin typeface="Meiryo" panose="020B0604030504040204" pitchFamily="34" charset="-128"/>
              </a:rPr>
              <a:t>総括的評価にＱＦＴを利用する効果</a:t>
            </a:r>
            <a:endParaRPr kumimoji="1" lang="ja-JP" altLang="en-US" sz="4400" dirty="0">
              <a:solidFill>
                <a:schemeClr val="accent1"/>
              </a:solidFill>
              <a:latin typeface="Meiryo" panose="020B0604030504040204" pitchFamily="34" charset="-128"/>
            </a:endParaRPr>
          </a:p>
        </p:txBody>
      </p:sp>
      <p:sp>
        <p:nvSpPr>
          <p:cNvPr id="4" name="テキスト ボックス 3">
            <a:extLst>
              <a:ext uri="{FF2B5EF4-FFF2-40B4-BE49-F238E27FC236}">
                <a16:creationId xmlns:a16="http://schemas.microsoft.com/office/drawing/2014/main" id="{3F7A572B-CF75-4E88-8E76-53EE31FEC3A9}"/>
              </a:ext>
            </a:extLst>
          </p:cNvPr>
          <p:cNvSpPr txBox="1"/>
          <p:nvPr/>
        </p:nvSpPr>
        <p:spPr>
          <a:xfrm>
            <a:off x="921332" y="1354488"/>
            <a:ext cx="8994770" cy="646331"/>
          </a:xfrm>
          <a:prstGeom prst="rect">
            <a:avLst/>
          </a:prstGeom>
          <a:noFill/>
        </p:spPr>
        <p:txBody>
          <a:bodyPr wrap="none" rtlCol="0">
            <a:spAutoFit/>
          </a:bodyPr>
          <a:lstStyle/>
          <a:p>
            <a:r>
              <a:rPr kumimoji="1" lang="ja-JP" altLang="en-US" dirty="0">
                <a:solidFill>
                  <a:srgbClr val="00B050"/>
                </a:solidFill>
                <a:latin typeface="Meiryo" panose="020B0604030504040204" pitchFamily="34" charset="-128"/>
              </a:rPr>
              <a:t>学生のアンケート結果より</a:t>
            </a:r>
          </a:p>
          <a:p>
            <a:r>
              <a:rPr lang="ja-JP" altLang="en-US" dirty="0">
                <a:latin typeface="Meiryo" panose="020B0604030504040204" pitchFamily="34" charset="-128"/>
              </a:rPr>
              <a:t>「最終振り返りにＱＦＴは役立つと思いますか」　回答者</a:t>
            </a:r>
            <a:r>
              <a:rPr lang="en-US" altLang="ja-JP" dirty="0">
                <a:latin typeface="Meiryo" panose="020B0604030504040204" pitchFamily="34" charset="-128"/>
              </a:rPr>
              <a:t>27</a:t>
            </a:r>
            <a:r>
              <a:rPr lang="ja-JP" altLang="en-US" dirty="0">
                <a:latin typeface="Meiryo" panose="020B0604030504040204" pitchFamily="34" charset="-128"/>
              </a:rPr>
              <a:t>名中</a:t>
            </a:r>
            <a:r>
              <a:rPr lang="en-US" altLang="ja-JP" dirty="0">
                <a:latin typeface="Meiryo" panose="020B0604030504040204" pitchFamily="34" charset="-128"/>
              </a:rPr>
              <a:t>26</a:t>
            </a:r>
            <a:r>
              <a:rPr lang="ja-JP" altLang="en-US" dirty="0">
                <a:latin typeface="Meiryo" panose="020B0604030504040204" pitchFamily="34" charset="-128"/>
              </a:rPr>
              <a:t>名が役立つと回答</a:t>
            </a:r>
            <a:endParaRPr kumimoji="1" lang="ja-JP" altLang="en-US" dirty="0">
              <a:latin typeface="Meiryo" panose="020B0604030504040204" pitchFamily="34" charset="-128"/>
            </a:endParaRPr>
          </a:p>
        </p:txBody>
      </p:sp>
      <p:sp>
        <p:nvSpPr>
          <p:cNvPr id="5" name="テキスト ボックス 4">
            <a:extLst>
              <a:ext uri="{FF2B5EF4-FFF2-40B4-BE49-F238E27FC236}">
                <a16:creationId xmlns:a16="http://schemas.microsoft.com/office/drawing/2014/main" id="{93B28F88-6C6D-40C2-95F0-B6D9BA79E1FB}"/>
              </a:ext>
            </a:extLst>
          </p:cNvPr>
          <p:cNvSpPr txBox="1"/>
          <p:nvPr/>
        </p:nvSpPr>
        <p:spPr>
          <a:xfrm>
            <a:off x="1445624" y="2399220"/>
            <a:ext cx="9448800" cy="1754326"/>
          </a:xfrm>
          <a:prstGeom prst="rect">
            <a:avLst/>
          </a:prstGeom>
          <a:noFill/>
        </p:spPr>
        <p:txBody>
          <a:bodyPr wrap="square" rtlCol="0">
            <a:spAutoFit/>
          </a:bodyPr>
          <a:lstStyle/>
          <a:p>
            <a:r>
              <a:rPr lang="ja-JP" altLang="ja-JP" dirty="0">
                <a:latin typeface="Meiryo" panose="020B0604030504040204" pitchFamily="34" charset="-128"/>
              </a:rPr>
              <a:t>最終振り返りにＱＦＴは役に立つと思います。</a:t>
            </a:r>
            <a:r>
              <a:rPr lang="ja-JP" altLang="ja-JP" dirty="0" smtClean="0">
                <a:latin typeface="Meiryo" panose="020B0604030504040204" pitchFamily="34" charset="-128"/>
              </a:rPr>
              <a:t>問</a:t>
            </a:r>
            <a:r>
              <a:rPr lang="ja-JP" altLang="en-US" dirty="0" smtClean="0">
                <a:latin typeface="Meiryo" panose="020B0604030504040204" pitchFamily="34" charset="-128"/>
              </a:rPr>
              <a:t>い</a:t>
            </a:r>
            <a:r>
              <a:rPr lang="ja-JP" altLang="ja-JP" dirty="0" smtClean="0">
                <a:latin typeface="Meiryo" panose="020B0604030504040204" pitchFamily="34" charset="-128"/>
              </a:rPr>
              <a:t>を</a:t>
            </a:r>
            <a:r>
              <a:rPr lang="ja-JP" altLang="ja-JP" dirty="0">
                <a:latin typeface="Meiryo" panose="020B0604030504040204" pitchFamily="34" charset="-128"/>
              </a:rPr>
              <a:t>数多く考えだすために</a:t>
            </a:r>
            <a:r>
              <a:rPr lang="ja-JP" altLang="ja-JP" dirty="0" smtClean="0">
                <a:latin typeface="Meiryo" panose="020B0604030504040204" pitchFamily="34" charset="-128"/>
              </a:rPr>
              <a:t>は多</a:t>
            </a:r>
            <a:r>
              <a:rPr lang="ja-JP" altLang="ja-JP" dirty="0">
                <a:latin typeface="Meiryo" panose="020B0604030504040204" pitchFamily="34" charset="-128"/>
              </a:rPr>
              <a:t>くの関連する単語を思い出そうとします。そのため、一つの工程からで</a:t>
            </a:r>
            <a:r>
              <a:rPr lang="ja-JP" altLang="ja-JP" dirty="0" smtClean="0">
                <a:latin typeface="Meiryo" panose="020B0604030504040204" pitchFamily="34" charset="-128"/>
              </a:rPr>
              <a:t>もさ</a:t>
            </a:r>
            <a:r>
              <a:rPr lang="ja-JP" altLang="ja-JP" dirty="0">
                <a:latin typeface="Meiryo" panose="020B0604030504040204" pitchFamily="34" charset="-128"/>
              </a:rPr>
              <a:t>まざまな学習の記憶を振り返ることができました。また、グループで話</a:t>
            </a:r>
            <a:r>
              <a:rPr lang="ja-JP" altLang="ja-JP" dirty="0" smtClean="0">
                <a:latin typeface="Meiryo" panose="020B0604030504040204" pitchFamily="34" charset="-128"/>
              </a:rPr>
              <a:t>し合</a:t>
            </a:r>
            <a:r>
              <a:rPr lang="ja-JP" altLang="ja-JP" dirty="0">
                <a:latin typeface="Meiryo" panose="020B0604030504040204" pitchFamily="34" charset="-128"/>
              </a:rPr>
              <a:t>うことで、自分が思いだせなかったことを思い出すことができました</a:t>
            </a:r>
            <a:r>
              <a:rPr lang="ja-JP" altLang="ja-JP" dirty="0" smtClean="0">
                <a:latin typeface="Meiryo" panose="020B0604030504040204" pitchFamily="34" charset="-128"/>
              </a:rPr>
              <a:t>。そ</a:t>
            </a:r>
            <a:r>
              <a:rPr lang="ja-JP" altLang="ja-JP" dirty="0">
                <a:latin typeface="Meiryo" panose="020B0604030504040204" pitchFamily="34" charset="-128"/>
              </a:rPr>
              <a:t>の他にも、問いを作ることで、その工程で何が重要だったかなどを思</a:t>
            </a:r>
            <a:r>
              <a:rPr lang="ja-JP" altLang="ja-JP" dirty="0" smtClean="0">
                <a:latin typeface="Meiryo" panose="020B0604030504040204" pitchFamily="34" charset="-128"/>
              </a:rPr>
              <a:t>い出</a:t>
            </a:r>
            <a:r>
              <a:rPr lang="ja-JP" altLang="ja-JP" dirty="0">
                <a:latin typeface="Meiryo" panose="020B0604030504040204" pitchFamily="34" charset="-128"/>
              </a:rPr>
              <a:t>すことができました。</a:t>
            </a:r>
          </a:p>
          <a:p>
            <a:endParaRPr kumimoji="1" lang="ja-JP" altLang="en-US" dirty="0">
              <a:latin typeface="Meiryo" panose="020B0604030504040204" pitchFamily="34" charset="-128"/>
            </a:endParaRPr>
          </a:p>
        </p:txBody>
      </p:sp>
      <p:sp>
        <p:nvSpPr>
          <p:cNvPr id="7" name="テキスト ボックス 6">
            <a:extLst>
              <a:ext uri="{FF2B5EF4-FFF2-40B4-BE49-F238E27FC236}">
                <a16:creationId xmlns:a16="http://schemas.microsoft.com/office/drawing/2014/main" id="{40E17BF0-26D6-4128-9F43-536F862BCFFB}"/>
              </a:ext>
            </a:extLst>
          </p:cNvPr>
          <p:cNvSpPr txBox="1"/>
          <p:nvPr/>
        </p:nvSpPr>
        <p:spPr>
          <a:xfrm>
            <a:off x="921332" y="4805860"/>
            <a:ext cx="8494633" cy="1477328"/>
          </a:xfrm>
          <a:prstGeom prst="rect">
            <a:avLst/>
          </a:prstGeom>
          <a:noFill/>
        </p:spPr>
        <p:txBody>
          <a:bodyPr wrap="none" rtlCol="0">
            <a:spAutoFit/>
          </a:bodyPr>
          <a:lstStyle/>
          <a:p>
            <a:r>
              <a:rPr kumimoji="1" lang="ja-JP" altLang="en-US" dirty="0">
                <a:solidFill>
                  <a:srgbClr val="00B050"/>
                </a:solidFill>
                <a:latin typeface="Meiryo" panose="020B0604030504040204" pitchFamily="34" charset="-128"/>
              </a:rPr>
              <a:t>授業者側からのメリット</a:t>
            </a:r>
          </a:p>
          <a:p>
            <a:r>
              <a:rPr lang="ja-JP" altLang="en-US" dirty="0">
                <a:latin typeface="Meiryo" panose="020B0604030504040204" pitchFamily="34" charset="-128"/>
              </a:rPr>
              <a:t>・授業全体の中で学生が何に一番困難を感じていたかができた問いから分かる。</a:t>
            </a:r>
          </a:p>
          <a:p>
            <a:r>
              <a:rPr kumimoji="1" lang="ja-JP" altLang="en-US" dirty="0">
                <a:latin typeface="Meiryo" panose="020B0604030504040204" pitchFamily="34" charset="-128"/>
              </a:rPr>
              <a:t>　今回は、引用や情報検索に関する問いが最も多く作られていた。</a:t>
            </a:r>
          </a:p>
          <a:p>
            <a:r>
              <a:rPr lang="ja-JP" altLang="en-US" dirty="0">
                <a:latin typeface="Meiryo" panose="020B0604030504040204" pitchFamily="34" charset="-128"/>
              </a:rPr>
              <a:t>・授業の中で用いた比喩のうち記憶に定着しているものが分かった。</a:t>
            </a:r>
            <a:endParaRPr kumimoji="1" lang="ja-JP" altLang="en-US" dirty="0">
              <a:latin typeface="Meiryo" panose="020B0604030504040204" pitchFamily="34" charset="-128"/>
            </a:endParaRPr>
          </a:p>
          <a:p>
            <a:endParaRPr kumimoji="1" lang="ja-JP" altLang="en-US" dirty="0">
              <a:latin typeface="Meiryo" panose="020B0604030504040204" pitchFamily="34" charset="-128"/>
            </a:endParaRPr>
          </a:p>
        </p:txBody>
      </p:sp>
    </p:spTree>
    <p:extLst>
      <p:ext uri="{BB962C8B-B14F-4D97-AF65-F5344CB8AC3E}">
        <p14:creationId xmlns:p14="http://schemas.microsoft.com/office/powerpoint/2010/main" val="12754749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80810" y="4807839"/>
            <a:ext cx="10372070" cy="1243519"/>
          </a:xfrm>
        </p:spPr>
        <p:txBody>
          <a:bodyPr>
            <a:noAutofit/>
          </a:bodyPr>
          <a:lstStyle/>
          <a:p>
            <a:r>
              <a:rPr lang="ja-JP" altLang="en-US" sz="4400" dirty="0" smtClean="0">
                <a:solidFill>
                  <a:schemeClr val="accent1"/>
                </a:solidFill>
              </a:rPr>
              <a:t>なぜ今の時代に問いを立てる力が重要なのでしょうか？</a:t>
            </a:r>
            <a:endParaRPr lang="en-US" sz="4400" dirty="0">
              <a:solidFill>
                <a:schemeClr val="accent1"/>
              </a:solidFill>
            </a:endParaRPr>
          </a:p>
        </p:txBody>
      </p:sp>
      <p:cxnSp>
        <p:nvCxnSpPr>
          <p:cNvPr id="4" name="Straight Connector 3"/>
          <p:cNvCxnSpPr/>
          <p:nvPr/>
        </p:nvCxnSpPr>
        <p:spPr>
          <a:xfrm>
            <a:off x="719938" y="6260621"/>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54206" y="4642270"/>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0718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041635" y="195253"/>
            <a:ext cx="7958822" cy="6342464"/>
          </a:xfrm>
        </p:spPr>
      </p:pic>
      <p:sp>
        <p:nvSpPr>
          <p:cNvPr id="5" name="テキスト ボックス 4"/>
          <p:cNvSpPr txBox="1"/>
          <p:nvPr/>
        </p:nvSpPr>
        <p:spPr>
          <a:xfrm>
            <a:off x="6747624" y="6537717"/>
            <a:ext cx="579177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eiryo" panose="020B0604030504040204" pitchFamily="34" charset="-128"/>
                <a:ea typeface="Meiryo"/>
                <a:cs typeface="+mn-cs"/>
              </a:rPr>
              <a:t>http://www.nits.go.jp/jisedai/achievement/jirei/pictogram.html</a:t>
            </a:r>
          </a:p>
        </p:txBody>
      </p:sp>
      <p:sp>
        <p:nvSpPr>
          <p:cNvPr id="6" name="楕円 5"/>
          <p:cNvSpPr/>
          <p:nvPr/>
        </p:nvSpPr>
        <p:spPr>
          <a:xfrm>
            <a:off x="7117557" y="692944"/>
            <a:ext cx="2366623" cy="784792"/>
          </a:xfrm>
          <a:prstGeom prst="ellipse">
            <a:avLst/>
          </a:prstGeom>
          <a:solidFill>
            <a:schemeClr val="bg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spTree>
    <p:extLst>
      <p:ext uri="{BB962C8B-B14F-4D97-AF65-F5344CB8AC3E}">
        <p14:creationId xmlns:p14="http://schemas.microsoft.com/office/powerpoint/2010/main" val="230034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1" nodeType="clickEffect">
                                  <p:stCondLst>
                                    <p:cond delay="0"/>
                                  </p:stCondLst>
                                  <p:childTnLst>
                                    <p:animMotion origin="layout" path="M -1.04167E-6 8.14815E-6 L -1.04167E-6 8.14815E-6 C -0.0026 0.00116 -0.00521 0.00209 -0.00781 0.00371 C -0.01667 0.00903 -0.00378 0.00348 -0.01419 0.0088 C -0.01628 0.00996 -0.01849 0.01019 -0.0207 0.01135 C -0.02266 0.01227 -0.02448 0.01389 -0.0263 0.01505 C -0.02799 0.01621 -0.02969 0.01667 -0.03138 0.0176 C -0.03333 0.01876 -0.03516 0.02061 -0.03711 0.02153 C -0.03919 0.02246 -0.04141 0.02223 -0.04349 0.02269 C -0.04518 0.02362 -0.04687 0.02454 -0.04857 0.02524 C -0.04974 0.0257 -0.05091 0.02593 -0.05208 0.02663 C -0.05325 0.02732 -0.05443 0.02871 -0.0556 0.02917 C -0.05898 0.03033 -0.06562 0.03172 -0.06562 0.03172 C -0.06862 0.03426 -0.06927 0.03519 -0.07279 0.03681 C -0.07422 0.03727 -0.07565 0.03751 -0.07708 0.03797 C -0.08242 0.0419 -0.07943 0.04005 -0.08633 0.04306 L -0.08919 0.04445 C -0.08997 0.04561 -0.09062 0.047 -0.09141 0.04815 C -0.09206 0.04908 -0.09297 0.04954 -0.09349 0.0507 C -0.09414 0.05186 -0.09427 0.05348 -0.09492 0.0544 C -0.09583 0.05602 -0.09687 0.05695 -0.09779 0.05834 C -0.09857 0.06042 -0.09922 0.06251 -0.1 0.06459 C -0.10065 0.06644 -0.10156 0.06783 -0.10208 0.06968 C -0.10273 0.07223 -0.10352 0.07732 -0.10352 0.07732 C -0.10325 0.08079 -0.10325 0.08426 -0.10286 0.08751 C -0.10195 0.09352 -0.10117 0.09399 -0.09922 0.09885 C -0.09831 0.10139 -0.0974 0.10417 -0.09635 0.10649 C -0.09323 0.11436 -0.08867 0.12223 -0.0849 0.12825 C -0.08281 0.13149 -0.08073 0.13496 -0.07852 0.1382 C -0.07643 0.14144 -0.07422 0.14399 -0.07213 0.14723 C -0.06849 0.15255 -0.06497 0.15834 -0.06133 0.16366 C -0.06016 0.16551 -0.05898 0.16713 -0.05781 0.16876 C -0.0569 0.17014 -0.05573 0.17084 -0.05495 0.17269 C -0.05404 0.17477 -0.05299 0.17686 -0.05208 0.17894 C -0.05091 0.18195 -0.04987 0.18519 -0.04857 0.18774 C -0.04792 0.18889 -0.04713 0.18959 -0.04635 0.19028 C -0.04271 0.20325 -0.0474 0.18727 -0.04284 0.20047 C -0.04219 0.20209 -0.04193 0.20394 -0.04141 0.20556 C -0.04075 0.20788 -0.03984 0.20973 -0.03919 0.21204 C -0.03867 0.21366 -0.03854 0.21575 -0.03776 0.21713 C -0.03724 0.21806 -0.03633 0.21783 -0.03568 0.21829 C -0.0349 0.21991 -0.03424 0.22176 -0.03346 0.22338 C -0.03307 0.22431 -0.03255 0.22501 -0.03203 0.22593 C -0.03151 0.22709 -0.03112 0.22848 -0.0306 0.22963 C -0.0276 0.23751 -0.0293 0.23195 -0.02708 0.23982 C -0.02682 0.24167 -0.02669 0.24329 -0.0263 0.24491 C -0.02565 0.24885 -0.02487 0.25255 -0.02422 0.25649 L -0.02279 0.26528 C -0.02253 0.26991 -0.0224 0.27454 -0.02213 0.27917 C -0.022 0.28102 -0.02135 0.28264 -0.02135 0.28426 C -0.02135 0.28704 -0.02122 0.29931 -0.02279 0.30463 C -0.02344 0.30718 -0.02513 0.31065 -0.0263 0.31227 C -0.02721 0.31343 -0.02838 0.31366 -0.02917 0.31482 C -0.03099 0.31713 -0.03242 0.32014 -0.03424 0.32246 C -0.04154 0.33195 -0.04844 0.3426 -0.05638 0.35047 C -0.06276 0.35672 -0.06953 0.36227 -0.07565 0.36945 C -0.07852 0.37269 -0.08138 0.37616 -0.08424 0.37963 C -0.08958 0.38612 -0.09414 0.39468 -0.1 0.40001 C -0.10729 0.40672 -0.11445 0.41436 -0.12213 0.42014 C -0.1237 0.42153 -0.12539 0.42269 -0.12708 0.42408 C -0.12799 0.42477 -0.12904 0.4257 -0.12995 0.42663 C -0.13242 0.42848 -0.13594 0.43079 -0.13854 0.43172 C -0.14062 0.43241 -0.14284 0.43241 -0.14492 0.43288 C -0.14713 0.4338 -0.14922 0.43496 -0.15143 0.43542 C -0.15443 0.43612 -0.15755 0.43612 -0.16068 0.43681 C -0.16406 0.43727 -0.16732 0.43843 -0.1707 0.43936 C -0.17461 0.44167 -0.17174 0.44005 -0.17786 0.4419 C -0.1901 0.44514 -0.175 0.4426 -0.20286 0.44445 C -0.22669 0.4419 -0.23008 0.44491 -0.2457 0.43797 C -0.25117 0.43565 -0.25104 0.43542 -0.25638 0.43033 C -0.25807 0.42871 -0.2595 0.42639 -0.26133 0.42524 C -0.26432 0.42338 -0.26771 0.42315 -0.2707 0.42153 C -0.2918 0.40903 -0.2763 0.41482 -0.28633 0.41135 C -0.28737 0.41042 -0.28828 0.4095 -0.28919 0.4088 C -0.29388 0.40556 -0.29258 0.40764 -0.29635 0.40371 C -0.30234 0.39746 -0.3082 0.39075 -0.31419 0.38473 C -0.31641 0.38241 -0.31849 0.38033 -0.3207 0.37825 L -0.32565 0.37315 C -0.32812 0.37084 -0.33034 0.36806 -0.33281 0.36551 C -0.33724 0.36112 -0.3388 0.36042 -0.34206 0.35556 C -0.34427 0.35209 -0.34674 0.34931 -0.34857 0.34538 C -0.35078 0.34028 -0.35234 0.33426 -0.3543 0.32871 C -0.35469 0.32593 -0.35521 0.32292 -0.35573 0.31991 C -0.35677 0.31343 -0.3582 0.30718 -0.35924 0.30093 C -0.35977 0.29746 -0.36016 0.29399 -0.36068 0.29075 C -0.36042 0.28357 -0.36133 0.27593 -0.3599 0.26899 C -0.35638 0.25139 -0.34935 0.22755 -0.34206 0.21065 C -0.33984 0.20556 -0.33763 0.20001 -0.3349 0.19538 C -0.33255 0.19121 -0.33034 0.18588 -0.32708 0.18403 C -0.29375 0.16343 -0.32253 0.18079 -0.30352 0.17014 C -0.29674 0.16621 -0.28958 0.16112 -0.28281 0.15857 C -0.27422 0.15533 -0.26575 0.15463 -0.25703 0.15348 C -0.24922 0.15602 -0.23503 0.1595 -0.22565 0.16505 C -0.22253 0.1669 -0.21927 0.16852 -0.21641 0.1713 C -0.21328 0.17431 -0.21094 0.17963 -0.20781 0.18264 C -0.19713 0.19352 -0.18815 0.20232 -0.17786 0.21575 C -0.16771 0.22871 -0.17135 0.2294 -0.16276 0.23866 C -0.14036 0.26297 -0.14805 0.25371 -0.12786 0.27153 C -0.12122 0.27755 -0.11797 0.28357 -0.11068 0.29075 C -0.09766 0.30348 -0.10547 0.28936 -0.09062 0.30857 C -0.08463 0.31621 -0.08008 0.32778 -0.07357 0.3338 C -0.06536 0.34144 -0.05703 0.34838 -0.04922 0.35672 C -0.04687 0.35926 -0.04427 0.36135 -0.04206 0.36436 C -0.03997 0.3669 -0.03841 0.37084 -0.03633 0.37315 C -0.0349 0.37501 -0.03294 0.37547 -0.03138 0.37709 C -0.02253 0.38519 -0.01367 0.39399 -0.00495 0.40232 C -0.00325 0.40417 -0.00156 0.40556 -1.04167E-6 0.40741 C 0.00273 0.41042 0.00521 0.41389 0.00794 0.41644 C 0.00951 0.41783 0.01133 0.41806 0.01289 0.41899 C 0.0194 0.42269 0.02565 0.42686 0.03216 0.43033 C 0.03385 0.43126 0.03555 0.43126 0.03724 0.43172 C 0.04635 0.43403 0.03711 0.43241 0.05287 0.43426 C 0.07461 0.42801 0.07253 0.43033 0.09154 0.41899 C 0.11615 0.40394 0.10625 0.41227 0.1194 0.39746 C 0.12057 0.39607 0.12188 0.39514 0.12292 0.39352 C 0.12617 0.38797 0.12904 0.38149 0.13216 0.3757 C 0.13242 0.37547 0.1474 0.35417 0.15156 0.34144 C 0.15208 0.33982 0.15247 0.3382 0.153 0.33635 C 0.15208 0.32663 0.153 0.3301 0.15156 0.32501 " pathEditMode="relative" ptsTypes="AAAAAAAAAAAAAAAAAAAAAAAAAAAAAAAAAAAAAAAAAAAAAAAAAAAAAAAAAAAAAAAAAAAAAAAAAAAAAAAAAAAAAAAAAAAAAAAAAAAAAAAAAAAAAAAAAAAAAAA">
                                      <p:cBhvr>
                                        <p:cTn id="13" dur="3000" fill="hold"/>
                                        <p:tgtEl>
                                          <p:spTgt spid="6"/>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26" presetClass="exit" presetSubtype="0" fill="hold" grpId="2" nodeType="clickEffect">
                                  <p:stCondLst>
                                    <p:cond delay="0"/>
                                  </p:stCondLst>
                                  <p:childTnLst>
                                    <p:animEffect transition="out" filter="wipe(down)">
                                      <p:cBhvr>
                                        <p:cTn id="17" dur="90" accel="50000">
                                          <p:stCondLst>
                                            <p:cond delay="910"/>
                                          </p:stCondLst>
                                        </p:cTn>
                                        <p:tgtEl>
                                          <p:spTgt spid="6"/>
                                        </p:tgtEl>
                                      </p:cBhvr>
                                    </p:animEffect>
                                    <p:anim calcmode="lin" valueType="num">
                                      <p:cBhvr>
                                        <p:cTn id="18" dur="911"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19" dur="89">
                                          <p:stCondLst>
                                            <p:cond delay="911"/>
                                          </p:stCondLst>
                                        </p:cTn>
                                        <p:tgtEl>
                                          <p:spTgt spid="6"/>
                                        </p:tgtEl>
                                        <p:attrNameLst>
                                          <p:attrName>ppt_x</p:attrName>
                                        </p:attrNameLst>
                                      </p:cBhvr>
                                      <p:tavLst>
                                        <p:tav tm="0">
                                          <p:val>
                                            <p:strVal val="ppt_x"/>
                                          </p:val>
                                        </p:tav>
                                        <p:tav tm="100000">
                                          <p:val>
                                            <p:strVal val="ppt_x"/>
                                          </p:val>
                                        </p:tav>
                                      </p:tavLst>
                                    </p:anim>
                                    <p:anim calcmode="lin" valueType="num">
                                      <p:cBhvr>
                                        <p:cTn id="20" dur="332"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 dur="332" tmFilter="0, 0; 0.125,0.2665; 0.25,0.4; 0.375,0.465; 0.5,0.5;  0.625,0.535; 0.75,0.6; 0.875,0.7335; 1,1">
                                          <p:stCondLst>
                                            <p:cond delay="332"/>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2" dur="166" tmFilter="0, 0; 0.125,0.2665; 0.25,0.4; 0.375,0.465; 0.5,0.5;  0.625,0.535; 0.75,0.6; 0.875,0.7335; 1,1">
                                          <p:stCondLst>
                                            <p:cond delay="662"/>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 dur="82" tmFilter="0, 0; 0.125,0.2665; 0.25,0.4; 0.375,0.465; 0.5,0.5;  0.625,0.535; 0.75,0.6; 0.875,0.7335; 1,1">
                                          <p:stCondLst>
                                            <p:cond delay="828"/>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4" dur="90" accel="50000">
                                          <p:stCondLst>
                                            <p:cond delay="910"/>
                                          </p:stCondLst>
                                        </p:cTn>
                                        <p:tgtEl>
                                          <p:spTgt spid="6"/>
                                        </p:tgtEl>
                                        <p:attrNameLst>
                                          <p:attrName>ppt_y</p:attrName>
                                        </p:attrNameLst>
                                      </p:cBhvr>
                                      <p:tavLst>
                                        <p:tav tm="0">
                                          <p:val>
                                            <p:strVal val="ppt_y"/>
                                          </p:val>
                                        </p:tav>
                                        <p:tav tm="100000">
                                          <p:val>
                                            <p:strVal val="ppt_y+ppt_h"/>
                                          </p:val>
                                        </p:tav>
                                      </p:tavLst>
                                    </p:anim>
                                    <p:animScale>
                                      <p:cBhvr>
                                        <p:cTn id="25" dur="13">
                                          <p:stCondLst>
                                            <p:cond delay="310"/>
                                          </p:stCondLst>
                                        </p:cTn>
                                        <p:tgtEl>
                                          <p:spTgt spid="6"/>
                                        </p:tgtEl>
                                      </p:cBhvr>
                                      <p:to x="100000" y="60000"/>
                                    </p:animScale>
                                    <p:animScale>
                                      <p:cBhvr>
                                        <p:cTn id="26" dur="83" decel="50000">
                                          <p:stCondLst>
                                            <p:cond delay="323"/>
                                          </p:stCondLst>
                                        </p:cTn>
                                        <p:tgtEl>
                                          <p:spTgt spid="6"/>
                                        </p:tgtEl>
                                      </p:cBhvr>
                                      <p:to x="100000" y="100000"/>
                                    </p:animScale>
                                    <p:animScale>
                                      <p:cBhvr>
                                        <p:cTn id="27" dur="13">
                                          <p:stCondLst>
                                            <p:cond delay="656"/>
                                          </p:stCondLst>
                                        </p:cTn>
                                        <p:tgtEl>
                                          <p:spTgt spid="6"/>
                                        </p:tgtEl>
                                      </p:cBhvr>
                                      <p:to x="100000" y="80000"/>
                                    </p:animScale>
                                    <p:animScale>
                                      <p:cBhvr>
                                        <p:cTn id="28" dur="83" decel="50000">
                                          <p:stCondLst>
                                            <p:cond delay="669"/>
                                          </p:stCondLst>
                                        </p:cTn>
                                        <p:tgtEl>
                                          <p:spTgt spid="6"/>
                                        </p:tgtEl>
                                      </p:cBhvr>
                                      <p:to x="100000" y="100000"/>
                                    </p:animScale>
                                    <p:animScale>
                                      <p:cBhvr>
                                        <p:cTn id="29" dur="13">
                                          <p:stCondLst>
                                            <p:cond delay="821"/>
                                          </p:stCondLst>
                                        </p:cTn>
                                        <p:tgtEl>
                                          <p:spTgt spid="6"/>
                                        </p:tgtEl>
                                      </p:cBhvr>
                                      <p:to x="100000" y="90000"/>
                                    </p:animScale>
                                    <p:animScale>
                                      <p:cBhvr>
                                        <p:cTn id="30" dur="83" decel="50000">
                                          <p:stCondLst>
                                            <p:cond delay="834"/>
                                          </p:stCondLst>
                                        </p:cTn>
                                        <p:tgtEl>
                                          <p:spTgt spid="6"/>
                                        </p:tgtEl>
                                      </p:cBhvr>
                                      <p:to x="100000" y="100000"/>
                                    </p:animScale>
                                    <p:animScale>
                                      <p:cBhvr>
                                        <p:cTn id="31" dur="13">
                                          <p:stCondLst>
                                            <p:cond delay="904"/>
                                          </p:stCondLst>
                                        </p:cTn>
                                        <p:tgtEl>
                                          <p:spTgt spid="6"/>
                                        </p:tgtEl>
                                      </p:cBhvr>
                                      <p:to x="100000" y="95000"/>
                                    </p:animScale>
                                    <p:animScale>
                                      <p:cBhvr>
                                        <p:cTn id="32" dur="83" decel="50000">
                                          <p:stCondLst>
                                            <p:cond delay="917"/>
                                          </p:stCondLst>
                                        </p:cTn>
                                        <p:tgtEl>
                                          <p:spTgt spid="6"/>
                                        </p:tgtEl>
                                      </p:cBhvr>
                                      <p:to x="100000" y="100000"/>
                                    </p:animScale>
                                    <p:set>
                                      <p:cBhvr>
                                        <p:cTn id="33"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1681" y="1711324"/>
            <a:ext cx="2921980" cy="4440351"/>
          </a:xfrm>
        </p:spPr>
      </p:pic>
      <p:sp>
        <p:nvSpPr>
          <p:cNvPr id="6" name="Text Placeholder 5"/>
          <p:cNvSpPr>
            <a:spLocks noGrp="1"/>
          </p:cNvSpPr>
          <p:nvPr>
            <p:ph type="body" sz="half" idx="4294967295"/>
          </p:nvPr>
        </p:nvSpPr>
        <p:spPr>
          <a:xfrm>
            <a:off x="6731727" y="5105450"/>
            <a:ext cx="5460274" cy="1046225"/>
          </a:xfrm>
        </p:spPr>
        <p:txBody>
          <a:bodyPr>
            <a:noAutofit/>
          </a:bodyPr>
          <a:lstStyle/>
          <a:p>
            <a:pPr marL="0" indent="0">
              <a:lnSpc>
                <a:spcPct val="50000"/>
              </a:lnSpc>
              <a:buNone/>
            </a:pPr>
            <a:r>
              <a:rPr lang="en-US" dirty="0" smtClean="0"/>
              <a:t>– Clive Thompson</a:t>
            </a:r>
          </a:p>
          <a:p>
            <a:pPr marL="0" indent="0">
              <a:lnSpc>
                <a:spcPct val="50000"/>
              </a:lnSpc>
              <a:buNone/>
            </a:pPr>
            <a:r>
              <a:rPr lang="en-US" sz="2400" dirty="0" smtClean="0"/>
              <a:t>Journalist and Technology Blogger</a:t>
            </a:r>
            <a:endParaRPr lang="en-US" sz="2400" dirty="0"/>
          </a:p>
        </p:txBody>
      </p:sp>
      <p:sp>
        <p:nvSpPr>
          <p:cNvPr id="5" name="Text Placeholder 4"/>
          <p:cNvSpPr>
            <a:spLocks noGrp="1"/>
          </p:cNvSpPr>
          <p:nvPr>
            <p:ph type="body" sz="half" idx="4294967295"/>
          </p:nvPr>
        </p:nvSpPr>
        <p:spPr>
          <a:xfrm>
            <a:off x="5914948" y="1361246"/>
            <a:ext cx="5780663" cy="2578100"/>
          </a:xfrm>
        </p:spPr>
        <p:txBody>
          <a:bodyPr>
            <a:noAutofit/>
          </a:bodyPr>
          <a:lstStyle/>
          <a:p>
            <a:pPr marL="0" indent="0">
              <a:buNone/>
            </a:pPr>
            <a:r>
              <a:rPr lang="en-US" sz="3200" dirty="0" smtClean="0">
                <a:solidFill>
                  <a:schemeClr val="tx1"/>
                </a:solidFill>
              </a:rPr>
              <a:t>“How should you respond when you get powerful new tools for finding answers?</a:t>
            </a:r>
          </a:p>
          <a:p>
            <a:pPr marL="0" indent="0">
              <a:buNone/>
            </a:pPr>
            <a:endParaRPr lang="en-US" sz="2000" dirty="0">
              <a:solidFill>
                <a:schemeClr val="tx1"/>
              </a:solidFill>
            </a:endParaRPr>
          </a:p>
          <a:p>
            <a:pPr marL="0" indent="0">
              <a:buNone/>
            </a:pPr>
            <a:r>
              <a:rPr lang="en-US" sz="3200" dirty="0" smtClean="0">
                <a:solidFill>
                  <a:schemeClr val="tx1"/>
                </a:solidFill>
              </a:rPr>
              <a:t>Think of harder questions.”</a:t>
            </a:r>
            <a:endParaRPr lang="en-US" sz="3200" dirty="0">
              <a:solidFill>
                <a:schemeClr val="tx1"/>
              </a:solidFill>
            </a:endParaRPr>
          </a:p>
        </p:txBody>
      </p:sp>
      <p:sp>
        <p:nvSpPr>
          <p:cNvPr id="8" name="Title 1"/>
          <p:cNvSpPr txBox="1">
            <a:spLocks/>
          </p:cNvSpPr>
          <p:nvPr/>
        </p:nvSpPr>
        <p:spPr>
          <a:xfrm>
            <a:off x="920155" y="438244"/>
            <a:ext cx="10515600" cy="7435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DIN Next Rounded LT Pro" panose="020F0503020203050203" pitchFamily="34" charset="0"/>
                <a:ea typeface="+mj-ea"/>
                <a:cs typeface="+mj-cs"/>
              </a:defRPr>
            </a:lvl1pPr>
          </a:lstStyle>
          <a:p>
            <a:r>
              <a:rPr lang="ja-JP" altLang="en-US" sz="4800" dirty="0" smtClean="0">
                <a:latin typeface="Meiryo" panose="020B0604030504040204" pitchFamily="34" charset="-128"/>
                <a:ea typeface="Meiryo" panose="020B0604030504040204" pitchFamily="34" charset="-128"/>
              </a:rPr>
              <a:t>グーグルの時代に</a:t>
            </a:r>
            <a:endParaRPr lang="en-US" sz="48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141021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186" y="255738"/>
            <a:ext cx="10515600" cy="846196"/>
          </a:xfrm>
        </p:spPr>
        <p:txBody>
          <a:bodyPr>
            <a:normAutofit/>
          </a:bodyPr>
          <a:lstStyle/>
          <a:p>
            <a:r>
              <a:rPr lang="en-US" b="0" dirty="0" smtClean="0">
                <a:solidFill>
                  <a:schemeClr val="tx1"/>
                </a:solidFill>
              </a:rPr>
              <a:t>Question</a:t>
            </a:r>
            <a:r>
              <a:rPr lang="en-US" altLang="ja-JP" dirty="0" smtClean="0">
                <a:solidFill>
                  <a:schemeClr val="tx1"/>
                </a:solidFill>
              </a:rPr>
              <a:t>s</a:t>
            </a:r>
            <a:r>
              <a:rPr lang="ja-JP" altLang="en-US" dirty="0">
                <a:solidFill>
                  <a:schemeClr val="tx1"/>
                </a:solidFill>
              </a:rPr>
              <a:t> </a:t>
            </a:r>
            <a:r>
              <a:rPr lang="en-US" b="0" dirty="0" smtClean="0">
                <a:solidFill>
                  <a:schemeClr val="tx1"/>
                </a:solidFill>
              </a:rPr>
              <a:t>and Democracy</a:t>
            </a:r>
            <a:endParaRPr lang="en-US" b="0" dirty="0">
              <a:solidFill>
                <a:schemeClr val="tx1"/>
              </a:solidFill>
            </a:endParaRPr>
          </a:p>
        </p:txBody>
      </p:sp>
      <p:sp>
        <p:nvSpPr>
          <p:cNvPr id="10" name="コンテンツ プレースホルダー 9"/>
          <p:cNvSpPr>
            <a:spLocks noGrp="1"/>
          </p:cNvSpPr>
          <p:nvPr>
            <p:ph idx="1"/>
          </p:nvPr>
        </p:nvSpPr>
        <p:spPr/>
        <p:txBody>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86" y="1795073"/>
            <a:ext cx="6919440" cy="3793787"/>
          </a:xfrm>
          <a:prstGeom prst="rect">
            <a:avLst/>
          </a:prstGeom>
        </p:spPr>
      </p:pic>
      <p:sp>
        <p:nvSpPr>
          <p:cNvPr id="4" name="Text Placeholder 4"/>
          <p:cNvSpPr txBox="1">
            <a:spLocks/>
          </p:cNvSpPr>
          <p:nvPr/>
        </p:nvSpPr>
        <p:spPr>
          <a:xfrm>
            <a:off x="7730016" y="2451206"/>
            <a:ext cx="4024179" cy="151453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ja-JP" altLang="en-US" sz="2400" dirty="0" smtClean="0">
                <a:latin typeface="Meiryo" panose="020B0604030504040204" pitchFamily="34" charset="-128"/>
              </a:rPr>
              <a:t>「ただ信じるのではなく学ぶことを、受け入れるのではなく、問うていくことを教えられなければいけません」</a:t>
            </a:r>
            <a:endParaRPr lang="en-US" sz="2400" dirty="0">
              <a:latin typeface="Meiryo" panose="020B0604030504040204" pitchFamily="34" charset="-128"/>
            </a:endParaRPr>
          </a:p>
        </p:txBody>
      </p:sp>
      <p:sp>
        <p:nvSpPr>
          <p:cNvPr id="6" name="Text Placeholder 5"/>
          <p:cNvSpPr txBox="1">
            <a:spLocks/>
          </p:cNvSpPr>
          <p:nvPr/>
        </p:nvSpPr>
        <p:spPr>
          <a:xfrm>
            <a:off x="7730016" y="3776393"/>
            <a:ext cx="3777343" cy="52364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None/>
            </a:pPr>
            <a:endParaRPr lang="en-US" sz="2200" dirty="0" smtClean="0">
              <a:latin typeface="Meiryo" panose="020B0604030504040204" pitchFamily="34" charset="-128"/>
            </a:endParaRPr>
          </a:p>
          <a:p>
            <a:pPr marL="0" indent="0" algn="r">
              <a:buNone/>
            </a:pPr>
            <a:endParaRPr lang="en-US" sz="2200" dirty="0" smtClean="0">
              <a:latin typeface="Meiryo" panose="020B0604030504040204" pitchFamily="34" charset="-128"/>
            </a:endParaRPr>
          </a:p>
          <a:p>
            <a:pPr marL="0" indent="0" algn="r">
              <a:buNone/>
            </a:pPr>
            <a:endParaRPr lang="en-US" sz="2200" dirty="0">
              <a:latin typeface="Meiryo" panose="020B0604030504040204" pitchFamily="34" charset="-128"/>
            </a:endParaRPr>
          </a:p>
          <a:p>
            <a:pPr marL="0" indent="0" algn="r">
              <a:buNone/>
            </a:pPr>
            <a:r>
              <a:rPr lang="en-US" sz="2200" dirty="0" smtClean="0">
                <a:latin typeface="Meiryo" panose="020B0604030504040204" pitchFamily="34" charset="-128"/>
              </a:rPr>
              <a:t>– </a:t>
            </a:r>
            <a:r>
              <a:rPr lang="en-US" sz="2200" dirty="0" err="1">
                <a:latin typeface="Meiryo" panose="020B0604030504040204" pitchFamily="34" charset="-128"/>
              </a:rPr>
              <a:t>Septima</a:t>
            </a:r>
            <a:r>
              <a:rPr lang="en-US" sz="2200" dirty="0">
                <a:latin typeface="Meiryo" panose="020B0604030504040204" pitchFamily="34" charset="-128"/>
              </a:rPr>
              <a:t> Clark</a:t>
            </a:r>
          </a:p>
          <a:p>
            <a:pPr marL="0" indent="0" algn="r">
              <a:buNone/>
            </a:pPr>
            <a:endParaRPr lang="en-US" sz="1200" dirty="0">
              <a:latin typeface="Meiryo" panose="020B0604030504040204" pitchFamily="34" charset="-128"/>
            </a:endParaRPr>
          </a:p>
          <a:p>
            <a:pPr marL="0" indent="0" algn="r">
              <a:buNone/>
            </a:pPr>
            <a:endParaRPr lang="en-US" sz="1200" dirty="0">
              <a:latin typeface="Meiryo" panose="020B0604030504040204" pitchFamily="34" charset="-128"/>
            </a:endParaRPr>
          </a:p>
        </p:txBody>
      </p:sp>
      <p:sp>
        <p:nvSpPr>
          <p:cNvPr id="5" name="テキスト ボックス 4"/>
          <p:cNvSpPr txBox="1"/>
          <p:nvPr/>
        </p:nvSpPr>
        <p:spPr>
          <a:xfrm>
            <a:off x="5300183" y="6265714"/>
            <a:ext cx="6891817" cy="430887"/>
          </a:xfrm>
          <a:prstGeom prst="rect">
            <a:avLst/>
          </a:prstGeom>
          <a:noFill/>
        </p:spPr>
        <p:txBody>
          <a:bodyPr wrap="square" rtlCol="0">
            <a:spAutoFit/>
          </a:bodyPr>
          <a:lstStyle/>
          <a:p>
            <a:r>
              <a:rPr lang="en-US" sz="1100" dirty="0">
                <a:latin typeface="Meiryo" panose="020B0604030504040204" pitchFamily="34" charset="-128"/>
              </a:rPr>
              <a:t>Chapter 6 on </a:t>
            </a:r>
            <a:r>
              <a:rPr lang="en-US" sz="1100" dirty="0" err="1">
                <a:latin typeface="Meiryo" panose="020B0604030504040204" pitchFamily="34" charset="-128"/>
              </a:rPr>
              <a:t>Septima</a:t>
            </a:r>
            <a:r>
              <a:rPr lang="en-US" sz="1100" dirty="0">
                <a:latin typeface="Meiryo" panose="020B0604030504040204" pitchFamily="34" charset="-128"/>
              </a:rPr>
              <a:t> Clark in Freedom Road: Adult Education of African Americans (Peterson, 1996)</a:t>
            </a:r>
          </a:p>
        </p:txBody>
      </p:sp>
    </p:spTree>
    <p:extLst>
      <p:ext uri="{BB962C8B-B14F-4D97-AF65-F5344CB8AC3E}">
        <p14:creationId xmlns:p14="http://schemas.microsoft.com/office/powerpoint/2010/main" val="18245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Autofit/>
          </a:bodyPr>
          <a:lstStyle/>
          <a:p>
            <a:r>
              <a:rPr lang="ja-JP" altLang="en-US" sz="4800" dirty="0" smtClean="0"/>
              <a:t>本日のスケジュール</a:t>
            </a:r>
            <a:endParaRPr lang="en-US" altLang="en-US" sz="4800" dirty="0"/>
          </a:p>
        </p:txBody>
      </p:sp>
      <p:sp>
        <p:nvSpPr>
          <p:cNvPr id="3" name="Content Placeholder 2"/>
          <p:cNvSpPr>
            <a:spLocks noGrp="1"/>
          </p:cNvSpPr>
          <p:nvPr>
            <p:ph idx="1"/>
          </p:nvPr>
        </p:nvSpPr>
        <p:spPr>
          <a:xfrm>
            <a:off x="838200" y="1388830"/>
            <a:ext cx="9969062" cy="4546887"/>
          </a:xfrm>
        </p:spPr>
        <p:txBody>
          <a:bodyPr>
            <a:noAutofit/>
          </a:bodyPr>
          <a:lstStyle/>
          <a:p>
            <a:pPr marL="742950" indent="-742950">
              <a:buFont typeface="+mj-lt"/>
              <a:buAutoNum type="arabicParenR"/>
              <a:defRPr/>
            </a:pPr>
            <a:r>
              <a:rPr lang="ja-JP" altLang="en-US" dirty="0" smtClean="0">
                <a:solidFill>
                  <a:schemeClr val="bg2">
                    <a:lumMod val="50000"/>
                  </a:schemeClr>
                </a:solidFill>
              </a:rPr>
              <a:t>はじめに</a:t>
            </a:r>
            <a:endParaRPr lang="en-US" altLang="ja-JP" dirty="0" smtClean="0">
              <a:solidFill>
                <a:schemeClr val="bg2">
                  <a:lumMod val="50000"/>
                </a:schemeClr>
              </a:solidFill>
            </a:endParaRPr>
          </a:p>
          <a:p>
            <a:pPr marL="742950" indent="-742950">
              <a:buFont typeface="+mj-lt"/>
              <a:buAutoNum type="arabicParenR"/>
              <a:defRPr/>
            </a:pPr>
            <a:r>
              <a:rPr lang="ja-JP" altLang="en-US" dirty="0" smtClean="0">
                <a:solidFill>
                  <a:schemeClr val="bg2">
                    <a:lumMod val="50000"/>
                  </a:schemeClr>
                </a:solidFill>
              </a:rPr>
              <a:t>問いを立てることを教える意義</a:t>
            </a:r>
            <a:r>
              <a:rPr lang="en-US" dirty="0" smtClean="0">
                <a:solidFill>
                  <a:schemeClr val="bg2">
                    <a:lumMod val="50000"/>
                  </a:schemeClr>
                </a:solidFill>
              </a:rPr>
              <a:t> </a:t>
            </a:r>
          </a:p>
          <a:p>
            <a:pPr marL="742950" indent="-742950">
              <a:buFont typeface="+mj-lt"/>
              <a:buAutoNum type="arabicParenR"/>
              <a:defRPr/>
            </a:pPr>
            <a:r>
              <a:rPr lang="en-US" altLang="ja-JP" dirty="0" smtClean="0">
                <a:solidFill>
                  <a:schemeClr val="bg2">
                    <a:lumMod val="50000"/>
                  </a:schemeClr>
                </a:solidFill>
              </a:rPr>
              <a:t>T</a:t>
            </a:r>
            <a:r>
              <a:rPr lang="en-US" dirty="0" smtClean="0">
                <a:solidFill>
                  <a:schemeClr val="bg2">
                    <a:lumMod val="50000"/>
                  </a:schemeClr>
                </a:solidFill>
              </a:rPr>
              <a:t>he </a:t>
            </a:r>
            <a:r>
              <a:rPr lang="en-US" dirty="0">
                <a:solidFill>
                  <a:schemeClr val="bg2">
                    <a:lumMod val="50000"/>
                  </a:schemeClr>
                </a:solidFill>
              </a:rPr>
              <a:t>Question Formulation Technique (QFT</a:t>
            </a:r>
            <a:r>
              <a:rPr lang="en-US" dirty="0" smtClean="0">
                <a:solidFill>
                  <a:schemeClr val="bg2">
                    <a:lumMod val="50000"/>
                  </a:schemeClr>
                </a:solidFill>
              </a:rPr>
              <a:t>)</a:t>
            </a:r>
            <a:r>
              <a:rPr lang="ja-JP" altLang="en-US" dirty="0" smtClean="0">
                <a:solidFill>
                  <a:schemeClr val="bg2">
                    <a:lumMod val="50000"/>
                  </a:schemeClr>
                </a:solidFill>
              </a:rPr>
              <a:t>の体験</a:t>
            </a:r>
            <a:endParaRPr lang="en-US" dirty="0">
              <a:solidFill>
                <a:schemeClr val="bg2">
                  <a:lumMod val="50000"/>
                </a:schemeClr>
              </a:solidFill>
            </a:endParaRPr>
          </a:p>
          <a:p>
            <a:pPr marL="742950" indent="-742950">
              <a:buFont typeface="+mj-lt"/>
              <a:buAutoNum type="arabicParenR"/>
              <a:defRPr/>
            </a:pPr>
            <a:r>
              <a:rPr lang="ja-JP" altLang="en-US" dirty="0" smtClean="0">
                <a:solidFill>
                  <a:schemeClr val="bg2">
                    <a:lumMod val="50000"/>
                  </a:schemeClr>
                </a:solidFill>
              </a:rPr>
              <a:t>教室の実践例</a:t>
            </a:r>
            <a:endParaRPr lang="en-US" dirty="0" smtClean="0">
              <a:solidFill>
                <a:schemeClr val="bg2">
                  <a:lumMod val="50000"/>
                </a:schemeClr>
              </a:solidFill>
            </a:endParaRPr>
          </a:p>
          <a:p>
            <a:pPr marL="0" indent="0">
              <a:buNone/>
              <a:defRPr/>
            </a:pPr>
            <a:r>
              <a:rPr lang="en-US" dirty="0" smtClean="0">
                <a:solidFill>
                  <a:schemeClr val="bg2">
                    <a:lumMod val="50000"/>
                  </a:schemeClr>
                </a:solidFill>
              </a:rPr>
              <a:t>    </a:t>
            </a:r>
            <a:r>
              <a:rPr lang="ja-JP" altLang="en-US" dirty="0">
                <a:solidFill>
                  <a:schemeClr val="bg2">
                    <a:lumMod val="50000"/>
                  </a:schemeClr>
                </a:solidFill>
              </a:rPr>
              <a:t>休憩</a:t>
            </a:r>
            <a:endParaRPr lang="en-US" dirty="0">
              <a:solidFill>
                <a:schemeClr val="bg2">
                  <a:lumMod val="50000"/>
                </a:schemeClr>
              </a:solidFill>
            </a:endParaRPr>
          </a:p>
          <a:p>
            <a:pPr marL="514350" indent="-514350">
              <a:buFont typeface="+mj-lt"/>
              <a:buAutoNum type="arabicParenR" startAt="5"/>
              <a:defRPr/>
            </a:pPr>
            <a:r>
              <a:rPr lang="en-US" altLang="ja-JP" b="1" dirty="0" smtClean="0"/>
              <a:t>QFT</a:t>
            </a:r>
            <a:r>
              <a:rPr lang="ja-JP" altLang="en-US" b="1" dirty="0" smtClean="0"/>
              <a:t>のアートとサイエンス：ファシリテーション・計画の立て方・工夫と改善</a:t>
            </a:r>
            <a:endParaRPr lang="en-US" b="1" dirty="0" smtClean="0"/>
          </a:p>
          <a:p>
            <a:pPr marL="742950" indent="-742950">
              <a:buFont typeface="+mj-lt"/>
              <a:buAutoNum type="arabicParenR" startAt="5"/>
              <a:defRPr/>
            </a:pPr>
            <a:r>
              <a:rPr lang="en-US" altLang="ja-JP" dirty="0" smtClean="0"/>
              <a:t>Q</a:t>
            </a:r>
            <a:r>
              <a:rPr lang="ja-JP" altLang="en-US" dirty="0" smtClean="0"/>
              <a:t>＆</a:t>
            </a:r>
            <a:r>
              <a:rPr lang="en-US" altLang="ja-JP" dirty="0" smtClean="0"/>
              <a:t>A</a:t>
            </a:r>
            <a:r>
              <a:rPr lang="ja-JP" altLang="en-US" dirty="0" err="1" smtClean="0"/>
              <a:t>、</a:t>
            </a:r>
            <a:r>
              <a:rPr lang="ja-JP" altLang="en-US" dirty="0" smtClean="0"/>
              <a:t>振り返り、終わりに</a:t>
            </a:r>
            <a:endParaRPr lang="en-US" sz="3200" dirty="0"/>
          </a:p>
        </p:txBody>
      </p:sp>
    </p:spTree>
    <p:extLst>
      <p:ext uri="{BB962C8B-B14F-4D97-AF65-F5344CB8AC3E}">
        <p14:creationId xmlns:p14="http://schemas.microsoft.com/office/powerpoint/2010/main" val="33167723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839611" y="4642270"/>
            <a:ext cx="10933735" cy="885825"/>
          </a:xfrm>
        </p:spPr>
        <p:txBody>
          <a:bodyPr>
            <a:noAutofit/>
          </a:bodyPr>
          <a:lstStyle/>
          <a:p>
            <a:pPr marL="0" indent="0">
              <a:buNone/>
            </a:pPr>
            <a:r>
              <a:rPr lang="en-US" sz="4400" dirty="0" smtClean="0">
                <a:solidFill>
                  <a:schemeClr val="accent1"/>
                </a:solidFill>
              </a:rPr>
              <a:t>QFT</a:t>
            </a:r>
            <a:r>
              <a:rPr lang="ja-JP" altLang="en-US" sz="4400" dirty="0" smtClean="0">
                <a:solidFill>
                  <a:schemeClr val="accent1"/>
                </a:solidFill>
              </a:rPr>
              <a:t>のアートと科学</a:t>
            </a:r>
            <a:r>
              <a:rPr lang="en-US" sz="4400" dirty="0" smtClean="0">
                <a:solidFill>
                  <a:schemeClr val="accent1"/>
                </a:solidFill>
              </a:rPr>
              <a:t>:</a:t>
            </a:r>
          </a:p>
          <a:p>
            <a:pPr marL="0" indent="0">
              <a:buNone/>
            </a:pPr>
            <a:r>
              <a:rPr lang="en-US" sz="4400" dirty="0" smtClean="0">
                <a:solidFill>
                  <a:schemeClr val="accent1"/>
                </a:solidFill>
              </a:rPr>
              <a:t> </a:t>
            </a:r>
            <a:r>
              <a:rPr lang="ja-JP" altLang="en-US" sz="4400" dirty="0">
                <a:solidFill>
                  <a:schemeClr val="accent1"/>
                </a:solidFill>
              </a:rPr>
              <a:t>計</a:t>
            </a:r>
            <a:r>
              <a:rPr lang="ja-JP" altLang="en-US" sz="4400" dirty="0" smtClean="0">
                <a:solidFill>
                  <a:schemeClr val="accent1"/>
                </a:solidFill>
              </a:rPr>
              <a:t>画の立て方・ファシリテーション</a:t>
            </a:r>
            <a:endParaRPr lang="en-US" altLang="ja-JP" sz="4400" dirty="0" smtClean="0">
              <a:solidFill>
                <a:schemeClr val="accent1"/>
              </a:solidFill>
            </a:endParaRPr>
          </a:p>
          <a:p>
            <a:pPr marL="0" indent="0">
              <a:buNone/>
            </a:pPr>
            <a:r>
              <a:rPr lang="ja-JP" altLang="en-US" sz="4400" dirty="0" smtClean="0">
                <a:solidFill>
                  <a:schemeClr val="accent1"/>
                </a:solidFill>
              </a:rPr>
              <a:t>・うまく利用する工夫や改善するヒント</a:t>
            </a:r>
            <a:endParaRPr lang="en-US" altLang="en-US" sz="4400" dirty="0">
              <a:solidFill>
                <a:schemeClr val="accent1"/>
              </a:solidFill>
            </a:endParaRPr>
          </a:p>
        </p:txBody>
      </p:sp>
      <p:cxnSp>
        <p:nvCxnSpPr>
          <p:cNvPr id="4" name="Straight Connector 3"/>
          <p:cNvCxnSpPr/>
          <p:nvPr/>
        </p:nvCxnSpPr>
        <p:spPr>
          <a:xfrm>
            <a:off x="654206" y="6726925"/>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54206" y="4512243"/>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331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a:bodyPr>
          <a:lstStyle/>
          <a:p>
            <a:r>
              <a:rPr lang="en-US" altLang="en-US" dirty="0">
                <a:solidFill>
                  <a:schemeClr val="tx1"/>
                </a:solidFill>
              </a:rPr>
              <a:t>We’re Tweeting…</a:t>
            </a:r>
          </a:p>
        </p:txBody>
      </p:sp>
      <p:sp>
        <p:nvSpPr>
          <p:cNvPr id="69635" name="Content Placeholder 7"/>
          <p:cNvSpPr txBox="1">
            <a:spLocks/>
          </p:cNvSpPr>
          <p:nvPr/>
        </p:nvSpPr>
        <p:spPr bwMode="auto">
          <a:xfrm>
            <a:off x="1348030" y="1359121"/>
            <a:ext cx="8258175" cy="4473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defTabSz="457200" eaLnBrk="0" fontAlgn="base" hangingPunct="0">
              <a:spcBef>
                <a:spcPts val="2000"/>
              </a:spcBef>
              <a:spcAft>
                <a:spcPct val="0"/>
              </a:spcAft>
              <a:buClr>
                <a:srgbClr val="629DD1"/>
              </a:buClr>
              <a:buSzPct val="75000"/>
              <a:defRPr/>
            </a:pPr>
            <a:endParaRPr lang="en-US" altLang="en-US" sz="1200" dirty="0">
              <a:solidFill>
                <a:prstClr val="black"/>
              </a:solidFill>
              <a:latin typeface="Meiryo" panose="020B0604030504040204" pitchFamily="34" charset="-128"/>
              <a:ea typeface="Meiryo" panose="020B0604030504040204" pitchFamily="34" charset="-128"/>
            </a:endParaRPr>
          </a:p>
          <a:p>
            <a:pPr defTabSz="457200" eaLnBrk="0" fontAlgn="base" hangingPunct="0">
              <a:spcBef>
                <a:spcPts val="2000"/>
              </a:spcBef>
              <a:spcAft>
                <a:spcPct val="0"/>
              </a:spcAft>
              <a:buClr>
                <a:srgbClr val="629DD1"/>
              </a:buClr>
              <a:buSzPct val="75000"/>
              <a:defRPr/>
            </a:pPr>
            <a:r>
              <a:rPr lang="en-US" altLang="en-US" sz="3600" dirty="0">
                <a:solidFill>
                  <a:prstClr val="black"/>
                </a:solidFill>
                <a:latin typeface="Meiryo" panose="020B0604030504040204" pitchFamily="34" charset="-128"/>
                <a:ea typeface="Meiryo" panose="020B0604030504040204" pitchFamily="34" charset="-128"/>
              </a:rPr>
              <a:t>@</a:t>
            </a:r>
            <a:r>
              <a:rPr lang="en-US" altLang="en-US" sz="3600" dirty="0" smtClean="0">
                <a:solidFill>
                  <a:prstClr val="black"/>
                </a:solidFill>
                <a:latin typeface="Meiryo" panose="020B0604030504040204" pitchFamily="34" charset="-128"/>
                <a:ea typeface="Meiryo" panose="020B0604030504040204" pitchFamily="34" charset="-128"/>
              </a:rPr>
              <a:t>RightQuestion</a:t>
            </a:r>
          </a:p>
          <a:p>
            <a:pPr defTabSz="457200" eaLnBrk="0" fontAlgn="base" hangingPunct="0">
              <a:spcBef>
                <a:spcPts val="2000"/>
              </a:spcBef>
              <a:spcAft>
                <a:spcPct val="0"/>
              </a:spcAft>
              <a:buClr>
                <a:srgbClr val="629DD1"/>
              </a:buClr>
              <a:buSzPct val="75000"/>
              <a:defRPr/>
            </a:pPr>
            <a:r>
              <a:rPr lang="en-US" altLang="en-US" sz="3600" dirty="0" smtClean="0">
                <a:latin typeface="Meiryo" panose="020B0604030504040204" pitchFamily="34" charset="-128"/>
                <a:ea typeface="Meiryo" panose="020B0604030504040204" pitchFamily="34" charset="-128"/>
              </a:rPr>
              <a:t>@LuzSantana20</a:t>
            </a:r>
          </a:p>
          <a:p>
            <a:pPr defTabSz="457200" eaLnBrk="0" fontAlgn="base" hangingPunct="0">
              <a:spcBef>
                <a:spcPts val="2000"/>
              </a:spcBef>
              <a:spcAft>
                <a:spcPct val="0"/>
              </a:spcAft>
              <a:buClr>
                <a:srgbClr val="629DD1"/>
              </a:buClr>
              <a:buSzPct val="75000"/>
              <a:defRPr/>
            </a:pPr>
            <a:r>
              <a:rPr lang="en-US" altLang="en-US" sz="3600" dirty="0" smtClean="0">
                <a:latin typeface="Meiryo" panose="020B0604030504040204" pitchFamily="34" charset="-128"/>
                <a:ea typeface="Meiryo" panose="020B0604030504040204" pitchFamily="34" charset="-128"/>
              </a:rPr>
              <a:t>@</a:t>
            </a:r>
            <a:r>
              <a:rPr lang="en-US" altLang="en-US" sz="3600" dirty="0" err="1" smtClean="0">
                <a:latin typeface="Meiryo" panose="020B0604030504040204" pitchFamily="34" charset="-128"/>
                <a:ea typeface="Meiryo" panose="020B0604030504040204" pitchFamily="34" charset="-128"/>
              </a:rPr>
              <a:t>SarahRQI</a:t>
            </a:r>
            <a:endParaRPr lang="en-US" altLang="en-US" sz="3600" dirty="0" smtClean="0">
              <a:latin typeface="Meiryo" panose="020B0604030504040204" pitchFamily="34" charset="-128"/>
              <a:ea typeface="Meiryo" panose="020B0604030504040204" pitchFamily="34" charset="-128"/>
            </a:endParaRPr>
          </a:p>
          <a:p>
            <a:pPr defTabSz="457200" eaLnBrk="0" fontAlgn="base" hangingPunct="0">
              <a:spcBef>
                <a:spcPts val="2000"/>
              </a:spcBef>
              <a:spcAft>
                <a:spcPct val="0"/>
              </a:spcAft>
              <a:buClr>
                <a:srgbClr val="629DD1"/>
              </a:buClr>
              <a:buSzPct val="75000"/>
              <a:defRPr/>
            </a:pPr>
            <a:r>
              <a:rPr lang="en-US" altLang="en-US" sz="3600" dirty="0" smtClean="0">
                <a:latin typeface="Meiryo" panose="020B0604030504040204" pitchFamily="34" charset="-128"/>
                <a:ea typeface="Meiryo" panose="020B0604030504040204" pitchFamily="34" charset="-128"/>
              </a:rPr>
              <a:t>@</a:t>
            </a:r>
            <a:r>
              <a:rPr lang="en-US" altLang="en-US" sz="3600" dirty="0" err="1" smtClean="0">
                <a:latin typeface="Meiryo" panose="020B0604030504040204" pitchFamily="34" charset="-128"/>
                <a:ea typeface="Meiryo" panose="020B0604030504040204" pitchFamily="34" charset="-128"/>
              </a:rPr>
              <a:t>TomokoRQI</a:t>
            </a:r>
            <a:endParaRPr lang="en-US" altLang="en-US" sz="3600" dirty="0">
              <a:latin typeface="Meiryo" panose="020B0604030504040204" pitchFamily="34" charset="-128"/>
              <a:ea typeface="Meiryo" panose="020B0604030504040204" pitchFamily="34" charset="-128"/>
            </a:endParaRPr>
          </a:p>
          <a:p>
            <a:pPr defTabSz="457200" eaLnBrk="0" fontAlgn="base" hangingPunct="0">
              <a:spcBef>
                <a:spcPts val="2000"/>
              </a:spcBef>
              <a:spcAft>
                <a:spcPct val="0"/>
              </a:spcAft>
              <a:buClr>
                <a:srgbClr val="629DD1"/>
              </a:buClr>
              <a:buSzPct val="75000"/>
              <a:defRPr/>
            </a:pPr>
            <a:r>
              <a:rPr lang="en-US" altLang="en-US" sz="3600" dirty="0">
                <a:solidFill>
                  <a:prstClr val="black"/>
                </a:solidFill>
                <a:latin typeface="Meiryo" panose="020B0604030504040204" pitchFamily="34" charset="-128"/>
                <a:ea typeface="Meiryo" panose="020B0604030504040204" pitchFamily="34" charset="-128"/>
              </a:rPr>
              <a:t>#QFT</a:t>
            </a:r>
          </a:p>
          <a:p>
            <a:pPr defTabSz="457200" eaLnBrk="0" fontAlgn="base" hangingPunct="0">
              <a:spcBef>
                <a:spcPts val="2000"/>
              </a:spcBef>
              <a:spcAft>
                <a:spcPct val="0"/>
              </a:spcAft>
              <a:buClr>
                <a:srgbClr val="629DD1"/>
              </a:buClr>
              <a:buSzPct val="75000"/>
              <a:defRPr/>
            </a:pPr>
            <a:r>
              <a:rPr lang="en-US" dirty="0">
                <a:solidFill>
                  <a:prstClr val="black"/>
                </a:solidFill>
                <a:latin typeface="Meiryo" panose="020B0604030504040204" pitchFamily="34" charset="-128"/>
                <a:ea typeface="Meiryo" panose="020B0604030504040204" pitchFamily="34" charset="-128"/>
              </a:rPr>
              <a:t> </a:t>
            </a:r>
            <a:endParaRPr lang="en-US" altLang="en-US" sz="3600" dirty="0">
              <a:solidFill>
                <a:prstClr val="black"/>
              </a:solidFill>
              <a:latin typeface="Meiryo" panose="020B0604030504040204" pitchFamily="34" charset="-128"/>
              <a:ea typeface="Meiryo" panose="020B0604030504040204" pitchFamily="34" charset="-128"/>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74296" y="3432877"/>
            <a:ext cx="2394596" cy="1947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64383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1522" name="Google Shape;1522;p177"/>
          <p:cNvSpPr txBox="1"/>
          <p:nvPr/>
        </p:nvSpPr>
        <p:spPr>
          <a:xfrm>
            <a:off x="5924550" y="1985963"/>
            <a:ext cx="4157400" cy="4140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59C4C7"/>
              </a:buClr>
              <a:buSzPts val="1942"/>
              <a:buFontTx/>
              <a:buNone/>
              <a:tabLst/>
              <a:defRPr/>
            </a:pPr>
            <a:r>
              <a:rPr kumimoji="0" lang="en-US" sz="259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a:sym typeface="Rockwell"/>
              </a:rPr>
              <a:t>The QFT</a:t>
            </a:r>
            <a:endParaRPr kumimoji="0" sz="1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Arial"/>
              <a:sym typeface="Arial"/>
            </a:endParaRPr>
          </a:p>
          <a:p>
            <a:pPr marL="514350" marR="0" lvl="0" indent="-514350" algn="l" defTabSz="914400" rtl="0" eaLnBrk="1" fontAlgn="auto" latinLnBrk="0" hangingPunct="1">
              <a:lnSpc>
                <a:spcPct val="90000"/>
              </a:lnSpc>
              <a:spcBef>
                <a:spcPts val="800"/>
              </a:spcBef>
              <a:spcAft>
                <a:spcPts val="0"/>
              </a:spcAft>
              <a:buClr>
                <a:srgbClr val="59C4C7"/>
              </a:buClr>
              <a:buSzPts val="1942"/>
              <a:buFont typeface="Noto Sans Symbols"/>
              <a:buAutoNum type="arabicPeriod"/>
              <a:tabLst/>
              <a:defRPr/>
            </a:pPr>
            <a:r>
              <a:rPr kumimoji="0" lang="en-US" sz="259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a:sym typeface="Rockwell"/>
              </a:rPr>
              <a:t>Question Focus</a:t>
            </a:r>
            <a:r>
              <a:rPr kumimoji="0" lang="ja-JP" altLang="en-US" sz="259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a:sym typeface="Rockwell"/>
              </a:rPr>
              <a:t>を示す</a:t>
            </a:r>
            <a:endParaRPr kumimoji="0" sz="14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Arial"/>
              <a:sym typeface="Arial"/>
            </a:endParaRPr>
          </a:p>
          <a:p>
            <a:pPr marL="514350" marR="0" lvl="0" indent="-514350" algn="l" defTabSz="914400" rtl="0" eaLnBrk="1" fontAlgn="auto" latinLnBrk="0" hangingPunct="1">
              <a:lnSpc>
                <a:spcPct val="90000"/>
              </a:lnSpc>
              <a:spcBef>
                <a:spcPts val="800"/>
              </a:spcBef>
              <a:spcAft>
                <a:spcPts val="0"/>
              </a:spcAft>
              <a:buClr>
                <a:srgbClr val="59C4C7"/>
              </a:buClr>
              <a:buSzPts val="1942"/>
              <a:buFont typeface="Noto Sans Symbols"/>
              <a:buAutoNum type="arabicPeriod"/>
              <a:tabLst/>
              <a:defRPr/>
            </a:pPr>
            <a:r>
              <a:rPr kumimoji="0" lang="en-US" altLang="ja-JP" sz="259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a:sym typeface="Rockwell"/>
              </a:rPr>
              <a:t>4</a:t>
            </a:r>
            <a:r>
              <a:rPr kumimoji="0" lang="ja-JP" altLang="en-US" sz="2590" b="0" i="0" u="none" strike="noStrike" kern="1200" cap="none" spc="0" normalizeH="0" baseline="0" noProof="0" dirty="0" err="1" smtClean="0">
                <a:ln>
                  <a:noFill/>
                </a:ln>
                <a:solidFill>
                  <a:srgbClr val="000000"/>
                </a:solidFill>
                <a:effectLst/>
                <a:uLnTx/>
                <a:uFillTx/>
                <a:latin typeface="Meiryo" panose="020B0604030504040204" pitchFamily="34" charset="-128"/>
                <a:ea typeface="Meiryo" panose="020B0604030504040204" pitchFamily="34" charset="-128"/>
                <a:cs typeface="Rockwell"/>
                <a:sym typeface="Rockwell"/>
              </a:rPr>
              <a:t>つの</a:t>
            </a:r>
            <a:r>
              <a:rPr kumimoji="0" lang="ja-JP" altLang="en-US" sz="259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a:sym typeface="Rockwell"/>
              </a:rPr>
              <a:t>ルールに従って</a:t>
            </a:r>
            <a:r>
              <a:rPr kumimoji="0" lang="en-US" altLang="ja-JP" sz="259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a:sym typeface="Rockwell"/>
              </a:rPr>
              <a:t>Question</a:t>
            </a:r>
            <a:r>
              <a:rPr kumimoji="0" lang="ja-JP" altLang="en-US" sz="259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a:sym typeface="Rockwell"/>
              </a:rPr>
              <a:t>を出</a:t>
            </a:r>
            <a:endParaRPr kumimoji="0" lang="en-US" altLang="ja-JP" sz="259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a:sym typeface="Rockwell"/>
            </a:endParaRPr>
          </a:p>
          <a:p>
            <a:pPr marL="514350" marR="0" lvl="0" indent="-514350" algn="l" defTabSz="914400" rtl="0" eaLnBrk="1" fontAlgn="auto" latinLnBrk="0" hangingPunct="1">
              <a:lnSpc>
                <a:spcPct val="90000"/>
              </a:lnSpc>
              <a:spcBef>
                <a:spcPts val="800"/>
              </a:spcBef>
              <a:spcAft>
                <a:spcPts val="0"/>
              </a:spcAft>
              <a:buClr>
                <a:srgbClr val="59C4C7"/>
              </a:buClr>
              <a:buSzPts val="1942"/>
              <a:buFont typeface="Noto Sans Symbols"/>
              <a:buAutoNum type="arabicPeriod"/>
              <a:tabLst/>
              <a:defRPr/>
            </a:pPr>
            <a:r>
              <a:rPr lang="en-US" altLang="ja-JP" sz="2590" dirty="0" smtClean="0">
                <a:solidFill>
                  <a:srgbClr val="000000"/>
                </a:solidFill>
                <a:latin typeface="Meiryo" panose="020B0604030504040204" pitchFamily="34" charset="-128"/>
                <a:ea typeface="Meiryo" panose="020B0604030504040204" pitchFamily="34" charset="-128"/>
                <a:cs typeface="Rockwell"/>
                <a:sym typeface="Rockwell"/>
              </a:rPr>
              <a:t>Q</a:t>
            </a:r>
            <a:r>
              <a:rPr kumimoji="0" lang="en-US" sz="2590" b="0" i="0" u="none" strike="noStrike" kern="1200" cap="none" spc="0" normalizeH="0" baseline="0" noProof="0" dirty="0" err="1" smtClean="0">
                <a:ln>
                  <a:noFill/>
                </a:ln>
                <a:solidFill>
                  <a:srgbClr val="000000"/>
                </a:solidFill>
                <a:effectLst/>
                <a:uLnTx/>
                <a:uFillTx/>
                <a:latin typeface="Meiryo" panose="020B0604030504040204" pitchFamily="34" charset="-128"/>
                <a:ea typeface="Meiryo" panose="020B0604030504040204" pitchFamily="34" charset="-128"/>
                <a:cs typeface="Rockwell"/>
                <a:sym typeface="Rockwell"/>
              </a:rPr>
              <a:t>uestion</a:t>
            </a:r>
            <a:r>
              <a:rPr kumimoji="0" lang="ja-JP" altLang="en-US" sz="259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a:sym typeface="Rockwell"/>
              </a:rPr>
              <a:t>を転換する</a:t>
            </a:r>
            <a:endParaRPr kumimoji="0" sz="14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Arial"/>
              <a:sym typeface="Arial"/>
            </a:endParaRPr>
          </a:p>
          <a:p>
            <a:pPr marL="514350" marR="0" lvl="0" indent="-514350" algn="l" defTabSz="914400" rtl="0" eaLnBrk="1" fontAlgn="auto" latinLnBrk="0" hangingPunct="1">
              <a:lnSpc>
                <a:spcPct val="90000"/>
              </a:lnSpc>
              <a:spcBef>
                <a:spcPts val="800"/>
              </a:spcBef>
              <a:spcAft>
                <a:spcPts val="0"/>
              </a:spcAft>
              <a:buClr>
                <a:srgbClr val="59C4C7"/>
              </a:buClr>
              <a:buSzPts val="1942"/>
              <a:buFont typeface="Noto Sans Symbols"/>
              <a:buAutoNum type="arabicPeriod"/>
              <a:tabLst/>
              <a:defRPr/>
            </a:pPr>
            <a:r>
              <a:rPr kumimoji="0" lang="en-US" altLang="ja-JP" sz="259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a:sym typeface="Rockwell"/>
              </a:rPr>
              <a:t>Q</a:t>
            </a:r>
            <a:r>
              <a:rPr kumimoji="0" lang="en-US" sz="259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a:sym typeface="Rockwell"/>
              </a:rPr>
              <a:t>uestion</a:t>
            </a:r>
            <a:r>
              <a:rPr kumimoji="0" lang="ja-JP" altLang="en-US" sz="2590" b="0" i="0" u="none" strike="noStrike" kern="1200" cap="none" spc="0" normalizeH="0" baseline="0" noProof="0" dirty="0" err="1" smtClean="0">
                <a:ln>
                  <a:noFill/>
                </a:ln>
                <a:solidFill>
                  <a:srgbClr val="000000"/>
                </a:solidFill>
                <a:effectLst/>
                <a:uLnTx/>
                <a:uFillTx/>
                <a:latin typeface="Meiryo" panose="020B0604030504040204" pitchFamily="34" charset="-128"/>
                <a:ea typeface="Meiryo" panose="020B0604030504040204" pitchFamily="34" charset="-128"/>
                <a:cs typeface="Rockwell"/>
                <a:sym typeface="Rockwell"/>
              </a:rPr>
              <a:t>の優</a:t>
            </a:r>
            <a:r>
              <a:rPr kumimoji="0" lang="ja-JP" altLang="en-US" sz="259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a:sym typeface="Rockwell"/>
              </a:rPr>
              <a:t>先順位をつける</a:t>
            </a:r>
            <a:endParaRPr kumimoji="0" sz="14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Arial"/>
              <a:sym typeface="Arial"/>
            </a:endParaRPr>
          </a:p>
          <a:p>
            <a:pPr marL="514350" marR="0" lvl="0" indent="-514350" algn="l" defTabSz="914400" rtl="0" eaLnBrk="1" fontAlgn="auto" latinLnBrk="0" hangingPunct="1">
              <a:lnSpc>
                <a:spcPct val="90000"/>
              </a:lnSpc>
              <a:spcBef>
                <a:spcPts val="800"/>
              </a:spcBef>
              <a:spcAft>
                <a:spcPts val="0"/>
              </a:spcAft>
              <a:buClr>
                <a:srgbClr val="59C4C7"/>
              </a:buClr>
              <a:buSzPts val="1942"/>
              <a:buFont typeface="Noto Sans Symbols"/>
              <a:buAutoNum type="arabicPeriod"/>
              <a:tabLst/>
              <a:defRPr/>
            </a:pPr>
            <a:r>
              <a:rPr kumimoji="0" lang="ja-JP" altLang="en-US" sz="259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a:sym typeface="Rockwell"/>
              </a:rPr>
              <a:t>次のステップを考える</a:t>
            </a:r>
            <a:endParaRPr kumimoji="0" sz="14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Arial"/>
              <a:sym typeface="Arial"/>
            </a:endParaRPr>
          </a:p>
          <a:p>
            <a:pPr marL="514350" marR="0" lvl="0" indent="-514350" algn="l" defTabSz="914400" rtl="0" eaLnBrk="1" fontAlgn="auto" latinLnBrk="0" hangingPunct="1">
              <a:lnSpc>
                <a:spcPct val="90000"/>
              </a:lnSpc>
              <a:spcBef>
                <a:spcPts val="800"/>
              </a:spcBef>
              <a:spcAft>
                <a:spcPts val="0"/>
              </a:spcAft>
              <a:buClr>
                <a:srgbClr val="59C4C7"/>
              </a:buClr>
              <a:buSzPts val="1942"/>
              <a:buFont typeface="Noto Sans Symbols"/>
              <a:buAutoNum type="arabicPeriod"/>
              <a:tabLst/>
              <a:defRPr/>
            </a:pPr>
            <a:r>
              <a:rPr lang="ja-JP" altLang="en-US" sz="2590" dirty="0">
                <a:solidFill>
                  <a:srgbClr val="000000"/>
                </a:solidFill>
                <a:latin typeface="Meiryo" panose="020B0604030504040204" pitchFamily="34" charset="-128"/>
                <a:ea typeface="Meiryo" panose="020B0604030504040204" pitchFamily="34" charset="-128"/>
                <a:cs typeface="Arial"/>
                <a:sym typeface="Rockwell"/>
              </a:rPr>
              <a:t>共</a:t>
            </a:r>
            <a:r>
              <a:rPr lang="ja-JP" altLang="en-US" sz="2590" dirty="0" smtClean="0">
                <a:solidFill>
                  <a:srgbClr val="000000"/>
                </a:solidFill>
                <a:latin typeface="Meiryo" panose="020B0604030504040204" pitchFamily="34" charset="-128"/>
                <a:ea typeface="Meiryo" panose="020B0604030504040204" pitchFamily="34" charset="-128"/>
                <a:cs typeface="Arial"/>
                <a:sym typeface="Rockwell"/>
              </a:rPr>
              <a:t>有／振り返り</a:t>
            </a:r>
            <a:endParaRPr kumimoji="0" sz="14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Arial"/>
              <a:sym typeface="Arial"/>
            </a:endParaRPr>
          </a:p>
        </p:txBody>
      </p:sp>
      <p:sp>
        <p:nvSpPr>
          <p:cNvPr id="1524" name="Google Shape;1524;p177"/>
          <p:cNvSpPr txBox="1">
            <a:spLocks noGrp="1"/>
          </p:cNvSpPr>
          <p:nvPr>
            <p:ph type="title"/>
          </p:nvPr>
        </p:nvSpPr>
        <p:spPr>
          <a:xfrm>
            <a:off x="838200" y="316807"/>
            <a:ext cx="10515600" cy="1034642"/>
          </a:xfrm>
          <a:prstGeom prst="rect">
            <a:avLst/>
          </a:prstGeom>
          <a:noFill/>
          <a:ln>
            <a:noFill/>
          </a:ln>
        </p:spPr>
        <p:txBody>
          <a:bodyPr spcFirstLastPara="1" vert="horz" wrap="square" lIns="91425" tIns="45700" rIns="91425" bIns="45700" rtlCol="0" anchor="t" anchorCtr="0">
            <a:noAutofit/>
          </a:bodyPr>
          <a:lstStyle/>
          <a:p>
            <a:pPr>
              <a:lnSpc>
                <a:spcPct val="100000"/>
              </a:lnSpc>
            </a:pPr>
            <a:r>
              <a:rPr lang="en-US" sz="4800" b="0" dirty="0">
                <a:latin typeface="Meiryo" panose="020B0604030504040204" pitchFamily="34" charset="-128"/>
                <a:ea typeface="Meiryo" panose="020B0604030504040204" pitchFamily="34" charset="-128"/>
              </a:rPr>
              <a:t>QFT: </a:t>
            </a:r>
            <a:r>
              <a:rPr lang="ja-JP" altLang="en-US" sz="4800" b="0" dirty="0" smtClean="0">
                <a:latin typeface="Meiryo" panose="020B0604030504040204" pitchFamily="34" charset="-128"/>
                <a:ea typeface="Meiryo" panose="020B0604030504040204" pitchFamily="34" charset="-128"/>
              </a:rPr>
              <a:t>アートと科学</a:t>
            </a:r>
            <a:endParaRPr sz="4800" b="0" dirty="0">
              <a:latin typeface="Meiryo" panose="020B0604030504040204" pitchFamily="34" charset="-128"/>
              <a:ea typeface="Meiryo" panose="020B0604030504040204" pitchFamily="34" charset="-128"/>
            </a:endParaRPr>
          </a:p>
        </p:txBody>
      </p:sp>
      <p:pic>
        <p:nvPicPr>
          <p:cNvPr id="1523" name="Google Shape;1523;p177" descr="blue-science.jpg"/>
          <p:cNvPicPr preferRelativeResize="0">
            <a:picLocks noGrp="1"/>
          </p:cNvPicPr>
          <p:nvPr>
            <p:ph type="body" idx="4294967295"/>
          </p:nvPr>
        </p:nvPicPr>
        <p:blipFill rotWithShape="1">
          <a:blip r:embed="rId3">
            <a:alphaModFix/>
          </a:blip>
          <a:srcRect l="20554" r="20548"/>
          <a:stretch/>
        </p:blipFill>
        <p:spPr>
          <a:xfrm>
            <a:off x="5913036" y="1862708"/>
            <a:ext cx="4160205" cy="4262173"/>
          </a:xfrm>
          <a:prstGeom prst="rect">
            <a:avLst/>
          </a:prstGeom>
          <a:noFill/>
          <a:ln>
            <a:noFill/>
          </a:ln>
        </p:spPr>
      </p:pic>
      <p:sp>
        <p:nvSpPr>
          <p:cNvPr id="1525" name="Google Shape;1525;p177"/>
          <p:cNvSpPr txBox="1">
            <a:spLocks noGrp="1"/>
          </p:cNvSpPr>
          <p:nvPr>
            <p:ph type="body" idx="4294967295"/>
          </p:nvPr>
        </p:nvSpPr>
        <p:spPr>
          <a:xfrm>
            <a:off x="1137974" y="1853999"/>
            <a:ext cx="4172576" cy="2279089"/>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SzPts val="3300"/>
              <a:buNone/>
            </a:pPr>
            <a:r>
              <a:rPr lang="ja-JP" altLang="en-US" sz="4400" dirty="0" smtClean="0">
                <a:solidFill>
                  <a:schemeClr val="dk1"/>
                </a:solidFill>
                <a:latin typeface="Meiryo" panose="020B0604030504040204" pitchFamily="34" charset="-128"/>
                <a:ea typeface="Meiryo" panose="020B0604030504040204" pitchFamily="34" charset="-128"/>
              </a:rPr>
              <a:t>科学</a:t>
            </a:r>
            <a:r>
              <a:rPr lang="en-US" sz="4400" dirty="0" smtClean="0">
                <a:solidFill>
                  <a:schemeClr val="dk1"/>
                </a:solidFill>
                <a:latin typeface="Meiryo" panose="020B0604030504040204" pitchFamily="34" charset="-128"/>
                <a:ea typeface="Meiryo" panose="020B0604030504040204" pitchFamily="34" charset="-128"/>
              </a:rPr>
              <a:t>:</a:t>
            </a:r>
            <a:endParaRPr dirty="0">
              <a:latin typeface="Meiryo" panose="020B0604030504040204" pitchFamily="34" charset="-128"/>
              <a:ea typeface="Meiryo" panose="020B0604030504040204" pitchFamily="34" charset="-128"/>
            </a:endParaRPr>
          </a:p>
          <a:p>
            <a:pPr marL="0" indent="0">
              <a:lnSpc>
                <a:spcPct val="100000"/>
              </a:lnSpc>
              <a:buSzPts val="2100"/>
              <a:buNone/>
            </a:pPr>
            <a:r>
              <a:rPr lang="en-US" altLang="ja-JP" dirty="0" smtClean="0">
                <a:solidFill>
                  <a:schemeClr val="dk1"/>
                </a:solidFill>
                <a:latin typeface="Meiryo" panose="020B0604030504040204" pitchFamily="34" charset="-128"/>
                <a:ea typeface="Meiryo" panose="020B0604030504040204" pitchFamily="34" charset="-128"/>
              </a:rPr>
              <a:t>QFT</a:t>
            </a:r>
            <a:r>
              <a:rPr lang="ja-JP" altLang="en-US" dirty="0" smtClean="0">
                <a:solidFill>
                  <a:schemeClr val="dk1"/>
                </a:solidFill>
                <a:latin typeface="Meiryo" panose="020B0604030504040204" pitchFamily="34" charset="-128"/>
                <a:ea typeface="Meiryo" panose="020B0604030504040204" pitchFamily="34" charset="-128"/>
              </a:rPr>
              <a:t>の厳密な</a:t>
            </a:r>
            <a:r>
              <a:rPr lang="ja-JP" altLang="en-US" sz="2800" dirty="0" smtClean="0">
                <a:solidFill>
                  <a:schemeClr val="dk1"/>
                </a:solidFill>
                <a:latin typeface="Meiryo" panose="020B0604030504040204" pitchFamily="34" charset="-128"/>
                <a:ea typeface="Meiryo" panose="020B0604030504040204" pitchFamily="34" charset="-128"/>
              </a:rPr>
              <a:t>手順と流れによって、一貫した結果をもたらす。</a:t>
            </a:r>
            <a:endParaRPr sz="2800" dirty="0">
              <a:latin typeface="Meiryo" panose="020B0604030504040204" pitchFamily="34" charset="-128"/>
              <a:ea typeface="Meiryo" panose="020B0604030504040204" pitchFamily="34" charset="-128"/>
            </a:endParaRPr>
          </a:p>
        </p:txBody>
      </p:sp>
      <p:sp>
        <p:nvSpPr>
          <p:cNvPr id="1526" name="Google Shape;1526;p177"/>
          <p:cNvSpPr txBox="1"/>
          <p:nvPr/>
        </p:nvSpPr>
        <p:spPr>
          <a:xfrm>
            <a:off x="3128963" y="990600"/>
            <a:ext cx="184200" cy="369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1842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523"/>
                                        </p:tgtEl>
                                      </p:cBhvr>
                                    </p:animEffect>
                                    <p:set>
                                      <p:cBhvr>
                                        <p:cTn id="19" dur="1" fill="hold">
                                          <p:stCondLst>
                                            <p:cond delay="500"/>
                                          </p:stCondLst>
                                        </p:cTn>
                                        <p:tgtEl>
                                          <p:spTgt spid="152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178"/>
          <p:cNvSpPr txBox="1">
            <a:spLocks noGrp="1"/>
          </p:cNvSpPr>
          <p:nvPr>
            <p:ph type="title"/>
          </p:nvPr>
        </p:nvSpPr>
        <p:spPr>
          <a:xfrm>
            <a:off x="733009" y="312034"/>
            <a:ext cx="10515600" cy="1034642"/>
          </a:xfrm>
          <a:prstGeom prst="rect">
            <a:avLst/>
          </a:prstGeom>
          <a:noFill/>
          <a:ln>
            <a:noFill/>
          </a:ln>
        </p:spPr>
        <p:txBody>
          <a:bodyPr spcFirstLastPara="1" vert="horz" wrap="square" lIns="91425" tIns="45700" rIns="91425" bIns="45700" rtlCol="0" anchor="t" anchorCtr="0">
            <a:noAutofit/>
          </a:bodyPr>
          <a:lstStyle/>
          <a:p>
            <a:pPr>
              <a:lnSpc>
                <a:spcPct val="100000"/>
              </a:lnSpc>
            </a:pPr>
            <a:r>
              <a:rPr lang="en-US" sz="4800" b="0" dirty="0">
                <a:latin typeface="Meiryo" panose="020B0604030504040204" pitchFamily="34" charset="-128"/>
                <a:ea typeface="Meiryo" panose="020B0604030504040204" pitchFamily="34" charset="-128"/>
              </a:rPr>
              <a:t>QFT: </a:t>
            </a:r>
            <a:r>
              <a:rPr lang="ja-JP" altLang="en-US" sz="4800" dirty="0">
                <a:latin typeface="Meiryo" panose="020B0604030504040204" pitchFamily="34" charset="-128"/>
                <a:ea typeface="Meiryo" panose="020B0604030504040204" pitchFamily="34" charset="-128"/>
              </a:rPr>
              <a:t>アート</a:t>
            </a:r>
            <a:r>
              <a:rPr lang="ja-JP" altLang="en-US" sz="4800" dirty="0" smtClean="0">
                <a:latin typeface="Meiryo" panose="020B0604030504040204" pitchFamily="34" charset="-128"/>
                <a:ea typeface="Meiryo" panose="020B0604030504040204" pitchFamily="34" charset="-128"/>
              </a:rPr>
              <a:t>と科学</a:t>
            </a:r>
            <a:endParaRPr sz="4800" b="0" dirty="0">
              <a:latin typeface="Meiryo" panose="020B0604030504040204" pitchFamily="34" charset="-128"/>
              <a:ea typeface="Meiryo" panose="020B0604030504040204" pitchFamily="34" charset="-128"/>
            </a:endParaRPr>
          </a:p>
        </p:txBody>
      </p:sp>
      <p:sp>
        <p:nvSpPr>
          <p:cNvPr id="1532" name="Google Shape;1532;p178"/>
          <p:cNvSpPr txBox="1">
            <a:spLocks noGrp="1"/>
          </p:cNvSpPr>
          <p:nvPr>
            <p:ph type="body" idx="4294967295"/>
          </p:nvPr>
        </p:nvSpPr>
        <p:spPr>
          <a:xfrm>
            <a:off x="1236929" y="2157686"/>
            <a:ext cx="4317472" cy="4064000"/>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chemeClr val="accent1"/>
              </a:buClr>
              <a:buSzPts val="3300"/>
              <a:buNone/>
            </a:pPr>
            <a:r>
              <a:rPr lang="ja-JP" altLang="en-US" sz="4400" dirty="0" smtClean="0">
                <a:solidFill>
                  <a:schemeClr val="dk1"/>
                </a:solidFill>
                <a:latin typeface="Meiryo" panose="020B0604030504040204" pitchFamily="34" charset="-128"/>
                <a:ea typeface="Meiryo" panose="020B0604030504040204" pitchFamily="34" charset="-128"/>
                <a:cs typeface="Rockwell"/>
                <a:sym typeface="Rockwell"/>
              </a:rPr>
              <a:t>アート</a:t>
            </a:r>
            <a:r>
              <a:rPr lang="en-US" sz="4400" dirty="0" smtClean="0">
                <a:solidFill>
                  <a:schemeClr val="dk1"/>
                </a:solidFill>
                <a:latin typeface="Meiryo" panose="020B0604030504040204" pitchFamily="34" charset="-128"/>
                <a:ea typeface="Meiryo" panose="020B0604030504040204" pitchFamily="34" charset="-128"/>
                <a:cs typeface="Rockwell"/>
                <a:sym typeface="Rockwell"/>
              </a:rPr>
              <a:t>:</a:t>
            </a:r>
            <a:endParaRPr sz="2000" dirty="0">
              <a:solidFill>
                <a:srgbClr val="595959"/>
              </a:solidFill>
              <a:latin typeface="Meiryo" panose="020B0604030504040204" pitchFamily="34" charset="-128"/>
              <a:ea typeface="Meiryo" panose="020B0604030504040204" pitchFamily="34" charset="-128"/>
              <a:cs typeface="Rockwell"/>
              <a:sym typeface="Rockwell"/>
            </a:endParaRPr>
          </a:p>
          <a:p>
            <a:pPr marL="0" indent="0">
              <a:lnSpc>
                <a:spcPct val="100000"/>
              </a:lnSpc>
              <a:spcBef>
                <a:spcPts val="2000"/>
              </a:spcBef>
              <a:buClr>
                <a:schemeClr val="accent1"/>
              </a:buClr>
              <a:buSzPts val="2100"/>
              <a:buNone/>
            </a:pPr>
            <a:r>
              <a:rPr lang="ja-JP" altLang="en-US" dirty="0" smtClean="0">
                <a:solidFill>
                  <a:schemeClr val="dk1"/>
                </a:solidFill>
                <a:latin typeface="Meiryo" panose="020B0604030504040204" pitchFamily="34" charset="-128"/>
                <a:ea typeface="Meiryo" panose="020B0604030504040204" pitchFamily="34" charset="-128"/>
                <a:cs typeface="Rockwell"/>
                <a:sym typeface="Rockwell"/>
              </a:rPr>
              <a:t>学ぶ内容や目的、グループに応じて調整／変更をする。</a:t>
            </a:r>
            <a:endParaRPr sz="2000" dirty="0">
              <a:solidFill>
                <a:srgbClr val="595959"/>
              </a:solidFill>
              <a:latin typeface="Meiryo" panose="020B0604030504040204" pitchFamily="34" charset="-128"/>
              <a:ea typeface="Meiryo" panose="020B0604030504040204" pitchFamily="34" charset="-128"/>
              <a:cs typeface="Rockwell"/>
              <a:sym typeface="Rockwell"/>
            </a:endParaRPr>
          </a:p>
        </p:txBody>
      </p:sp>
      <p:pic>
        <p:nvPicPr>
          <p:cNvPr id="1533" name="Google Shape;1533;p178" descr="art.jpg"/>
          <p:cNvPicPr preferRelativeResize="0">
            <a:picLocks noGrp="1"/>
          </p:cNvPicPr>
          <p:nvPr>
            <p:ph type="body" idx="4294967295"/>
          </p:nvPr>
        </p:nvPicPr>
        <p:blipFill rotWithShape="1">
          <a:blip r:embed="rId3">
            <a:alphaModFix/>
          </a:blip>
          <a:srcRect l="2950" t="-3659" b="-3670"/>
          <a:stretch/>
        </p:blipFill>
        <p:spPr>
          <a:xfrm>
            <a:off x="6889220" y="1790152"/>
            <a:ext cx="4610100" cy="4283075"/>
          </a:xfrm>
          <a:prstGeom prst="rect">
            <a:avLst/>
          </a:prstGeom>
          <a:noFill/>
          <a:ln>
            <a:noFill/>
          </a:ln>
        </p:spPr>
      </p:pic>
      <p:sp>
        <p:nvSpPr>
          <p:cNvPr id="1534" name="Google Shape;1534;p178"/>
          <p:cNvSpPr txBox="1">
            <a:spLocks noGrp="1"/>
          </p:cNvSpPr>
          <p:nvPr>
            <p:ph type="body" idx="4294967295"/>
          </p:nvPr>
        </p:nvSpPr>
        <p:spPr>
          <a:xfrm>
            <a:off x="6747747" y="1501338"/>
            <a:ext cx="4621993" cy="4635500"/>
          </a:xfrm>
          <a:prstGeom prst="rect">
            <a:avLst/>
          </a:prstGeom>
          <a:noFill/>
          <a:ln>
            <a:noFill/>
          </a:ln>
        </p:spPr>
        <p:txBody>
          <a:bodyPr spcFirstLastPara="1" vert="horz" wrap="square" lIns="91425" tIns="45700" rIns="91425" bIns="45700" rtlCol="0" anchor="t" anchorCtr="0">
            <a:noAutofit/>
          </a:bodyPr>
          <a:lstStyle/>
          <a:p>
            <a:pPr marL="0" indent="0">
              <a:spcBef>
                <a:spcPts val="0"/>
              </a:spcBef>
              <a:buClr>
                <a:schemeClr val="accent1"/>
              </a:buClr>
              <a:buSzPts val="1950"/>
              <a:buNone/>
            </a:pPr>
            <a:r>
              <a:rPr lang="en-US" sz="2600" dirty="0" smtClean="0">
                <a:solidFill>
                  <a:srgbClr val="000000"/>
                </a:solidFill>
                <a:latin typeface="Meiryo" panose="020B0604030504040204" pitchFamily="34" charset="-128"/>
                <a:ea typeface="Meiryo" panose="020B0604030504040204" pitchFamily="34" charset="-128"/>
                <a:cs typeface="Rockwell"/>
                <a:sym typeface="Rockwell"/>
              </a:rPr>
              <a:t>QFT</a:t>
            </a:r>
            <a:r>
              <a:rPr lang="ja-JP" altLang="en-US" sz="2600" dirty="0" smtClean="0">
                <a:solidFill>
                  <a:srgbClr val="000000"/>
                </a:solidFill>
                <a:latin typeface="Meiryo" panose="020B0604030504040204" pitchFamily="34" charset="-128"/>
                <a:ea typeface="Meiryo" panose="020B0604030504040204" pitchFamily="34" charset="-128"/>
                <a:cs typeface="Rockwell"/>
                <a:sym typeface="Rockwell"/>
              </a:rPr>
              <a:t>を行ううえで</a:t>
            </a:r>
            <a:r>
              <a:rPr lang="ja-JP" altLang="en-US" sz="2600" dirty="0">
                <a:solidFill>
                  <a:srgbClr val="000000"/>
                </a:solidFill>
                <a:latin typeface="Meiryo" panose="020B0604030504040204" pitchFamily="34" charset="-128"/>
                <a:ea typeface="Meiryo" panose="020B0604030504040204" pitchFamily="34" charset="-128"/>
                <a:cs typeface="Rockwell"/>
                <a:sym typeface="Rockwell"/>
              </a:rPr>
              <a:t>考</a:t>
            </a:r>
            <a:r>
              <a:rPr lang="ja-JP" altLang="en-US" sz="2600" dirty="0" smtClean="0">
                <a:solidFill>
                  <a:srgbClr val="000000"/>
                </a:solidFill>
                <a:latin typeface="Meiryo" panose="020B0604030504040204" pitchFamily="34" charset="-128"/>
                <a:ea typeface="Meiryo" panose="020B0604030504040204" pitchFamily="34" charset="-128"/>
                <a:cs typeface="Rockwell"/>
                <a:sym typeface="Rockwell"/>
              </a:rPr>
              <a:t>えること</a:t>
            </a:r>
            <a:r>
              <a:rPr lang="en-US" sz="2600" dirty="0" smtClean="0">
                <a:solidFill>
                  <a:srgbClr val="000000"/>
                </a:solidFill>
                <a:latin typeface="Meiryo" panose="020B0604030504040204" pitchFamily="34" charset="-128"/>
                <a:ea typeface="Meiryo" panose="020B0604030504040204" pitchFamily="34" charset="-128"/>
                <a:cs typeface="Rockwell"/>
                <a:sym typeface="Rockwell"/>
              </a:rPr>
              <a:t>:</a:t>
            </a:r>
            <a:endParaRPr sz="2600" dirty="0">
              <a:solidFill>
                <a:srgbClr val="000000"/>
              </a:solidFill>
              <a:latin typeface="Meiryo" panose="020B0604030504040204" pitchFamily="34" charset="-128"/>
              <a:ea typeface="Meiryo" panose="020B0604030504040204" pitchFamily="34" charset="-128"/>
              <a:cs typeface="Rockwell"/>
              <a:sym typeface="Rockwell"/>
            </a:endParaRPr>
          </a:p>
          <a:p>
            <a:pPr>
              <a:spcBef>
                <a:spcPts val="2000"/>
              </a:spcBef>
              <a:buClr>
                <a:schemeClr val="accent1"/>
              </a:buClr>
              <a:buSzPts val="1950"/>
            </a:pPr>
            <a:r>
              <a:rPr lang="en-US" altLang="ja-JP" sz="2600" dirty="0" smtClean="0">
                <a:solidFill>
                  <a:srgbClr val="000000"/>
                </a:solidFill>
                <a:latin typeface="Meiryo" panose="020B0604030504040204" pitchFamily="34" charset="-128"/>
                <a:ea typeface="Meiryo" panose="020B0604030504040204" pitchFamily="34" charset="-128"/>
                <a:cs typeface="Rockwell"/>
                <a:sym typeface="Rockwell"/>
              </a:rPr>
              <a:t>Q</a:t>
            </a:r>
            <a:r>
              <a:rPr lang="ja-JP" altLang="en-US" sz="2600" dirty="0" smtClean="0">
                <a:solidFill>
                  <a:srgbClr val="000000"/>
                </a:solidFill>
                <a:latin typeface="Meiryo" panose="020B0604030504040204" pitchFamily="34" charset="-128"/>
                <a:ea typeface="Meiryo" panose="020B0604030504040204" pitchFamily="34" charset="-128"/>
                <a:cs typeface="Rockwell"/>
                <a:sym typeface="Rockwell"/>
              </a:rPr>
              <a:t>を使っての次の</a:t>
            </a:r>
            <a:r>
              <a:rPr lang="ja-JP" altLang="en-US" sz="2600" dirty="0">
                <a:solidFill>
                  <a:srgbClr val="000000"/>
                </a:solidFill>
                <a:latin typeface="Meiryo" panose="020B0604030504040204" pitchFamily="34" charset="-128"/>
                <a:ea typeface="Meiryo" panose="020B0604030504040204" pitchFamily="34" charset="-128"/>
                <a:cs typeface="Rockwell"/>
                <a:sym typeface="Rockwell"/>
              </a:rPr>
              <a:t>ステッ</a:t>
            </a:r>
            <a:r>
              <a:rPr lang="ja-JP" altLang="en-US" sz="2600" dirty="0" smtClean="0">
                <a:solidFill>
                  <a:srgbClr val="000000"/>
                </a:solidFill>
                <a:latin typeface="Meiryo" panose="020B0604030504040204" pitchFamily="34" charset="-128"/>
                <a:ea typeface="Meiryo" panose="020B0604030504040204" pitchFamily="34" charset="-128"/>
                <a:cs typeface="Rockwell"/>
                <a:sym typeface="Rockwell"/>
              </a:rPr>
              <a:t>プ</a:t>
            </a:r>
            <a:endParaRPr lang="en-US" altLang="ja-JP" sz="2600" dirty="0" smtClean="0">
              <a:solidFill>
                <a:srgbClr val="000000"/>
              </a:solidFill>
              <a:latin typeface="Meiryo" panose="020B0604030504040204" pitchFamily="34" charset="-128"/>
              <a:ea typeface="Meiryo" panose="020B0604030504040204" pitchFamily="34" charset="-128"/>
              <a:cs typeface="Rockwell"/>
              <a:sym typeface="Rockwell"/>
            </a:endParaRPr>
          </a:p>
          <a:p>
            <a:pPr>
              <a:spcBef>
                <a:spcPts val="2000"/>
              </a:spcBef>
              <a:buClr>
                <a:schemeClr val="accent1"/>
              </a:buClr>
              <a:buSzPts val="1950"/>
            </a:pPr>
            <a:r>
              <a:rPr lang="en-US" altLang="ja-JP" sz="2600" dirty="0" smtClean="0">
                <a:solidFill>
                  <a:srgbClr val="000000"/>
                </a:solidFill>
                <a:latin typeface="Meiryo" panose="020B0604030504040204" pitchFamily="34" charset="-128"/>
                <a:ea typeface="Meiryo" panose="020B0604030504040204" pitchFamily="34" charset="-128"/>
                <a:cs typeface="Rockwell"/>
                <a:sym typeface="Rockwell"/>
              </a:rPr>
              <a:t>Q</a:t>
            </a:r>
            <a:r>
              <a:rPr lang="ja-JP" altLang="en-US" sz="2600" dirty="0" smtClean="0">
                <a:solidFill>
                  <a:srgbClr val="000000"/>
                </a:solidFill>
                <a:latin typeface="Meiryo" panose="020B0604030504040204" pitchFamily="34" charset="-128"/>
                <a:ea typeface="Meiryo" panose="020B0604030504040204" pitchFamily="34" charset="-128"/>
                <a:cs typeface="Rockwell"/>
                <a:sym typeface="Rockwell"/>
              </a:rPr>
              <a:t>フォーカスデザイン</a:t>
            </a:r>
            <a:endParaRPr lang="en-US" altLang="ja-JP" sz="2600" dirty="0" smtClean="0">
              <a:solidFill>
                <a:srgbClr val="000000"/>
              </a:solidFill>
              <a:latin typeface="Meiryo" panose="020B0604030504040204" pitchFamily="34" charset="-128"/>
              <a:ea typeface="Meiryo" panose="020B0604030504040204" pitchFamily="34" charset="-128"/>
              <a:cs typeface="Rockwell"/>
              <a:sym typeface="Rockwell"/>
            </a:endParaRPr>
          </a:p>
          <a:p>
            <a:pPr>
              <a:spcBef>
                <a:spcPts val="2000"/>
              </a:spcBef>
              <a:buClr>
                <a:schemeClr val="accent1"/>
              </a:buClr>
              <a:buSzPts val="1950"/>
            </a:pPr>
            <a:r>
              <a:rPr lang="ja-JP" altLang="en-US" sz="2600" dirty="0">
                <a:solidFill>
                  <a:srgbClr val="000000"/>
                </a:solidFill>
                <a:latin typeface="Meiryo" panose="020B0604030504040204" pitchFamily="34" charset="-128"/>
                <a:ea typeface="Meiryo" panose="020B0604030504040204" pitchFamily="34" charset="-128"/>
                <a:cs typeface="Rockwell"/>
                <a:sym typeface="Rockwell"/>
              </a:rPr>
              <a:t>優</a:t>
            </a:r>
            <a:r>
              <a:rPr lang="ja-JP" altLang="en-US" sz="2600" dirty="0" smtClean="0">
                <a:solidFill>
                  <a:srgbClr val="000000"/>
                </a:solidFill>
                <a:latin typeface="Meiryo" panose="020B0604030504040204" pitchFamily="34" charset="-128"/>
                <a:ea typeface="Meiryo" panose="020B0604030504040204" pitchFamily="34" charset="-128"/>
                <a:cs typeface="Rockwell"/>
                <a:sym typeface="Rockwell"/>
              </a:rPr>
              <a:t>先</a:t>
            </a:r>
            <a:r>
              <a:rPr lang="ja-JP" altLang="en-US" sz="2600" dirty="0">
                <a:solidFill>
                  <a:srgbClr val="000000"/>
                </a:solidFill>
                <a:latin typeface="Meiryo" panose="020B0604030504040204" pitchFamily="34" charset="-128"/>
                <a:ea typeface="Meiryo" panose="020B0604030504040204" pitchFamily="34" charset="-128"/>
                <a:cs typeface="Rockwell"/>
                <a:sym typeface="Rockwell"/>
              </a:rPr>
              <a:t>順位</a:t>
            </a:r>
            <a:r>
              <a:rPr lang="ja-JP" altLang="en-US" sz="2600" dirty="0" smtClean="0">
                <a:solidFill>
                  <a:srgbClr val="000000"/>
                </a:solidFill>
                <a:latin typeface="Meiryo" panose="020B0604030504040204" pitchFamily="34" charset="-128"/>
                <a:ea typeface="Meiryo" panose="020B0604030504040204" pitchFamily="34" charset="-128"/>
                <a:cs typeface="Rockwell"/>
                <a:sym typeface="Rockwell"/>
              </a:rPr>
              <a:t>づけの指示</a:t>
            </a:r>
            <a:endParaRPr lang="en-US" altLang="ja-JP" sz="2600" dirty="0" smtClean="0">
              <a:solidFill>
                <a:srgbClr val="000000"/>
              </a:solidFill>
              <a:latin typeface="Meiryo" panose="020B0604030504040204" pitchFamily="34" charset="-128"/>
              <a:ea typeface="Meiryo" panose="020B0604030504040204" pitchFamily="34" charset="-128"/>
              <a:cs typeface="Rockwell"/>
              <a:sym typeface="Rockwell"/>
            </a:endParaRPr>
          </a:p>
          <a:p>
            <a:pPr>
              <a:spcBef>
                <a:spcPts val="2000"/>
              </a:spcBef>
              <a:buClr>
                <a:schemeClr val="accent1"/>
              </a:buClr>
              <a:buSzPts val="1950"/>
            </a:pPr>
            <a:r>
              <a:rPr lang="ja-JP" altLang="en-US" sz="2600" dirty="0">
                <a:solidFill>
                  <a:srgbClr val="000000"/>
                </a:solidFill>
                <a:latin typeface="Meiryo" panose="020B0604030504040204" pitchFamily="34" charset="-128"/>
                <a:ea typeface="Meiryo" panose="020B0604030504040204" pitchFamily="34" charset="-128"/>
                <a:cs typeface="Rockwell"/>
                <a:sym typeface="Rockwell"/>
              </a:rPr>
              <a:t>振り返</a:t>
            </a:r>
            <a:r>
              <a:rPr lang="ja-JP" altLang="en-US" sz="2600" dirty="0" smtClean="0">
                <a:solidFill>
                  <a:srgbClr val="000000"/>
                </a:solidFill>
                <a:latin typeface="Meiryo" panose="020B0604030504040204" pitchFamily="34" charset="-128"/>
                <a:ea typeface="Meiryo" panose="020B0604030504040204" pitchFamily="34" charset="-128"/>
                <a:cs typeface="Rockwell"/>
                <a:sym typeface="Rockwell"/>
              </a:rPr>
              <a:t>りの</a:t>
            </a:r>
            <a:r>
              <a:rPr lang="en-US" altLang="ja-JP" sz="2600" dirty="0" smtClean="0">
                <a:solidFill>
                  <a:srgbClr val="000000"/>
                </a:solidFill>
                <a:latin typeface="Meiryo" panose="020B0604030504040204" pitchFamily="34" charset="-128"/>
                <a:ea typeface="Meiryo" panose="020B0604030504040204" pitchFamily="34" charset="-128"/>
                <a:cs typeface="Rockwell"/>
                <a:sym typeface="Rockwell"/>
              </a:rPr>
              <a:t>Q</a:t>
            </a:r>
          </a:p>
          <a:p>
            <a:pPr>
              <a:spcBef>
                <a:spcPts val="2000"/>
              </a:spcBef>
              <a:buClr>
                <a:schemeClr val="accent1"/>
              </a:buClr>
              <a:buSzPts val="1950"/>
            </a:pPr>
            <a:r>
              <a:rPr lang="ja-JP" altLang="en-US" sz="2600" dirty="0">
                <a:solidFill>
                  <a:srgbClr val="000000"/>
                </a:solidFill>
                <a:latin typeface="Meiryo" panose="020B0604030504040204" pitchFamily="34" charset="-128"/>
                <a:ea typeface="Meiryo" panose="020B0604030504040204" pitchFamily="34" charset="-128"/>
                <a:cs typeface="Rockwell"/>
                <a:sym typeface="Rockwell"/>
              </a:rPr>
              <a:t>ファシリテーショ</a:t>
            </a:r>
            <a:r>
              <a:rPr lang="ja-JP" altLang="en-US" sz="2600" dirty="0" smtClean="0">
                <a:solidFill>
                  <a:srgbClr val="000000"/>
                </a:solidFill>
                <a:latin typeface="Meiryo" panose="020B0604030504040204" pitchFamily="34" charset="-128"/>
                <a:ea typeface="Meiryo" panose="020B0604030504040204" pitchFamily="34" charset="-128"/>
                <a:cs typeface="Rockwell"/>
                <a:sym typeface="Rockwell"/>
              </a:rPr>
              <a:t>ン</a:t>
            </a:r>
            <a:endParaRPr sz="2600" dirty="0">
              <a:solidFill>
                <a:srgbClr val="000000"/>
              </a:solidFill>
              <a:latin typeface="Meiryo" panose="020B0604030504040204" pitchFamily="34" charset="-128"/>
              <a:ea typeface="Meiryo" panose="020B0604030504040204" pitchFamily="34" charset="-128"/>
              <a:cs typeface="Rockwell"/>
              <a:sym typeface="Rockwell"/>
            </a:endParaRPr>
          </a:p>
        </p:txBody>
      </p:sp>
    </p:spTree>
    <p:extLst>
      <p:ext uri="{BB962C8B-B14F-4D97-AF65-F5344CB8AC3E}">
        <p14:creationId xmlns:p14="http://schemas.microsoft.com/office/powerpoint/2010/main" val="203624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33"/>
                                        </p:tgtEl>
                                      </p:cBhvr>
                                    </p:animEffect>
                                    <p:set>
                                      <p:cBhvr>
                                        <p:cTn id="7" dur="1" fill="hold">
                                          <p:stCondLst>
                                            <p:cond delay="500"/>
                                          </p:stCondLst>
                                        </p:cTn>
                                        <p:tgtEl>
                                          <p:spTgt spid="153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3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53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3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3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3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5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idx="4294967295"/>
          </p:nvPr>
        </p:nvSpPr>
        <p:spPr>
          <a:xfrm>
            <a:off x="758456" y="116293"/>
            <a:ext cx="10515600" cy="1325563"/>
          </a:xfrm>
        </p:spPr>
        <p:txBody>
          <a:bodyPr>
            <a:normAutofit/>
          </a:bodyPr>
          <a:lstStyle/>
          <a:p>
            <a:pPr eaLnBrk="1" hangingPunct="1"/>
            <a:r>
              <a:rPr lang="en-US" altLang="ja-JP" dirty="0" smtClean="0">
                <a:latin typeface="Meiryo" panose="020B0604030504040204" pitchFamily="34" charset="-128"/>
                <a:ea typeface="Meiryo" panose="020B0604030504040204" pitchFamily="34" charset="-128"/>
              </a:rPr>
              <a:t>QFT</a:t>
            </a:r>
            <a:r>
              <a:rPr lang="ja-JP" altLang="en-US" dirty="0">
                <a:latin typeface="Meiryo" panose="020B0604030504040204" pitchFamily="34" charset="-128"/>
                <a:ea typeface="Meiryo" panose="020B0604030504040204" pitchFamily="34" charset="-128"/>
              </a:rPr>
              <a:t>の</a:t>
            </a:r>
            <a:r>
              <a:rPr lang="ja-JP" altLang="en-US" dirty="0" smtClean="0">
                <a:latin typeface="Meiryo" panose="020B0604030504040204" pitchFamily="34" charset="-128"/>
                <a:ea typeface="Meiryo" panose="020B0604030504040204" pitchFamily="34" charset="-128"/>
              </a:rPr>
              <a:t>アートの５つの領域</a:t>
            </a:r>
            <a:endParaRPr lang="en-US" dirty="0">
              <a:latin typeface="Meiryo" panose="020B0604030504040204" pitchFamily="34" charset="-128"/>
              <a:ea typeface="Meiryo" panose="020B0604030504040204" pitchFamily="34" charset="-128"/>
            </a:endParaRPr>
          </a:p>
        </p:txBody>
      </p:sp>
      <p:sp>
        <p:nvSpPr>
          <p:cNvPr id="137219" name="Content Placeholder 2"/>
          <p:cNvSpPr>
            <a:spLocks noGrp="1"/>
          </p:cNvSpPr>
          <p:nvPr>
            <p:ph idx="4294967295"/>
          </p:nvPr>
        </p:nvSpPr>
        <p:spPr>
          <a:xfrm>
            <a:off x="1265791" y="1648155"/>
            <a:ext cx="10013428" cy="4329112"/>
          </a:xfrm>
        </p:spPr>
        <p:txBody>
          <a:bodyPr>
            <a:normAutofit/>
          </a:bodyPr>
          <a:lstStyle/>
          <a:p>
            <a:pPr marL="742950" indent="-742950">
              <a:buFont typeface="Rockwell" charset="0"/>
              <a:buAutoNum type="arabicPeriod"/>
            </a:pPr>
            <a:r>
              <a:rPr lang="ja-JP" altLang="en-US" sz="3600" b="1" dirty="0" smtClean="0">
                <a:solidFill>
                  <a:srgbClr val="000000"/>
                </a:solidFill>
                <a:latin typeface="Meiryo" panose="020B0604030504040204" pitchFamily="34" charset="-128"/>
                <a:ea typeface="Meiryo" panose="020B0604030504040204" pitchFamily="34" charset="-128"/>
              </a:rPr>
              <a:t>ファシリテーション</a:t>
            </a:r>
            <a:endParaRPr lang="en-US" altLang="ja-JP" sz="3600" b="1" dirty="0" smtClean="0">
              <a:solidFill>
                <a:srgbClr val="000000"/>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en-US" altLang="ja-JP" sz="3600" dirty="0" smtClean="0">
                <a:solidFill>
                  <a:srgbClr val="000000"/>
                </a:solidFill>
                <a:latin typeface="Meiryo" panose="020B0604030504040204" pitchFamily="34" charset="-128"/>
                <a:ea typeface="Meiryo" panose="020B0604030504040204" pitchFamily="34" charset="-128"/>
              </a:rPr>
              <a:t>QFT</a:t>
            </a:r>
            <a:r>
              <a:rPr lang="ja-JP" altLang="en-US" sz="3600" dirty="0" smtClean="0">
                <a:solidFill>
                  <a:srgbClr val="000000"/>
                </a:solidFill>
                <a:latin typeface="Meiryo" panose="020B0604030504040204" pitchFamily="34" charset="-128"/>
                <a:ea typeface="Meiryo" panose="020B0604030504040204" pitchFamily="34" charset="-128"/>
              </a:rPr>
              <a:t>を使って何を成しえたいのか目的や目標を決める</a:t>
            </a:r>
            <a:endParaRPr lang="en-US" altLang="ja-JP" sz="3600" dirty="0" smtClean="0">
              <a:solidFill>
                <a:srgbClr val="000000"/>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en-US" altLang="ja-JP" sz="3600" dirty="0" smtClean="0">
                <a:solidFill>
                  <a:srgbClr val="000000"/>
                </a:solidFill>
                <a:latin typeface="Meiryo" panose="020B0604030504040204" pitchFamily="34" charset="-128"/>
                <a:ea typeface="Meiryo" panose="020B0604030504040204" pitchFamily="34" charset="-128"/>
              </a:rPr>
              <a:t>Q</a:t>
            </a:r>
            <a:r>
              <a:rPr lang="ja-JP" altLang="en-US" sz="3600" dirty="0">
                <a:solidFill>
                  <a:srgbClr val="000000"/>
                </a:solidFill>
                <a:latin typeface="Meiryo" panose="020B0604030504040204" pitchFamily="34" charset="-128"/>
                <a:ea typeface="Meiryo" panose="020B0604030504040204" pitchFamily="34" charset="-128"/>
              </a:rPr>
              <a:t>フォーカ</a:t>
            </a:r>
            <a:r>
              <a:rPr lang="ja-JP" altLang="en-US" sz="3600" dirty="0" smtClean="0">
                <a:solidFill>
                  <a:srgbClr val="000000"/>
                </a:solidFill>
                <a:latin typeface="Meiryo" panose="020B0604030504040204" pitchFamily="34" charset="-128"/>
                <a:ea typeface="Meiryo" panose="020B0604030504040204" pitchFamily="34" charset="-128"/>
              </a:rPr>
              <a:t>スをデザインする</a:t>
            </a:r>
            <a:endParaRPr lang="en-US" sz="3600" dirty="0">
              <a:solidFill>
                <a:srgbClr val="000000"/>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優先順位づけの指示を考える</a:t>
            </a:r>
            <a:endParaRPr lang="en-US" altLang="ja-JP" sz="3600" dirty="0" smtClean="0">
              <a:solidFill>
                <a:srgbClr val="000000"/>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振り返りの</a:t>
            </a:r>
            <a:r>
              <a:rPr lang="en-US" altLang="ja-JP" sz="3600" dirty="0" smtClean="0">
                <a:solidFill>
                  <a:srgbClr val="000000"/>
                </a:solidFill>
                <a:latin typeface="Meiryo" panose="020B0604030504040204" pitchFamily="34" charset="-128"/>
                <a:ea typeface="Meiryo" panose="020B0604030504040204" pitchFamily="34" charset="-128"/>
              </a:rPr>
              <a:t>Q</a:t>
            </a:r>
            <a:r>
              <a:rPr lang="ja-JP" altLang="en-US" sz="3600" dirty="0" smtClean="0">
                <a:solidFill>
                  <a:srgbClr val="000000"/>
                </a:solidFill>
                <a:latin typeface="Meiryo" panose="020B0604030504040204" pitchFamily="34" charset="-128"/>
                <a:ea typeface="Meiryo" panose="020B0604030504040204" pitchFamily="34" charset="-128"/>
              </a:rPr>
              <a:t>を考える</a:t>
            </a:r>
            <a:endParaRPr lang="en-US" sz="3600" dirty="0">
              <a:solidFill>
                <a:srgbClr val="0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9243311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5" name="Google Shape;1545;p180"/>
          <p:cNvSpPr txBox="1">
            <a:spLocks noGrp="1"/>
          </p:cNvSpPr>
          <p:nvPr>
            <p:ph type="title"/>
          </p:nvPr>
        </p:nvSpPr>
        <p:spPr>
          <a:xfrm>
            <a:off x="868005" y="328535"/>
            <a:ext cx="10515600" cy="814465"/>
          </a:xfrm>
          <a:prstGeom prst="rect">
            <a:avLst/>
          </a:prstGeom>
          <a:noFill/>
          <a:ln>
            <a:noFill/>
          </a:ln>
        </p:spPr>
        <p:txBody>
          <a:bodyPr spcFirstLastPara="1" vert="horz" wrap="square" lIns="91425" tIns="45700" rIns="91425" bIns="45700" rtlCol="0" anchor="t" anchorCtr="0">
            <a:noAutofit/>
          </a:bodyPr>
          <a:lstStyle/>
          <a:p>
            <a:pPr>
              <a:lnSpc>
                <a:spcPct val="100000"/>
              </a:lnSpc>
              <a:buSzPts val="4400"/>
            </a:pPr>
            <a:r>
              <a:rPr lang="ja-JP" altLang="en-US" sz="4400" b="0" dirty="0" smtClean="0">
                <a:solidFill>
                  <a:schemeClr val="tx1"/>
                </a:solidFill>
              </a:rPr>
              <a:t>ファシリテーションの４原則</a:t>
            </a:r>
            <a:endParaRPr b="0" dirty="0">
              <a:solidFill>
                <a:schemeClr val="tx1"/>
              </a:solidFill>
            </a:endParaRPr>
          </a:p>
        </p:txBody>
      </p:sp>
      <p:sp>
        <p:nvSpPr>
          <p:cNvPr id="1547" name="Google Shape;1547;p180"/>
          <p:cNvSpPr txBox="1"/>
          <p:nvPr/>
        </p:nvSpPr>
        <p:spPr>
          <a:xfrm>
            <a:off x="567159" y="5320430"/>
            <a:ext cx="10961226" cy="954000"/>
          </a:xfrm>
          <a:prstGeom prst="rect">
            <a:avLst/>
          </a:prstGeom>
          <a:noFill/>
          <a:ln>
            <a:noFill/>
          </a:ln>
        </p:spPr>
        <p:txBody>
          <a:bodyPr spcFirstLastPara="1" wrap="square" lIns="91425" tIns="45700" rIns="91425" bIns="45700" anchor="t" anchorCtr="0">
            <a:noAutofit/>
          </a:bodyPr>
          <a:lstStyle/>
          <a:p>
            <a:pPr marL="285750" indent="-285750">
              <a:buClr>
                <a:schemeClr val="tx2"/>
              </a:buClr>
              <a:buSzPts val="2800"/>
              <a:buFont typeface="Noto Sans Symbols"/>
              <a:buChar char="➢"/>
            </a:pPr>
            <a:r>
              <a:rPr lang="ja-JP" altLang="en-US" sz="2800" b="1" dirty="0">
                <a:solidFill>
                  <a:schemeClr val="tx2"/>
                </a:solidFill>
                <a:latin typeface="Meiryo" panose="020B0604030504040204" pitchFamily="34" charset="-128"/>
                <a:ea typeface="Meiryo" panose="020B0604030504040204" pitchFamily="34" charset="-128"/>
                <a:cs typeface="Rockwell"/>
                <a:sym typeface="Rockwell"/>
              </a:rPr>
              <a:t>話し合</a:t>
            </a:r>
            <a:r>
              <a:rPr lang="ja-JP" altLang="en-US" sz="2800" b="1" dirty="0" smtClean="0">
                <a:solidFill>
                  <a:schemeClr val="tx2"/>
                </a:solidFill>
                <a:latin typeface="Meiryo" panose="020B0604030504040204" pitchFamily="34" charset="-128"/>
                <a:ea typeface="Meiryo" panose="020B0604030504040204" pitchFamily="34" charset="-128"/>
                <a:cs typeface="Rockwell"/>
                <a:sym typeface="Rockwell"/>
              </a:rPr>
              <a:t>い</a:t>
            </a:r>
            <a:r>
              <a:rPr lang="en-US" sz="2800" b="1" dirty="0" smtClean="0">
                <a:solidFill>
                  <a:schemeClr val="tx2"/>
                </a:solidFill>
                <a:latin typeface="Meiryo" panose="020B0604030504040204" pitchFamily="34" charset="-128"/>
                <a:ea typeface="Meiryo" panose="020B0604030504040204" pitchFamily="34" charset="-128"/>
                <a:cs typeface="Rockwell"/>
                <a:sym typeface="Rockwell"/>
              </a:rPr>
              <a:t>: </a:t>
            </a:r>
            <a:r>
              <a:rPr lang="ja-JP" altLang="en-US" sz="2800" b="1" dirty="0" smtClean="0">
                <a:solidFill>
                  <a:schemeClr val="tx2"/>
                </a:solidFill>
                <a:latin typeface="Meiryo" panose="020B0604030504040204" pitchFamily="34" charset="-128"/>
                <a:ea typeface="Meiryo" panose="020B0604030504040204" pitchFamily="34" charset="-128"/>
                <a:cs typeface="Rockwell"/>
                <a:sym typeface="Rockwell"/>
              </a:rPr>
              <a:t>それぞれについてどんなところが難しいところでしょうか？どうして重要なのでしょうか？</a:t>
            </a:r>
            <a:endParaRPr sz="1400" dirty="0">
              <a:solidFill>
                <a:schemeClr val="tx2"/>
              </a:solidFill>
              <a:latin typeface="Meiryo" panose="020B0604030504040204" pitchFamily="34" charset="-128"/>
              <a:ea typeface="Meiryo" panose="020B0604030504040204" pitchFamily="34" charset="-128"/>
              <a:cs typeface="Arial"/>
              <a:sym typeface="Arial"/>
            </a:endParaRPr>
          </a:p>
        </p:txBody>
      </p:sp>
      <p:sp>
        <p:nvSpPr>
          <p:cNvPr id="5" name="Content Placeholder 2"/>
          <p:cNvSpPr txBox="1">
            <a:spLocks/>
          </p:cNvSpPr>
          <p:nvPr/>
        </p:nvSpPr>
        <p:spPr>
          <a:xfrm>
            <a:off x="1233480" y="1866720"/>
            <a:ext cx="8308668" cy="2620440"/>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42950" indent="-742950">
              <a:buFont typeface="Rockwell" charset="0"/>
              <a:buAutoNum type="arabicPeriod"/>
            </a:pPr>
            <a:r>
              <a:rPr lang="ja-JP" altLang="en-US" sz="3200" dirty="0" smtClean="0">
                <a:solidFill>
                  <a:srgbClr val="000000"/>
                </a:solidFill>
                <a:latin typeface="Meiryo" panose="020B0604030504040204" pitchFamily="34" charset="-128"/>
                <a:ea typeface="Meiryo" panose="020B0604030504040204" pitchFamily="34" charset="-128"/>
              </a:rPr>
              <a:t>手</a:t>
            </a:r>
            <a:r>
              <a:rPr lang="ja-JP" altLang="en-US" sz="3200" dirty="0">
                <a:solidFill>
                  <a:srgbClr val="000000"/>
                </a:solidFill>
                <a:latin typeface="Meiryo" panose="020B0604030504040204" pitchFamily="34" charset="-128"/>
                <a:ea typeface="Meiryo" panose="020B0604030504040204" pitchFamily="34" charset="-128"/>
              </a:rPr>
              <a:t>順を守るように見守る。</a:t>
            </a:r>
            <a:endParaRPr lang="en-US" altLang="ja-JP" sz="3200" dirty="0" smtClean="0">
              <a:solidFill>
                <a:srgbClr val="000000"/>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en-US" altLang="ja-JP" sz="3200" dirty="0" smtClean="0">
                <a:solidFill>
                  <a:srgbClr val="000000"/>
                </a:solidFill>
                <a:latin typeface="Meiryo" panose="020B0604030504040204" pitchFamily="34" charset="-128"/>
                <a:ea typeface="Meiryo" panose="020B0604030504040204" pitchFamily="34" charset="-128"/>
              </a:rPr>
              <a:t>Question</a:t>
            </a:r>
            <a:r>
              <a:rPr lang="ja-JP" altLang="en-US" sz="3200" dirty="0" smtClean="0">
                <a:solidFill>
                  <a:srgbClr val="000000"/>
                </a:solidFill>
                <a:latin typeface="Meiryo" panose="020B0604030504040204" pitchFamily="34" charset="-128"/>
                <a:ea typeface="Meiryo" panose="020B0604030504040204" pitchFamily="34" charset="-128"/>
              </a:rPr>
              <a:t>の例を挙げない</a:t>
            </a:r>
            <a:endParaRPr lang="en-US" altLang="ja-JP" sz="3200" dirty="0" smtClean="0">
              <a:solidFill>
                <a:srgbClr val="000000"/>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ja-JP" altLang="en-US" sz="3200" dirty="0" smtClean="0">
                <a:solidFill>
                  <a:srgbClr val="000000"/>
                </a:solidFill>
                <a:latin typeface="Meiryo" panose="020B0604030504040204" pitchFamily="34" charset="-128"/>
                <a:ea typeface="Meiryo" panose="020B0604030504040204" pitchFamily="34" charset="-128"/>
              </a:rPr>
              <a:t>話し合いに引き込まれないようにする</a:t>
            </a:r>
            <a:endParaRPr lang="en-US" altLang="ja-JP" sz="3200" dirty="0" smtClean="0">
              <a:solidFill>
                <a:srgbClr val="000000"/>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ja-JP" altLang="en-US" sz="3200" dirty="0" smtClean="0">
                <a:solidFill>
                  <a:srgbClr val="000000"/>
                </a:solidFill>
                <a:latin typeface="Meiryo" panose="020B0604030504040204" pitchFamily="34" charset="-128"/>
                <a:ea typeface="Meiryo" panose="020B0604030504040204" pitchFamily="34" charset="-128"/>
              </a:rPr>
              <a:t>どんな発言も平等に認めて受け入れる</a:t>
            </a:r>
            <a:endParaRPr lang="en-US" sz="3200" dirty="0">
              <a:solidFill>
                <a:srgbClr val="0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55195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4000" dirty="0"/>
              <a:t>時</a:t>
            </a:r>
            <a:r>
              <a:rPr lang="ja-JP" altLang="en-US" sz="4000" dirty="0" smtClean="0"/>
              <a:t>間</a:t>
            </a:r>
            <a:r>
              <a:rPr lang="ja-JP" altLang="en-US" sz="4000" dirty="0"/>
              <a:t>配分</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98" y="1403433"/>
            <a:ext cx="10646835" cy="5598946"/>
          </a:xfrm>
          <a:prstGeom prst="rect">
            <a:avLst/>
          </a:prstGeom>
          <a:effectLst>
            <a:glow rad="12700">
              <a:schemeClr val="tx1"/>
            </a:glow>
          </a:effectLst>
        </p:spPr>
      </p:pic>
    </p:spTree>
    <p:extLst>
      <p:ext uri="{BB962C8B-B14F-4D97-AF65-F5344CB8AC3E}">
        <p14:creationId xmlns:p14="http://schemas.microsoft.com/office/powerpoint/2010/main" val="22247570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Shape 870"/>
          <p:cNvSpPr txBox="1">
            <a:spLocks noGrp="1"/>
          </p:cNvSpPr>
          <p:nvPr>
            <p:ph type="title"/>
          </p:nvPr>
        </p:nvSpPr>
        <p:spPr>
          <a:xfrm>
            <a:off x="609260" y="403492"/>
            <a:ext cx="10515600" cy="803613"/>
          </a:xfrm>
          <a:prstGeom prst="rect">
            <a:avLst/>
          </a:prstGeom>
          <a:noFill/>
          <a:ln>
            <a:noFill/>
          </a:ln>
        </p:spPr>
        <p:txBody>
          <a:bodyPr vert="horz" lIns="91425" tIns="45700" rIns="91425" bIns="45700" rtlCol="0" anchor="t" anchorCtr="0">
            <a:noAutofit/>
          </a:bodyPr>
          <a:lstStyle/>
          <a:p>
            <a:pPr>
              <a:spcBef>
                <a:spcPts val="0"/>
              </a:spcBef>
              <a:buSzPct val="25000"/>
            </a:pPr>
            <a:r>
              <a:rPr lang="en-US" sz="5400" b="0" dirty="0" err="1" smtClean="0">
                <a:solidFill>
                  <a:schemeClr val="tx1"/>
                </a:solidFill>
                <a:latin typeface="Meiryo" panose="020B0604030504040204" pitchFamily="34" charset="-128"/>
                <a:ea typeface="Meiryo" panose="020B0604030504040204" pitchFamily="34" charset="-128"/>
              </a:rPr>
              <a:t>Q</a:t>
            </a:r>
            <a:r>
              <a:rPr lang="en-US" altLang="ja-JP" sz="5400" b="0" dirty="0" err="1" smtClean="0">
                <a:solidFill>
                  <a:schemeClr val="tx1"/>
                </a:solidFill>
                <a:latin typeface="Meiryo" panose="020B0604030504040204" pitchFamily="34" charset="-128"/>
                <a:ea typeface="Meiryo" panose="020B0604030504040204" pitchFamily="34" charset="-128"/>
              </a:rPr>
              <a:t>F</a:t>
            </a:r>
            <a:r>
              <a:rPr lang="en-US" sz="5400" b="0" dirty="0" err="1" smtClean="0">
                <a:solidFill>
                  <a:schemeClr val="tx1"/>
                </a:solidFill>
                <a:latin typeface="Meiryo" panose="020B0604030504040204" pitchFamily="34" charset="-128"/>
                <a:ea typeface="Meiryo" panose="020B0604030504040204" pitchFamily="34" charset="-128"/>
              </a:rPr>
              <a:t>T</a:t>
            </a:r>
            <a:r>
              <a:rPr lang="en-US" sz="5400" b="0" dirty="0" err="1">
                <a:solidFill>
                  <a:schemeClr val="tx1"/>
                </a:solidFill>
                <a:latin typeface="Meiryo" panose="020B0604030504040204" pitchFamily="34" charset="-128"/>
                <a:ea typeface="Meiryo" panose="020B0604030504040204" pitchFamily="34" charset="-128"/>
              </a:rPr>
              <a:t>を一枚にまとめると</a:t>
            </a:r>
            <a:r>
              <a:rPr lang="en-US" b="0" dirty="0">
                <a:solidFill>
                  <a:schemeClr val="tx1"/>
                </a:solidFill>
                <a:latin typeface="Meiryo" panose="020B0604030504040204" pitchFamily="34" charset="-128"/>
                <a:ea typeface="Meiryo" panose="020B0604030504040204" pitchFamily="34" charset="-128"/>
                <a:sym typeface="Rockwell"/>
              </a:rPr>
              <a:t>…</a:t>
            </a:r>
          </a:p>
        </p:txBody>
      </p:sp>
      <p:sp>
        <p:nvSpPr>
          <p:cNvPr id="871" name="Shape 871"/>
          <p:cNvSpPr txBox="1">
            <a:spLocks noGrp="1"/>
          </p:cNvSpPr>
          <p:nvPr>
            <p:ph idx="4294967295"/>
          </p:nvPr>
        </p:nvSpPr>
        <p:spPr>
          <a:xfrm>
            <a:off x="1190296" y="1368425"/>
            <a:ext cx="10515600" cy="4351338"/>
          </a:xfrm>
          <a:prstGeom prst="rect">
            <a:avLst/>
          </a:prstGeom>
          <a:noFill/>
          <a:ln>
            <a:noFill/>
          </a:ln>
        </p:spPr>
        <p:txBody>
          <a:bodyPr vert="horz" lIns="91425" tIns="45700" rIns="91425" bIns="45700" rtlCol="0" anchor="t" anchorCtr="0">
            <a:noAutofit/>
          </a:bodyPr>
          <a:lstStyle/>
          <a:p>
            <a:pPr marL="457200" indent="-457200">
              <a:spcBef>
                <a:spcPts val="600"/>
              </a:spcBef>
              <a:spcAft>
                <a:spcPts val="600"/>
              </a:spcAft>
              <a:buClr>
                <a:schemeClr val="accent1"/>
              </a:buClr>
              <a:buSzPct val="75000"/>
              <a:buFont typeface="Rockwell"/>
              <a:buAutoNum type="arabicParenR"/>
            </a:pPr>
            <a:r>
              <a:rPr lang="en-US" altLang="ja-JP" sz="2400" dirty="0" err="1">
                <a:solidFill>
                  <a:schemeClr val="dk1"/>
                </a:solidFill>
                <a:latin typeface="Meiryo" panose="020B0604030504040204" pitchFamily="34" charset="-128"/>
                <a:ea typeface="Meiryo" panose="020B0604030504040204" pitchFamily="34" charset="-128"/>
              </a:rPr>
              <a:t>Q</a:t>
            </a:r>
            <a:r>
              <a:rPr lang="en-US" sz="2400" dirty="0" err="1">
                <a:solidFill>
                  <a:schemeClr val="dk1"/>
                </a:solidFill>
                <a:latin typeface="Meiryo" panose="020B0604030504040204" pitchFamily="34" charset="-128"/>
                <a:ea typeface="Meiryo" panose="020B0604030504040204" pitchFamily="34" charset="-128"/>
              </a:rPr>
              <a:t>の焦点</a:t>
            </a:r>
            <a:endParaRPr lang="en-US" sz="2400" dirty="0">
              <a:solidFill>
                <a:schemeClr val="dk1"/>
              </a:solidFill>
              <a:latin typeface="Meiryo" panose="020B0604030504040204" pitchFamily="34" charset="-128"/>
              <a:ea typeface="Meiryo" panose="020B0604030504040204" pitchFamily="34" charset="-128"/>
            </a:endParaRPr>
          </a:p>
          <a:p>
            <a:pPr marL="457200" indent="-457200">
              <a:spcBef>
                <a:spcPts val="600"/>
              </a:spcBef>
              <a:spcAft>
                <a:spcPts val="600"/>
              </a:spcAft>
              <a:buClr>
                <a:schemeClr val="accent1"/>
              </a:buClr>
              <a:buSzPct val="75000"/>
              <a:buFont typeface="Rockwell"/>
              <a:buAutoNum type="arabicParenR"/>
            </a:pPr>
            <a:r>
              <a:rPr lang="en-US" altLang="ja-JP" sz="2400" dirty="0" err="1">
                <a:solidFill>
                  <a:schemeClr val="dk1"/>
                </a:solidFill>
                <a:latin typeface="Meiryo" panose="020B0604030504040204" pitchFamily="34" charset="-128"/>
                <a:ea typeface="Meiryo" panose="020B0604030504040204" pitchFamily="34" charset="-128"/>
              </a:rPr>
              <a:t>Q</a:t>
            </a:r>
            <a:r>
              <a:rPr lang="en-US" sz="2400" dirty="0" err="1">
                <a:solidFill>
                  <a:schemeClr val="dk1"/>
                </a:solidFill>
                <a:latin typeface="Meiryo" panose="020B0604030504040204" pitchFamily="34" charset="-128"/>
                <a:ea typeface="Meiryo" panose="020B0604030504040204" pitchFamily="34" charset="-128"/>
              </a:rPr>
              <a:t>を</a:t>
            </a:r>
            <a:r>
              <a:rPr lang="ja-JP" altLang="en-US" sz="2400" dirty="0">
                <a:solidFill>
                  <a:schemeClr val="dk1"/>
                </a:solidFill>
                <a:latin typeface="Meiryo" panose="020B0604030504040204" pitchFamily="34" charset="-128"/>
                <a:ea typeface="Meiryo" panose="020B0604030504040204" pitchFamily="34" charset="-128"/>
              </a:rPr>
              <a:t>だす</a:t>
            </a:r>
            <a:endParaRPr lang="en-US" sz="2400" dirty="0">
              <a:solidFill>
                <a:schemeClr val="dk1"/>
              </a:solidFill>
              <a:latin typeface="Meiryo" panose="020B0604030504040204" pitchFamily="34" charset="-128"/>
              <a:ea typeface="Meiryo" panose="020B0604030504040204" pitchFamily="34" charset="-128"/>
            </a:endParaRPr>
          </a:p>
          <a:p>
            <a:pPr marL="685800" lvl="2">
              <a:spcBef>
                <a:spcPts val="0"/>
              </a:spcBef>
              <a:spcAft>
                <a:spcPts val="600"/>
              </a:spcAft>
              <a:buClr>
                <a:schemeClr val="accent1"/>
              </a:buClr>
              <a:buSzPct val="75000"/>
              <a:buFont typeface="Noto Sans Symbols"/>
              <a:buChar char="✓"/>
            </a:pPr>
            <a:r>
              <a:rPr lang="en-US" dirty="0" err="1">
                <a:solidFill>
                  <a:schemeClr val="dk1"/>
                </a:solidFill>
                <a:latin typeface="Meiryo" panose="020B0604030504040204" pitchFamily="34" charset="-128"/>
                <a:ea typeface="Meiryo" panose="020B0604030504040204" pitchFamily="34" charset="-128"/>
              </a:rPr>
              <a:t>ルールに従う</a:t>
            </a:r>
            <a:endParaRPr lang="en-US" dirty="0">
              <a:solidFill>
                <a:schemeClr val="dk1"/>
              </a:solidFill>
              <a:latin typeface="Meiryo" panose="020B0604030504040204" pitchFamily="34" charset="-128"/>
              <a:ea typeface="Meiryo" panose="020B0604030504040204" pitchFamily="34" charset="-128"/>
            </a:endParaRPr>
          </a:p>
          <a:p>
            <a:pPr marL="685800" lvl="2">
              <a:spcBef>
                <a:spcPts val="0"/>
              </a:spcBef>
              <a:spcAft>
                <a:spcPts val="600"/>
              </a:spcAft>
              <a:buClr>
                <a:schemeClr val="accent1"/>
              </a:buClr>
              <a:buSzPct val="75000"/>
              <a:buFont typeface="Noto Sans Symbols"/>
              <a:buChar char="✓"/>
            </a:pPr>
            <a:r>
              <a:rPr lang="en-US" dirty="0" err="1" smtClean="0">
                <a:solidFill>
                  <a:schemeClr val="dk1"/>
                </a:solidFill>
                <a:latin typeface="Meiryo" panose="020B0604030504040204" pitchFamily="34" charset="-128"/>
                <a:ea typeface="Meiryo" panose="020B0604030504040204" pitchFamily="34" charset="-128"/>
              </a:rPr>
              <a:t>番号をつける</a:t>
            </a:r>
            <a:endParaRPr lang="en-US" dirty="0">
              <a:solidFill>
                <a:schemeClr val="dk1"/>
              </a:solidFill>
              <a:latin typeface="Meiryo" panose="020B0604030504040204" pitchFamily="34" charset="-128"/>
              <a:ea typeface="Meiryo" panose="020B0604030504040204" pitchFamily="34" charset="-128"/>
            </a:endParaRPr>
          </a:p>
          <a:p>
            <a:pPr marL="457200" indent="-457200">
              <a:spcBef>
                <a:spcPts val="600"/>
              </a:spcBef>
              <a:spcAft>
                <a:spcPts val="600"/>
              </a:spcAft>
              <a:buClr>
                <a:schemeClr val="accent1"/>
              </a:buClr>
              <a:buSzPct val="75000"/>
              <a:buFont typeface="Rockwell"/>
              <a:buAutoNum type="arabicParenR"/>
            </a:pPr>
            <a:r>
              <a:rPr lang="en-US" altLang="ja-JP" sz="2400" dirty="0" err="1">
                <a:solidFill>
                  <a:schemeClr val="dk1"/>
                </a:solidFill>
                <a:latin typeface="Meiryo" panose="020B0604030504040204" pitchFamily="34" charset="-128"/>
                <a:ea typeface="Meiryo" panose="020B0604030504040204" pitchFamily="34" charset="-128"/>
              </a:rPr>
              <a:t>Q</a:t>
            </a:r>
            <a:r>
              <a:rPr lang="en-US" sz="2400" dirty="0" err="1" smtClean="0">
                <a:solidFill>
                  <a:schemeClr val="dk1"/>
                </a:solidFill>
                <a:latin typeface="Meiryo" panose="020B0604030504040204" pitchFamily="34" charset="-128"/>
                <a:ea typeface="Meiryo" panose="020B0604030504040204" pitchFamily="34" charset="-128"/>
              </a:rPr>
              <a:t>を</a:t>
            </a:r>
            <a:r>
              <a:rPr lang="ja-JP" altLang="en-US" sz="2400" dirty="0" smtClean="0">
                <a:solidFill>
                  <a:schemeClr val="dk1"/>
                </a:solidFill>
                <a:latin typeface="Meiryo" panose="020B0604030504040204" pitchFamily="34" charset="-128"/>
                <a:ea typeface="Meiryo" panose="020B0604030504040204" pitchFamily="34" charset="-128"/>
              </a:rPr>
              <a:t>転換</a:t>
            </a:r>
            <a:r>
              <a:rPr lang="en-US" sz="2400" dirty="0" err="1" smtClean="0">
                <a:solidFill>
                  <a:schemeClr val="dk1"/>
                </a:solidFill>
                <a:latin typeface="Meiryo" panose="020B0604030504040204" pitchFamily="34" charset="-128"/>
                <a:ea typeface="Meiryo" panose="020B0604030504040204" pitchFamily="34" charset="-128"/>
              </a:rPr>
              <a:t>する</a:t>
            </a:r>
            <a:endParaRPr lang="en-US" sz="2400" dirty="0">
              <a:solidFill>
                <a:schemeClr val="dk1"/>
              </a:solidFill>
              <a:latin typeface="Meiryo" panose="020B0604030504040204" pitchFamily="34" charset="-128"/>
              <a:ea typeface="Meiryo" panose="020B0604030504040204" pitchFamily="34" charset="-128"/>
            </a:endParaRPr>
          </a:p>
          <a:p>
            <a:pPr marL="685800" lvl="2">
              <a:spcBef>
                <a:spcPts val="0"/>
              </a:spcBef>
              <a:spcAft>
                <a:spcPts val="600"/>
              </a:spcAft>
              <a:buClr>
                <a:schemeClr val="accent1"/>
              </a:buClr>
              <a:buSzPct val="75000"/>
              <a:buFont typeface="Noto Sans Symbols"/>
              <a:buChar char="✓"/>
            </a:pPr>
            <a:r>
              <a:rPr lang="en-US" dirty="0" smtClean="0">
                <a:solidFill>
                  <a:schemeClr val="dk1"/>
                </a:solidFill>
                <a:latin typeface="Meiryo" panose="020B0604030504040204" pitchFamily="34" charset="-128"/>
                <a:ea typeface="Meiryo" panose="020B0604030504040204" pitchFamily="34" charset="-128"/>
              </a:rPr>
              <a:t>「</a:t>
            </a:r>
            <a:r>
              <a:rPr lang="ja-JP" altLang="en-US" dirty="0" smtClean="0">
                <a:solidFill>
                  <a:schemeClr val="dk1"/>
                </a:solidFill>
                <a:latin typeface="Meiryo" panose="020B0604030504040204" pitchFamily="34" charset="-128"/>
                <a:ea typeface="Meiryo" panose="020B0604030504040204" pitchFamily="34" charset="-128"/>
              </a:rPr>
              <a:t>クローズド・クエスチョン</a:t>
            </a:r>
            <a:r>
              <a:rPr lang="en-US" dirty="0" smtClean="0">
                <a:solidFill>
                  <a:schemeClr val="dk1"/>
                </a:solidFill>
                <a:latin typeface="Meiryo" panose="020B0604030504040204" pitchFamily="34" charset="-128"/>
                <a:ea typeface="Meiryo" panose="020B0604030504040204" pitchFamily="34" charset="-128"/>
              </a:rPr>
              <a:t>」</a:t>
            </a:r>
            <a:r>
              <a:rPr lang="en-US" dirty="0">
                <a:solidFill>
                  <a:schemeClr val="dk1"/>
                </a:solidFill>
                <a:latin typeface="Meiryo" panose="020B0604030504040204" pitchFamily="34" charset="-128"/>
                <a:ea typeface="Meiryo" panose="020B0604030504040204" pitchFamily="34" charset="-128"/>
              </a:rPr>
              <a:t>か</a:t>
            </a:r>
            <a:r>
              <a:rPr lang="en-US" dirty="0" smtClean="0">
                <a:solidFill>
                  <a:schemeClr val="dk1"/>
                </a:solidFill>
                <a:latin typeface="Meiryo" panose="020B0604030504040204" pitchFamily="34" charset="-128"/>
                <a:ea typeface="Meiryo" panose="020B0604030504040204" pitchFamily="34" charset="-128"/>
              </a:rPr>
              <a:t>「</a:t>
            </a:r>
            <a:r>
              <a:rPr lang="ja-JP" altLang="en-US" dirty="0" smtClean="0">
                <a:solidFill>
                  <a:schemeClr val="dk1"/>
                </a:solidFill>
                <a:latin typeface="Meiryo" panose="020B0604030504040204" pitchFamily="34" charset="-128"/>
                <a:ea typeface="Meiryo" panose="020B0604030504040204" pitchFamily="34" charset="-128"/>
              </a:rPr>
              <a:t>オープン・クエスチョン</a:t>
            </a:r>
            <a:r>
              <a:rPr lang="en-US" dirty="0" smtClean="0">
                <a:solidFill>
                  <a:schemeClr val="dk1"/>
                </a:solidFill>
                <a:latin typeface="Meiryo" panose="020B0604030504040204" pitchFamily="34" charset="-128"/>
                <a:ea typeface="Meiryo" panose="020B0604030504040204" pitchFamily="34" charset="-128"/>
              </a:rPr>
              <a:t>」</a:t>
            </a:r>
            <a:r>
              <a:rPr lang="en-US" dirty="0" err="1">
                <a:solidFill>
                  <a:schemeClr val="dk1"/>
                </a:solidFill>
                <a:latin typeface="Meiryo" panose="020B0604030504040204" pitchFamily="34" charset="-128"/>
                <a:ea typeface="Meiryo" panose="020B0604030504040204" pitchFamily="34" charset="-128"/>
              </a:rPr>
              <a:t>に分類する</a:t>
            </a:r>
            <a:endParaRPr lang="en-US" dirty="0">
              <a:solidFill>
                <a:schemeClr val="dk1"/>
              </a:solidFill>
              <a:latin typeface="Meiryo" panose="020B0604030504040204" pitchFamily="34" charset="-128"/>
              <a:ea typeface="Meiryo" panose="020B0604030504040204" pitchFamily="34" charset="-128"/>
            </a:endParaRPr>
          </a:p>
          <a:p>
            <a:pPr marL="685800" lvl="2">
              <a:spcBef>
                <a:spcPts val="0"/>
              </a:spcBef>
              <a:spcAft>
                <a:spcPts val="600"/>
              </a:spcAft>
              <a:buClr>
                <a:schemeClr val="accent1"/>
              </a:buClr>
              <a:buSzPct val="75000"/>
              <a:buFont typeface="Noto Sans Symbols"/>
              <a:buChar char="✓"/>
            </a:pPr>
            <a:r>
              <a:rPr lang="en-US" dirty="0">
                <a:solidFill>
                  <a:schemeClr val="dk1"/>
                </a:solidFill>
                <a:latin typeface="Meiryo" panose="020B0604030504040204" pitchFamily="34" charset="-128"/>
                <a:ea typeface="Meiryo" panose="020B0604030504040204" pitchFamily="34" charset="-128"/>
              </a:rPr>
              <a:t>「</a:t>
            </a:r>
            <a:r>
              <a:rPr lang="ja-JP" altLang="en-US" dirty="0">
                <a:solidFill>
                  <a:schemeClr val="dk1"/>
                </a:solidFill>
                <a:latin typeface="Meiryo" panose="020B0604030504040204" pitchFamily="34" charset="-128"/>
                <a:ea typeface="Meiryo" panose="020B0604030504040204" pitchFamily="34" charset="-128"/>
              </a:rPr>
              <a:t>クローズド・クエスチョン</a:t>
            </a:r>
            <a:r>
              <a:rPr lang="en-US" dirty="0">
                <a:solidFill>
                  <a:schemeClr val="dk1"/>
                </a:solidFill>
                <a:latin typeface="Meiryo" panose="020B0604030504040204" pitchFamily="34" charset="-128"/>
                <a:ea typeface="Meiryo" panose="020B0604030504040204" pitchFamily="34" charset="-128"/>
              </a:rPr>
              <a:t>」は「</a:t>
            </a:r>
            <a:r>
              <a:rPr lang="ja-JP" altLang="en-US" dirty="0">
                <a:solidFill>
                  <a:schemeClr val="dk1"/>
                </a:solidFill>
                <a:latin typeface="Meiryo" panose="020B0604030504040204" pitchFamily="34" charset="-128"/>
                <a:ea typeface="Meiryo" panose="020B0604030504040204" pitchFamily="34" charset="-128"/>
              </a:rPr>
              <a:t>オープン・クエスチョン</a:t>
            </a:r>
            <a:r>
              <a:rPr lang="en-US" dirty="0">
                <a:solidFill>
                  <a:schemeClr val="dk1"/>
                </a:solidFill>
                <a:latin typeface="Meiryo" panose="020B0604030504040204" pitchFamily="34" charset="-128"/>
                <a:ea typeface="Meiryo" panose="020B0604030504040204" pitchFamily="34" charset="-128"/>
              </a:rPr>
              <a:t>」へ「</a:t>
            </a:r>
            <a:r>
              <a:rPr lang="ja-JP" altLang="en-US" dirty="0">
                <a:solidFill>
                  <a:schemeClr val="dk1"/>
                </a:solidFill>
                <a:latin typeface="Meiryo" panose="020B0604030504040204" pitchFamily="34" charset="-128"/>
                <a:ea typeface="Meiryo" panose="020B0604030504040204" pitchFamily="34" charset="-128"/>
              </a:rPr>
              <a:t>オープン・クエスチョン</a:t>
            </a:r>
            <a:r>
              <a:rPr lang="en-US" dirty="0">
                <a:solidFill>
                  <a:schemeClr val="dk1"/>
                </a:solidFill>
                <a:latin typeface="Meiryo" panose="020B0604030504040204" pitchFamily="34" charset="-128"/>
                <a:ea typeface="Meiryo" panose="020B0604030504040204" pitchFamily="34" charset="-128"/>
              </a:rPr>
              <a:t>」</a:t>
            </a:r>
            <a:r>
              <a:rPr lang="ja-JP" altLang="en-US" dirty="0" smtClean="0">
                <a:solidFill>
                  <a:schemeClr val="dk1"/>
                </a:solidFill>
                <a:latin typeface="Meiryo" panose="020B0604030504040204" pitchFamily="34" charset="-128"/>
                <a:ea typeface="Meiryo" panose="020B0604030504040204" pitchFamily="34" charset="-128"/>
              </a:rPr>
              <a:t>は</a:t>
            </a:r>
            <a:r>
              <a:rPr lang="en-US" dirty="0" smtClean="0">
                <a:solidFill>
                  <a:schemeClr val="dk1"/>
                </a:solidFill>
                <a:latin typeface="Meiryo" panose="020B0604030504040204" pitchFamily="34" charset="-128"/>
                <a:ea typeface="Meiryo" panose="020B0604030504040204" pitchFamily="34" charset="-128"/>
              </a:rPr>
              <a:t>「</a:t>
            </a:r>
            <a:r>
              <a:rPr lang="ja-JP" altLang="en-US" dirty="0">
                <a:solidFill>
                  <a:schemeClr val="dk1"/>
                </a:solidFill>
                <a:latin typeface="Meiryo" panose="020B0604030504040204" pitchFamily="34" charset="-128"/>
                <a:ea typeface="Meiryo" panose="020B0604030504040204" pitchFamily="34" charset="-128"/>
              </a:rPr>
              <a:t>クローズド・クエスチョン</a:t>
            </a:r>
            <a:r>
              <a:rPr lang="en-US" dirty="0">
                <a:solidFill>
                  <a:schemeClr val="dk1"/>
                </a:solidFill>
                <a:latin typeface="Meiryo" panose="020B0604030504040204" pitchFamily="34" charset="-128"/>
                <a:ea typeface="Meiryo" panose="020B0604030504040204" pitchFamily="34" charset="-128"/>
              </a:rPr>
              <a:t>」</a:t>
            </a:r>
            <a:r>
              <a:rPr lang="en-US" dirty="0" err="1">
                <a:solidFill>
                  <a:schemeClr val="dk1"/>
                </a:solidFill>
                <a:latin typeface="Meiryo" panose="020B0604030504040204" pitchFamily="34" charset="-128"/>
                <a:ea typeface="Meiryo" panose="020B0604030504040204" pitchFamily="34" charset="-128"/>
              </a:rPr>
              <a:t>へ転換する</a:t>
            </a:r>
            <a:endParaRPr lang="en-US" dirty="0">
              <a:solidFill>
                <a:schemeClr val="dk1"/>
              </a:solidFill>
              <a:latin typeface="Meiryo" panose="020B0604030504040204" pitchFamily="34" charset="-128"/>
              <a:ea typeface="Meiryo" panose="020B0604030504040204" pitchFamily="34" charset="-128"/>
            </a:endParaRPr>
          </a:p>
          <a:p>
            <a:pPr marL="457200" indent="-457200">
              <a:spcBef>
                <a:spcPts val="600"/>
              </a:spcBef>
              <a:spcAft>
                <a:spcPts val="600"/>
              </a:spcAft>
              <a:buClr>
                <a:schemeClr val="accent1"/>
              </a:buClr>
              <a:buSzPct val="75000"/>
              <a:buFont typeface="Rockwell"/>
              <a:buAutoNum type="arabicParenR"/>
            </a:pPr>
            <a:r>
              <a:rPr lang="en-US" altLang="ja-JP" sz="2400" dirty="0" err="1">
                <a:solidFill>
                  <a:schemeClr val="dk1"/>
                </a:solidFill>
                <a:latin typeface="Meiryo" panose="020B0604030504040204" pitchFamily="34" charset="-128"/>
                <a:ea typeface="Meiryo" panose="020B0604030504040204" pitchFamily="34" charset="-128"/>
              </a:rPr>
              <a:t>Q</a:t>
            </a:r>
            <a:r>
              <a:rPr lang="en-US" sz="2400" dirty="0" err="1">
                <a:solidFill>
                  <a:schemeClr val="dk1"/>
                </a:solidFill>
                <a:latin typeface="Meiryo" panose="020B0604030504040204" pitchFamily="34" charset="-128"/>
                <a:ea typeface="Meiryo" panose="020B0604030504040204" pitchFamily="34" charset="-128"/>
              </a:rPr>
              <a:t>に優先順位をつける</a:t>
            </a:r>
            <a:r>
              <a:rPr lang="en-US" sz="2400" dirty="0">
                <a:solidFill>
                  <a:schemeClr val="dk1"/>
                </a:solidFill>
                <a:latin typeface="Meiryo" panose="020B0604030504040204" pitchFamily="34" charset="-128"/>
                <a:ea typeface="Meiryo" panose="020B0604030504040204" pitchFamily="34" charset="-128"/>
                <a:sym typeface="Rockwell"/>
              </a:rPr>
              <a:t> </a:t>
            </a:r>
          </a:p>
          <a:p>
            <a:pPr marL="457200" indent="-457200">
              <a:spcBef>
                <a:spcPts val="600"/>
              </a:spcBef>
              <a:spcAft>
                <a:spcPts val="600"/>
              </a:spcAft>
              <a:buClr>
                <a:schemeClr val="accent1"/>
              </a:buClr>
              <a:buSzPct val="75000"/>
              <a:buFont typeface="Rockwell"/>
              <a:buAutoNum type="arabicParenR"/>
            </a:pPr>
            <a:r>
              <a:rPr lang="ja-JP" altLang="en-US" sz="2400" dirty="0" smtClean="0">
                <a:solidFill>
                  <a:schemeClr val="dk1"/>
                </a:solidFill>
                <a:latin typeface="Meiryo" panose="020B0604030504040204" pitchFamily="34" charset="-128"/>
                <a:ea typeface="Meiryo" panose="020B0604030504040204" pitchFamily="34" charset="-128"/>
              </a:rPr>
              <a:t>共</a:t>
            </a:r>
            <a:r>
              <a:rPr lang="ja-JP" altLang="en-US" sz="2400" dirty="0">
                <a:solidFill>
                  <a:schemeClr val="dk1"/>
                </a:solidFill>
                <a:latin typeface="Meiryo" panose="020B0604030504040204" pitchFamily="34" charset="-128"/>
                <a:ea typeface="Meiryo" panose="020B0604030504040204" pitchFamily="34" charset="-128"/>
              </a:rPr>
              <a:t>有す</a:t>
            </a:r>
            <a:r>
              <a:rPr lang="ja-JP" altLang="en-US" sz="2400" dirty="0" smtClean="0">
                <a:solidFill>
                  <a:schemeClr val="dk1"/>
                </a:solidFill>
                <a:latin typeface="Meiryo" panose="020B0604030504040204" pitchFamily="34" charset="-128"/>
                <a:ea typeface="Meiryo" panose="020B0604030504040204" pitchFamily="34" charset="-128"/>
              </a:rPr>
              <a:t>る・次のステップを話し合う</a:t>
            </a:r>
            <a:endParaRPr lang="en-US" sz="2400" dirty="0">
              <a:solidFill>
                <a:schemeClr val="dk1"/>
              </a:solidFill>
              <a:latin typeface="Meiryo" panose="020B0604030504040204" pitchFamily="34" charset="-128"/>
              <a:ea typeface="Meiryo" panose="020B0604030504040204" pitchFamily="34" charset="-128"/>
            </a:endParaRPr>
          </a:p>
          <a:p>
            <a:pPr marL="457200" indent="-457200">
              <a:spcBef>
                <a:spcPts val="600"/>
              </a:spcBef>
              <a:spcAft>
                <a:spcPts val="600"/>
              </a:spcAft>
              <a:buClr>
                <a:schemeClr val="accent1"/>
              </a:buClr>
              <a:buSzPct val="75000"/>
              <a:buFont typeface="Rockwell"/>
              <a:buAutoNum type="arabicParenR"/>
            </a:pPr>
            <a:r>
              <a:rPr lang="en-US" sz="2400" dirty="0" err="1">
                <a:solidFill>
                  <a:schemeClr val="dk1"/>
                </a:solidFill>
                <a:latin typeface="Meiryo" panose="020B0604030504040204" pitchFamily="34" charset="-128"/>
                <a:ea typeface="Meiryo" panose="020B0604030504040204" pitchFamily="34" charset="-128"/>
              </a:rPr>
              <a:t>振り返り</a:t>
            </a:r>
            <a:endParaRPr lang="en-US" sz="2400" dirty="0">
              <a:solidFill>
                <a:schemeClr val="dk1"/>
              </a:solidFill>
              <a:latin typeface="Meiryo" panose="020B0604030504040204" pitchFamily="34" charset="-128"/>
              <a:ea typeface="Meiryo" panose="020B0604030504040204" pitchFamily="34" charset="-128"/>
            </a:endParaRPr>
          </a:p>
        </p:txBody>
      </p:sp>
      <p:sp>
        <p:nvSpPr>
          <p:cNvPr id="872" name="Shape 872"/>
          <p:cNvSpPr txBox="1"/>
          <p:nvPr/>
        </p:nvSpPr>
        <p:spPr>
          <a:xfrm>
            <a:off x="6943725" y="1542654"/>
            <a:ext cx="3336600" cy="1479152"/>
          </a:xfrm>
          <a:prstGeom prst="rect">
            <a:avLst/>
          </a:prstGeom>
          <a:solidFill>
            <a:srgbClr val="D8D8D8"/>
          </a:solidFill>
          <a:ln>
            <a:noFill/>
          </a:ln>
        </p:spPr>
        <p:txBody>
          <a:bodyPr lIns="91425" tIns="45700" rIns="91425" bIns="45700" anchor="t" anchorCtr="0">
            <a:noAutofit/>
          </a:bodyPr>
          <a:lstStyle/>
          <a:p>
            <a:pPr marL="342900" indent="-336550">
              <a:buClr>
                <a:schemeClr val="dk1"/>
              </a:buClr>
              <a:buSzPct val="100000"/>
              <a:buFont typeface="Rockwell"/>
              <a:buAutoNum type="arabicPeriod"/>
            </a:pPr>
            <a:r>
              <a:rPr lang="en-US" sz="1700" dirty="0" err="1">
                <a:solidFill>
                  <a:schemeClr val="dk1"/>
                </a:solidFill>
                <a:latin typeface="Meiryo" panose="020B0604030504040204" pitchFamily="34" charset="-128"/>
                <a:ea typeface="Meiryo" panose="020B0604030504040204" pitchFamily="34" charset="-128"/>
                <a:cs typeface="Rockwell"/>
                <a:sym typeface="Rockwell"/>
              </a:rPr>
              <a:t>できるだけたくさん</a:t>
            </a:r>
            <a:r>
              <a:rPr lang="ja-JP" altLang="en-US" sz="1700" dirty="0">
                <a:solidFill>
                  <a:schemeClr val="dk1"/>
                </a:solidFill>
                <a:latin typeface="Meiryo" panose="020B0604030504040204" pitchFamily="34" charset="-128"/>
                <a:ea typeface="Meiryo" panose="020B0604030504040204" pitchFamily="34" charset="-128"/>
                <a:cs typeface="Rockwell"/>
                <a:sym typeface="Rockwell"/>
              </a:rPr>
              <a:t>出す</a:t>
            </a:r>
            <a:endParaRPr lang="en-US" sz="1700" dirty="0">
              <a:solidFill>
                <a:schemeClr val="dk1"/>
              </a:solidFill>
              <a:latin typeface="Meiryo" panose="020B0604030504040204" pitchFamily="34" charset="-128"/>
              <a:ea typeface="Meiryo" panose="020B0604030504040204" pitchFamily="34" charset="-128"/>
              <a:cs typeface="Rockwell"/>
              <a:sym typeface="Rockwell"/>
            </a:endParaRPr>
          </a:p>
          <a:p>
            <a:pPr marL="342900" indent="-336550">
              <a:buClr>
                <a:schemeClr val="dk1"/>
              </a:buClr>
              <a:buSzPct val="100000"/>
              <a:buFont typeface="Rockwell"/>
              <a:buAutoNum type="arabicPeriod"/>
            </a:pPr>
            <a:r>
              <a:rPr lang="en-US" sz="1700" dirty="0" err="1">
                <a:solidFill>
                  <a:schemeClr val="dk1"/>
                </a:solidFill>
                <a:latin typeface="Meiryo" panose="020B0604030504040204" pitchFamily="34" charset="-128"/>
                <a:ea typeface="Meiryo" panose="020B0604030504040204" pitchFamily="34" charset="-128"/>
                <a:cs typeface="Rockwell"/>
                <a:sym typeface="Rockwell"/>
              </a:rPr>
              <a:t>話し合ったり、評価したり、答えたりしない</a:t>
            </a:r>
            <a:endParaRPr lang="en-US" sz="1700" dirty="0">
              <a:solidFill>
                <a:schemeClr val="dk1"/>
              </a:solidFill>
              <a:latin typeface="Meiryo" panose="020B0604030504040204" pitchFamily="34" charset="-128"/>
              <a:ea typeface="Meiryo" panose="020B0604030504040204" pitchFamily="34" charset="-128"/>
              <a:cs typeface="Rockwell"/>
              <a:sym typeface="Rockwell"/>
            </a:endParaRPr>
          </a:p>
          <a:p>
            <a:pPr marL="342900" indent="-336550">
              <a:buClr>
                <a:schemeClr val="dk1"/>
              </a:buClr>
              <a:buSzPct val="100000"/>
              <a:buFont typeface="Rockwell"/>
              <a:buAutoNum type="arabicPeriod"/>
            </a:pPr>
            <a:r>
              <a:rPr lang="en-US" sz="1700" dirty="0" err="1">
                <a:solidFill>
                  <a:schemeClr val="dk1"/>
                </a:solidFill>
                <a:latin typeface="Meiryo" panose="020B0604030504040204" pitchFamily="34" charset="-128"/>
                <a:ea typeface="Meiryo" panose="020B0604030504040204" pitchFamily="34" charset="-128"/>
                <a:cs typeface="Rockwell"/>
                <a:sym typeface="Rockwell"/>
              </a:rPr>
              <a:t>発言の通りに書き出す</a:t>
            </a:r>
            <a:endParaRPr lang="en-US" sz="1700" dirty="0">
              <a:solidFill>
                <a:schemeClr val="dk1"/>
              </a:solidFill>
              <a:latin typeface="Meiryo" panose="020B0604030504040204" pitchFamily="34" charset="-128"/>
              <a:ea typeface="Meiryo" panose="020B0604030504040204" pitchFamily="34" charset="-128"/>
              <a:cs typeface="Rockwell"/>
              <a:sym typeface="Rockwell"/>
            </a:endParaRPr>
          </a:p>
          <a:p>
            <a:pPr marL="342900" indent="-336550">
              <a:buClr>
                <a:schemeClr val="dk1"/>
              </a:buClr>
              <a:buSzPct val="100000"/>
              <a:buFont typeface="Rockwell"/>
              <a:buAutoNum type="arabicPeriod"/>
            </a:pPr>
            <a:r>
              <a:rPr lang="en-US" sz="1700" dirty="0" err="1">
                <a:solidFill>
                  <a:schemeClr val="dk1"/>
                </a:solidFill>
                <a:latin typeface="Meiryo" panose="020B0604030504040204" pitchFamily="34" charset="-128"/>
                <a:ea typeface="Meiryo" panose="020B0604030504040204" pitchFamily="34" charset="-128"/>
                <a:cs typeface="Rockwell"/>
                <a:sym typeface="Rockwell"/>
              </a:rPr>
              <a:t>意見や主張は疑問文に直す</a:t>
            </a:r>
            <a:endParaRPr lang="en-US" sz="1700" dirty="0">
              <a:solidFill>
                <a:schemeClr val="dk1"/>
              </a:solidFill>
              <a:latin typeface="Meiryo" panose="020B0604030504040204" pitchFamily="34" charset="-128"/>
              <a:ea typeface="Meiryo" panose="020B0604030504040204" pitchFamily="34" charset="-128"/>
              <a:cs typeface="Rockwell"/>
              <a:sym typeface="Rockwell"/>
            </a:endParaRPr>
          </a:p>
        </p:txBody>
      </p:sp>
      <p:cxnSp>
        <p:nvCxnSpPr>
          <p:cNvPr id="873" name="Shape 873"/>
          <p:cNvCxnSpPr/>
          <p:nvPr/>
        </p:nvCxnSpPr>
        <p:spPr>
          <a:xfrm>
            <a:off x="3720662" y="2318197"/>
            <a:ext cx="3223063" cy="5440"/>
          </a:xfrm>
          <a:prstGeom prst="straightConnector1">
            <a:avLst/>
          </a:prstGeom>
          <a:noFill/>
          <a:ln w="25400" cap="flat" cmpd="sng">
            <a:solidFill>
              <a:schemeClr val="accent1"/>
            </a:solidFill>
            <a:prstDash val="solid"/>
            <a:round/>
            <a:headEnd type="none" w="med" len="med"/>
            <a:tailEnd type="triangle" w="lg" len="lg"/>
          </a:ln>
        </p:spPr>
      </p:cxnSp>
      <p:sp>
        <p:nvSpPr>
          <p:cNvPr id="874" name="Shape 874"/>
          <p:cNvSpPr txBox="1"/>
          <p:nvPr/>
        </p:nvSpPr>
        <p:spPr>
          <a:xfrm>
            <a:off x="7778727" y="4751986"/>
            <a:ext cx="4108473" cy="1593636"/>
          </a:xfrm>
          <a:prstGeom prst="rect">
            <a:avLst/>
          </a:prstGeom>
          <a:solidFill>
            <a:srgbClr val="D8D8D8"/>
          </a:solidFill>
          <a:ln>
            <a:noFill/>
          </a:ln>
        </p:spPr>
        <p:txBody>
          <a:bodyPr lIns="91425" tIns="45700" rIns="91425" bIns="45700" anchor="t" anchorCtr="0">
            <a:noAutofit/>
          </a:bodyPr>
          <a:lstStyle/>
          <a:p>
            <a:pPr>
              <a:buSzPct val="25000"/>
            </a:pPr>
            <a:r>
              <a:rPr lang="en-US" sz="1600" b="1" dirty="0">
                <a:solidFill>
                  <a:schemeClr val="dk1"/>
                </a:solidFill>
                <a:latin typeface="Meiryo" panose="020B0604030504040204" pitchFamily="34" charset="-128"/>
                <a:ea typeface="Meiryo" panose="020B0604030504040204" pitchFamily="34" charset="-128"/>
                <a:cs typeface="Rockwell"/>
                <a:sym typeface="Rockwell"/>
              </a:rPr>
              <a:t>「</a:t>
            </a:r>
            <a:r>
              <a:rPr lang="ja-JP" altLang="en-US" sz="1600" b="1" dirty="0">
                <a:solidFill>
                  <a:schemeClr val="dk1"/>
                </a:solidFill>
                <a:latin typeface="Meiryo" panose="020B0604030504040204" pitchFamily="34" charset="-128"/>
                <a:ea typeface="Meiryo" panose="020B0604030504040204" pitchFamily="34" charset="-128"/>
                <a:cs typeface="Rockwell"/>
                <a:sym typeface="Rockwell"/>
              </a:rPr>
              <a:t>クローズド・クエスチョン</a:t>
            </a:r>
            <a:r>
              <a:rPr lang="en-US" sz="1600" b="1" dirty="0">
                <a:solidFill>
                  <a:schemeClr val="dk1"/>
                </a:solidFill>
                <a:latin typeface="Meiryo" panose="020B0604030504040204" pitchFamily="34" charset="-128"/>
                <a:ea typeface="Meiryo" panose="020B0604030504040204" pitchFamily="34" charset="-128"/>
                <a:cs typeface="Rockwell"/>
                <a:sym typeface="Rockwell"/>
              </a:rPr>
              <a:t>」</a:t>
            </a:r>
          </a:p>
          <a:p>
            <a:r>
              <a:rPr lang="en-US" sz="1600" dirty="0">
                <a:solidFill>
                  <a:schemeClr val="dk1"/>
                </a:solidFill>
                <a:latin typeface="Meiryo" panose="020B0604030504040204" pitchFamily="34" charset="-128"/>
                <a:ea typeface="Meiryo" panose="020B0604030504040204" pitchFamily="34" charset="-128"/>
                <a:cs typeface="Rockwell"/>
                <a:sym typeface="Rockwell"/>
              </a:rPr>
              <a:t>「</a:t>
            </a:r>
            <a:r>
              <a:rPr lang="en-US" sz="1600" dirty="0" err="1">
                <a:solidFill>
                  <a:schemeClr val="dk1"/>
                </a:solidFill>
                <a:latin typeface="Meiryo" panose="020B0604030504040204" pitchFamily="34" charset="-128"/>
                <a:ea typeface="Meiryo" panose="020B0604030504040204" pitchFamily="34" charset="-128"/>
                <a:cs typeface="Rockwell"/>
                <a:sym typeface="Rockwell"/>
              </a:rPr>
              <a:t>はい」か「いいえ」</a:t>
            </a:r>
            <a:r>
              <a:rPr lang="en-US" sz="1600" dirty="0" err="1" smtClean="0">
                <a:solidFill>
                  <a:schemeClr val="dk1"/>
                </a:solidFill>
                <a:latin typeface="Meiryo" panose="020B0604030504040204" pitchFamily="34" charset="-128"/>
                <a:ea typeface="Meiryo" panose="020B0604030504040204" pitchFamily="34" charset="-128"/>
                <a:cs typeface="Rockwell"/>
                <a:sym typeface="Rockwell"/>
              </a:rPr>
              <a:t>ないし</a:t>
            </a:r>
            <a:r>
              <a:rPr lang="en-US" sz="1600" b="1" dirty="0" err="1" smtClean="0">
                <a:solidFill>
                  <a:schemeClr val="dk1"/>
                </a:solidFill>
                <a:latin typeface="Meiryo" panose="020B0604030504040204" pitchFamily="34" charset="-128"/>
                <a:ea typeface="Meiryo" panose="020B0604030504040204" pitchFamily="34" charset="-128"/>
                <a:cs typeface="Rockwell"/>
                <a:sym typeface="Rockwell"/>
              </a:rPr>
              <a:t>一つの</a:t>
            </a:r>
            <a:r>
              <a:rPr lang="en-US" sz="1600" dirty="0" err="1" smtClean="0">
                <a:solidFill>
                  <a:schemeClr val="dk1"/>
                </a:solidFill>
                <a:latin typeface="Meiryo" panose="020B0604030504040204" pitchFamily="34" charset="-128"/>
                <a:ea typeface="Meiryo" panose="020B0604030504040204" pitchFamily="34" charset="-128"/>
                <a:cs typeface="Rockwell"/>
                <a:sym typeface="Rockwell"/>
              </a:rPr>
              <a:t>単語</a:t>
            </a:r>
            <a:r>
              <a:rPr lang="ja-JP" altLang="en-US" sz="1600" dirty="0" smtClean="0">
                <a:solidFill>
                  <a:schemeClr val="dk1"/>
                </a:solidFill>
                <a:latin typeface="Meiryo" panose="020B0604030504040204" pitchFamily="34" charset="-128"/>
                <a:ea typeface="Meiryo" panose="020B0604030504040204" pitchFamily="34" charset="-128"/>
                <a:cs typeface="Rockwell"/>
                <a:sym typeface="Rockwell"/>
              </a:rPr>
              <a:t>・フレーズ</a:t>
            </a:r>
            <a:r>
              <a:rPr lang="en-US" sz="1600" dirty="0" err="1" smtClean="0">
                <a:solidFill>
                  <a:schemeClr val="dk1"/>
                </a:solidFill>
                <a:latin typeface="Meiryo" panose="020B0604030504040204" pitchFamily="34" charset="-128"/>
                <a:ea typeface="Meiryo" panose="020B0604030504040204" pitchFamily="34" charset="-128"/>
                <a:cs typeface="Rockwell"/>
                <a:sym typeface="Rockwell"/>
              </a:rPr>
              <a:t>で答えられる</a:t>
            </a:r>
            <a:r>
              <a:rPr lang="ja-JP" altLang="en-US" sz="1600" dirty="0" smtClean="0">
                <a:solidFill>
                  <a:schemeClr val="dk1"/>
                </a:solidFill>
                <a:latin typeface="Meiryo" panose="020B0604030504040204" pitchFamily="34" charset="-128"/>
                <a:ea typeface="Meiryo" panose="020B0604030504040204" pitchFamily="34" charset="-128"/>
                <a:cs typeface="Rockwell"/>
                <a:sym typeface="Rockwell"/>
              </a:rPr>
              <a:t>もの</a:t>
            </a:r>
            <a:endParaRPr lang="en-US" sz="1600" dirty="0">
              <a:solidFill>
                <a:schemeClr val="dk1"/>
              </a:solidFill>
              <a:latin typeface="Meiryo" panose="020B0604030504040204" pitchFamily="34" charset="-128"/>
              <a:ea typeface="Meiryo" panose="020B0604030504040204" pitchFamily="34" charset="-128"/>
              <a:cs typeface="Rockwell"/>
              <a:sym typeface="Rockwell"/>
            </a:endParaRPr>
          </a:p>
          <a:p>
            <a:endParaRPr lang="en-US" b="1" dirty="0">
              <a:solidFill>
                <a:schemeClr val="dk1"/>
              </a:solidFill>
              <a:latin typeface="Meiryo" panose="020B0604030504040204" pitchFamily="34" charset="-128"/>
              <a:ea typeface="Meiryo" panose="020B0604030504040204" pitchFamily="34" charset="-128"/>
              <a:cs typeface="Rockwell"/>
              <a:sym typeface="Rockwell"/>
            </a:endParaRPr>
          </a:p>
          <a:p>
            <a:r>
              <a:rPr lang="en-US" sz="1600" b="1" dirty="0">
                <a:solidFill>
                  <a:schemeClr val="dk1"/>
                </a:solidFill>
                <a:latin typeface="Meiryo" panose="020B0604030504040204" pitchFamily="34" charset="-128"/>
                <a:ea typeface="Meiryo" panose="020B0604030504040204" pitchFamily="34" charset="-128"/>
                <a:cs typeface="Rockwell"/>
                <a:sym typeface="Rockwell"/>
              </a:rPr>
              <a:t>「</a:t>
            </a:r>
            <a:r>
              <a:rPr lang="ja-JP" altLang="en-US" sz="1600" b="1" dirty="0">
                <a:solidFill>
                  <a:schemeClr val="dk1"/>
                </a:solidFill>
                <a:latin typeface="Meiryo" panose="020B0604030504040204" pitchFamily="34" charset="-128"/>
                <a:ea typeface="Meiryo" panose="020B0604030504040204" pitchFamily="34" charset="-128"/>
                <a:cs typeface="Rockwell"/>
                <a:sym typeface="Rockwell"/>
              </a:rPr>
              <a:t>オープン・クエスチョン</a:t>
            </a:r>
            <a:r>
              <a:rPr lang="en-US" sz="1600" b="1" dirty="0">
                <a:solidFill>
                  <a:schemeClr val="dk1"/>
                </a:solidFill>
                <a:latin typeface="Meiryo" panose="020B0604030504040204" pitchFamily="34" charset="-128"/>
                <a:ea typeface="Meiryo" panose="020B0604030504040204" pitchFamily="34" charset="-128"/>
                <a:cs typeface="Rockwell"/>
                <a:sym typeface="Rockwell"/>
              </a:rPr>
              <a:t>」</a:t>
            </a:r>
          </a:p>
          <a:p>
            <a:r>
              <a:rPr lang="en-US" sz="1600" dirty="0" err="1" smtClean="0">
                <a:solidFill>
                  <a:schemeClr val="dk1"/>
                </a:solidFill>
                <a:latin typeface="Meiryo" panose="020B0604030504040204" pitchFamily="34" charset="-128"/>
                <a:ea typeface="Meiryo" panose="020B0604030504040204" pitchFamily="34" charset="-128"/>
                <a:cs typeface="Rockwell"/>
                <a:sym typeface="Rockwell"/>
              </a:rPr>
              <a:t>長い説明が必要</a:t>
            </a:r>
            <a:r>
              <a:rPr lang="ja-JP" altLang="en-US" sz="1600" dirty="0" smtClean="0">
                <a:solidFill>
                  <a:schemeClr val="dk1"/>
                </a:solidFill>
                <a:latin typeface="Meiryo" panose="020B0604030504040204" pitchFamily="34" charset="-128"/>
                <a:ea typeface="Meiryo" panose="020B0604030504040204" pitchFamily="34" charset="-128"/>
                <a:cs typeface="Rockwell"/>
                <a:sym typeface="Rockwell"/>
              </a:rPr>
              <a:t>なもの</a:t>
            </a:r>
            <a:endParaRPr lang="en-US" sz="1600" dirty="0">
              <a:solidFill>
                <a:schemeClr val="dk1"/>
              </a:solidFill>
              <a:latin typeface="Meiryo" panose="020B0604030504040204" pitchFamily="34" charset="-128"/>
              <a:ea typeface="Meiryo" panose="020B0604030504040204" pitchFamily="34" charset="-128"/>
              <a:cs typeface="Rockwell"/>
              <a:sym typeface="Rockwell"/>
            </a:endParaRPr>
          </a:p>
        </p:txBody>
      </p:sp>
      <p:cxnSp>
        <p:nvCxnSpPr>
          <p:cNvPr id="875" name="Shape 875"/>
          <p:cNvCxnSpPr/>
          <p:nvPr/>
        </p:nvCxnSpPr>
        <p:spPr>
          <a:xfrm>
            <a:off x="6817519" y="4557713"/>
            <a:ext cx="818924" cy="508158"/>
          </a:xfrm>
          <a:prstGeom prst="straightConnector1">
            <a:avLst/>
          </a:prstGeom>
          <a:noFill/>
          <a:ln w="25400" cap="flat" cmpd="sng">
            <a:solidFill>
              <a:schemeClr val="accent1"/>
            </a:solidFill>
            <a:prstDash val="solid"/>
            <a:round/>
            <a:headEnd type="none" w="med" len="med"/>
            <a:tailEnd type="triangle" w="lg" len="lg"/>
          </a:ln>
        </p:spPr>
      </p:cxnSp>
      <p:sp>
        <p:nvSpPr>
          <p:cNvPr id="8" name="TextBox 3"/>
          <p:cNvSpPr txBox="1"/>
          <p:nvPr/>
        </p:nvSpPr>
        <p:spPr>
          <a:xfrm>
            <a:off x="1490133" y="2044700"/>
            <a:ext cx="7924800" cy="30469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342900" indent="-342900">
              <a:buFont typeface="Arial" charset="0"/>
              <a:buChar char="•"/>
            </a:pPr>
            <a:endParaRPr lang="en-US" sz="2400" dirty="0" smtClean="0">
              <a:latin typeface="Meiryo" panose="020B0604030504040204" pitchFamily="34" charset="-128"/>
            </a:endParaRPr>
          </a:p>
          <a:p>
            <a:pPr marL="342900" indent="-342900">
              <a:buFont typeface="Wingdings" panose="05000000000000000000" pitchFamily="2" charset="2"/>
              <a:buChar char="Ø"/>
            </a:pPr>
            <a:r>
              <a:rPr lang="ja-JP" altLang="en-US" sz="2400" dirty="0" smtClean="0">
                <a:latin typeface="Meiryo" panose="020B0604030504040204" pitchFamily="34" charset="-128"/>
              </a:rPr>
              <a:t>一度</a:t>
            </a:r>
            <a:r>
              <a:rPr lang="en-US" altLang="ja-JP" sz="2400" dirty="0" smtClean="0">
                <a:latin typeface="Meiryo" panose="020B0604030504040204" pitchFamily="34" charset="-128"/>
              </a:rPr>
              <a:t>QFT</a:t>
            </a:r>
            <a:r>
              <a:rPr lang="ja-JP" altLang="en-US" sz="2400" dirty="0" smtClean="0">
                <a:latin typeface="Meiryo" panose="020B0604030504040204" pitchFamily="34" charset="-128"/>
              </a:rPr>
              <a:t>の手順をすべて経験したら、どこで時間を節約できるでしょう？</a:t>
            </a:r>
            <a:endParaRPr lang="en-US" sz="2400" dirty="0" smtClean="0">
              <a:latin typeface="Meiryo" panose="020B0604030504040204" pitchFamily="34" charset="-128"/>
            </a:endParaRPr>
          </a:p>
          <a:p>
            <a:pPr marL="342900" indent="-342900">
              <a:buFont typeface="Wingdings" panose="05000000000000000000" pitchFamily="2" charset="2"/>
              <a:buChar char="Ø"/>
            </a:pPr>
            <a:endParaRPr lang="en-US" sz="2400" dirty="0" smtClean="0">
              <a:latin typeface="Meiryo" panose="020B0604030504040204" pitchFamily="34" charset="-128"/>
            </a:endParaRPr>
          </a:p>
          <a:p>
            <a:pPr marL="342900" indent="-342900">
              <a:buFont typeface="Wingdings" panose="05000000000000000000" pitchFamily="2" charset="2"/>
              <a:buChar char="Ø"/>
            </a:pPr>
            <a:r>
              <a:rPr lang="ja-JP" altLang="en-US" sz="2400" dirty="0" smtClean="0">
                <a:latin typeface="Meiryo" panose="020B0604030504040204" pitchFamily="34" charset="-128"/>
              </a:rPr>
              <a:t>時間を節約する、もしくは子どもたちが飽きないようにするには、どの手順をスキップしたり重点的におこなったりできるで</a:t>
            </a:r>
            <a:r>
              <a:rPr lang="ja-JP" altLang="en-US" sz="2400" dirty="0">
                <a:latin typeface="Meiryo" panose="020B0604030504040204" pitchFamily="34" charset="-128"/>
              </a:rPr>
              <a:t>し</a:t>
            </a:r>
            <a:r>
              <a:rPr lang="ja-JP" altLang="en-US" sz="2400" dirty="0" smtClean="0">
                <a:latin typeface="Meiryo" panose="020B0604030504040204" pitchFamily="34" charset="-128"/>
              </a:rPr>
              <a:t>ょう？</a:t>
            </a:r>
            <a:endParaRPr lang="en-US" sz="2400" dirty="0" smtClean="0">
              <a:latin typeface="Meiryo" panose="020B0604030504040204" pitchFamily="34" charset="-128"/>
            </a:endParaRPr>
          </a:p>
          <a:p>
            <a:pPr marL="342900" indent="-342900">
              <a:buFont typeface="Arial" charset="0"/>
              <a:buChar char="•"/>
            </a:pPr>
            <a:endParaRPr lang="en-US" sz="2400" dirty="0">
              <a:latin typeface="Meiryo" panose="020B0604030504040204" pitchFamily="34" charset="-128"/>
            </a:endParaRPr>
          </a:p>
        </p:txBody>
      </p:sp>
    </p:spTree>
    <p:extLst>
      <p:ext uri="{BB962C8B-B14F-4D97-AF65-F5344CB8AC3E}">
        <p14:creationId xmlns:p14="http://schemas.microsoft.com/office/powerpoint/2010/main" val="155343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idx="4294967295"/>
          </p:nvPr>
        </p:nvSpPr>
        <p:spPr>
          <a:xfrm>
            <a:off x="758456" y="116293"/>
            <a:ext cx="10515600" cy="1325563"/>
          </a:xfrm>
        </p:spPr>
        <p:txBody>
          <a:bodyPr>
            <a:normAutofit/>
          </a:bodyPr>
          <a:lstStyle/>
          <a:p>
            <a:pPr eaLnBrk="1" hangingPunct="1"/>
            <a:r>
              <a:rPr lang="en-US" altLang="ja-JP" dirty="0" smtClean="0">
                <a:latin typeface="Meiryo" panose="020B0604030504040204" pitchFamily="34" charset="-128"/>
                <a:ea typeface="Meiryo" panose="020B0604030504040204" pitchFamily="34" charset="-128"/>
              </a:rPr>
              <a:t>QFT</a:t>
            </a:r>
            <a:r>
              <a:rPr lang="ja-JP" altLang="en-US" dirty="0">
                <a:latin typeface="Meiryo" panose="020B0604030504040204" pitchFamily="34" charset="-128"/>
                <a:ea typeface="Meiryo" panose="020B0604030504040204" pitchFamily="34" charset="-128"/>
              </a:rPr>
              <a:t>の</a:t>
            </a:r>
            <a:r>
              <a:rPr lang="ja-JP" altLang="en-US" dirty="0" smtClean="0">
                <a:latin typeface="Meiryo" panose="020B0604030504040204" pitchFamily="34" charset="-128"/>
                <a:ea typeface="Meiryo" panose="020B0604030504040204" pitchFamily="34" charset="-128"/>
              </a:rPr>
              <a:t>アートの５つの領域</a:t>
            </a:r>
            <a:endParaRPr lang="en-US" dirty="0">
              <a:latin typeface="Meiryo" panose="020B0604030504040204" pitchFamily="34" charset="-128"/>
              <a:ea typeface="Meiryo" panose="020B0604030504040204" pitchFamily="34" charset="-128"/>
            </a:endParaRPr>
          </a:p>
        </p:txBody>
      </p:sp>
      <p:sp>
        <p:nvSpPr>
          <p:cNvPr id="137219" name="Content Placeholder 2"/>
          <p:cNvSpPr>
            <a:spLocks noGrp="1"/>
          </p:cNvSpPr>
          <p:nvPr>
            <p:ph idx="4294967295"/>
          </p:nvPr>
        </p:nvSpPr>
        <p:spPr>
          <a:xfrm>
            <a:off x="1265791" y="1648155"/>
            <a:ext cx="10013428" cy="4329112"/>
          </a:xfrm>
        </p:spPr>
        <p:txBody>
          <a:bodyPr>
            <a:normAutofit/>
          </a:bodyPr>
          <a:lstStyle/>
          <a:p>
            <a:pPr marL="742950" indent="-742950">
              <a:buFont typeface="Rockwell" charset="0"/>
              <a:buAutoNum type="arabicPeriod"/>
            </a:pPr>
            <a:r>
              <a:rPr lang="ja-JP" altLang="en-US" sz="3600" dirty="0" smtClean="0">
                <a:solidFill>
                  <a:schemeClr val="bg2">
                    <a:lumMod val="50000"/>
                  </a:schemeClr>
                </a:solidFill>
                <a:latin typeface="Meiryo" panose="020B0604030504040204" pitchFamily="34" charset="-128"/>
                <a:ea typeface="Meiryo" panose="020B0604030504040204" pitchFamily="34" charset="-128"/>
              </a:rPr>
              <a:t>ファシリテーション</a:t>
            </a:r>
            <a:endParaRPr lang="en-US" altLang="ja-JP" sz="3600" dirty="0" smtClean="0">
              <a:solidFill>
                <a:schemeClr val="bg2">
                  <a:lumMod val="50000"/>
                </a:schemeClr>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en-US" altLang="ja-JP" sz="3600" b="1" dirty="0" smtClean="0">
                <a:solidFill>
                  <a:srgbClr val="000000"/>
                </a:solidFill>
                <a:latin typeface="Meiryo" panose="020B0604030504040204" pitchFamily="34" charset="-128"/>
                <a:ea typeface="Meiryo" panose="020B0604030504040204" pitchFamily="34" charset="-128"/>
              </a:rPr>
              <a:t>QFT</a:t>
            </a:r>
            <a:r>
              <a:rPr lang="ja-JP" altLang="en-US" sz="3600" b="1" dirty="0" smtClean="0">
                <a:solidFill>
                  <a:srgbClr val="000000"/>
                </a:solidFill>
                <a:latin typeface="Meiryo" panose="020B0604030504040204" pitchFamily="34" charset="-128"/>
                <a:ea typeface="Meiryo" panose="020B0604030504040204" pitchFamily="34" charset="-128"/>
              </a:rPr>
              <a:t>を使って何を成しえたいのか目的や目標を決める</a:t>
            </a:r>
            <a:endParaRPr lang="en-US" altLang="ja-JP" sz="3600" b="1" dirty="0" smtClean="0">
              <a:solidFill>
                <a:srgbClr val="000000"/>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en-US" altLang="ja-JP" sz="3600" dirty="0" smtClean="0">
                <a:solidFill>
                  <a:srgbClr val="000000"/>
                </a:solidFill>
                <a:latin typeface="Meiryo" panose="020B0604030504040204" pitchFamily="34" charset="-128"/>
                <a:ea typeface="Meiryo" panose="020B0604030504040204" pitchFamily="34" charset="-128"/>
              </a:rPr>
              <a:t>Q</a:t>
            </a:r>
            <a:r>
              <a:rPr lang="ja-JP" altLang="en-US" sz="3600" dirty="0">
                <a:solidFill>
                  <a:srgbClr val="000000"/>
                </a:solidFill>
                <a:latin typeface="Meiryo" panose="020B0604030504040204" pitchFamily="34" charset="-128"/>
                <a:ea typeface="Meiryo" panose="020B0604030504040204" pitchFamily="34" charset="-128"/>
              </a:rPr>
              <a:t>フォーカ</a:t>
            </a:r>
            <a:r>
              <a:rPr lang="ja-JP" altLang="en-US" sz="3600" dirty="0" smtClean="0">
                <a:solidFill>
                  <a:srgbClr val="000000"/>
                </a:solidFill>
                <a:latin typeface="Meiryo" panose="020B0604030504040204" pitchFamily="34" charset="-128"/>
                <a:ea typeface="Meiryo" panose="020B0604030504040204" pitchFamily="34" charset="-128"/>
              </a:rPr>
              <a:t>スをデザインする</a:t>
            </a:r>
            <a:endParaRPr lang="en-US" sz="3600" dirty="0">
              <a:solidFill>
                <a:srgbClr val="000000"/>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優先順位づけの指示を考える</a:t>
            </a:r>
            <a:endParaRPr lang="en-US" altLang="ja-JP" sz="3600" dirty="0" smtClean="0">
              <a:solidFill>
                <a:srgbClr val="000000"/>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振り返りの</a:t>
            </a:r>
            <a:r>
              <a:rPr lang="en-US" altLang="ja-JP" sz="3600" dirty="0" smtClean="0">
                <a:solidFill>
                  <a:srgbClr val="000000"/>
                </a:solidFill>
                <a:latin typeface="Meiryo" panose="020B0604030504040204" pitchFamily="34" charset="-128"/>
                <a:ea typeface="Meiryo" panose="020B0604030504040204" pitchFamily="34" charset="-128"/>
              </a:rPr>
              <a:t>Q</a:t>
            </a:r>
            <a:r>
              <a:rPr lang="ja-JP" altLang="en-US" sz="3600" dirty="0" smtClean="0">
                <a:solidFill>
                  <a:srgbClr val="000000"/>
                </a:solidFill>
                <a:latin typeface="Meiryo" panose="020B0604030504040204" pitchFamily="34" charset="-128"/>
                <a:ea typeface="Meiryo" panose="020B0604030504040204" pitchFamily="34" charset="-128"/>
              </a:rPr>
              <a:t>を考える</a:t>
            </a:r>
            <a:endParaRPr lang="en-US" sz="3600" dirty="0">
              <a:solidFill>
                <a:srgbClr val="0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1657168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回り道ではなく近道</a:t>
            </a:r>
            <a:endParaRPr lang="en-US"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746724" y="2227661"/>
            <a:ext cx="4699000" cy="3262312"/>
          </a:xfr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5400" b="94000" l="556" r="99722">
                        <a14:backgroundMark x1="2222" y1="10600" x2="6250" y2="5600"/>
                        <a14:backgroundMark x1="2639" y1="10200" x2="0" y2="14600"/>
                      </a14:backgroundRemoval>
                    </a14:imgEffect>
                  </a14:imgLayer>
                </a14:imgProps>
              </a:ext>
              <a:ext uri="{28A0092B-C50C-407E-A947-70E740481C1C}">
                <a14:useLocalDpi xmlns:a14="http://schemas.microsoft.com/office/drawing/2010/main" val="0"/>
              </a:ext>
            </a:extLst>
          </a:blip>
          <a:stretch>
            <a:fillRect/>
          </a:stretch>
        </p:blipFill>
        <p:spPr>
          <a:xfrm>
            <a:off x="3746279" y="2226469"/>
            <a:ext cx="4699445" cy="3263504"/>
          </a:xfrm>
          <a:prstGeom prst="rect">
            <a:avLst/>
          </a:prstGeom>
        </p:spPr>
      </p:pic>
    </p:spTree>
    <p:extLst>
      <p:ext uri="{BB962C8B-B14F-4D97-AF65-F5344CB8AC3E}">
        <p14:creationId xmlns:p14="http://schemas.microsoft.com/office/powerpoint/2010/main" val="149102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normAutofit/>
          </a:bodyPr>
          <a:lstStyle/>
          <a:p>
            <a:r>
              <a:rPr lang="ja-JP" altLang="en-US" dirty="0" smtClean="0">
                <a:solidFill>
                  <a:schemeClr val="tx1"/>
                </a:solidFill>
              </a:rPr>
              <a:t>教育上の</a:t>
            </a:r>
            <a:r>
              <a:rPr lang="ja-JP" altLang="en-US" dirty="0">
                <a:solidFill>
                  <a:schemeClr val="tx1"/>
                </a:solidFill>
              </a:rPr>
              <a:t>さまざまな</a:t>
            </a:r>
            <a:r>
              <a:rPr lang="ja-JP" altLang="en-US" dirty="0" smtClean="0">
                <a:solidFill>
                  <a:schemeClr val="tx1"/>
                </a:solidFill>
              </a:rPr>
              <a:t>目的</a:t>
            </a:r>
            <a:endParaRPr lang="en-US" dirty="0">
              <a:solidFill>
                <a:schemeClr val="tx1"/>
              </a:solidFill>
            </a:endParaRPr>
          </a:p>
        </p:txBody>
      </p:sp>
      <p:sp>
        <p:nvSpPr>
          <p:cNvPr id="103427" name="Content Placeholder 2"/>
          <p:cNvSpPr>
            <a:spLocks noGrp="1"/>
          </p:cNvSpPr>
          <p:nvPr>
            <p:ph idx="1"/>
          </p:nvPr>
        </p:nvSpPr>
        <p:spPr/>
        <p:txBody>
          <a:bodyPr>
            <a:normAutofit fontScale="92500" lnSpcReduction="10000"/>
          </a:bodyPr>
          <a:lstStyle/>
          <a:p>
            <a:pPr lvl="1" eaLnBrk="1" hangingPunct="1">
              <a:lnSpc>
                <a:spcPct val="150000"/>
              </a:lnSpc>
            </a:pPr>
            <a:r>
              <a:rPr lang="ja-JP" altLang="en-US" sz="3200" dirty="0">
                <a:latin typeface="Meiryo" panose="020B0604030504040204" pitchFamily="34" charset="-128"/>
                <a:ea typeface="Meiryo" panose="020B0604030504040204" pitchFamily="34" charset="-128"/>
              </a:rPr>
              <a:t>興味関心の向</a:t>
            </a:r>
            <a:r>
              <a:rPr lang="ja-JP" altLang="en-US" sz="3200" dirty="0" smtClean="0">
                <a:latin typeface="Meiryo" panose="020B0604030504040204" pitchFamily="34" charset="-128"/>
                <a:ea typeface="Meiryo" panose="020B0604030504040204" pitchFamily="34" charset="-128"/>
              </a:rPr>
              <a:t>上・参加を高める</a:t>
            </a:r>
            <a:endParaRPr lang="en-US" sz="1000" dirty="0">
              <a:latin typeface="Meiryo" panose="020B0604030504040204" pitchFamily="34" charset="-128"/>
              <a:ea typeface="Meiryo" panose="020B0604030504040204" pitchFamily="34" charset="-128"/>
            </a:endParaRPr>
          </a:p>
          <a:p>
            <a:pPr lvl="1" eaLnBrk="1" hangingPunct="1">
              <a:lnSpc>
                <a:spcPct val="150000"/>
              </a:lnSpc>
            </a:pPr>
            <a:r>
              <a:rPr lang="ja-JP" altLang="en-US" sz="3200" dirty="0">
                <a:latin typeface="Meiryo" panose="020B0604030504040204" pitchFamily="34" charset="-128"/>
                <a:ea typeface="Meiryo" panose="020B0604030504040204" pitchFamily="34" charset="-128"/>
              </a:rPr>
              <a:t>知識の習得</a:t>
            </a:r>
            <a:endParaRPr lang="en-US" sz="1000" dirty="0">
              <a:latin typeface="Meiryo" panose="020B0604030504040204" pitchFamily="34" charset="-128"/>
              <a:ea typeface="Meiryo" panose="020B0604030504040204" pitchFamily="34" charset="-128"/>
            </a:endParaRPr>
          </a:p>
          <a:p>
            <a:pPr lvl="1" eaLnBrk="1" hangingPunct="1">
              <a:lnSpc>
                <a:spcPct val="150000"/>
              </a:lnSpc>
            </a:pPr>
            <a:r>
              <a:rPr lang="ja-JP" altLang="en-US" sz="3200" dirty="0">
                <a:latin typeface="Meiryo" panose="020B0604030504040204" pitchFamily="34" charset="-128"/>
                <a:ea typeface="Meiryo" panose="020B0604030504040204" pitchFamily="34" charset="-128"/>
              </a:rPr>
              <a:t>形成的アセスメント</a:t>
            </a:r>
            <a:endParaRPr lang="en-US" sz="1000" dirty="0">
              <a:latin typeface="Meiryo" panose="020B0604030504040204" pitchFamily="34" charset="-128"/>
              <a:ea typeface="Meiryo" panose="020B0604030504040204" pitchFamily="34" charset="-128"/>
            </a:endParaRPr>
          </a:p>
          <a:p>
            <a:pPr lvl="1" eaLnBrk="1" hangingPunct="1">
              <a:lnSpc>
                <a:spcPct val="150000"/>
              </a:lnSpc>
            </a:pPr>
            <a:r>
              <a:rPr lang="ja-JP" altLang="en-US" sz="3200" dirty="0">
                <a:latin typeface="Meiryo" panose="020B0604030504040204" pitchFamily="34" charset="-128"/>
                <a:ea typeface="Meiryo" panose="020B0604030504040204" pitchFamily="34" charset="-128"/>
              </a:rPr>
              <a:t>総括的アセスメント</a:t>
            </a:r>
            <a:endParaRPr lang="en-US" sz="1000" dirty="0">
              <a:latin typeface="Meiryo" panose="020B0604030504040204" pitchFamily="34" charset="-128"/>
              <a:ea typeface="Meiryo" panose="020B0604030504040204" pitchFamily="34" charset="-128"/>
            </a:endParaRPr>
          </a:p>
          <a:p>
            <a:pPr lvl="1" eaLnBrk="1" hangingPunct="1">
              <a:lnSpc>
                <a:spcPct val="150000"/>
              </a:lnSpc>
            </a:pPr>
            <a:r>
              <a:rPr lang="ja-JP" altLang="en-US" sz="3200" dirty="0">
                <a:latin typeface="Meiryo" panose="020B0604030504040204" pitchFamily="34" charset="-128"/>
                <a:ea typeface="Meiryo" panose="020B0604030504040204" pitchFamily="34" charset="-128"/>
              </a:rPr>
              <a:t>相互評価</a:t>
            </a:r>
            <a:endParaRPr lang="en-US" sz="1000" dirty="0">
              <a:latin typeface="Meiryo" panose="020B0604030504040204" pitchFamily="34" charset="-128"/>
              <a:ea typeface="Meiryo" panose="020B0604030504040204" pitchFamily="34" charset="-128"/>
            </a:endParaRPr>
          </a:p>
          <a:p>
            <a:pPr lvl="1" eaLnBrk="1" hangingPunct="1">
              <a:lnSpc>
                <a:spcPct val="150000"/>
              </a:lnSpc>
            </a:pPr>
            <a:r>
              <a:rPr lang="ja-JP" altLang="en-US" sz="3200" dirty="0">
                <a:latin typeface="Meiryo" panose="020B0604030504040204" pitchFamily="34" charset="-128"/>
                <a:ea typeface="Meiryo" panose="020B0604030504040204" pitchFamily="34" charset="-128"/>
              </a:rPr>
              <a:t>スキル向上</a:t>
            </a:r>
            <a:endParaRPr lang="en-US" sz="32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3622607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699" y="163730"/>
            <a:ext cx="10515600" cy="1033803"/>
          </a:xfrm>
        </p:spPr>
        <p:txBody>
          <a:bodyPr/>
          <a:lstStyle/>
          <a:p>
            <a:r>
              <a:rPr lang="ja-JP" altLang="en-US" b="0" dirty="0" smtClean="0">
                <a:solidFill>
                  <a:schemeClr val="tx1"/>
                </a:solidFill>
              </a:rPr>
              <a:t>次のステップ</a:t>
            </a:r>
            <a:endParaRPr lang="en-US" b="0" dirty="0">
              <a:solidFill>
                <a:schemeClr val="tx1"/>
              </a:solidFill>
            </a:endParaRPr>
          </a:p>
        </p:txBody>
      </p:sp>
      <p:sp>
        <p:nvSpPr>
          <p:cNvPr id="37" name="TextBox 36"/>
          <p:cNvSpPr txBox="1"/>
          <p:nvPr/>
        </p:nvSpPr>
        <p:spPr>
          <a:xfrm>
            <a:off x="4805523" y="3063632"/>
            <a:ext cx="3151163" cy="369332"/>
          </a:xfrm>
          <a:prstGeom prst="rect">
            <a:avLst/>
          </a:prstGeom>
          <a:noFill/>
        </p:spPr>
        <p:txBody>
          <a:bodyPr wrap="square" rtlCol="0">
            <a:spAutoFit/>
          </a:bodyPr>
          <a:lstStyle/>
          <a:p>
            <a:r>
              <a:rPr lang="en-US" dirty="0">
                <a:latin typeface="Meiryo" panose="020B0604030504040204" pitchFamily="34" charset="-128"/>
              </a:rPr>
              <a:t>Homework</a:t>
            </a:r>
          </a:p>
        </p:txBody>
      </p:sp>
      <p:sp>
        <p:nvSpPr>
          <p:cNvPr id="38" name="TextBox 37"/>
          <p:cNvSpPr txBox="1"/>
          <p:nvPr/>
        </p:nvSpPr>
        <p:spPr>
          <a:xfrm>
            <a:off x="4791455" y="1336839"/>
            <a:ext cx="3390314" cy="369332"/>
          </a:xfrm>
          <a:prstGeom prst="rect">
            <a:avLst/>
          </a:prstGeom>
          <a:noFill/>
        </p:spPr>
        <p:txBody>
          <a:bodyPr wrap="square" rtlCol="0">
            <a:spAutoFit/>
          </a:bodyPr>
          <a:lstStyle/>
          <a:p>
            <a:r>
              <a:rPr lang="ja-JP" altLang="en-US" dirty="0" smtClean="0">
                <a:latin typeface="Meiryo" panose="020B0604030504040204" pitchFamily="34" charset="-128"/>
              </a:rPr>
              <a:t>ディベート準備</a:t>
            </a:r>
            <a:endParaRPr lang="en-US" dirty="0">
              <a:latin typeface="Meiryo" panose="020B0604030504040204" pitchFamily="34" charset="-128"/>
            </a:endParaRPr>
          </a:p>
        </p:txBody>
      </p:sp>
      <p:sp>
        <p:nvSpPr>
          <p:cNvPr id="39" name="TextBox 38"/>
          <p:cNvSpPr txBox="1"/>
          <p:nvPr/>
        </p:nvSpPr>
        <p:spPr>
          <a:xfrm>
            <a:off x="4129102" y="2330398"/>
            <a:ext cx="2883877" cy="369332"/>
          </a:xfrm>
          <a:prstGeom prst="rect">
            <a:avLst/>
          </a:prstGeom>
          <a:noFill/>
        </p:spPr>
        <p:txBody>
          <a:bodyPr wrap="square" rtlCol="0">
            <a:spAutoFit/>
          </a:bodyPr>
          <a:lstStyle/>
          <a:p>
            <a:r>
              <a:rPr lang="ja-JP" altLang="en-US" dirty="0" smtClean="0">
                <a:latin typeface="Meiryo" panose="020B0604030504040204" pitchFamily="34" charset="-128"/>
              </a:rPr>
              <a:t>リサーチ</a:t>
            </a:r>
            <a:endParaRPr lang="en-US" dirty="0">
              <a:latin typeface="Meiryo" panose="020B0604030504040204" pitchFamily="34" charset="-128"/>
            </a:endParaRPr>
          </a:p>
        </p:txBody>
      </p:sp>
      <p:sp>
        <p:nvSpPr>
          <p:cNvPr id="40" name="TextBox 39"/>
          <p:cNvSpPr txBox="1"/>
          <p:nvPr/>
        </p:nvSpPr>
        <p:spPr>
          <a:xfrm>
            <a:off x="9386004" y="1842720"/>
            <a:ext cx="2067951" cy="369332"/>
          </a:xfrm>
          <a:prstGeom prst="rect">
            <a:avLst/>
          </a:prstGeom>
          <a:noFill/>
        </p:spPr>
        <p:txBody>
          <a:bodyPr wrap="square" rtlCol="0">
            <a:spAutoFit/>
          </a:bodyPr>
          <a:lstStyle/>
          <a:p>
            <a:r>
              <a:rPr lang="ja-JP" altLang="en-US" dirty="0" smtClean="0">
                <a:latin typeface="Meiryo" panose="020B0604030504040204" pitchFamily="34" charset="-128"/>
              </a:rPr>
              <a:t>論文の題材</a:t>
            </a:r>
            <a:endParaRPr lang="en-US" dirty="0">
              <a:latin typeface="Meiryo" panose="020B0604030504040204" pitchFamily="34" charset="-128"/>
            </a:endParaRPr>
          </a:p>
        </p:txBody>
      </p:sp>
      <p:sp>
        <p:nvSpPr>
          <p:cNvPr id="41" name="TextBox 40"/>
          <p:cNvSpPr txBox="1"/>
          <p:nvPr/>
        </p:nvSpPr>
        <p:spPr>
          <a:xfrm>
            <a:off x="8248357" y="2303529"/>
            <a:ext cx="2110154" cy="369332"/>
          </a:xfrm>
          <a:prstGeom prst="rect">
            <a:avLst/>
          </a:prstGeom>
          <a:noFill/>
        </p:spPr>
        <p:txBody>
          <a:bodyPr wrap="square" rtlCol="0">
            <a:spAutoFit/>
          </a:bodyPr>
          <a:lstStyle/>
          <a:p>
            <a:r>
              <a:rPr lang="ja-JP" altLang="en-US" dirty="0" smtClean="0">
                <a:latin typeface="Meiryo" panose="020B0604030504040204" pitchFamily="34" charset="-128"/>
              </a:rPr>
              <a:t>プロジェクト</a:t>
            </a:r>
            <a:endParaRPr lang="en-US" dirty="0">
              <a:latin typeface="Meiryo" panose="020B0604030504040204" pitchFamily="34" charset="-128"/>
            </a:endParaRPr>
          </a:p>
        </p:txBody>
      </p:sp>
      <p:sp>
        <p:nvSpPr>
          <p:cNvPr id="43" name="TextBox 42"/>
          <p:cNvSpPr txBox="1"/>
          <p:nvPr/>
        </p:nvSpPr>
        <p:spPr>
          <a:xfrm>
            <a:off x="1470886" y="3429000"/>
            <a:ext cx="2293034" cy="369332"/>
          </a:xfrm>
          <a:prstGeom prst="rect">
            <a:avLst/>
          </a:prstGeom>
          <a:noFill/>
        </p:spPr>
        <p:txBody>
          <a:bodyPr wrap="square" rtlCol="0">
            <a:spAutoFit/>
          </a:bodyPr>
          <a:lstStyle/>
          <a:p>
            <a:r>
              <a:rPr lang="ja-JP" altLang="en-US" dirty="0" smtClean="0">
                <a:latin typeface="Meiryo" panose="020B0604030504040204" pitchFamily="34" charset="-128"/>
              </a:rPr>
              <a:t>発表</a:t>
            </a:r>
            <a:endParaRPr lang="en-US" dirty="0">
              <a:latin typeface="Meiryo" panose="020B0604030504040204" pitchFamily="34" charset="-128"/>
            </a:endParaRPr>
          </a:p>
        </p:txBody>
      </p:sp>
      <p:sp>
        <p:nvSpPr>
          <p:cNvPr id="44" name="TextBox 43"/>
          <p:cNvSpPr txBox="1"/>
          <p:nvPr/>
        </p:nvSpPr>
        <p:spPr>
          <a:xfrm>
            <a:off x="8898755" y="3235428"/>
            <a:ext cx="3209826" cy="369332"/>
          </a:xfrm>
          <a:prstGeom prst="rect">
            <a:avLst/>
          </a:prstGeom>
          <a:noFill/>
        </p:spPr>
        <p:txBody>
          <a:bodyPr wrap="square" rtlCol="0">
            <a:spAutoFit/>
          </a:bodyPr>
          <a:lstStyle/>
          <a:p>
            <a:r>
              <a:rPr lang="ja-JP" altLang="en-US" dirty="0" smtClean="0">
                <a:latin typeface="Meiryo" panose="020B0604030504040204" pitchFamily="34" charset="-128"/>
              </a:rPr>
              <a:t>ディスカッションのテーマ</a:t>
            </a:r>
            <a:endParaRPr lang="en-US" dirty="0">
              <a:latin typeface="Meiryo" panose="020B0604030504040204" pitchFamily="34" charset="-128"/>
            </a:endParaRPr>
          </a:p>
        </p:txBody>
      </p:sp>
      <p:sp>
        <p:nvSpPr>
          <p:cNvPr id="45" name="TextBox 44"/>
          <p:cNvSpPr txBox="1"/>
          <p:nvPr/>
        </p:nvSpPr>
        <p:spPr>
          <a:xfrm>
            <a:off x="636936" y="2362665"/>
            <a:ext cx="2828070" cy="646331"/>
          </a:xfrm>
          <a:prstGeom prst="rect">
            <a:avLst/>
          </a:prstGeom>
          <a:noFill/>
        </p:spPr>
        <p:txBody>
          <a:bodyPr wrap="square" rtlCol="0">
            <a:spAutoFit/>
          </a:bodyPr>
          <a:lstStyle/>
          <a:p>
            <a:r>
              <a:rPr lang="ja-JP" altLang="en-US" dirty="0" smtClean="0">
                <a:latin typeface="Meiryo" panose="020B0604030504040204" pitchFamily="34" charset="-128"/>
              </a:rPr>
              <a:t>壁に掲示し、答えの見つかったものを✔する</a:t>
            </a:r>
            <a:endParaRPr lang="en-US" dirty="0">
              <a:latin typeface="Meiryo" panose="020B0604030504040204" pitchFamily="34" charset="-128"/>
            </a:endParaRPr>
          </a:p>
        </p:txBody>
      </p:sp>
      <p:sp>
        <p:nvSpPr>
          <p:cNvPr id="46" name="TextBox 45"/>
          <p:cNvSpPr txBox="1"/>
          <p:nvPr/>
        </p:nvSpPr>
        <p:spPr>
          <a:xfrm>
            <a:off x="6344799" y="2569629"/>
            <a:ext cx="2074985" cy="369332"/>
          </a:xfrm>
          <a:prstGeom prst="rect">
            <a:avLst/>
          </a:prstGeom>
          <a:noFill/>
        </p:spPr>
        <p:txBody>
          <a:bodyPr wrap="square" rtlCol="0">
            <a:spAutoFit/>
          </a:bodyPr>
          <a:lstStyle/>
          <a:p>
            <a:r>
              <a:rPr lang="ja-JP" altLang="en-US" dirty="0">
                <a:latin typeface="Meiryo" panose="020B0604030504040204" pitchFamily="34" charset="-128"/>
              </a:rPr>
              <a:t>試験</a:t>
            </a:r>
            <a:r>
              <a:rPr lang="ja-JP" altLang="en-US" dirty="0" smtClean="0">
                <a:latin typeface="Meiryo" panose="020B0604030504040204" pitchFamily="34" charset="-128"/>
              </a:rPr>
              <a:t>の準備</a:t>
            </a:r>
            <a:endParaRPr lang="en-US" dirty="0">
              <a:latin typeface="Meiryo" panose="020B0604030504040204" pitchFamily="34" charset="-128"/>
            </a:endParaRPr>
          </a:p>
        </p:txBody>
      </p:sp>
      <p:sp>
        <p:nvSpPr>
          <p:cNvPr id="47" name="TextBox 46"/>
          <p:cNvSpPr txBox="1"/>
          <p:nvPr/>
        </p:nvSpPr>
        <p:spPr>
          <a:xfrm>
            <a:off x="1798609" y="1687301"/>
            <a:ext cx="3084989" cy="369332"/>
          </a:xfrm>
          <a:prstGeom prst="rect">
            <a:avLst/>
          </a:prstGeom>
          <a:noFill/>
        </p:spPr>
        <p:txBody>
          <a:bodyPr wrap="square" rtlCol="0">
            <a:spAutoFit/>
          </a:bodyPr>
          <a:lstStyle/>
          <a:p>
            <a:r>
              <a:rPr lang="ja-JP" altLang="en-US" dirty="0" smtClean="0">
                <a:latin typeface="Meiryo" panose="020B0604030504040204" pitchFamily="34" charset="-128"/>
              </a:rPr>
              <a:t>実験</a:t>
            </a:r>
            <a:endParaRPr lang="en-US" dirty="0">
              <a:latin typeface="Meiryo" panose="020B0604030504040204" pitchFamily="34" charset="-128"/>
            </a:endParaRPr>
          </a:p>
        </p:txBody>
      </p:sp>
      <p:sp>
        <p:nvSpPr>
          <p:cNvPr id="48" name="TextBox 47"/>
          <p:cNvSpPr txBox="1"/>
          <p:nvPr/>
        </p:nvSpPr>
        <p:spPr>
          <a:xfrm>
            <a:off x="7534110" y="1256759"/>
            <a:ext cx="3154912" cy="369332"/>
          </a:xfrm>
          <a:prstGeom prst="rect">
            <a:avLst/>
          </a:prstGeom>
          <a:noFill/>
        </p:spPr>
        <p:txBody>
          <a:bodyPr wrap="square" rtlCol="0">
            <a:spAutoFit/>
          </a:bodyPr>
          <a:lstStyle/>
          <a:p>
            <a:r>
              <a:rPr lang="ja-JP" altLang="en-US" dirty="0" smtClean="0">
                <a:latin typeface="Meiryo" panose="020B0604030504040204" pitchFamily="34" charset="-128"/>
              </a:rPr>
              <a:t>小テストや読解度確認</a:t>
            </a:r>
            <a:endParaRPr lang="en-US" dirty="0">
              <a:latin typeface="Meiryo" panose="020B0604030504040204" pitchFamily="34" charset="-128"/>
            </a:endParaRPr>
          </a:p>
        </p:txBody>
      </p:sp>
      <p:sp>
        <p:nvSpPr>
          <p:cNvPr id="49" name="TextBox 48"/>
          <p:cNvSpPr txBox="1"/>
          <p:nvPr/>
        </p:nvSpPr>
        <p:spPr>
          <a:xfrm>
            <a:off x="8627666" y="4189462"/>
            <a:ext cx="3076653" cy="369332"/>
          </a:xfrm>
          <a:prstGeom prst="rect">
            <a:avLst/>
          </a:prstGeom>
          <a:noFill/>
        </p:spPr>
        <p:txBody>
          <a:bodyPr wrap="square" rtlCol="0">
            <a:spAutoFit/>
          </a:bodyPr>
          <a:lstStyle/>
          <a:p>
            <a:r>
              <a:rPr lang="ja-JP" altLang="en-US" dirty="0">
                <a:latin typeface="Meiryo" panose="020B0604030504040204" pitchFamily="34" charset="-128"/>
              </a:rPr>
              <a:t>専門家</a:t>
            </a:r>
            <a:r>
              <a:rPr lang="ja-JP" altLang="en-US" dirty="0" smtClean="0">
                <a:latin typeface="Meiryo" panose="020B0604030504040204" pitchFamily="34" charset="-128"/>
              </a:rPr>
              <a:t>にインタビュー</a:t>
            </a:r>
            <a:endParaRPr lang="en-US" dirty="0">
              <a:latin typeface="Meiryo" panose="020B0604030504040204" pitchFamily="34" charset="-128"/>
            </a:endParaRPr>
          </a:p>
        </p:txBody>
      </p:sp>
      <p:sp>
        <p:nvSpPr>
          <p:cNvPr id="50" name="TextBox 49"/>
          <p:cNvSpPr txBox="1"/>
          <p:nvPr/>
        </p:nvSpPr>
        <p:spPr>
          <a:xfrm>
            <a:off x="7547448" y="4953729"/>
            <a:ext cx="2342296" cy="369332"/>
          </a:xfrm>
          <a:prstGeom prst="rect">
            <a:avLst/>
          </a:prstGeom>
          <a:noFill/>
        </p:spPr>
        <p:txBody>
          <a:bodyPr wrap="square" rtlCol="0">
            <a:spAutoFit/>
          </a:bodyPr>
          <a:lstStyle/>
          <a:p>
            <a:r>
              <a:rPr lang="ja-JP" altLang="en-US" dirty="0" smtClean="0">
                <a:latin typeface="Meiryo" panose="020B0604030504040204" pitchFamily="34" charset="-128"/>
              </a:rPr>
              <a:t>来訪者への質問</a:t>
            </a:r>
            <a:endParaRPr lang="en-US" dirty="0">
              <a:latin typeface="Meiryo" panose="020B0604030504040204" pitchFamily="34" charset="-128"/>
            </a:endParaRPr>
          </a:p>
        </p:txBody>
      </p:sp>
      <p:sp>
        <p:nvSpPr>
          <p:cNvPr id="51" name="TextBox 50"/>
          <p:cNvSpPr txBox="1"/>
          <p:nvPr/>
        </p:nvSpPr>
        <p:spPr>
          <a:xfrm>
            <a:off x="1841635" y="5977986"/>
            <a:ext cx="2949820" cy="369332"/>
          </a:xfrm>
          <a:prstGeom prst="rect">
            <a:avLst/>
          </a:prstGeom>
          <a:noFill/>
        </p:spPr>
        <p:txBody>
          <a:bodyPr wrap="square" rtlCol="0">
            <a:spAutoFit/>
          </a:bodyPr>
          <a:lstStyle/>
          <a:p>
            <a:r>
              <a:rPr lang="ja-JP" altLang="en-US" dirty="0">
                <a:latin typeface="Meiryo" panose="020B0604030504040204" pitchFamily="34" charset="-128"/>
              </a:rPr>
              <a:t>何</a:t>
            </a:r>
            <a:r>
              <a:rPr lang="ja-JP" altLang="en-US" dirty="0" smtClean="0">
                <a:latin typeface="Meiryo" panose="020B0604030504040204" pitchFamily="34" charset="-128"/>
              </a:rPr>
              <a:t>をどう教えるか考える</a:t>
            </a:r>
            <a:endParaRPr lang="en-US" dirty="0">
              <a:latin typeface="Meiryo" panose="020B0604030504040204" pitchFamily="34" charset="-128"/>
            </a:endParaRPr>
          </a:p>
        </p:txBody>
      </p:sp>
      <p:sp>
        <p:nvSpPr>
          <p:cNvPr id="52" name="TextBox 51"/>
          <p:cNvSpPr txBox="1"/>
          <p:nvPr/>
        </p:nvSpPr>
        <p:spPr>
          <a:xfrm>
            <a:off x="4023595" y="4919228"/>
            <a:ext cx="3094893" cy="369332"/>
          </a:xfrm>
          <a:prstGeom prst="rect">
            <a:avLst/>
          </a:prstGeom>
          <a:noFill/>
        </p:spPr>
        <p:txBody>
          <a:bodyPr wrap="square" rtlCol="0">
            <a:spAutoFit/>
          </a:bodyPr>
          <a:lstStyle/>
          <a:p>
            <a:r>
              <a:rPr lang="ja-JP" altLang="en-US" dirty="0" smtClean="0">
                <a:latin typeface="Meiryo" panose="020B0604030504040204" pitchFamily="34" charset="-128"/>
              </a:rPr>
              <a:t>自分の最終テストをつくる</a:t>
            </a:r>
            <a:endParaRPr lang="en-US" dirty="0">
              <a:latin typeface="Meiryo" panose="020B0604030504040204" pitchFamily="34" charset="-128"/>
            </a:endParaRPr>
          </a:p>
        </p:txBody>
      </p:sp>
      <p:sp>
        <p:nvSpPr>
          <p:cNvPr id="53" name="TextBox 52"/>
          <p:cNvSpPr txBox="1"/>
          <p:nvPr/>
        </p:nvSpPr>
        <p:spPr>
          <a:xfrm>
            <a:off x="4489000" y="5401756"/>
            <a:ext cx="3460652" cy="369332"/>
          </a:xfrm>
          <a:prstGeom prst="rect">
            <a:avLst/>
          </a:prstGeom>
          <a:noFill/>
        </p:spPr>
        <p:txBody>
          <a:bodyPr wrap="square" rtlCol="0">
            <a:spAutoFit/>
          </a:bodyPr>
          <a:lstStyle/>
          <a:p>
            <a:r>
              <a:rPr lang="ja-JP" altLang="en-US" dirty="0" smtClean="0">
                <a:latin typeface="Meiryo" panose="020B0604030504040204" pitchFamily="34" charset="-128"/>
              </a:rPr>
              <a:t>精読の指針</a:t>
            </a:r>
            <a:endParaRPr lang="en-US" dirty="0">
              <a:latin typeface="Meiryo" panose="020B0604030504040204" pitchFamily="34" charset="-128"/>
            </a:endParaRPr>
          </a:p>
        </p:txBody>
      </p:sp>
      <p:sp>
        <p:nvSpPr>
          <p:cNvPr id="54" name="TextBox 53"/>
          <p:cNvSpPr txBox="1"/>
          <p:nvPr/>
        </p:nvSpPr>
        <p:spPr>
          <a:xfrm>
            <a:off x="4464148" y="6347318"/>
            <a:ext cx="3309352" cy="369332"/>
          </a:xfrm>
          <a:prstGeom prst="rect">
            <a:avLst/>
          </a:prstGeom>
          <a:noFill/>
        </p:spPr>
        <p:txBody>
          <a:bodyPr wrap="square" rtlCol="0">
            <a:spAutoFit/>
          </a:bodyPr>
          <a:lstStyle/>
          <a:p>
            <a:r>
              <a:rPr lang="ja-JP" altLang="en-US" dirty="0" smtClean="0">
                <a:latin typeface="Meiryo" panose="020B0604030504040204" pitchFamily="34" charset="-128"/>
              </a:rPr>
              <a:t>奉仕活動プロジェクト</a:t>
            </a:r>
            <a:endParaRPr lang="en-US" dirty="0">
              <a:latin typeface="Meiryo" panose="020B0604030504040204" pitchFamily="34" charset="-128"/>
            </a:endParaRPr>
          </a:p>
        </p:txBody>
      </p:sp>
      <p:sp>
        <p:nvSpPr>
          <p:cNvPr id="55" name="TextBox 54"/>
          <p:cNvSpPr txBox="1"/>
          <p:nvPr/>
        </p:nvSpPr>
        <p:spPr>
          <a:xfrm>
            <a:off x="307907" y="4157362"/>
            <a:ext cx="3221501" cy="646331"/>
          </a:xfrm>
          <a:prstGeom prst="rect">
            <a:avLst/>
          </a:prstGeom>
          <a:noFill/>
        </p:spPr>
        <p:txBody>
          <a:bodyPr wrap="square" rtlCol="0">
            <a:spAutoFit/>
          </a:bodyPr>
          <a:lstStyle/>
          <a:p>
            <a:r>
              <a:rPr lang="ja-JP" altLang="en-US" dirty="0" smtClean="0">
                <a:latin typeface="Meiryo" panose="020B0604030504040204" pitchFamily="34" charset="-128"/>
              </a:rPr>
              <a:t>ソクラテスセミナーのトピック</a:t>
            </a:r>
            <a:endParaRPr lang="en-US" dirty="0">
              <a:latin typeface="Meiryo" panose="020B0604030504040204" pitchFamily="34" charset="-128"/>
            </a:endParaRPr>
          </a:p>
        </p:txBody>
      </p:sp>
      <p:sp>
        <p:nvSpPr>
          <p:cNvPr id="56" name="TextBox 55"/>
          <p:cNvSpPr txBox="1"/>
          <p:nvPr/>
        </p:nvSpPr>
        <p:spPr>
          <a:xfrm>
            <a:off x="5399676" y="3788030"/>
            <a:ext cx="2743148" cy="646331"/>
          </a:xfrm>
          <a:prstGeom prst="rect">
            <a:avLst/>
          </a:prstGeom>
          <a:noFill/>
        </p:spPr>
        <p:txBody>
          <a:bodyPr wrap="square" rtlCol="0">
            <a:spAutoFit/>
          </a:bodyPr>
          <a:lstStyle/>
          <a:p>
            <a:r>
              <a:rPr lang="en-US" dirty="0">
                <a:latin typeface="Meiryo" panose="020B0604030504040204" pitchFamily="34" charset="-128"/>
              </a:rPr>
              <a:t>Student Choice Projects</a:t>
            </a:r>
          </a:p>
        </p:txBody>
      </p:sp>
      <p:sp>
        <p:nvSpPr>
          <p:cNvPr id="57" name="TextBox 56"/>
          <p:cNvSpPr txBox="1"/>
          <p:nvPr/>
        </p:nvSpPr>
        <p:spPr>
          <a:xfrm>
            <a:off x="2086372" y="5192373"/>
            <a:ext cx="2757268" cy="369332"/>
          </a:xfrm>
          <a:prstGeom prst="rect">
            <a:avLst/>
          </a:prstGeom>
          <a:noFill/>
        </p:spPr>
        <p:txBody>
          <a:bodyPr wrap="square" rtlCol="0">
            <a:spAutoFit/>
          </a:bodyPr>
          <a:lstStyle/>
          <a:p>
            <a:r>
              <a:rPr lang="ja-JP" altLang="en-US" dirty="0">
                <a:latin typeface="Meiryo" panose="020B0604030504040204" pitchFamily="34" charset="-128"/>
              </a:rPr>
              <a:t>ジャーナル</a:t>
            </a:r>
            <a:r>
              <a:rPr lang="ja-JP" altLang="en-US" dirty="0" smtClean="0">
                <a:latin typeface="Meiryo" panose="020B0604030504040204" pitchFamily="34" charset="-128"/>
              </a:rPr>
              <a:t>の内容</a:t>
            </a:r>
            <a:endParaRPr lang="en-US" dirty="0">
              <a:latin typeface="Meiryo" panose="020B0604030504040204" pitchFamily="34" charset="-128"/>
            </a:endParaRPr>
          </a:p>
        </p:txBody>
      </p:sp>
      <p:sp>
        <p:nvSpPr>
          <p:cNvPr id="58" name="TextBox 57"/>
          <p:cNvSpPr txBox="1"/>
          <p:nvPr/>
        </p:nvSpPr>
        <p:spPr>
          <a:xfrm>
            <a:off x="7961650" y="5632583"/>
            <a:ext cx="2848708" cy="646331"/>
          </a:xfrm>
          <a:prstGeom prst="rect">
            <a:avLst/>
          </a:prstGeom>
          <a:noFill/>
        </p:spPr>
        <p:txBody>
          <a:bodyPr wrap="square" rtlCol="0">
            <a:spAutoFit/>
          </a:bodyPr>
          <a:lstStyle/>
          <a:p>
            <a:r>
              <a:rPr lang="ja-JP" altLang="en-US" dirty="0" smtClean="0">
                <a:latin typeface="Meiryo" panose="020B0604030504040204" pitchFamily="34" charset="-128"/>
              </a:rPr>
              <a:t>単元や一年を通じた問いの探究</a:t>
            </a:r>
            <a:endParaRPr lang="en-US" dirty="0">
              <a:latin typeface="Meiryo" panose="020B0604030504040204" pitchFamily="34" charset="-128"/>
            </a:endParaRPr>
          </a:p>
        </p:txBody>
      </p:sp>
      <p:sp>
        <p:nvSpPr>
          <p:cNvPr id="59" name="TextBox 58"/>
          <p:cNvSpPr txBox="1"/>
          <p:nvPr/>
        </p:nvSpPr>
        <p:spPr>
          <a:xfrm>
            <a:off x="3316469" y="2997687"/>
            <a:ext cx="5150625" cy="1815882"/>
          </a:xfrm>
          <a:prstGeom prst="rect">
            <a:avLst/>
          </a:prstGeom>
          <a:solidFill>
            <a:schemeClr val="accent1"/>
          </a:solidFill>
          <a:ln>
            <a:noFill/>
          </a:ln>
          <a:effectLst>
            <a:glow rad="88900">
              <a:schemeClr val="accent1">
                <a:alpha val="57000"/>
              </a:schemeClr>
            </a:glow>
            <a:outerShdw dist="50800" sx="1000" sy="1000" algn="ctr" rotWithShape="0">
              <a:srgbClr val="000000"/>
            </a:outerShdw>
          </a:effectLst>
        </p:spPr>
        <p:txBody>
          <a:bodyPr wrap="square" rtlCol="0">
            <a:spAutoFit/>
          </a:bodyPr>
          <a:lstStyle/>
          <a:p>
            <a:endParaRPr lang="en-US" sz="1600" dirty="0">
              <a:latin typeface="Meiryo" panose="020B0604030504040204" pitchFamily="34" charset="-128"/>
            </a:endParaRPr>
          </a:p>
          <a:p>
            <a:pPr algn="ctr"/>
            <a:r>
              <a:rPr lang="en-US" sz="3200" dirty="0">
                <a:solidFill>
                  <a:schemeClr val="bg1"/>
                </a:solidFill>
                <a:latin typeface="Meiryo" panose="020B0604030504040204" pitchFamily="34" charset="-128"/>
              </a:rPr>
              <a:t>And sometimes</a:t>
            </a:r>
            <a:r>
              <a:rPr lang="mr-IN" sz="3200" dirty="0">
                <a:solidFill>
                  <a:schemeClr val="bg1"/>
                </a:solidFill>
                <a:latin typeface="Meiryo" panose="020B0604030504040204" pitchFamily="34" charset="-128"/>
              </a:rPr>
              <a:t>…</a:t>
            </a:r>
            <a:endParaRPr lang="en-US" sz="3200" dirty="0">
              <a:solidFill>
                <a:schemeClr val="bg1"/>
              </a:solidFill>
              <a:latin typeface="Meiryo" panose="020B0604030504040204" pitchFamily="34" charset="-128"/>
            </a:endParaRPr>
          </a:p>
          <a:p>
            <a:pPr algn="ctr"/>
            <a:endParaRPr lang="en-US" sz="1600" dirty="0">
              <a:solidFill>
                <a:schemeClr val="bg1"/>
              </a:solidFill>
              <a:latin typeface="Meiryo" panose="020B0604030504040204" pitchFamily="34" charset="-128"/>
            </a:endParaRPr>
          </a:p>
          <a:p>
            <a:pPr algn="ctr"/>
            <a:r>
              <a:rPr lang="en-US" sz="3200" dirty="0">
                <a:solidFill>
                  <a:schemeClr val="bg1"/>
                </a:solidFill>
                <a:latin typeface="Meiryo" panose="020B0604030504040204" pitchFamily="34" charset="-128"/>
              </a:rPr>
              <a:t>Nothing!</a:t>
            </a:r>
          </a:p>
          <a:p>
            <a:endParaRPr lang="en-US" sz="1600" dirty="0">
              <a:latin typeface="Meiryo" panose="020B0604030504040204" pitchFamily="34" charset="-128"/>
            </a:endParaRPr>
          </a:p>
        </p:txBody>
      </p:sp>
      <p:sp>
        <p:nvSpPr>
          <p:cNvPr id="3" name="TextBox 2"/>
          <p:cNvSpPr txBox="1"/>
          <p:nvPr/>
        </p:nvSpPr>
        <p:spPr>
          <a:xfrm>
            <a:off x="307907" y="5478009"/>
            <a:ext cx="2552700" cy="369332"/>
          </a:xfrm>
          <a:prstGeom prst="rect">
            <a:avLst/>
          </a:prstGeom>
          <a:noFill/>
        </p:spPr>
        <p:txBody>
          <a:bodyPr wrap="square" rtlCol="0">
            <a:spAutoFit/>
          </a:bodyPr>
          <a:lstStyle/>
          <a:p>
            <a:r>
              <a:rPr lang="ja-JP" altLang="en-US" dirty="0" smtClean="0">
                <a:latin typeface="Meiryo" panose="020B0604030504040204" pitchFamily="34" charset="-128"/>
              </a:rPr>
              <a:t>ブログやツイート</a:t>
            </a:r>
            <a:endParaRPr lang="en-US" dirty="0">
              <a:latin typeface="Meiryo" panose="020B0604030504040204" pitchFamily="34" charset="-128"/>
            </a:endParaRPr>
          </a:p>
        </p:txBody>
      </p:sp>
    </p:spTree>
    <p:extLst>
      <p:ext uri="{BB962C8B-B14F-4D97-AF65-F5344CB8AC3E}">
        <p14:creationId xmlns:p14="http://schemas.microsoft.com/office/powerpoint/2010/main" val="393873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51">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787359" y="5145137"/>
            <a:ext cx="10933735" cy="885825"/>
          </a:xfrm>
        </p:spPr>
        <p:txBody>
          <a:bodyPr>
            <a:noAutofit/>
          </a:bodyPr>
          <a:lstStyle/>
          <a:p>
            <a:pPr marL="0" indent="0">
              <a:buNone/>
            </a:pPr>
            <a:r>
              <a:rPr lang="ja-JP" altLang="en-US" sz="4400" dirty="0">
                <a:solidFill>
                  <a:schemeClr val="accent1"/>
                </a:solidFill>
              </a:rPr>
              <a:t>問</a:t>
            </a:r>
            <a:r>
              <a:rPr lang="ja-JP" altLang="en-US" sz="4400" dirty="0" smtClean="0">
                <a:solidFill>
                  <a:schemeClr val="accent1"/>
                </a:solidFill>
              </a:rPr>
              <a:t>いを立てることを教えるのはどうして重要なので</a:t>
            </a:r>
            <a:r>
              <a:rPr lang="ja-JP" altLang="en-US" sz="4400" dirty="0">
                <a:solidFill>
                  <a:schemeClr val="accent1"/>
                </a:solidFill>
              </a:rPr>
              <a:t>し</a:t>
            </a:r>
            <a:r>
              <a:rPr lang="ja-JP" altLang="en-US" sz="4400" dirty="0" smtClean="0">
                <a:solidFill>
                  <a:schemeClr val="accent1"/>
                </a:solidFill>
              </a:rPr>
              <a:t>ょ</a:t>
            </a:r>
            <a:r>
              <a:rPr lang="ja-JP" altLang="en-US" sz="4400" dirty="0">
                <a:solidFill>
                  <a:schemeClr val="accent1"/>
                </a:solidFill>
              </a:rPr>
              <a:t>う</a:t>
            </a:r>
            <a:r>
              <a:rPr lang="ja-JP" altLang="en-US" sz="4400" dirty="0" smtClean="0">
                <a:solidFill>
                  <a:schemeClr val="accent1"/>
                </a:solidFill>
              </a:rPr>
              <a:t>か？</a:t>
            </a:r>
            <a:endParaRPr lang="en-US" altLang="en-US" sz="4400" dirty="0">
              <a:solidFill>
                <a:schemeClr val="accent1"/>
              </a:solidFill>
            </a:endParaRPr>
          </a:p>
        </p:txBody>
      </p:sp>
      <p:pic>
        <p:nvPicPr>
          <p:cNvPr id="3" name="Picture 2" descr="mccomb students.jpg">
            <a:extLst>
              <a:ext uri="{FF2B5EF4-FFF2-40B4-BE49-F238E27FC236}">
                <a16:creationId xmlns:a16="http://schemas.microsoft.com/office/drawing/2014/main" id="{F959F3ED-BF7F-C143-8A25-E005975A210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91225" y="627611"/>
            <a:ext cx="6006608" cy="3690268"/>
          </a:xfrm>
          <a:prstGeom prst="rect">
            <a:avLst/>
          </a:prstGeom>
          <a:noFill/>
        </p:spPr>
      </p:pic>
      <p:cxnSp>
        <p:nvCxnSpPr>
          <p:cNvPr id="4" name="Straight Connector 3"/>
          <p:cNvCxnSpPr/>
          <p:nvPr/>
        </p:nvCxnSpPr>
        <p:spPr>
          <a:xfrm>
            <a:off x="654206" y="634374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2591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569" y="106680"/>
            <a:ext cx="10515600" cy="1191175"/>
          </a:xfrm>
        </p:spPr>
        <p:txBody>
          <a:bodyPr/>
          <a:lstStyle/>
          <a:p>
            <a:r>
              <a:rPr lang="ja-JP" altLang="en-US" b="0" dirty="0" smtClean="0">
                <a:solidFill>
                  <a:schemeClr val="tx1"/>
                </a:solidFill>
              </a:rPr>
              <a:t>話し合い</a:t>
            </a:r>
            <a:endParaRPr lang="en-US" b="0" dirty="0">
              <a:solidFill>
                <a:schemeClr val="tx1"/>
              </a:solidFill>
            </a:endParaRPr>
          </a:p>
        </p:txBody>
      </p:sp>
      <p:sp>
        <p:nvSpPr>
          <p:cNvPr id="3" name="TextBox 2"/>
          <p:cNvSpPr txBox="1"/>
          <p:nvPr/>
        </p:nvSpPr>
        <p:spPr>
          <a:xfrm>
            <a:off x="1354238" y="1851949"/>
            <a:ext cx="9572263" cy="2944396"/>
          </a:xfrm>
          <a:prstGeom prst="rect">
            <a:avLst/>
          </a:prstGeom>
          <a:noFill/>
        </p:spPr>
        <p:txBody>
          <a:bodyPr wrap="square" rtlCol="0">
            <a:spAutoFit/>
          </a:bodyPr>
          <a:lstStyle/>
          <a:p>
            <a:pPr marL="457200" indent="-457200">
              <a:lnSpc>
                <a:spcPts val="4000"/>
              </a:lnSpc>
              <a:spcBef>
                <a:spcPts val="600"/>
              </a:spcBef>
              <a:spcAft>
                <a:spcPts val="600"/>
              </a:spcAft>
              <a:buFont typeface="Wingdings" panose="05000000000000000000" pitchFamily="2" charset="2"/>
              <a:buChar char="Ø"/>
            </a:pPr>
            <a:r>
              <a:rPr lang="en-US" altLang="ja-JP" sz="2800" dirty="0" smtClean="0">
                <a:latin typeface="Meiryo" panose="020B0604030504040204" pitchFamily="34" charset="-128"/>
              </a:rPr>
              <a:t>QFT</a:t>
            </a:r>
            <a:r>
              <a:rPr lang="ja-JP" altLang="en-US" sz="2800" dirty="0" smtClean="0">
                <a:latin typeface="Meiryo" panose="020B0604030504040204" pitchFamily="34" charset="-128"/>
              </a:rPr>
              <a:t>をどのように使ったことがあるでしょうか？</a:t>
            </a:r>
            <a:r>
              <a:rPr lang="en-US" sz="2800" dirty="0" smtClean="0">
                <a:latin typeface="Meiryo" panose="020B0604030504040204" pitchFamily="34" charset="-128"/>
              </a:rPr>
              <a:t> </a:t>
            </a:r>
          </a:p>
          <a:p>
            <a:pPr marL="457200" indent="-457200">
              <a:lnSpc>
                <a:spcPts val="4000"/>
              </a:lnSpc>
              <a:spcBef>
                <a:spcPts val="600"/>
              </a:spcBef>
              <a:spcAft>
                <a:spcPts val="600"/>
              </a:spcAft>
              <a:buFont typeface="Wingdings" panose="05000000000000000000" pitchFamily="2" charset="2"/>
              <a:buChar char="Ø"/>
            </a:pPr>
            <a:r>
              <a:rPr lang="ja-JP" altLang="en-US" sz="2800" dirty="0" smtClean="0">
                <a:latin typeface="Meiryo" panose="020B0604030504040204" pitchFamily="34" charset="-128"/>
              </a:rPr>
              <a:t>これか</a:t>
            </a:r>
            <a:r>
              <a:rPr lang="ja-JP" altLang="en-US" sz="2800" dirty="0">
                <a:latin typeface="Meiryo" panose="020B0604030504040204" pitchFamily="34" charset="-128"/>
              </a:rPr>
              <a:t>ら</a:t>
            </a:r>
            <a:r>
              <a:rPr lang="ja-JP" altLang="en-US" sz="2800" dirty="0" smtClean="0">
                <a:latin typeface="Meiryo" panose="020B0604030504040204" pitchFamily="34" charset="-128"/>
              </a:rPr>
              <a:t>どのように</a:t>
            </a:r>
            <a:r>
              <a:rPr lang="en-US" altLang="ja-JP" sz="2800" dirty="0" smtClean="0">
                <a:latin typeface="Meiryo" panose="020B0604030504040204" pitchFamily="34" charset="-128"/>
              </a:rPr>
              <a:t>QFT</a:t>
            </a:r>
            <a:r>
              <a:rPr lang="ja-JP" altLang="en-US" sz="2800" dirty="0" smtClean="0">
                <a:latin typeface="Meiryo" panose="020B0604030504040204" pitchFamily="34" charset="-128"/>
              </a:rPr>
              <a:t>を使おうと思いますか？でてきた</a:t>
            </a:r>
            <a:r>
              <a:rPr lang="en-US" altLang="ja-JP" sz="2800" dirty="0" smtClean="0">
                <a:latin typeface="Meiryo" panose="020B0604030504040204" pitchFamily="34" charset="-128"/>
              </a:rPr>
              <a:t>Question</a:t>
            </a:r>
            <a:r>
              <a:rPr lang="ja-JP" altLang="en-US" sz="2800" dirty="0" smtClean="0">
                <a:latin typeface="Meiryo" panose="020B0604030504040204" pitchFamily="34" charset="-128"/>
              </a:rPr>
              <a:t>をどのように使うでしょうか？</a:t>
            </a:r>
            <a:r>
              <a:rPr lang="en-US" sz="2800" dirty="0" smtClean="0">
                <a:latin typeface="Meiryo" panose="020B0604030504040204" pitchFamily="34" charset="-128"/>
              </a:rPr>
              <a:t> </a:t>
            </a:r>
          </a:p>
          <a:p>
            <a:pPr marL="457200" indent="-457200">
              <a:lnSpc>
                <a:spcPts val="4000"/>
              </a:lnSpc>
              <a:spcBef>
                <a:spcPts val="600"/>
              </a:spcBef>
              <a:spcAft>
                <a:spcPts val="600"/>
              </a:spcAft>
              <a:buFont typeface="Wingdings" panose="05000000000000000000" pitchFamily="2" charset="2"/>
              <a:buChar char="Ø"/>
            </a:pPr>
            <a:r>
              <a:rPr lang="ja-JP" altLang="en-US" sz="2800" dirty="0" smtClean="0">
                <a:latin typeface="Meiryo" panose="020B0604030504040204" pitchFamily="34" charset="-128"/>
              </a:rPr>
              <a:t>ここまでで、すぐに試してみたいものにはどんなものが挙げられるでしょうか？</a:t>
            </a:r>
            <a:endParaRPr lang="en-US" sz="2800" dirty="0">
              <a:latin typeface="Meiryo" panose="020B0604030504040204" pitchFamily="34" charset="-128"/>
            </a:endParaRPr>
          </a:p>
        </p:txBody>
      </p:sp>
    </p:spTree>
    <p:extLst>
      <p:ext uri="{BB962C8B-B14F-4D97-AF65-F5344CB8AC3E}">
        <p14:creationId xmlns:p14="http://schemas.microsoft.com/office/powerpoint/2010/main" val="27155293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idx="4294967295"/>
          </p:nvPr>
        </p:nvSpPr>
        <p:spPr>
          <a:xfrm>
            <a:off x="758456" y="116293"/>
            <a:ext cx="10515600" cy="1325563"/>
          </a:xfrm>
        </p:spPr>
        <p:txBody>
          <a:bodyPr>
            <a:normAutofit/>
          </a:bodyPr>
          <a:lstStyle/>
          <a:p>
            <a:pPr eaLnBrk="1" hangingPunct="1"/>
            <a:r>
              <a:rPr lang="en-US" altLang="ja-JP" dirty="0" smtClean="0">
                <a:latin typeface="Meiryo" panose="020B0604030504040204" pitchFamily="34" charset="-128"/>
                <a:ea typeface="Meiryo" panose="020B0604030504040204" pitchFamily="34" charset="-128"/>
              </a:rPr>
              <a:t>QFT</a:t>
            </a:r>
            <a:r>
              <a:rPr lang="ja-JP" altLang="en-US" dirty="0">
                <a:latin typeface="Meiryo" panose="020B0604030504040204" pitchFamily="34" charset="-128"/>
                <a:ea typeface="Meiryo" panose="020B0604030504040204" pitchFamily="34" charset="-128"/>
              </a:rPr>
              <a:t>の</a:t>
            </a:r>
            <a:r>
              <a:rPr lang="ja-JP" altLang="en-US" dirty="0" smtClean="0">
                <a:latin typeface="Meiryo" panose="020B0604030504040204" pitchFamily="34" charset="-128"/>
                <a:ea typeface="Meiryo" panose="020B0604030504040204" pitchFamily="34" charset="-128"/>
              </a:rPr>
              <a:t>アートの５つの領域</a:t>
            </a:r>
            <a:endParaRPr lang="en-US" dirty="0">
              <a:latin typeface="Meiryo" panose="020B0604030504040204" pitchFamily="34" charset="-128"/>
              <a:ea typeface="Meiryo" panose="020B0604030504040204" pitchFamily="34" charset="-128"/>
            </a:endParaRPr>
          </a:p>
        </p:txBody>
      </p:sp>
      <p:sp>
        <p:nvSpPr>
          <p:cNvPr id="137219" name="Content Placeholder 2"/>
          <p:cNvSpPr>
            <a:spLocks noGrp="1"/>
          </p:cNvSpPr>
          <p:nvPr>
            <p:ph idx="4294967295"/>
          </p:nvPr>
        </p:nvSpPr>
        <p:spPr>
          <a:xfrm>
            <a:off x="1265791" y="1648155"/>
            <a:ext cx="10013428" cy="4329112"/>
          </a:xfrm>
        </p:spPr>
        <p:txBody>
          <a:bodyPr>
            <a:normAutofit/>
          </a:bodyPr>
          <a:lstStyle/>
          <a:p>
            <a:pPr marL="742950" indent="-742950">
              <a:buFont typeface="Rockwell" charset="0"/>
              <a:buAutoNum type="arabicPeriod"/>
            </a:pPr>
            <a:r>
              <a:rPr lang="ja-JP" altLang="en-US" sz="3600" dirty="0" smtClean="0">
                <a:solidFill>
                  <a:schemeClr val="bg2">
                    <a:lumMod val="50000"/>
                  </a:schemeClr>
                </a:solidFill>
                <a:latin typeface="Meiryo" panose="020B0604030504040204" pitchFamily="34" charset="-128"/>
                <a:ea typeface="Meiryo" panose="020B0604030504040204" pitchFamily="34" charset="-128"/>
              </a:rPr>
              <a:t>ファシリテーション</a:t>
            </a:r>
            <a:endParaRPr lang="en-US" altLang="ja-JP" sz="3600" dirty="0" smtClean="0">
              <a:solidFill>
                <a:schemeClr val="bg2">
                  <a:lumMod val="50000"/>
                </a:schemeClr>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en-US" altLang="ja-JP" sz="3600" dirty="0" smtClean="0">
                <a:solidFill>
                  <a:schemeClr val="bg2">
                    <a:lumMod val="50000"/>
                  </a:schemeClr>
                </a:solidFill>
                <a:latin typeface="Meiryo" panose="020B0604030504040204" pitchFamily="34" charset="-128"/>
                <a:ea typeface="Meiryo" panose="020B0604030504040204" pitchFamily="34" charset="-128"/>
              </a:rPr>
              <a:t>QFT</a:t>
            </a:r>
            <a:r>
              <a:rPr lang="ja-JP" altLang="en-US" sz="3600" dirty="0" smtClean="0">
                <a:solidFill>
                  <a:schemeClr val="bg2">
                    <a:lumMod val="50000"/>
                  </a:schemeClr>
                </a:solidFill>
                <a:latin typeface="Meiryo" panose="020B0604030504040204" pitchFamily="34" charset="-128"/>
                <a:ea typeface="Meiryo" panose="020B0604030504040204" pitchFamily="34" charset="-128"/>
              </a:rPr>
              <a:t>を使って何を成しえたいのか目的や目標を決める</a:t>
            </a:r>
            <a:endParaRPr lang="en-US" altLang="ja-JP" sz="3600" dirty="0" smtClean="0">
              <a:solidFill>
                <a:schemeClr val="bg2">
                  <a:lumMod val="50000"/>
                </a:schemeClr>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en-US" altLang="ja-JP" sz="3600" b="1" dirty="0" smtClean="0">
                <a:solidFill>
                  <a:srgbClr val="000000"/>
                </a:solidFill>
                <a:latin typeface="Meiryo" panose="020B0604030504040204" pitchFamily="34" charset="-128"/>
                <a:ea typeface="Meiryo" panose="020B0604030504040204" pitchFamily="34" charset="-128"/>
              </a:rPr>
              <a:t>Q</a:t>
            </a:r>
            <a:r>
              <a:rPr lang="ja-JP" altLang="en-US" sz="3600" b="1" dirty="0">
                <a:solidFill>
                  <a:srgbClr val="000000"/>
                </a:solidFill>
                <a:latin typeface="Meiryo" panose="020B0604030504040204" pitchFamily="34" charset="-128"/>
                <a:ea typeface="Meiryo" panose="020B0604030504040204" pitchFamily="34" charset="-128"/>
              </a:rPr>
              <a:t>フォーカ</a:t>
            </a:r>
            <a:r>
              <a:rPr lang="ja-JP" altLang="en-US" sz="3600" b="1" dirty="0" smtClean="0">
                <a:solidFill>
                  <a:srgbClr val="000000"/>
                </a:solidFill>
                <a:latin typeface="Meiryo" panose="020B0604030504040204" pitchFamily="34" charset="-128"/>
                <a:ea typeface="Meiryo" panose="020B0604030504040204" pitchFamily="34" charset="-128"/>
              </a:rPr>
              <a:t>スをデザインする</a:t>
            </a:r>
            <a:endParaRPr lang="en-US" sz="3600" b="1" dirty="0">
              <a:solidFill>
                <a:srgbClr val="000000"/>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優先順位づけの指示を考える</a:t>
            </a:r>
            <a:endParaRPr lang="en-US" altLang="ja-JP" sz="3600" dirty="0" smtClean="0">
              <a:solidFill>
                <a:srgbClr val="000000"/>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振り返りの</a:t>
            </a:r>
            <a:r>
              <a:rPr lang="en-US" altLang="ja-JP" sz="3600" dirty="0" smtClean="0">
                <a:solidFill>
                  <a:srgbClr val="000000"/>
                </a:solidFill>
                <a:latin typeface="Meiryo" panose="020B0604030504040204" pitchFamily="34" charset="-128"/>
                <a:ea typeface="Meiryo" panose="020B0604030504040204" pitchFamily="34" charset="-128"/>
              </a:rPr>
              <a:t>Q</a:t>
            </a:r>
            <a:r>
              <a:rPr lang="ja-JP" altLang="en-US" sz="3600" dirty="0" smtClean="0">
                <a:solidFill>
                  <a:srgbClr val="000000"/>
                </a:solidFill>
                <a:latin typeface="Meiryo" panose="020B0604030504040204" pitchFamily="34" charset="-128"/>
                <a:ea typeface="Meiryo" panose="020B0604030504040204" pitchFamily="34" charset="-128"/>
              </a:rPr>
              <a:t>を考える</a:t>
            </a:r>
            <a:endParaRPr lang="en-US" sz="3600" dirty="0">
              <a:solidFill>
                <a:srgbClr val="0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3209505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311" y="435216"/>
            <a:ext cx="10515600" cy="1034642"/>
          </a:xfrm>
        </p:spPr>
        <p:txBody>
          <a:bodyPr>
            <a:normAutofit fontScale="90000"/>
          </a:bodyPr>
          <a:lstStyle/>
          <a:p>
            <a:pPr>
              <a:lnSpc>
                <a:spcPct val="100000"/>
              </a:lnSpc>
            </a:pPr>
            <a:r>
              <a:rPr lang="en-US" sz="4000" dirty="0"/>
              <a:t>Question Focus (QFocus</a:t>
            </a:r>
            <a:r>
              <a:rPr lang="en-US" sz="4000" dirty="0" smtClean="0"/>
              <a:t>):</a:t>
            </a:r>
            <a:r>
              <a:rPr lang="en-US" dirty="0"/>
              <a:t> </a:t>
            </a:r>
            <a:r>
              <a:rPr lang="en-US" dirty="0" smtClean="0"/>
              <a:t/>
            </a:r>
            <a:br>
              <a:rPr lang="en-US" dirty="0" smtClean="0"/>
            </a:br>
            <a:r>
              <a:rPr lang="ja-JP" altLang="en-US" dirty="0" smtClean="0"/>
              <a:t>　　</a:t>
            </a:r>
            <a:r>
              <a:rPr lang="ja-JP" altLang="en-US" sz="2800" dirty="0" smtClean="0"/>
              <a:t>参加者が</a:t>
            </a:r>
            <a:r>
              <a:rPr lang="en-US" altLang="ja-JP" sz="2800" dirty="0" smtClean="0"/>
              <a:t>Q</a:t>
            </a:r>
            <a:r>
              <a:rPr lang="en-US" sz="2800" dirty="0" smtClean="0"/>
              <a:t>uestion</a:t>
            </a:r>
            <a:r>
              <a:rPr lang="ja-JP" altLang="en-US" sz="2800" dirty="0" smtClean="0"/>
              <a:t>を出すための活性剤となるもの</a:t>
            </a:r>
            <a:endParaRPr lang="en-US" sz="2800" dirty="0"/>
          </a:p>
        </p:txBody>
      </p:sp>
      <p:sp>
        <p:nvSpPr>
          <p:cNvPr id="3" name="Content Placeholder 2"/>
          <p:cNvSpPr>
            <a:spLocks noGrp="1"/>
          </p:cNvSpPr>
          <p:nvPr>
            <p:ph idx="4294967295"/>
          </p:nvPr>
        </p:nvSpPr>
        <p:spPr>
          <a:xfrm>
            <a:off x="1165135" y="2069262"/>
            <a:ext cx="10515600" cy="4351338"/>
          </a:xfrm>
        </p:spPr>
        <p:txBody>
          <a:bodyPr>
            <a:normAutofit/>
          </a:bodyPr>
          <a:lstStyle/>
          <a:p>
            <a:r>
              <a:rPr lang="ja-JP" altLang="en-US" dirty="0" smtClean="0">
                <a:latin typeface="Meiryo" panose="020B0604030504040204" pitchFamily="34" charset="-128"/>
                <a:ea typeface="Meiryo" panose="020B0604030504040204" pitchFamily="34" charset="-128"/>
              </a:rPr>
              <a:t>フ</a:t>
            </a:r>
            <a:r>
              <a:rPr lang="ja-JP" altLang="en-US" dirty="0">
                <a:latin typeface="Meiryo" panose="020B0604030504040204" pitchFamily="34" charset="-128"/>
                <a:ea typeface="Meiryo" panose="020B0604030504040204" pitchFamily="34" charset="-128"/>
              </a:rPr>
              <a:t>レーズや引用</a:t>
            </a:r>
            <a:endParaRPr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写真、絵やビデオ</a:t>
            </a:r>
            <a:endParaRPr lang="en-US" dirty="0">
              <a:latin typeface="Meiryo" panose="020B0604030504040204" pitchFamily="34" charset="-128"/>
              <a:ea typeface="Meiryo" panose="020B0604030504040204" pitchFamily="34" charset="-128"/>
            </a:endParaRPr>
          </a:p>
          <a:p>
            <a:r>
              <a:rPr lang="ja-JP" altLang="en-US" dirty="0" smtClean="0">
                <a:latin typeface="Meiryo" panose="020B0604030504040204" pitchFamily="34" charset="-128"/>
                <a:ea typeface="Meiryo" panose="020B0604030504040204" pitchFamily="34" charset="-128"/>
              </a:rPr>
              <a:t>アイディアや観察</a:t>
            </a:r>
            <a:endParaRPr lang="en-US" altLang="ja-JP" dirty="0" smtClean="0">
              <a:latin typeface="Meiryo" panose="020B0604030504040204" pitchFamily="34" charset="-128"/>
              <a:ea typeface="Meiryo" panose="020B0604030504040204" pitchFamily="34" charset="-128"/>
            </a:endParaRPr>
          </a:p>
          <a:p>
            <a:r>
              <a:rPr lang="ja-JP" altLang="en-US" dirty="0" smtClean="0">
                <a:latin typeface="Meiryo" panose="020B0604030504040204" pitchFamily="34" charset="-128"/>
                <a:ea typeface="Meiryo" panose="020B0604030504040204" pitchFamily="34" charset="-128"/>
              </a:rPr>
              <a:t>体</a:t>
            </a:r>
            <a:r>
              <a:rPr lang="ja-JP" altLang="en-US" dirty="0">
                <a:latin typeface="Meiryo" panose="020B0604030504040204" pitchFamily="34" charset="-128"/>
                <a:ea typeface="Meiryo" panose="020B0604030504040204" pitchFamily="34" charset="-128"/>
              </a:rPr>
              <a:t>験できることや実験</a:t>
            </a:r>
            <a:endParaRPr lang="en-US"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数式やデー</a:t>
            </a:r>
            <a:r>
              <a:rPr lang="ja-JP" altLang="en-US" dirty="0" smtClean="0">
                <a:latin typeface="Meiryo" panose="020B0604030504040204" pitchFamily="34" charset="-128"/>
                <a:ea typeface="Meiryo" panose="020B0604030504040204" pitchFamily="34" charset="-128"/>
              </a:rPr>
              <a:t>タ</a:t>
            </a:r>
            <a:endParaRPr lang="en-US" altLang="ja-JP" dirty="0" smtClean="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課</a:t>
            </a:r>
            <a:r>
              <a:rPr lang="ja-JP" altLang="en-US" dirty="0" smtClean="0">
                <a:latin typeface="Meiryo" panose="020B0604030504040204" pitchFamily="34" charset="-128"/>
                <a:ea typeface="Meiryo" panose="020B0604030504040204" pitchFamily="34" charset="-128"/>
              </a:rPr>
              <a:t>題や問題を提示した文章</a:t>
            </a:r>
            <a:endParaRPr lang="en-US" dirty="0">
              <a:latin typeface="Meiryo" panose="020B0604030504040204" pitchFamily="34" charset="-128"/>
              <a:ea typeface="Meiryo" panose="020B0604030504040204" pitchFamily="34" charset="-128"/>
            </a:endParaRPr>
          </a:p>
          <a:p>
            <a:endParaRPr lang="en-US" dirty="0" smtClean="0"/>
          </a:p>
          <a:p>
            <a:pPr marL="0" indent="0">
              <a:buNone/>
            </a:pPr>
            <a:r>
              <a:rPr lang="ja-JP" altLang="en-US" b="1" dirty="0" smtClean="0">
                <a:solidFill>
                  <a:schemeClr val="tx2"/>
                </a:solidFill>
              </a:rPr>
              <a:t>基本原則</a:t>
            </a:r>
            <a:r>
              <a:rPr lang="en-US" b="1" dirty="0" smtClean="0">
                <a:solidFill>
                  <a:schemeClr val="tx2"/>
                </a:solidFill>
              </a:rPr>
              <a:t>: </a:t>
            </a:r>
            <a:r>
              <a:rPr lang="en-US" b="1" dirty="0" err="1" smtClean="0">
                <a:solidFill>
                  <a:schemeClr val="tx2"/>
                </a:solidFill>
              </a:rPr>
              <a:t>Qfocus</a:t>
            </a:r>
            <a:r>
              <a:rPr lang="ja-JP" altLang="en-US" b="1" dirty="0" smtClean="0">
                <a:solidFill>
                  <a:schemeClr val="tx2"/>
                </a:solidFill>
              </a:rPr>
              <a:t>は</a:t>
            </a:r>
            <a:r>
              <a:rPr lang="ja-JP" altLang="en-US" b="1" u="sng" dirty="0" smtClean="0">
                <a:solidFill>
                  <a:schemeClr val="tx2"/>
                </a:solidFill>
              </a:rPr>
              <a:t>疑問形ではない</a:t>
            </a:r>
            <a:r>
              <a:rPr lang="ja-JP" altLang="en-US" b="1" dirty="0" smtClean="0">
                <a:solidFill>
                  <a:schemeClr val="tx2"/>
                </a:solidFill>
              </a:rPr>
              <a:t>ものを！</a:t>
            </a:r>
            <a:endParaRPr lang="en-US" b="1" dirty="0">
              <a:solidFill>
                <a:schemeClr val="tx2"/>
              </a:solidFill>
            </a:endParaRPr>
          </a:p>
          <a:p>
            <a:pPr marL="0" indent="0">
              <a:buNone/>
            </a:pPr>
            <a:endParaRPr lang="en-US" sz="2400" dirty="0"/>
          </a:p>
        </p:txBody>
      </p:sp>
    </p:spTree>
    <p:extLst>
      <p:ext uri="{BB962C8B-B14F-4D97-AF65-F5344CB8AC3E}">
        <p14:creationId xmlns:p14="http://schemas.microsoft.com/office/powerpoint/2010/main" val="62011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696433" y="557645"/>
            <a:ext cx="10515600" cy="1034642"/>
          </a:xfrm>
        </p:spPr>
        <p:txBody>
          <a:bodyPr>
            <a:noAutofit/>
          </a:bodyPr>
          <a:lstStyle/>
          <a:p>
            <a:r>
              <a:rPr lang="en-US" b="0" dirty="0" smtClean="0"/>
              <a:t>Question Focus</a:t>
            </a:r>
            <a:r>
              <a:rPr lang="ja-JP" altLang="en-US" b="0" dirty="0" smtClean="0"/>
              <a:t>をデザインする</a:t>
            </a:r>
            <a:r>
              <a:rPr lang="en-US" b="0" dirty="0" smtClean="0"/>
              <a:t/>
            </a:r>
            <a:br>
              <a:rPr lang="en-US" b="0" dirty="0" smtClean="0"/>
            </a:br>
            <a:endParaRPr lang="en-US" b="0" dirty="0"/>
          </a:p>
        </p:txBody>
      </p:sp>
      <p:sp>
        <p:nvSpPr>
          <p:cNvPr id="137219" name="Content Placeholder 2"/>
          <p:cNvSpPr>
            <a:spLocks noGrp="1"/>
          </p:cNvSpPr>
          <p:nvPr>
            <p:ph idx="4294967295"/>
          </p:nvPr>
        </p:nvSpPr>
        <p:spPr>
          <a:xfrm>
            <a:off x="1336673" y="2615999"/>
            <a:ext cx="9371012" cy="3830637"/>
          </a:xfrm>
        </p:spPr>
        <p:txBody>
          <a:bodyPr>
            <a:normAutofit/>
          </a:bodyPr>
          <a:lstStyle/>
          <a:p>
            <a:pPr marL="742950" indent="-742950">
              <a:lnSpc>
                <a:spcPct val="150000"/>
              </a:lnSpc>
              <a:buFont typeface="Rockwell" charset="0"/>
              <a:buAutoNum type="arabicPeriod"/>
            </a:pPr>
            <a:r>
              <a:rPr lang="en-US" altLang="ja-JP" dirty="0" smtClean="0">
                <a:solidFill>
                  <a:srgbClr val="000000"/>
                </a:solidFill>
                <a:ea typeface="Meiryo" panose="020B0604030504040204" pitchFamily="34" charset="-128"/>
              </a:rPr>
              <a:t>QFT</a:t>
            </a:r>
            <a:r>
              <a:rPr lang="ja-JP" altLang="en-US" dirty="0" smtClean="0">
                <a:solidFill>
                  <a:srgbClr val="000000"/>
                </a:solidFill>
                <a:ea typeface="Meiryo" panose="020B0604030504040204" pitchFamily="34" charset="-128"/>
              </a:rPr>
              <a:t>を使う目的に直接関係がある</a:t>
            </a:r>
            <a:endParaRPr lang="en-US" dirty="0">
              <a:solidFill>
                <a:srgbClr val="000000"/>
              </a:solidFill>
              <a:ea typeface="Meiryo" panose="020B0604030504040204" pitchFamily="34" charset="-128"/>
            </a:endParaRPr>
          </a:p>
          <a:p>
            <a:pPr marL="742950" indent="-742950">
              <a:lnSpc>
                <a:spcPct val="150000"/>
              </a:lnSpc>
              <a:buFont typeface="Rockwell" charset="0"/>
              <a:buAutoNum type="arabicPeriod"/>
            </a:pPr>
            <a:r>
              <a:rPr lang="ja-JP" altLang="en-US" dirty="0" smtClean="0">
                <a:solidFill>
                  <a:srgbClr val="000000"/>
                </a:solidFill>
                <a:ea typeface="Meiryo" panose="020B0604030504040204" pitchFamily="34" charset="-128"/>
              </a:rPr>
              <a:t>単純なもの。ただし単純すぎないもの</a:t>
            </a:r>
            <a:endParaRPr lang="en-US" dirty="0">
              <a:solidFill>
                <a:srgbClr val="000000"/>
              </a:solidFill>
              <a:ea typeface="Meiryo" panose="020B0604030504040204" pitchFamily="34" charset="-128"/>
            </a:endParaRPr>
          </a:p>
          <a:p>
            <a:pPr marL="742950" indent="-742950">
              <a:lnSpc>
                <a:spcPct val="150000"/>
              </a:lnSpc>
              <a:buFont typeface="Rockwell" charset="0"/>
              <a:buAutoNum type="arabicPeriod"/>
            </a:pPr>
            <a:r>
              <a:rPr lang="ja-JP" altLang="en-US" dirty="0" smtClean="0">
                <a:solidFill>
                  <a:srgbClr val="000000"/>
                </a:solidFill>
                <a:ea typeface="Meiryo" panose="020B0604030504040204" pitchFamily="34" charset="-128"/>
              </a:rPr>
              <a:t>興味をひくもの刺激的なもの。ただし、偏ったり、先導的にならないもの</a:t>
            </a:r>
            <a:endParaRPr lang="en-US" sz="3600" dirty="0">
              <a:solidFill>
                <a:srgbClr val="000000"/>
              </a:solidFill>
              <a:ea typeface="Meiryo" panose="020B0604030504040204" pitchFamily="34" charset="-128"/>
            </a:endParaRPr>
          </a:p>
        </p:txBody>
      </p:sp>
      <p:sp>
        <p:nvSpPr>
          <p:cNvPr id="2" name="TextBox 1"/>
          <p:cNvSpPr txBox="1"/>
          <p:nvPr/>
        </p:nvSpPr>
        <p:spPr>
          <a:xfrm>
            <a:off x="1115740" y="1690430"/>
            <a:ext cx="6700603" cy="523220"/>
          </a:xfrm>
          <a:prstGeom prst="rect">
            <a:avLst/>
          </a:prstGeom>
          <a:noFill/>
        </p:spPr>
        <p:txBody>
          <a:bodyPr wrap="square" rtlCol="0">
            <a:spAutoFit/>
          </a:bodyPr>
          <a:lstStyle/>
          <a:p>
            <a:r>
              <a:rPr lang="ja-JP" altLang="en-US" sz="2800" dirty="0" smtClean="0">
                <a:solidFill>
                  <a:schemeClr val="accent1"/>
                </a:solidFill>
                <a:latin typeface="Meiryo" panose="020B0604030504040204" pitchFamily="34" charset="-128"/>
              </a:rPr>
              <a:t>効果的な</a:t>
            </a:r>
            <a:r>
              <a:rPr lang="en-US" sz="2800" dirty="0" smtClean="0">
                <a:solidFill>
                  <a:schemeClr val="accent1"/>
                </a:solidFill>
                <a:latin typeface="Meiryo" panose="020B0604030504040204" pitchFamily="34" charset="-128"/>
              </a:rPr>
              <a:t>QFocus:</a:t>
            </a:r>
            <a:endParaRPr lang="en-US" sz="2800" dirty="0">
              <a:solidFill>
                <a:schemeClr val="accent1"/>
              </a:solidFill>
              <a:latin typeface="Meiryo" panose="020B0604030504040204" pitchFamily="34" charset="-128"/>
            </a:endParaRPr>
          </a:p>
        </p:txBody>
      </p:sp>
    </p:spTree>
    <p:extLst>
      <p:ext uri="{BB962C8B-B14F-4D97-AF65-F5344CB8AC3E}">
        <p14:creationId xmlns:p14="http://schemas.microsoft.com/office/powerpoint/2010/main" val="215149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itle 1"/>
          <p:cNvSpPr>
            <a:spLocks noGrp="1"/>
          </p:cNvSpPr>
          <p:nvPr>
            <p:ph type="title"/>
          </p:nvPr>
        </p:nvSpPr>
        <p:spPr>
          <a:xfrm>
            <a:off x="798617" y="155173"/>
            <a:ext cx="10515600" cy="1094508"/>
          </a:xfrm>
        </p:spPr>
        <p:txBody>
          <a:bodyPr>
            <a:normAutofit/>
          </a:bodyPr>
          <a:lstStyle/>
          <a:p>
            <a:pPr eaLnBrk="1" hangingPunct="1"/>
            <a:r>
              <a:rPr lang="ja-JP" altLang="en-US" b="0" dirty="0" smtClean="0">
                <a:solidFill>
                  <a:schemeClr val="tx1"/>
                </a:solidFill>
              </a:rPr>
              <a:t>はじめの</a:t>
            </a:r>
            <a:r>
              <a:rPr lang="en-US" altLang="en-US" b="0" dirty="0" smtClean="0">
                <a:solidFill>
                  <a:schemeClr val="tx1"/>
                </a:solidFill>
              </a:rPr>
              <a:t>Question</a:t>
            </a:r>
            <a:r>
              <a:rPr lang="en-US" altLang="en-US" dirty="0" smtClean="0">
                <a:solidFill>
                  <a:schemeClr val="tx1"/>
                </a:solidFill>
              </a:rPr>
              <a:t> </a:t>
            </a:r>
            <a:r>
              <a:rPr lang="en-US" altLang="en-US" b="0" dirty="0">
                <a:solidFill>
                  <a:schemeClr val="tx1"/>
                </a:solidFill>
              </a:rPr>
              <a:t>Focus</a:t>
            </a:r>
            <a:r>
              <a:rPr lang="en-US" altLang="en-US" dirty="0">
                <a:solidFill>
                  <a:schemeClr val="tx1"/>
                </a:solidFill>
              </a:rPr>
              <a:t>:</a:t>
            </a:r>
          </a:p>
        </p:txBody>
      </p:sp>
      <p:pic>
        <p:nvPicPr>
          <p:cNvPr id="112641" name="Picture Placeholder 10" descr="Screen shot 2012-03-28 at 9.45.56 PM.png"/>
          <p:cNvPicPr>
            <a:picLocks noGrp="1" noChangeAspect="1"/>
          </p:cNvPicPr>
          <p:nvPr>
            <p:ph type="pic" idx="4294967295"/>
          </p:nvPr>
        </p:nvPicPr>
        <p:blipFill>
          <a:blip r:embed="rId3">
            <a:extLst>
              <a:ext uri="{28A0092B-C50C-407E-A947-70E740481C1C}">
                <a14:useLocalDpi xmlns:a14="http://schemas.microsoft.com/office/drawing/2010/main" val="0"/>
              </a:ext>
            </a:extLst>
          </a:blip>
          <a:srcRect l="4427" t="5560" r="56775" b="64162"/>
          <a:stretch>
            <a:fillRect/>
          </a:stretch>
        </p:blipFill>
        <p:spPr>
          <a:xfrm>
            <a:off x="185764" y="1348973"/>
            <a:ext cx="3790950" cy="1966912"/>
          </a:xfrm>
        </p:spPr>
      </p:pic>
      <p:pic>
        <p:nvPicPr>
          <p:cNvPr id="5" name="Picture Placeholder 10" descr="Screen shot 2012-03-28 at 9.45.56 PM.png"/>
          <p:cNvPicPr>
            <a:picLocks noChangeAspect="1"/>
          </p:cNvPicPr>
          <p:nvPr/>
        </p:nvPicPr>
        <p:blipFill>
          <a:blip r:embed="rId3">
            <a:extLst>
              <a:ext uri="{28A0092B-C50C-407E-A947-70E740481C1C}">
                <a14:useLocalDpi xmlns:a14="http://schemas.microsoft.com/office/drawing/2010/main" val="0"/>
              </a:ext>
            </a:extLst>
          </a:blip>
          <a:srcRect l="47812" t="5560" r="6113" b="63300"/>
          <a:stretch>
            <a:fillRect/>
          </a:stretch>
        </p:blipFill>
        <p:spPr bwMode="auto">
          <a:xfrm>
            <a:off x="7054850" y="1366435"/>
            <a:ext cx="4502150" cy="2024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Placeholder 10" descr="Screen shot 2012-03-28 at 9.45.56 PM.png"/>
          <p:cNvPicPr>
            <a:picLocks noChangeAspect="1"/>
          </p:cNvPicPr>
          <p:nvPr/>
        </p:nvPicPr>
        <p:blipFill>
          <a:blip r:embed="rId3">
            <a:extLst>
              <a:ext uri="{28A0092B-C50C-407E-A947-70E740481C1C}">
                <a14:useLocalDpi xmlns:a14="http://schemas.microsoft.com/office/drawing/2010/main" val="0"/>
              </a:ext>
            </a:extLst>
          </a:blip>
          <a:srcRect l="4427" t="65144" r="64038" b="6625"/>
          <a:stretch>
            <a:fillRect/>
          </a:stretch>
        </p:blipFill>
        <p:spPr bwMode="auto">
          <a:xfrm>
            <a:off x="798617" y="4808636"/>
            <a:ext cx="3081338" cy="183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10" descr="Screen shot 2012-03-28 at 9.45.56 PM.png"/>
          <p:cNvPicPr>
            <a:picLocks noChangeAspect="1"/>
          </p:cNvPicPr>
          <p:nvPr/>
        </p:nvPicPr>
        <p:blipFill>
          <a:blip r:embed="rId3">
            <a:extLst>
              <a:ext uri="{28A0092B-C50C-407E-A947-70E740481C1C}">
                <a14:useLocalDpi xmlns:a14="http://schemas.microsoft.com/office/drawing/2010/main" val="0"/>
              </a:ext>
            </a:extLst>
          </a:blip>
          <a:srcRect l="39977" t="66869" r="6113" b="6625"/>
          <a:stretch>
            <a:fillRect/>
          </a:stretch>
        </p:blipFill>
        <p:spPr bwMode="auto">
          <a:xfrm>
            <a:off x="5387976" y="4856902"/>
            <a:ext cx="5267325" cy="172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Screen shot 2012-03-28 at 9.45.56 PM.png"/>
          <p:cNvPicPr>
            <a:picLocks noChangeAspect="1"/>
          </p:cNvPicPr>
          <p:nvPr/>
        </p:nvPicPr>
        <p:blipFill>
          <a:blip r:embed="rId3">
            <a:extLst>
              <a:ext uri="{28A0092B-C50C-407E-A947-70E740481C1C}">
                <a14:useLocalDpi xmlns:a14="http://schemas.microsoft.com/office/drawing/2010/main" val="0"/>
              </a:ext>
            </a:extLst>
          </a:blip>
          <a:srcRect l="5956" t="38425" r="8611" b="35429"/>
          <a:stretch>
            <a:fillRect/>
          </a:stretch>
        </p:blipFill>
        <p:spPr bwMode="auto">
          <a:xfrm>
            <a:off x="2003477" y="3155004"/>
            <a:ext cx="8348663" cy="170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762293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Box 1"/>
          <p:cNvSpPr txBox="1">
            <a:spLocks noChangeArrowheads="1"/>
          </p:cNvSpPr>
          <p:nvPr/>
        </p:nvSpPr>
        <p:spPr bwMode="auto">
          <a:xfrm>
            <a:off x="2322277" y="1397976"/>
            <a:ext cx="716280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2800" b="1"/>
          </a:p>
        </p:txBody>
      </p:sp>
      <p:sp>
        <p:nvSpPr>
          <p:cNvPr id="115714" name="Title 1"/>
          <p:cNvSpPr>
            <a:spLocks noGrp="1"/>
          </p:cNvSpPr>
          <p:nvPr>
            <p:ph type="title"/>
          </p:nvPr>
        </p:nvSpPr>
        <p:spPr/>
        <p:txBody>
          <a:bodyPr>
            <a:normAutofit/>
          </a:bodyPr>
          <a:lstStyle/>
          <a:p>
            <a:r>
              <a:rPr lang="ja-JP" altLang="en-US" b="0" dirty="0" smtClean="0">
                <a:solidFill>
                  <a:schemeClr val="tx1"/>
                </a:solidFill>
              </a:rPr>
              <a:t>改善された</a:t>
            </a:r>
            <a:r>
              <a:rPr lang="en-US" dirty="0" smtClean="0">
                <a:solidFill>
                  <a:schemeClr val="tx1"/>
                </a:solidFill>
              </a:rPr>
              <a:t> </a:t>
            </a:r>
            <a:r>
              <a:rPr lang="en-US" b="0" dirty="0">
                <a:solidFill>
                  <a:schemeClr val="tx1"/>
                </a:solidFill>
              </a:rPr>
              <a:t>Question</a:t>
            </a:r>
            <a:r>
              <a:rPr lang="en-US" dirty="0">
                <a:solidFill>
                  <a:schemeClr val="tx1"/>
                </a:solidFill>
              </a:rPr>
              <a:t> </a:t>
            </a:r>
            <a:r>
              <a:rPr lang="en-US" b="0" dirty="0">
                <a:solidFill>
                  <a:schemeClr val="tx1"/>
                </a:solidFill>
              </a:rPr>
              <a:t>Focus</a:t>
            </a:r>
            <a:r>
              <a:rPr lang="en-US" dirty="0">
                <a:solidFill>
                  <a:schemeClr val="tx1"/>
                </a:solidFill>
              </a:rPr>
              <a:t>:</a:t>
            </a:r>
          </a:p>
        </p:txBody>
      </p:sp>
      <p:sp>
        <p:nvSpPr>
          <p:cNvPr id="115715" name="Content Placeholder 2"/>
          <p:cNvSpPr>
            <a:spLocks noGrp="1"/>
          </p:cNvSpPr>
          <p:nvPr>
            <p:ph idx="4294967295"/>
          </p:nvPr>
        </p:nvSpPr>
        <p:spPr>
          <a:xfrm>
            <a:off x="1189029" y="1940938"/>
            <a:ext cx="10219610" cy="4351338"/>
          </a:xfrm>
        </p:spPr>
        <p:txBody>
          <a:bodyPr/>
          <a:lstStyle/>
          <a:p>
            <a:pPr marL="0" indent="0" algn="ctr">
              <a:lnSpc>
                <a:spcPct val="140000"/>
              </a:lnSpc>
              <a:buNone/>
            </a:pPr>
            <a:endParaRPr lang="en-US" dirty="0">
              <a:cs typeface="Rockwell" charset="0"/>
            </a:endParaRPr>
          </a:p>
          <a:p>
            <a:pPr marL="0" indent="0" algn="ctr">
              <a:lnSpc>
                <a:spcPct val="140000"/>
              </a:lnSpc>
              <a:buNone/>
            </a:pPr>
            <a:r>
              <a:rPr lang="en-US" sz="3200" dirty="0" smtClean="0">
                <a:cs typeface="Rockwell" charset="0"/>
              </a:rPr>
              <a:t>The </a:t>
            </a:r>
            <a:r>
              <a:rPr lang="en-US" sz="3200" dirty="0">
                <a:cs typeface="Rockwell" charset="0"/>
              </a:rPr>
              <a:t>city fathers were aware that the decaying bodies of these rodents were making people sick. </a:t>
            </a:r>
            <a:r>
              <a:rPr lang="en-US" sz="3200" i="1" dirty="0">
                <a:cs typeface="Rockwell" charset="0"/>
              </a:rPr>
              <a:t>(page 28)</a:t>
            </a:r>
            <a:endParaRPr lang="en-US" sz="3200" b="1" dirty="0">
              <a:cs typeface="Rockwell" charset="0"/>
            </a:endParaRPr>
          </a:p>
          <a:p>
            <a:pPr marL="0" indent="0">
              <a:buNone/>
            </a:pPr>
            <a:endParaRPr lang="en-US" dirty="0">
              <a:cs typeface="Rockwell" charset="0"/>
            </a:endParaRPr>
          </a:p>
        </p:txBody>
      </p:sp>
      <p:sp>
        <p:nvSpPr>
          <p:cNvPr id="2" name="Oval 1"/>
          <p:cNvSpPr/>
          <p:nvPr/>
        </p:nvSpPr>
        <p:spPr>
          <a:xfrm>
            <a:off x="2432393" y="2790517"/>
            <a:ext cx="890612" cy="52503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eiryo" panose="020B0604030504040204" pitchFamily="34" charset="-128"/>
            </a:endParaRPr>
          </a:p>
        </p:txBody>
      </p:sp>
      <p:sp>
        <p:nvSpPr>
          <p:cNvPr id="6" name="Oval 5"/>
          <p:cNvSpPr/>
          <p:nvPr/>
        </p:nvSpPr>
        <p:spPr>
          <a:xfrm>
            <a:off x="3361806" y="2752822"/>
            <a:ext cx="1602080" cy="61368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eiryo" panose="020B0604030504040204" pitchFamily="34" charset="-128"/>
            </a:endParaRPr>
          </a:p>
        </p:txBody>
      </p:sp>
      <p:sp>
        <p:nvSpPr>
          <p:cNvPr id="7" name="Oval 6"/>
          <p:cNvSpPr/>
          <p:nvPr/>
        </p:nvSpPr>
        <p:spPr>
          <a:xfrm>
            <a:off x="5932101" y="2799341"/>
            <a:ext cx="1479721" cy="61601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eiryo" panose="020B0604030504040204" pitchFamily="34" charset="-128"/>
            </a:endParaRPr>
          </a:p>
        </p:txBody>
      </p:sp>
      <p:sp>
        <p:nvSpPr>
          <p:cNvPr id="8" name="Oval 7"/>
          <p:cNvSpPr/>
          <p:nvPr/>
        </p:nvSpPr>
        <p:spPr>
          <a:xfrm>
            <a:off x="9019212" y="2762026"/>
            <a:ext cx="2092130" cy="604481"/>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eiryo" panose="020B0604030504040204" pitchFamily="34" charset="-128"/>
            </a:endParaRPr>
          </a:p>
        </p:txBody>
      </p:sp>
      <p:sp>
        <p:nvSpPr>
          <p:cNvPr id="9" name="Oval 8"/>
          <p:cNvSpPr/>
          <p:nvPr/>
        </p:nvSpPr>
        <p:spPr>
          <a:xfrm>
            <a:off x="1189029" y="3428999"/>
            <a:ext cx="1606422" cy="648929"/>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eiryo" panose="020B0604030504040204" pitchFamily="34" charset="-128"/>
            </a:endParaRPr>
          </a:p>
        </p:txBody>
      </p:sp>
      <p:sp>
        <p:nvSpPr>
          <p:cNvPr id="10" name="Oval 9"/>
          <p:cNvSpPr/>
          <p:nvPr/>
        </p:nvSpPr>
        <p:spPr>
          <a:xfrm>
            <a:off x="4303562" y="3447373"/>
            <a:ext cx="1914358"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eiryo" panose="020B0604030504040204" pitchFamily="34" charset="-128"/>
            </a:endParaRPr>
          </a:p>
        </p:txBody>
      </p:sp>
      <p:sp>
        <p:nvSpPr>
          <p:cNvPr id="11" name="Oval 10"/>
          <p:cNvSpPr/>
          <p:nvPr/>
        </p:nvSpPr>
        <p:spPr>
          <a:xfrm>
            <a:off x="7213103" y="3301415"/>
            <a:ext cx="3980314" cy="845439"/>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eiryo" panose="020B0604030504040204" pitchFamily="34" charset="-128"/>
            </a:endParaRPr>
          </a:p>
        </p:txBody>
      </p:sp>
    </p:spTree>
    <p:extLst>
      <p:ext uri="{BB962C8B-B14F-4D97-AF65-F5344CB8AC3E}">
        <p14:creationId xmlns:p14="http://schemas.microsoft.com/office/powerpoint/2010/main" val="11163161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2" grpId="0" animBg="1"/>
      <p:bldP spid="6" grpId="0" animBg="1"/>
      <p:bldP spid="7" grpId="0" animBg="1"/>
      <p:bldP spid="8" grpId="0" animBg="1"/>
      <p:bldP spid="9" grpId="0" animBg="1"/>
      <p:bldP spid="10" grpId="0" animBg="1"/>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5595"/>
            <a:ext cx="10515600" cy="1325563"/>
          </a:xfrm>
        </p:spPr>
        <p:txBody>
          <a:bodyPr>
            <a:noAutofit/>
          </a:bodyPr>
          <a:lstStyle/>
          <a:p>
            <a:r>
              <a:rPr lang="ja-JP" altLang="en-US" sz="4000" dirty="0" smtClean="0">
                <a:solidFill>
                  <a:schemeClr val="tx1"/>
                </a:solidFill>
                <a:latin typeface="Meiryo" panose="020B0604030504040204" pitchFamily="34" charset="-128"/>
                <a:ea typeface="Meiryo" panose="020B0604030504040204" pitchFamily="34" charset="-128"/>
                <a:cs typeface="Rockwell" charset="0"/>
              </a:rPr>
              <a:t>はじめ</a:t>
            </a:r>
            <a:r>
              <a:rPr lang="ja-JP" altLang="en-US" sz="4000" dirty="0">
                <a:solidFill>
                  <a:schemeClr val="tx1"/>
                </a:solidFill>
                <a:latin typeface="Meiryo" panose="020B0604030504040204" pitchFamily="34" charset="-128"/>
                <a:ea typeface="Meiryo" panose="020B0604030504040204" pitchFamily="34" charset="-128"/>
                <a:cs typeface="Rockwell" charset="0"/>
              </a:rPr>
              <a:t>の</a:t>
            </a:r>
            <a:r>
              <a:rPr lang="en-US" sz="4000" b="0" dirty="0" smtClean="0">
                <a:solidFill>
                  <a:schemeClr val="tx1"/>
                </a:solidFill>
                <a:latin typeface="Meiryo" panose="020B0604030504040204" pitchFamily="34" charset="-128"/>
                <a:ea typeface="Meiryo" panose="020B0604030504040204" pitchFamily="34" charset="-128"/>
                <a:cs typeface="Rockwell" charset="0"/>
              </a:rPr>
              <a:t>Question </a:t>
            </a:r>
            <a:r>
              <a:rPr lang="en-US" sz="4000" b="0" dirty="0">
                <a:solidFill>
                  <a:schemeClr val="tx1"/>
                </a:solidFill>
                <a:latin typeface="Meiryo" panose="020B0604030504040204" pitchFamily="34" charset="-128"/>
                <a:ea typeface="Meiryo" panose="020B0604030504040204" pitchFamily="34" charset="-128"/>
                <a:cs typeface="Rockwell" charset="0"/>
              </a:rPr>
              <a:t>Focus: </a:t>
            </a:r>
            <a:br>
              <a:rPr lang="en-US" sz="4000" b="0" dirty="0">
                <a:solidFill>
                  <a:schemeClr val="tx1"/>
                </a:solidFill>
                <a:latin typeface="Meiryo" panose="020B0604030504040204" pitchFamily="34" charset="-128"/>
                <a:ea typeface="Meiryo" panose="020B0604030504040204" pitchFamily="34" charset="-128"/>
                <a:cs typeface="Rockwell" charset="0"/>
              </a:rPr>
            </a:br>
            <a:r>
              <a:rPr lang="en-US" sz="4000" dirty="0" smtClean="0">
                <a:solidFill>
                  <a:schemeClr val="tx1"/>
                </a:solidFill>
                <a:latin typeface="Meiryo" panose="020B0604030504040204" pitchFamily="34" charset="-128"/>
                <a:ea typeface="Meiryo" panose="020B0604030504040204" pitchFamily="34" charset="-128"/>
                <a:cs typeface="Rockwell" charset="0"/>
              </a:rPr>
              <a:t>[ </a:t>
            </a:r>
            <a:r>
              <a:rPr lang="ja-JP" altLang="en-US" sz="4000" dirty="0" smtClean="0">
                <a:solidFill>
                  <a:schemeClr val="tx1"/>
                </a:solidFill>
                <a:latin typeface="Meiryo" panose="020B0604030504040204" pitchFamily="34" charset="-128"/>
                <a:ea typeface="Meiryo" panose="020B0604030504040204" pitchFamily="34" charset="-128"/>
                <a:cs typeface="Rockwell" charset="0"/>
              </a:rPr>
              <a:t>人、動物、友だち </a:t>
            </a:r>
            <a:r>
              <a:rPr lang="en-US" altLang="ja-JP" sz="4000" dirty="0" smtClean="0">
                <a:solidFill>
                  <a:schemeClr val="tx1"/>
                </a:solidFill>
                <a:latin typeface="Meiryo" panose="020B0604030504040204" pitchFamily="34" charset="-128"/>
                <a:ea typeface="Meiryo" panose="020B0604030504040204" pitchFamily="34" charset="-128"/>
                <a:cs typeface="Rockwell" charset="0"/>
              </a:rPr>
              <a:t>]</a:t>
            </a:r>
            <a:endParaRPr lang="en-US" sz="4000" b="0" dirty="0">
              <a:solidFill>
                <a:schemeClr val="tx1"/>
              </a:solidFill>
              <a:latin typeface="Meiryo" panose="020B0604030504040204" pitchFamily="34" charset="-128"/>
              <a:ea typeface="Meiryo" panose="020B0604030504040204" pitchFamily="34" charset="-128"/>
              <a:cs typeface="Rockwell" charset="0"/>
            </a:endParaRPr>
          </a:p>
        </p:txBody>
      </p:sp>
      <p:sp>
        <p:nvSpPr>
          <p:cNvPr id="3" name="Content Placeholder 2"/>
          <p:cNvSpPr>
            <a:spLocks noGrp="1"/>
          </p:cNvSpPr>
          <p:nvPr>
            <p:ph idx="1"/>
          </p:nvPr>
        </p:nvSpPr>
        <p:spPr>
          <a:xfrm>
            <a:off x="838201" y="1820727"/>
            <a:ext cx="4648200" cy="4356236"/>
          </a:xfrm>
        </p:spPr>
        <p:txBody>
          <a:bodyPr numCol="1">
            <a:noAutofit/>
          </a:bodyPr>
          <a:lstStyle/>
          <a:p>
            <a:pPr marL="385763" indent="-385763" defTabSz="685800">
              <a:spcBef>
                <a:spcPts val="300"/>
              </a:spcBef>
              <a:spcAft>
                <a:spcPts val="900"/>
              </a:spcAft>
              <a:buFont typeface="+mj-lt"/>
              <a:buAutoNum type="arabicPeriod"/>
              <a:defRPr/>
            </a:pPr>
            <a:r>
              <a:rPr lang="ja-JP" altLang="en-US" sz="1800" dirty="0">
                <a:latin typeface="Meiryo" panose="020B0604030504040204" pitchFamily="34" charset="-128"/>
                <a:ea typeface="Meiryo" panose="020B0604030504040204" pitchFamily="34" charset="-128"/>
                <a:cs typeface="Rockwell" charset="0"/>
              </a:rPr>
              <a:t>人</a:t>
            </a:r>
            <a:r>
              <a:rPr lang="ja-JP" altLang="en-US" sz="1800" dirty="0" smtClean="0">
                <a:latin typeface="Meiryo" panose="020B0604030504040204" pitchFamily="34" charset="-128"/>
                <a:ea typeface="Meiryo" panose="020B0604030504040204" pitchFamily="34" charset="-128"/>
                <a:cs typeface="Rockwell" charset="0"/>
              </a:rPr>
              <a:t>はいるの</a:t>
            </a:r>
            <a:r>
              <a:rPr lang="en-US" sz="1800" dirty="0" smtClean="0">
                <a:latin typeface="Meiryo" panose="020B0604030504040204" pitchFamily="34" charset="-128"/>
                <a:ea typeface="Meiryo" panose="020B0604030504040204" pitchFamily="34" charset="-128"/>
                <a:cs typeface="Rockwell" charset="0"/>
              </a:rPr>
              <a:t>?</a:t>
            </a:r>
            <a:endParaRPr lang="en-US" sz="1800" dirty="0">
              <a:latin typeface="Meiryo" panose="020B0604030504040204" pitchFamily="34" charset="-128"/>
              <a:ea typeface="Meiryo" panose="020B0604030504040204" pitchFamily="34" charset="-128"/>
              <a:cs typeface="Rockwell" charset="0"/>
            </a:endParaRPr>
          </a:p>
          <a:p>
            <a:pPr marL="385763" indent="-385763" defTabSz="685800">
              <a:spcBef>
                <a:spcPts val="300"/>
              </a:spcBef>
              <a:spcAft>
                <a:spcPts val="900"/>
              </a:spcAft>
              <a:buFont typeface="+mj-lt"/>
              <a:buAutoNum type="arabicPeriod"/>
              <a:defRPr/>
            </a:pPr>
            <a:r>
              <a:rPr lang="ja-JP" altLang="en-US" sz="1800" dirty="0">
                <a:latin typeface="Meiryo" panose="020B0604030504040204" pitchFamily="34" charset="-128"/>
                <a:ea typeface="Meiryo" panose="020B0604030504040204" pitchFamily="34" charset="-128"/>
                <a:cs typeface="Rockwell" charset="0"/>
              </a:rPr>
              <a:t>人はどこに住んでいるの</a:t>
            </a:r>
            <a:r>
              <a:rPr lang="en-US" sz="1800" dirty="0">
                <a:latin typeface="Meiryo" panose="020B0604030504040204" pitchFamily="34" charset="-128"/>
                <a:ea typeface="Meiryo" panose="020B0604030504040204" pitchFamily="34" charset="-128"/>
                <a:cs typeface="Rockwell" charset="0"/>
              </a:rPr>
              <a:t>?</a:t>
            </a:r>
          </a:p>
          <a:p>
            <a:pPr marL="385763" indent="-385763" defTabSz="685800">
              <a:spcBef>
                <a:spcPts val="300"/>
              </a:spcBef>
              <a:spcAft>
                <a:spcPts val="900"/>
              </a:spcAft>
              <a:buClrTx/>
              <a:buSzTx/>
              <a:buFont typeface="+mj-lt"/>
              <a:buAutoNum type="arabicPeriod"/>
              <a:defRPr/>
            </a:pPr>
            <a:r>
              <a:rPr lang="ja-JP" altLang="en-US" sz="1800" dirty="0">
                <a:latin typeface="Meiryo" panose="020B0604030504040204" pitchFamily="34" charset="-128"/>
                <a:ea typeface="Meiryo" panose="020B0604030504040204" pitchFamily="34" charset="-128"/>
                <a:cs typeface="Rockwell" charset="0"/>
              </a:rPr>
              <a:t>動物はどうして動物園にいるの</a:t>
            </a:r>
            <a:r>
              <a:rPr lang="en-US" sz="1800" dirty="0">
                <a:latin typeface="Meiryo" panose="020B0604030504040204" pitchFamily="34" charset="-128"/>
                <a:ea typeface="Meiryo" panose="020B0604030504040204" pitchFamily="34" charset="-128"/>
                <a:cs typeface="Rockwell" charset="0"/>
              </a:rPr>
              <a:t>?</a:t>
            </a:r>
          </a:p>
          <a:p>
            <a:pPr marL="385763" indent="-385763" defTabSz="685800">
              <a:spcBef>
                <a:spcPts val="300"/>
              </a:spcBef>
              <a:spcAft>
                <a:spcPts val="900"/>
              </a:spcAft>
              <a:buClrTx/>
              <a:buSzTx/>
              <a:buFont typeface="+mj-lt"/>
              <a:buAutoNum type="arabicPeriod"/>
              <a:defRPr/>
            </a:pPr>
            <a:r>
              <a:rPr lang="ja-JP" altLang="en-US" sz="1800" dirty="0">
                <a:latin typeface="Meiryo" panose="020B0604030504040204" pitchFamily="34" charset="-128"/>
                <a:ea typeface="Meiryo" panose="020B0604030504040204" pitchFamily="34" charset="-128"/>
                <a:cs typeface="Rockwell" charset="0"/>
              </a:rPr>
              <a:t>どうし</a:t>
            </a:r>
            <a:r>
              <a:rPr lang="ja-JP" altLang="en-US" sz="1800" dirty="0" smtClean="0">
                <a:latin typeface="Meiryo" panose="020B0604030504040204" pitchFamily="34" charset="-128"/>
                <a:ea typeface="Meiryo" panose="020B0604030504040204" pitchFamily="34" charset="-128"/>
                <a:cs typeface="Rockwell" charset="0"/>
              </a:rPr>
              <a:t>て人はプ</a:t>
            </a:r>
            <a:r>
              <a:rPr lang="ja-JP" altLang="en-US" sz="1800" dirty="0">
                <a:latin typeface="Meiryo" panose="020B0604030504040204" pitchFamily="34" charset="-128"/>
                <a:ea typeface="Meiryo" panose="020B0604030504040204" pitchFamily="34" charset="-128"/>
                <a:cs typeface="Rockwell" charset="0"/>
              </a:rPr>
              <a:t>ールに行くの</a:t>
            </a:r>
            <a:r>
              <a:rPr lang="en-US" sz="1800" dirty="0">
                <a:latin typeface="Meiryo" panose="020B0604030504040204" pitchFamily="34" charset="-128"/>
                <a:ea typeface="Meiryo" panose="020B0604030504040204" pitchFamily="34" charset="-128"/>
                <a:cs typeface="Rockwell" charset="0"/>
              </a:rPr>
              <a:t>?</a:t>
            </a:r>
          </a:p>
          <a:p>
            <a:pPr marL="385763" indent="-385763" defTabSz="685800">
              <a:spcBef>
                <a:spcPts val="300"/>
              </a:spcBef>
              <a:spcAft>
                <a:spcPts val="900"/>
              </a:spcAft>
              <a:buClrTx/>
              <a:buSzTx/>
              <a:buFont typeface="+mj-lt"/>
              <a:buAutoNum type="arabicPeriod"/>
              <a:defRPr/>
            </a:pPr>
            <a:r>
              <a:rPr lang="ja-JP" altLang="en-US" sz="1800" dirty="0">
                <a:latin typeface="Meiryo" panose="020B0604030504040204" pitchFamily="34" charset="-128"/>
                <a:ea typeface="Meiryo" panose="020B0604030504040204" pitchFamily="34" charset="-128"/>
                <a:cs typeface="Rockwell" charset="0"/>
              </a:rPr>
              <a:t>どうして友だちっておもしろいの</a:t>
            </a:r>
            <a:r>
              <a:rPr lang="en-US" sz="1800" dirty="0">
                <a:latin typeface="Meiryo" panose="020B0604030504040204" pitchFamily="34" charset="-128"/>
                <a:ea typeface="Meiryo" panose="020B0604030504040204" pitchFamily="34" charset="-128"/>
                <a:cs typeface="Rockwell" charset="0"/>
              </a:rPr>
              <a:t>? </a:t>
            </a:r>
          </a:p>
          <a:p>
            <a:pPr marL="385763" indent="-385763" defTabSz="685800">
              <a:spcBef>
                <a:spcPts val="300"/>
              </a:spcBef>
              <a:spcAft>
                <a:spcPts val="900"/>
              </a:spcAft>
              <a:buClrTx/>
              <a:buSzTx/>
              <a:buFont typeface="+mj-lt"/>
              <a:buAutoNum type="arabicPeriod"/>
              <a:defRPr/>
            </a:pPr>
            <a:r>
              <a:rPr lang="ja-JP" altLang="en-US" sz="1800" dirty="0">
                <a:latin typeface="Meiryo" panose="020B0604030504040204" pitchFamily="34" charset="-128"/>
                <a:ea typeface="Meiryo" panose="020B0604030504040204" pitchFamily="34" charset="-128"/>
                <a:cs typeface="Rockwell" charset="0"/>
              </a:rPr>
              <a:t>動物はどうして噛むの</a:t>
            </a:r>
            <a:r>
              <a:rPr lang="en-US" sz="1800" dirty="0">
                <a:latin typeface="Meiryo" panose="020B0604030504040204" pitchFamily="34" charset="-128"/>
                <a:ea typeface="Meiryo" panose="020B0604030504040204" pitchFamily="34" charset="-128"/>
                <a:cs typeface="Rockwell" charset="0"/>
              </a:rPr>
              <a:t>?</a:t>
            </a:r>
          </a:p>
          <a:p>
            <a:pPr marL="385763" indent="-385763" defTabSz="685800">
              <a:spcBef>
                <a:spcPts val="300"/>
              </a:spcBef>
              <a:spcAft>
                <a:spcPts val="900"/>
              </a:spcAft>
              <a:buFont typeface="+mj-lt"/>
              <a:buAutoNum type="arabicPeriod"/>
              <a:defRPr/>
            </a:pPr>
            <a:r>
              <a:rPr lang="ja-JP" altLang="en-US" sz="1800" dirty="0" smtClean="0">
                <a:latin typeface="Meiryo" panose="020B0604030504040204" pitchFamily="34" charset="-128"/>
                <a:ea typeface="Meiryo" panose="020B0604030504040204" pitchFamily="34" charset="-128"/>
                <a:cs typeface="Rockwell" charset="0"/>
              </a:rPr>
              <a:t>人はどうして学校に行くの？</a:t>
            </a:r>
            <a:endParaRPr lang="en-US" sz="1800" dirty="0">
              <a:latin typeface="Meiryo" panose="020B0604030504040204" pitchFamily="34" charset="-128"/>
              <a:ea typeface="Meiryo" panose="020B0604030504040204" pitchFamily="34" charset="-128"/>
              <a:cs typeface="Rockwell" charset="0"/>
            </a:endParaRPr>
          </a:p>
          <a:p>
            <a:pPr marL="385763" indent="-385763" defTabSz="685800">
              <a:spcBef>
                <a:spcPts val="300"/>
              </a:spcBef>
              <a:spcAft>
                <a:spcPts val="900"/>
              </a:spcAft>
              <a:buFont typeface="+mj-lt"/>
              <a:buAutoNum type="arabicPeriod"/>
              <a:defRPr/>
            </a:pPr>
            <a:r>
              <a:rPr lang="ja-JP" altLang="en-US" sz="1800" dirty="0" smtClean="0">
                <a:latin typeface="Meiryo" panose="020B0604030504040204" pitchFamily="34" charset="-128"/>
                <a:ea typeface="Meiryo" panose="020B0604030504040204" pitchFamily="34" charset="-128"/>
                <a:cs typeface="Rockwell" charset="0"/>
              </a:rPr>
              <a:t>人と動物、友だちは一緒に遊ぶの？</a:t>
            </a:r>
            <a:endParaRPr lang="en-US" sz="1800" dirty="0">
              <a:latin typeface="Meiryo" panose="020B0604030504040204" pitchFamily="34" charset="-128"/>
              <a:ea typeface="Meiryo" panose="020B0604030504040204" pitchFamily="34" charset="-128"/>
              <a:cs typeface="Rockwell" charset="0"/>
            </a:endParaRPr>
          </a:p>
          <a:p>
            <a:pPr marL="385763" indent="-385763" defTabSz="685800">
              <a:spcBef>
                <a:spcPts val="300"/>
              </a:spcBef>
              <a:spcAft>
                <a:spcPts val="900"/>
              </a:spcAft>
              <a:buFont typeface="+mj-lt"/>
              <a:buAutoNum type="arabicPeriod"/>
              <a:defRPr/>
            </a:pPr>
            <a:r>
              <a:rPr lang="ja-JP" altLang="en-US" sz="1800" dirty="0" smtClean="0">
                <a:latin typeface="Meiryo" panose="020B0604030504040204" pitchFamily="34" charset="-128"/>
                <a:ea typeface="Meiryo" panose="020B0604030504040204" pitchFamily="34" charset="-128"/>
                <a:cs typeface="Rockwell" charset="0"/>
              </a:rPr>
              <a:t>動物には友</a:t>
            </a:r>
            <a:r>
              <a:rPr lang="ja-JP" altLang="en-US" sz="1800" dirty="0">
                <a:latin typeface="Meiryo" panose="020B0604030504040204" pitchFamily="34" charset="-128"/>
                <a:ea typeface="Meiryo" panose="020B0604030504040204" pitchFamily="34" charset="-128"/>
                <a:cs typeface="Rockwell" charset="0"/>
              </a:rPr>
              <a:t>だ</a:t>
            </a:r>
            <a:r>
              <a:rPr lang="ja-JP" altLang="en-US" sz="1800" dirty="0" smtClean="0">
                <a:latin typeface="Meiryo" panose="020B0604030504040204" pitchFamily="34" charset="-128"/>
                <a:ea typeface="Meiryo" panose="020B0604030504040204" pitchFamily="34" charset="-128"/>
                <a:cs typeface="Rockwell" charset="0"/>
              </a:rPr>
              <a:t>ちがいるの？</a:t>
            </a:r>
            <a:endParaRPr lang="en-US" sz="1800" dirty="0">
              <a:latin typeface="Meiryo" panose="020B0604030504040204" pitchFamily="34" charset="-128"/>
              <a:ea typeface="Meiryo" panose="020B0604030504040204" pitchFamily="34" charset="-128"/>
              <a:cs typeface="Rockwell" charset="0"/>
            </a:endParaRPr>
          </a:p>
          <a:p>
            <a:pPr marL="385763" indent="-385763" defTabSz="685800">
              <a:spcBef>
                <a:spcPts val="300"/>
              </a:spcBef>
              <a:spcAft>
                <a:spcPts val="900"/>
              </a:spcAft>
              <a:buFont typeface="+mj-lt"/>
              <a:buAutoNum type="arabicPeriod"/>
              <a:defRPr/>
            </a:pPr>
            <a:r>
              <a:rPr lang="ja-JP" altLang="en-US" sz="1800" dirty="0" smtClean="0">
                <a:latin typeface="Meiryo" panose="020B0604030504040204" pitchFamily="34" charset="-128"/>
                <a:ea typeface="Meiryo" panose="020B0604030504040204" pitchFamily="34" charset="-128"/>
                <a:cs typeface="Rockwell" charset="0"/>
              </a:rPr>
              <a:t>どうして友だちが必要なの？</a:t>
            </a:r>
            <a:endParaRPr lang="en-US" sz="1800" dirty="0">
              <a:latin typeface="Meiryo" panose="020B0604030504040204" pitchFamily="34" charset="-128"/>
              <a:ea typeface="Meiryo" panose="020B0604030504040204" pitchFamily="34" charset="-128"/>
              <a:cs typeface="Rockwell" charset="0"/>
            </a:endParaRPr>
          </a:p>
        </p:txBody>
      </p:sp>
      <p:sp>
        <p:nvSpPr>
          <p:cNvPr id="5" name="TextBox 4"/>
          <p:cNvSpPr txBox="1"/>
          <p:nvPr/>
        </p:nvSpPr>
        <p:spPr>
          <a:xfrm>
            <a:off x="5876344" y="1820727"/>
            <a:ext cx="5477456" cy="4570482"/>
          </a:xfrm>
          <a:prstGeom prst="rect">
            <a:avLst/>
          </a:prstGeom>
          <a:noFill/>
        </p:spPr>
        <p:txBody>
          <a:bodyPr wrap="square" rtlCol="0">
            <a:spAutoFit/>
          </a:bodyPr>
          <a:lstStyle/>
          <a:p>
            <a:pPr marL="385763" indent="-385763">
              <a:spcBef>
                <a:spcPts val="300"/>
              </a:spcBef>
              <a:spcAft>
                <a:spcPts val="900"/>
              </a:spcAft>
              <a:buFont typeface="+mj-lt"/>
              <a:buAutoNum type="arabicPeriod" startAt="11"/>
              <a:defRPr/>
            </a:pPr>
            <a:r>
              <a:rPr lang="ja-JP" altLang="en-US" dirty="0" smtClean="0">
                <a:latin typeface="Meiryo" panose="020B0604030504040204" pitchFamily="34" charset="-128"/>
                <a:ea typeface="Meiryo" panose="020B0604030504040204" pitchFamily="34" charset="-128"/>
                <a:cs typeface="Rockwell" charset="0"/>
              </a:rPr>
              <a:t>どうして人は動物と仲良くなりたいの？</a:t>
            </a:r>
            <a:endParaRPr lang="en-US" dirty="0">
              <a:latin typeface="Meiryo" panose="020B0604030504040204" pitchFamily="34" charset="-128"/>
              <a:ea typeface="Meiryo" panose="020B0604030504040204" pitchFamily="34" charset="-128"/>
              <a:cs typeface="Rockwell" charset="0"/>
            </a:endParaRPr>
          </a:p>
          <a:p>
            <a:pPr marL="385763" indent="-385763">
              <a:spcBef>
                <a:spcPts val="300"/>
              </a:spcBef>
              <a:spcAft>
                <a:spcPts val="900"/>
              </a:spcAft>
              <a:buFont typeface="+mj-lt"/>
              <a:buAutoNum type="arabicPeriod" startAt="11"/>
              <a:defRPr/>
            </a:pPr>
            <a:r>
              <a:rPr lang="ja-JP" altLang="en-US" dirty="0" smtClean="0">
                <a:latin typeface="Meiryo" panose="020B0604030504040204" pitchFamily="34" charset="-128"/>
                <a:ea typeface="Meiryo" panose="020B0604030504040204" pitchFamily="34" charset="-128"/>
                <a:cs typeface="Rockwell" charset="0"/>
              </a:rPr>
              <a:t>どうして人は動物と友だちになろうとするの？</a:t>
            </a:r>
            <a:endParaRPr lang="en-US" dirty="0">
              <a:latin typeface="Meiryo" panose="020B0604030504040204" pitchFamily="34" charset="-128"/>
              <a:ea typeface="Meiryo" panose="020B0604030504040204" pitchFamily="34" charset="-128"/>
              <a:cs typeface="Rockwell" charset="0"/>
            </a:endParaRPr>
          </a:p>
          <a:p>
            <a:pPr marL="385763" indent="-385763">
              <a:spcBef>
                <a:spcPts val="300"/>
              </a:spcBef>
              <a:spcAft>
                <a:spcPts val="900"/>
              </a:spcAft>
              <a:buFont typeface="+mj-lt"/>
              <a:buAutoNum type="arabicPeriod" startAt="11"/>
              <a:defRPr/>
            </a:pPr>
            <a:r>
              <a:rPr lang="ja-JP" altLang="en-US" dirty="0" smtClean="0">
                <a:latin typeface="Meiryo" panose="020B0604030504040204" pitchFamily="34" charset="-128"/>
                <a:ea typeface="Meiryo" panose="020B0604030504040204" pitchFamily="34" charset="-128"/>
                <a:cs typeface="Rockwell" charset="0"/>
              </a:rPr>
              <a:t>どうして人と動物は違う国にいるの？</a:t>
            </a:r>
            <a:endParaRPr lang="en-US" dirty="0" smtClean="0">
              <a:latin typeface="Meiryo" panose="020B0604030504040204" pitchFamily="34" charset="-128"/>
              <a:ea typeface="Meiryo" panose="020B0604030504040204" pitchFamily="34" charset="-128"/>
              <a:cs typeface="Rockwell" charset="0"/>
            </a:endParaRPr>
          </a:p>
          <a:p>
            <a:pPr marL="385763" indent="-385763">
              <a:spcBef>
                <a:spcPts val="300"/>
              </a:spcBef>
              <a:spcAft>
                <a:spcPts val="900"/>
              </a:spcAft>
              <a:buFont typeface="+mj-lt"/>
              <a:buAutoNum type="arabicPeriod" startAt="11"/>
              <a:defRPr/>
            </a:pPr>
            <a:r>
              <a:rPr lang="ja-JP" altLang="en-US" dirty="0" smtClean="0">
                <a:latin typeface="Meiryo" panose="020B0604030504040204" pitchFamily="34" charset="-128"/>
                <a:ea typeface="Meiryo" panose="020B0604030504040204" pitchFamily="34" charset="-128"/>
                <a:cs typeface="Rockwell" charset="0"/>
              </a:rPr>
              <a:t>ぼ</a:t>
            </a:r>
            <a:r>
              <a:rPr lang="ja-JP" altLang="en-US" dirty="0">
                <a:latin typeface="Meiryo" panose="020B0604030504040204" pitchFamily="34" charset="-128"/>
                <a:ea typeface="Meiryo" panose="020B0604030504040204" pitchFamily="34" charset="-128"/>
                <a:cs typeface="Rockwell" charset="0"/>
              </a:rPr>
              <a:t>く</a:t>
            </a:r>
            <a:r>
              <a:rPr lang="ja-JP" altLang="en-US" dirty="0" smtClean="0">
                <a:latin typeface="Meiryo" panose="020B0604030504040204" pitchFamily="34" charset="-128"/>
                <a:ea typeface="Meiryo" panose="020B0604030504040204" pitchFamily="34" charset="-128"/>
                <a:cs typeface="Rockwell" charset="0"/>
              </a:rPr>
              <a:t>の犬と友だちはどこにいっちゃったの</a:t>
            </a:r>
            <a:r>
              <a:rPr lang="en-US" dirty="0" smtClean="0">
                <a:latin typeface="Meiryo" panose="020B0604030504040204" pitchFamily="34" charset="-128"/>
                <a:ea typeface="Meiryo" panose="020B0604030504040204" pitchFamily="34" charset="-128"/>
                <a:cs typeface="Rockwell" charset="0"/>
              </a:rPr>
              <a:t>?</a:t>
            </a:r>
            <a:endParaRPr lang="en-US" dirty="0">
              <a:latin typeface="Meiryo" panose="020B0604030504040204" pitchFamily="34" charset="-128"/>
              <a:ea typeface="Meiryo" panose="020B0604030504040204" pitchFamily="34" charset="-128"/>
              <a:cs typeface="Rockwell" charset="0"/>
            </a:endParaRPr>
          </a:p>
          <a:p>
            <a:pPr marL="385763" indent="-385763">
              <a:spcBef>
                <a:spcPts val="300"/>
              </a:spcBef>
              <a:spcAft>
                <a:spcPts val="900"/>
              </a:spcAft>
              <a:buFont typeface="+mj-lt"/>
              <a:buAutoNum type="arabicPeriod" startAt="11"/>
              <a:defRPr/>
            </a:pPr>
            <a:r>
              <a:rPr lang="ja-JP" altLang="en-US" dirty="0">
                <a:latin typeface="Meiryo" panose="020B0604030504040204" pitchFamily="34" charset="-128"/>
                <a:ea typeface="Meiryo" panose="020B0604030504040204" pitchFamily="34" charset="-128"/>
                <a:cs typeface="Rockwell" charset="0"/>
              </a:rPr>
              <a:t>友</a:t>
            </a:r>
            <a:r>
              <a:rPr lang="ja-JP" altLang="en-US" dirty="0" smtClean="0">
                <a:latin typeface="Meiryo" panose="020B0604030504040204" pitchFamily="34" charset="-128"/>
                <a:ea typeface="Meiryo" panose="020B0604030504040204" pitchFamily="34" charset="-128"/>
                <a:cs typeface="Rockwell" charset="0"/>
              </a:rPr>
              <a:t>だちはぼくの新しい犬を撫でられるかな</a:t>
            </a:r>
            <a:r>
              <a:rPr lang="en-US" dirty="0" smtClean="0">
                <a:latin typeface="Meiryo" panose="020B0604030504040204" pitchFamily="34" charset="-128"/>
                <a:ea typeface="Meiryo" panose="020B0604030504040204" pitchFamily="34" charset="-128"/>
                <a:cs typeface="Rockwell" charset="0"/>
              </a:rPr>
              <a:t>?</a:t>
            </a:r>
            <a:endParaRPr lang="en-US" dirty="0">
              <a:latin typeface="Meiryo" panose="020B0604030504040204" pitchFamily="34" charset="-128"/>
              <a:ea typeface="Meiryo" panose="020B0604030504040204" pitchFamily="34" charset="-128"/>
              <a:cs typeface="Rockwell" charset="0"/>
            </a:endParaRPr>
          </a:p>
          <a:p>
            <a:pPr marL="385763" indent="-385763">
              <a:spcBef>
                <a:spcPts val="300"/>
              </a:spcBef>
              <a:spcAft>
                <a:spcPts val="900"/>
              </a:spcAft>
              <a:buFont typeface="+mj-lt"/>
              <a:buAutoNum type="arabicPeriod" startAt="11"/>
              <a:defRPr/>
            </a:pPr>
            <a:r>
              <a:rPr lang="ja-JP" altLang="en-US" dirty="0" smtClean="0">
                <a:latin typeface="Meiryo" panose="020B0604030504040204" pitchFamily="34" charset="-128"/>
                <a:ea typeface="Meiryo" panose="020B0604030504040204" pitchFamily="34" charset="-128"/>
                <a:cs typeface="Rockwell" charset="0"/>
              </a:rPr>
              <a:t>どうしてぼくには目があるの？</a:t>
            </a:r>
            <a:endParaRPr lang="en-US" dirty="0">
              <a:latin typeface="Meiryo" panose="020B0604030504040204" pitchFamily="34" charset="-128"/>
              <a:ea typeface="Meiryo" panose="020B0604030504040204" pitchFamily="34" charset="-128"/>
              <a:cs typeface="Rockwell" charset="0"/>
            </a:endParaRPr>
          </a:p>
          <a:p>
            <a:pPr marL="385763" indent="-385763">
              <a:spcBef>
                <a:spcPts val="300"/>
              </a:spcBef>
              <a:spcAft>
                <a:spcPts val="900"/>
              </a:spcAft>
              <a:buFont typeface="+mj-lt"/>
              <a:buAutoNum type="arabicPeriod" startAt="11"/>
              <a:defRPr/>
            </a:pPr>
            <a:r>
              <a:rPr lang="ja-JP" altLang="en-US" dirty="0" smtClean="0">
                <a:latin typeface="Meiryo" panose="020B0604030504040204" pitchFamily="34" charset="-128"/>
                <a:ea typeface="Meiryo" panose="020B0604030504040204" pitchFamily="34" charset="-128"/>
                <a:cs typeface="Rockwell" charset="0"/>
              </a:rPr>
              <a:t>どんなふうに人はにおいがするの</a:t>
            </a:r>
            <a:r>
              <a:rPr lang="en-US" dirty="0" smtClean="0">
                <a:latin typeface="Meiryo" panose="020B0604030504040204" pitchFamily="34" charset="-128"/>
                <a:ea typeface="Meiryo" panose="020B0604030504040204" pitchFamily="34" charset="-128"/>
                <a:cs typeface="Rockwell" charset="0"/>
              </a:rPr>
              <a:t>?</a:t>
            </a:r>
            <a:endParaRPr lang="en-US" dirty="0">
              <a:latin typeface="Meiryo" panose="020B0604030504040204" pitchFamily="34" charset="-128"/>
              <a:ea typeface="Meiryo" panose="020B0604030504040204" pitchFamily="34" charset="-128"/>
              <a:cs typeface="Rockwell" charset="0"/>
            </a:endParaRPr>
          </a:p>
          <a:p>
            <a:pPr marL="385763" indent="-385763">
              <a:spcBef>
                <a:spcPts val="300"/>
              </a:spcBef>
              <a:spcAft>
                <a:spcPts val="900"/>
              </a:spcAft>
              <a:buFont typeface="+mj-lt"/>
              <a:buAutoNum type="arabicPeriod" startAt="11"/>
              <a:defRPr/>
            </a:pPr>
            <a:r>
              <a:rPr lang="ja-JP" altLang="en-US" dirty="0" smtClean="0">
                <a:latin typeface="Meiryo" panose="020B0604030504040204" pitchFamily="34" charset="-128"/>
                <a:ea typeface="Meiryo" panose="020B0604030504040204" pitchFamily="34" charset="-128"/>
                <a:cs typeface="Rockwell" charset="0"/>
              </a:rPr>
              <a:t>動物は話せるの？</a:t>
            </a:r>
            <a:endParaRPr lang="en-US" dirty="0">
              <a:latin typeface="Meiryo" panose="020B0604030504040204" pitchFamily="34" charset="-128"/>
              <a:ea typeface="Meiryo" panose="020B0604030504040204" pitchFamily="34" charset="-128"/>
              <a:cs typeface="Rockwell" charset="0"/>
            </a:endParaRPr>
          </a:p>
          <a:p>
            <a:pPr marL="385763" indent="-385763">
              <a:spcBef>
                <a:spcPts val="300"/>
              </a:spcBef>
              <a:spcAft>
                <a:spcPts val="900"/>
              </a:spcAft>
              <a:buFont typeface="+mj-lt"/>
              <a:buAutoNum type="arabicPeriod" startAt="11"/>
              <a:defRPr/>
            </a:pPr>
            <a:r>
              <a:rPr lang="ja-JP" altLang="en-US" dirty="0" smtClean="0">
                <a:latin typeface="Meiryo" panose="020B0604030504040204" pitchFamily="34" charset="-128"/>
                <a:ea typeface="Meiryo" panose="020B0604030504040204" pitchFamily="34" charset="-128"/>
                <a:cs typeface="Rockwell" charset="0"/>
              </a:rPr>
              <a:t>人は飛べるの？</a:t>
            </a:r>
            <a:endParaRPr lang="en-US" dirty="0">
              <a:latin typeface="Meiryo" panose="020B0604030504040204" pitchFamily="34" charset="-128"/>
              <a:ea typeface="Meiryo" panose="020B0604030504040204" pitchFamily="34" charset="-128"/>
              <a:cs typeface="Rockwell" charset="0"/>
            </a:endParaRPr>
          </a:p>
          <a:p>
            <a:pPr marL="385763" indent="-385763">
              <a:spcBef>
                <a:spcPts val="300"/>
              </a:spcBef>
              <a:spcAft>
                <a:spcPts val="900"/>
              </a:spcAft>
              <a:buFont typeface="+mj-lt"/>
              <a:buAutoNum type="arabicPeriod" startAt="11"/>
              <a:defRPr/>
            </a:pPr>
            <a:r>
              <a:rPr lang="ja-JP" altLang="en-US" dirty="0" smtClean="0">
                <a:latin typeface="Meiryo" panose="020B0604030504040204" pitchFamily="34" charset="-128"/>
                <a:ea typeface="Meiryo" panose="020B0604030504040204" pitchFamily="34" charset="-128"/>
                <a:cs typeface="Rockwell" charset="0"/>
              </a:rPr>
              <a:t>私のウサギはどこ？何が起こったの？</a:t>
            </a:r>
            <a:endParaRPr lang="en-US" dirty="0">
              <a:latin typeface="Meiryo" panose="020B0604030504040204" pitchFamily="34" charset="-128"/>
              <a:ea typeface="Meiryo" panose="020B0604030504040204" pitchFamily="34" charset="-128"/>
              <a:cs typeface="Rockwell" charset="0"/>
            </a:endParaRPr>
          </a:p>
          <a:p>
            <a:endParaRPr lang="en-US" sz="1350" dirty="0">
              <a:latin typeface="Meiryo" panose="020B0604030504040204" pitchFamily="34" charset="-128"/>
              <a:ea typeface="Meiryo" panose="020B0604030504040204" pitchFamily="34" charset="-128"/>
            </a:endParaRPr>
          </a:p>
        </p:txBody>
      </p:sp>
    </p:spTree>
    <p:custDataLst>
      <p:tags r:id="rId1"/>
    </p:custDataLst>
    <p:extLst>
      <p:ext uri="{BB962C8B-B14F-4D97-AF65-F5344CB8AC3E}">
        <p14:creationId xmlns:p14="http://schemas.microsoft.com/office/powerpoint/2010/main" val="861871691"/>
      </p:ext>
    </p:extLst>
  </p:cSld>
  <p:clrMapOvr>
    <a:masterClrMapping/>
  </p:clrMapOvr>
  <mc:AlternateContent xmlns:mc="http://schemas.openxmlformats.org/markup-compatibility/2006" xmlns:p14="http://schemas.microsoft.com/office/powerpoint/2010/main">
    <mc:Choice Requires="p14">
      <p:transition spd="slow" p14:dur="2000" advTm="99351"/>
    </mc:Choice>
    <mc:Fallback xmlns="">
      <p:transition spd="slow" advTm="993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iterate type="lt">
                                    <p:tmAbs val="0"/>
                                  </p:iterate>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iterate type="lt">
                                    <p:tmAbs val="0"/>
                                  </p:iterate>
                                  <p:childTnLst>
                                    <p:set>
                                      <p:cBhvr>
                                        <p:cTn id="30" dur="1" fill="hold">
                                          <p:stCondLst>
                                            <p:cond delay="0"/>
                                          </p:stCondLst>
                                        </p:cTn>
                                        <p:tgtEl>
                                          <p:spTgt spid="5">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iterate type="lt">
                                    <p:tmAbs val="0"/>
                                  </p:iterate>
                                  <p:childTnLst>
                                    <p:set>
                                      <p:cBhvr>
                                        <p:cTn id="32" dur="1" fill="hold">
                                          <p:stCondLst>
                                            <p:cond delay="0"/>
                                          </p:stCondLst>
                                        </p:cTn>
                                        <p:tgtEl>
                                          <p:spTgt spid="5">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 presetClass="emph" presetSubtype="2" fill="hold" nodeType="clickEffect">
                                  <p:stCondLst>
                                    <p:cond delay="0"/>
                                  </p:stCondLst>
                                  <p:childTnLst>
                                    <p:animClr clrSpc="rgb" dir="cw">
                                      <p:cBhvr override="childStyle">
                                        <p:cTn id="52" dur="2000" fill="hold"/>
                                        <p:tgtEl>
                                          <p:spTgt spid="5">
                                            <p:txEl>
                                              <p:pRg st="6" end="6"/>
                                            </p:txEl>
                                          </p:spTgt>
                                        </p:tgtEl>
                                        <p:attrNameLst>
                                          <p:attrName>style.color</p:attrName>
                                        </p:attrNameLst>
                                      </p:cBhvr>
                                      <p:to>
                                        <a:srgbClr val="FF9300"/>
                                      </p:to>
                                    </p:animClr>
                                  </p:childTnLst>
                                </p:cTn>
                              </p:par>
                              <p:par>
                                <p:cTn id="53" presetID="3" presetClass="emph" presetSubtype="2" fill="hold" nodeType="withEffect">
                                  <p:stCondLst>
                                    <p:cond delay="0"/>
                                  </p:stCondLst>
                                  <p:childTnLst>
                                    <p:animClr clrSpc="rgb" dir="cw">
                                      <p:cBhvr override="childStyle">
                                        <p:cTn id="54" dur="2000" fill="hold"/>
                                        <p:tgtEl>
                                          <p:spTgt spid="5">
                                            <p:txEl>
                                              <p:pRg st="7" end="7"/>
                                            </p:txEl>
                                          </p:spTgt>
                                        </p:tgtEl>
                                        <p:attrNameLst>
                                          <p:attrName>style.color</p:attrName>
                                        </p:attrNameLst>
                                      </p:cBhvr>
                                      <p:to>
                                        <a:srgbClr val="FF9300"/>
                                      </p:to>
                                    </p:animClr>
                                  </p:childTnLst>
                                </p:cTn>
                              </p:par>
                              <p:par>
                                <p:cTn id="55" presetID="3" presetClass="emph" presetSubtype="2" fill="hold" nodeType="withEffect">
                                  <p:stCondLst>
                                    <p:cond delay="0"/>
                                  </p:stCondLst>
                                  <p:childTnLst>
                                    <p:animClr clrSpc="rgb" dir="cw">
                                      <p:cBhvr override="childStyle">
                                        <p:cTn id="56" dur="2000" fill="hold"/>
                                        <p:tgtEl>
                                          <p:spTgt spid="5">
                                            <p:txEl>
                                              <p:pRg st="8" end="8"/>
                                            </p:txEl>
                                          </p:spTgt>
                                        </p:tgtEl>
                                        <p:attrNameLst>
                                          <p:attrName>style.color</p:attrName>
                                        </p:attrNameLst>
                                      </p:cBhvr>
                                      <p:to>
                                        <a:srgbClr val="FF9300"/>
                                      </p:to>
                                    </p:animClr>
                                  </p:childTnLst>
                                </p:cTn>
                              </p:par>
                              <p:par>
                                <p:cTn id="57" presetID="3" presetClass="emph" presetSubtype="2" fill="hold" nodeType="withEffect">
                                  <p:stCondLst>
                                    <p:cond delay="0"/>
                                  </p:stCondLst>
                                  <p:childTnLst>
                                    <p:animClr clrSpc="rgb" dir="cw">
                                      <p:cBhvr override="childStyle">
                                        <p:cTn id="58" dur="2000" fill="hold"/>
                                        <p:tgtEl>
                                          <p:spTgt spid="3">
                                            <p:txEl>
                                              <p:pRg st="1" end="1"/>
                                            </p:txEl>
                                          </p:spTgt>
                                        </p:tgtEl>
                                        <p:attrNameLst>
                                          <p:attrName>style.color</p:attrName>
                                        </p:attrNameLst>
                                      </p:cBhvr>
                                      <p:to>
                                        <a:srgbClr val="FF9300"/>
                                      </p:to>
                                    </p:animClr>
                                  </p:childTnLst>
                                </p:cTn>
                              </p:par>
                              <p:par>
                                <p:cTn id="59" presetID="3" presetClass="emph" presetSubtype="2" fill="hold" nodeType="withEffect">
                                  <p:stCondLst>
                                    <p:cond delay="0"/>
                                  </p:stCondLst>
                                  <p:childTnLst>
                                    <p:animClr clrSpc="rgb" dir="cw">
                                      <p:cBhvr override="childStyle">
                                        <p:cTn id="60" dur="2000" fill="hold"/>
                                        <p:tgtEl>
                                          <p:spTgt spid="3">
                                            <p:txEl>
                                              <p:pRg st="2" end="2"/>
                                            </p:txEl>
                                          </p:spTgt>
                                        </p:tgtEl>
                                        <p:attrNameLst>
                                          <p:attrName>style.color</p:attrName>
                                        </p:attrNameLst>
                                      </p:cBhvr>
                                      <p:to>
                                        <a:srgbClr val="FF9300"/>
                                      </p:to>
                                    </p:animClr>
                                  </p:childTnLst>
                                </p:cTn>
                              </p:par>
                              <p:par>
                                <p:cTn id="61" presetID="3" presetClass="emph" presetSubtype="2" fill="hold" nodeType="withEffect">
                                  <p:stCondLst>
                                    <p:cond delay="0"/>
                                  </p:stCondLst>
                                  <p:childTnLst>
                                    <p:animClr clrSpc="rgb" dir="cw">
                                      <p:cBhvr override="childStyle">
                                        <p:cTn id="62" dur="500" fill="hold"/>
                                        <p:tgtEl>
                                          <p:spTgt spid="3">
                                            <p:txEl>
                                              <p:pRg st="3" end="3"/>
                                            </p:txEl>
                                          </p:spTgt>
                                        </p:tgtEl>
                                        <p:attrNameLst>
                                          <p:attrName>style.color</p:attrName>
                                        </p:attrNameLst>
                                      </p:cBhvr>
                                      <p:to>
                                        <a:srgbClr val="FF9300"/>
                                      </p:to>
                                    </p:animClr>
                                  </p:childTnLst>
                                </p:cTn>
                              </p:par>
                              <p:par>
                                <p:cTn id="63" presetID="3" presetClass="emph" presetSubtype="2" fill="hold" nodeType="withEffect">
                                  <p:stCondLst>
                                    <p:cond delay="0"/>
                                  </p:stCondLst>
                                  <p:childTnLst>
                                    <p:animClr clrSpc="rgb" dir="cw">
                                      <p:cBhvr override="childStyle">
                                        <p:cTn id="64" dur="500" fill="hold"/>
                                        <p:tgtEl>
                                          <p:spTgt spid="3">
                                            <p:txEl>
                                              <p:pRg st="4" end="4"/>
                                            </p:txEl>
                                          </p:spTgt>
                                        </p:tgtEl>
                                        <p:attrNameLst>
                                          <p:attrName>style.color</p:attrName>
                                        </p:attrNameLst>
                                      </p:cBhvr>
                                      <p:to>
                                        <a:srgbClr val="FF9300"/>
                                      </p:to>
                                    </p:animClr>
                                  </p:childTnLst>
                                </p:cTn>
                              </p:par>
                              <p:par>
                                <p:cTn id="65" presetID="3" presetClass="emph" presetSubtype="2" fill="hold" nodeType="withEffect">
                                  <p:stCondLst>
                                    <p:cond delay="0"/>
                                  </p:stCondLst>
                                  <p:childTnLst>
                                    <p:animClr clrSpc="rgb" dir="cw">
                                      <p:cBhvr override="childStyle">
                                        <p:cTn id="66" dur="500" fill="hold"/>
                                        <p:tgtEl>
                                          <p:spTgt spid="3">
                                            <p:txEl>
                                              <p:pRg st="6" end="6"/>
                                            </p:txEl>
                                          </p:spTgt>
                                        </p:tgtEl>
                                        <p:attrNameLst>
                                          <p:attrName>style.color</p:attrName>
                                        </p:attrNameLst>
                                      </p:cBhvr>
                                      <p:to>
                                        <a:srgbClr val="FF9300"/>
                                      </p:to>
                                    </p:animClr>
                                  </p:childTnLst>
                                </p:cTn>
                              </p:par>
                              <p:par>
                                <p:cTn id="67" presetID="3" presetClass="emph" presetSubtype="2" fill="hold" nodeType="withEffect">
                                  <p:stCondLst>
                                    <p:cond delay="0"/>
                                  </p:stCondLst>
                                  <p:childTnLst>
                                    <p:animClr clrSpc="rgb" dir="cw">
                                      <p:cBhvr override="childStyle">
                                        <p:cTn id="68" dur="500" fill="hold"/>
                                        <p:tgtEl>
                                          <p:spTgt spid="3">
                                            <p:txEl>
                                              <p:pRg st="5" end="5"/>
                                            </p:txEl>
                                          </p:spTgt>
                                        </p:tgtEl>
                                        <p:attrNameLst>
                                          <p:attrName>style.color</p:attrName>
                                        </p:attrNameLst>
                                      </p:cBhvr>
                                      <p:to>
                                        <a:srgbClr val="FF9300"/>
                                      </p:to>
                                    </p:animClr>
                                  </p:childTnLst>
                                </p:cTn>
                              </p:par>
                              <p:par>
                                <p:cTn id="69" presetID="3" presetClass="emph" presetSubtype="2" fill="hold" nodeType="withEffect">
                                  <p:stCondLst>
                                    <p:cond delay="0"/>
                                  </p:stCondLst>
                                  <p:childTnLst>
                                    <p:animClr clrSpc="rgb" dir="cw">
                                      <p:cBhvr override="childStyle">
                                        <p:cTn id="70" dur="2000" fill="hold"/>
                                        <p:tgtEl>
                                          <p:spTgt spid="3">
                                            <p:txEl>
                                              <p:pRg st="0" end="0"/>
                                            </p:txEl>
                                          </p:spTgt>
                                        </p:tgtEl>
                                        <p:attrNameLst>
                                          <p:attrName>style.color</p:attrName>
                                        </p:attrNameLst>
                                      </p:cBhvr>
                                      <p:to>
                                        <a:srgbClr val="FF9300"/>
                                      </p:to>
                                    </p:animClr>
                                  </p:childTnLst>
                                </p:cTn>
                              </p:par>
                            </p:childTnLst>
                          </p:cTn>
                        </p:par>
                      </p:childTnLst>
                    </p:cTn>
                  </p:par>
                  <p:par>
                    <p:cTn id="71" fill="hold">
                      <p:stCondLst>
                        <p:cond delay="indefinite"/>
                      </p:stCondLst>
                      <p:childTnLst>
                        <p:par>
                          <p:cTn id="72" fill="hold">
                            <p:stCondLst>
                              <p:cond delay="0"/>
                            </p:stCondLst>
                            <p:childTnLst>
                              <p:par>
                                <p:cTn id="73" presetID="3" presetClass="emph" presetSubtype="2" fill="hold" nodeType="clickEffect">
                                  <p:stCondLst>
                                    <p:cond delay="0"/>
                                  </p:stCondLst>
                                  <p:childTnLst>
                                    <p:animClr clrSpc="rgb" dir="cw">
                                      <p:cBhvr override="childStyle">
                                        <p:cTn id="74" dur="2000" fill="hold"/>
                                        <p:tgtEl>
                                          <p:spTgt spid="3">
                                            <p:txEl>
                                              <p:pRg st="9" end="9"/>
                                            </p:txEl>
                                          </p:spTgt>
                                        </p:tgtEl>
                                        <p:attrNameLst>
                                          <p:attrName>style.color</p:attrName>
                                        </p:attrNameLst>
                                      </p:cBhvr>
                                      <p:to>
                                        <a:schemeClr val="accent2"/>
                                      </p:to>
                                    </p:animClr>
                                  </p:childTnLst>
                                </p:cTn>
                              </p:par>
                              <p:par>
                                <p:cTn id="75" presetID="3" presetClass="emph" presetSubtype="2" fill="hold" nodeType="withEffect">
                                  <p:stCondLst>
                                    <p:cond delay="0"/>
                                  </p:stCondLst>
                                  <p:childTnLst>
                                    <p:animClr clrSpc="rgb" dir="cw">
                                      <p:cBhvr override="childStyle">
                                        <p:cTn id="76" dur="2000" fill="hold"/>
                                        <p:tgtEl>
                                          <p:spTgt spid="5">
                                            <p:txEl>
                                              <p:pRg st="3" end="3"/>
                                            </p:txEl>
                                          </p:spTgt>
                                        </p:tgtEl>
                                        <p:attrNameLst>
                                          <p:attrName>style.color</p:attrName>
                                        </p:attrNameLst>
                                      </p:cBhvr>
                                      <p:to>
                                        <a:schemeClr val="accent2"/>
                                      </p:to>
                                    </p:animClr>
                                  </p:childTnLst>
                                </p:cTn>
                              </p:par>
                              <p:par>
                                <p:cTn id="77" presetID="3" presetClass="emph" presetSubtype="2" fill="hold" nodeType="withEffect">
                                  <p:stCondLst>
                                    <p:cond delay="0"/>
                                  </p:stCondLst>
                                  <p:childTnLst>
                                    <p:animClr clrSpc="rgb" dir="cw">
                                      <p:cBhvr override="childStyle">
                                        <p:cTn id="78" dur="2000" fill="hold"/>
                                        <p:tgtEl>
                                          <p:spTgt spid="5">
                                            <p:txEl>
                                              <p:pRg st="4" end="4"/>
                                            </p:txEl>
                                          </p:spTgt>
                                        </p:tgtEl>
                                        <p:attrNameLst>
                                          <p:attrName>style.color</p:attrName>
                                        </p:attrNameLst>
                                      </p:cBhvr>
                                      <p:to>
                                        <a:schemeClr val="accent2"/>
                                      </p:to>
                                    </p:animClr>
                                  </p:childTnLst>
                                </p:cTn>
                              </p:par>
                            </p:childTnLst>
                          </p:cTn>
                        </p:par>
                      </p:childTnLst>
                    </p:cTn>
                  </p:par>
                  <p:par>
                    <p:cTn id="79" fill="hold">
                      <p:stCondLst>
                        <p:cond delay="indefinite"/>
                      </p:stCondLst>
                      <p:childTnLst>
                        <p:par>
                          <p:cTn id="80" fill="hold">
                            <p:stCondLst>
                              <p:cond delay="0"/>
                            </p:stCondLst>
                            <p:childTnLst>
                              <p:par>
                                <p:cTn id="81" presetID="3" presetClass="emph" presetSubtype="2" fill="hold" nodeType="clickEffect">
                                  <p:stCondLst>
                                    <p:cond delay="0"/>
                                  </p:stCondLst>
                                  <p:iterate type="lt">
                                    <p:tmPct val="0"/>
                                  </p:iterate>
                                  <p:childTnLst>
                                    <p:animClr clrSpc="rgb" dir="cw">
                                      <p:cBhvr override="childStyle">
                                        <p:cTn id="82" dur="500" fill="hold"/>
                                        <p:tgtEl>
                                          <p:spTgt spid="3">
                                            <p:txEl>
                                              <p:pRg st="7" end="7"/>
                                            </p:txEl>
                                          </p:spTgt>
                                        </p:tgtEl>
                                        <p:attrNameLst>
                                          <p:attrName>style.color</p:attrName>
                                        </p:attrNameLst>
                                      </p:cBhvr>
                                      <p:to>
                                        <a:schemeClr val="hlink"/>
                                      </p:to>
                                    </p:animClr>
                                  </p:childTnLst>
                                </p:cTn>
                              </p:par>
                              <p:par>
                                <p:cTn id="83" presetID="3" presetClass="emph" presetSubtype="2" fill="hold" nodeType="withEffect">
                                  <p:stCondLst>
                                    <p:cond delay="0"/>
                                  </p:stCondLst>
                                  <p:iterate type="lt">
                                    <p:tmPct val="0"/>
                                  </p:iterate>
                                  <p:childTnLst>
                                    <p:animClr clrSpc="rgb" dir="cw">
                                      <p:cBhvr override="childStyle">
                                        <p:cTn id="84" dur="500" fill="hold"/>
                                        <p:tgtEl>
                                          <p:spTgt spid="5">
                                            <p:txEl>
                                              <p:pRg st="1" end="1"/>
                                            </p:txEl>
                                          </p:spTgt>
                                        </p:tgtEl>
                                        <p:attrNameLst>
                                          <p:attrName>style.color</p:attrName>
                                        </p:attrNameLst>
                                      </p:cBhvr>
                                      <p:to>
                                        <a:schemeClr val="hlink"/>
                                      </p:to>
                                    </p:animClr>
                                  </p:childTnLst>
                                </p:cTn>
                              </p:par>
                              <p:par>
                                <p:cTn id="85" presetID="3" presetClass="emph" presetSubtype="2" fill="hold" nodeType="withEffect">
                                  <p:stCondLst>
                                    <p:cond delay="0"/>
                                  </p:stCondLst>
                                  <p:iterate type="lt">
                                    <p:tmPct val="0"/>
                                  </p:iterate>
                                  <p:childTnLst>
                                    <p:animClr clrSpc="rgb" dir="cw">
                                      <p:cBhvr override="childStyle">
                                        <p:cTn id="86" dur="500" fill="hold"/>
                                        <p:tgtEl>
                                          <p:spTgt spid="5">
                                            <p:txEl>
                                              <p:pRg st="0" end="0"/>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039" y="148337"/>
            <a:ext cx="10515600" cy="1132608"/>
          </a:xfrm>
        </p:spPr>
        <p:txBody>
          <a:bodyPr/>
          <a:lstStyle/>
          <a:p>
            <a:r>
              <a:rPr lang="en-US" b="0" dirty="0" smtClean="0">
                <a:solidFill>
                  <a:schemeClr val="tx1"/>
                </a:solidFill>
                <a:latin typeface="Meiryo" panose="020B0604030504040204" pitchFamily="34" charset="-128"/>
                <a:ea typeface="Meiryo" panose="020B0604030504040204" pitchFamily="34" charset="-128"/>
                <a:cs typeface="Rockwell" charset="0"/>
              </a:rPr>
              <a:t>Question Focus</a:t>
            </a:r>
            <a:r>
              <a:rPr lang="ja-JP" altLang="en-US" b="0" dirty="0" smtClean="0">
                <a:solidFill>
                  <a:schemeClr val="tx1"/>
                </a:solidFill>
                <a:latin typeface="Meiryo" panose="020B0604030504040204" pitchFamily="34" charset="-128"/>
                <a:ea typeface="Meiryo" panose="020B0604030504040204" pitchFamily="34" charset="-128"/>
                <a:cs typeface="Rockwell" charset="0"/>
              </a:rPr>
              <a:t>を改善する</a:t>
            </a:r>
            <a:endParaRPr lang="en-US" b="0" dirty="0">
              <a:solidFill>
                <a:schemeClr val="tx1"/>
              </a:solidFill>
              <a:latin typeface="Meiryo" panose="020B0604030504040204" pitchFamily="34" charset="-128"/>
              <a:ea typeface="Meiryo" panose="020B0604030504040204" pitchFamily="34" charset="-128"/>
              <a:cs typeface="Rockwell" charset="0"/>
            </a:endParaRPr>
          </a:p>
        </p:txBody>
      </p:sp>
      <p:sp>
        <p:nvSpPr>
          <p:cNvPr id="3" name="Content Placeholder 2"/>
          <p:cNvSpPr>
            <a:spLocks noGrp="1"/>
          </p:cNvSpPr>
          <p:nvPr>
            <p:ph idx="4294967295"/>
          </p:nvPr>
        </p:nvSpPr>
        <p:spPr>
          <a:xfrm>
            <a:off x="1888401" y="2255024"/>
            <a:ext cx="8524875" cy="3967163"/>
          </a:xfrm>
        </p:spPr>
        <p:txBody>
          <a:bodyPr>
            <a:normAutofit/>
          </a:bodyPr>
          <a:lstStyle/>
          <a:p>
            <a:pPr marL="0" indent="0" algn="ctr">
              <a:buNone/>
            </a:pPr>
            <a:r>
              <a:rPr lang="ja-JP" altLang="en-US" sz="2400" dirty="0" smtClean="0">
                <a:latin typeface="Meiryo" panose="020B0604030504040204" pitchFamily="34" charset="-128"/>
                <a:ea typeface="Meiryo" panose="020B0604030504040204" pitchFamily="34" charset="-128"/>
                <a:cs typeface="Rockwell" charset="0"/>
              </a:rPr>
              <a:t>人、動物、友だち</a:t>
            </a:r>
            <a:endParaRPr lang="en-US" sz="2400" dirty="0">
              <a:latin typeface="Meiryo" panose="020B0604030504040204" pitchFamily="34" charset="-128"/>
              <a:ea typeface="Meiryo" panose="020B0604030504040204" pitchFamily="34" charset="-128"/>
              <a:cs typeface="Rockwell" charset="0"/>
            </a:endParaRPr>
          </a:p>
          <a:p>
            <a:pPr marL="0" indent="0" algn="ctr">
              <a:buNone/>
            </a:pPr>
            <a:endParaRPr lang="en-US" sz="2400" dirty="0">
              <a:latin typeface="Meiryo" panose="020B0604030504040204" pitchFamily="34" charset="-128"/>
              <a:ea typeface="Meiryo" panose="020B0604030504040204" pitchFamily="34" charset="-128"/>
              <a:cs typeface="Rockwell" charset="0"/>
            </a:endParaRPr>
          </a:p>
          <a:p>
            <a:pPr marL="0" indent="0" algn="ctr">
              <a:buNone/>
            </a:pPr>
            <a:endParaRPr lang="en-US" sz="2400" dirty="0">
              <a:latin typeface="Meiryo" panose="020B0604030504040204" pitchFamily="34" charset="-128"/>
              <a:ea typeface="Meiryo" panose="020B0604030504040204" pitchFamily="34" charset="-128"/>
              <a:cs typeface="Rockwell" charset="0"/>
            </a:endParaRPr>
          </a:p>
          <a:p>
            <a:pPr marL="0" indent="0" algn="ctr">
              <a:buNone/>
            </a:pPr>
            <a:endParaRPr lang="en-US" sz="2400" dirty="0">
              <a:latin typeface="Meiryo" panose="020B0604030504040204" pitchFamily="34" charset="-128"/>
              <a:ea typeface="Meiryo" panose="020B0604030504040204" pitchFamily="34" charset="-128"/>
              <a:cs typeface="Rockwell" charset="0"/>
            </a:endParaRPr>
          </a:p>
          <a:p>
            <a:pPr marL="0" indent="0" algn="ctr">
              <a:buNone/>
            </a:pPr>
            <a:r>
              <a:rPr lang="ja-JP" altLang="en-US" sz="2400" dirty="0" smtClean="0">
                <a:latin typeface="Meiryo" panose="020B0604030504040204" pitchFamily="34" charset="-128"/>
                <a:ea typeface="Meiryo" panose="020B0604030504040204" pitchFamily="34" charset="-128"/>
                <a:cs typeface="Rockwell" charset="0"/>
              </a:rPr>
              <a:t>アイディアを出してみましょう</a:t>
            </a:r>
            <a:r>
              <a:rPr lang="en-US" sz="2400" dirty="0" smtClean="0">
                <a:latin typeface="Meiryo" panose="020B0604030504040204" pitchFamily="34" charset="-128"/>
                <a:ea typeface="Meiryo" panose="020B0604030504040204" pitchFamily="34" charset="-128"/>
                <a:cs typeface="Rockwell" charset="0"/>
              </a:rPr>
              <a:t>!</a:t>
            </a:r>
            <a:endParaRPr lang="en-US" sz="2400" dirty="0">
              <a:latin typeface="Meiryo" panose="020B0604030504040204" pitchFamily="34" charset="-128"/>
              <a:ea typeface="Meiryo" panose="020B0604030504040204" pitchFamily="34" charset="-128"/>
              <a:cs typeface="Rockwell" charset="0"/>
            </a:endParaRPr>
          </a:p>
          <a:p>
            <a:pPr marL="0" indent="0" algn="ctr">
              <a:buNone/>
            </a:pPr>
            <a:endParaRPr lang="en-US" dirty="0">
              <a:latin typeface="Meiryo" panose="020B0604030504040204" pitchFamily="34" charset="-128"/>
              <a:ea typeface="Meiryo" panose="020B0604030504040204" pitchFamily="34" charset="-128"/>
            </a:endParaRPr>
          </a:p>
          <a:p>
            <a:pPr marL="0" indent="0" algn="ctr">
              <a:buNone/>
            </a:pPr>
            <a:endParaRPr lang="en-US" sz="1650" dirty="0">
              <a:latin typeface="Meiryo" panose="020B0604030504040204" pitchFamily="34" charset="-128"/>
              <a:ea typeface="Meiryo" panose="020B0604030504040204" pitchFamily="34" charset="-128"/>
            </a:endParaRPr>
          </a:p>
          <a:p>
            <a:pPr marL="0" indent="0" algn="ctr">
              <a:buNone/>
            </a:pPr>
            <a:endParaRPr lang="en-US" dirty="0">
              <a:solidFill>
                <a:schemeClr val="tx1"/>
              </a:solidFill>
              <a:latin typeface="Meiryo" panose="020B0604030504040204" pitchFamily="34" charset="-128"/>
              <a:ea typeface="Meiryo" panose="020B0604030504040204" pitchFamily="34" charset="-128"/>
            </a:endParaRPr>
          </a:p>
          <a:p>
            <a:pPr marL="0" indent="0">
              <a:buNone/>
            </a:pPr>
            <a:endParaRPr lang="en-US" dirty="0">
              <a:latin typeface="Meiryo" panose="020B0604030504040204" pitchFamily="34" charset="-128"/>
              <a:ea typeface="Meiryo" panose="020B0604030504040204" pitchFamily="34" charset="-128"/>
            </a:endParaRPr>
          </a:p>
        </p:txBody>
      </p:sp>
      <p:sp>
        <p:nvSpPr>
          <p:cNvPr id="4" name="Down Arrow 3"/>
          <p:cNvSpPr/>
          <p:nvPr/>
        </p:nvSpPr>
        <p:spPr>
          <a:xfrm>
            <a:off x="5795622" y="3119375"/>
            <a:ext cx="442452" cy="6529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Meiryo" panose="020B0604030504040204" pitchFamily="34" charset="-128"/>
            </a:endParaRPr>
          </a:p>
        </p:txBody>
      </p:sp>
    </p:spTree>
    <p:extLst>
      <p:ext uri="{BB962C8B-B14F-4D97-AF65-F5344CB8AC3E}">
        <p14:creationId xmlns:p14="http://schemas.microsoft.com/office/powerpoint/2010/main" val="262153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45" y="369342"/>
            <a:ext cx="10515600" cy="1034642"/>
          </a:xfrm>
        </p:spPr>
        <p:txBody>
          <a:bodyPr>
            <a:normAutofit/>
          </a:bodyPr>
          <a:lstStyle/>
          <a:p>
            <a:pPr algn="ctr"/>
            <a:r>
              <a:rPr lang="en-US" altLang="ja-JP" b="0" dirty="0" smtClean="0">
                <a:latin typeface="Meiryo" panose="020B0604030504040204" pitchFamily="34" charset="-128"/>
                <a:ea typeface="Meiryo" panose="020B0604030504040204" pitchFamily="34" charset="-128"/>
                <a:cs typeface="Rockwell" charset="0"/>
              </a:rPr>
              <a:t>QFocus</a:t>
            </a:r>
            <a:r>
              <a:rPr lang="ja-JP" altLang="en-US" b="0" dirty="0" smtClean="0">
                <a:latin typeface="Meiryo" panose="020B0604030504040204" pitchFamily="34" charset="-128"/>
                <a:ea typeface="Meiryo" panose="020B0604030504040204" pitchFamily="34" charset="-128"/>
                <a:cs typeface="Rockwell" charset="0"/>
              </a:rPr>
              <a:t>のデザインを実践する</a:t>
            </a:r>
            <a:endParaRPr lang="en-US" b="0" dirty="0">
              <a:latin typeface="Meiryo" panose="020B0604030504040204" pitchFamily="34" charset="-128"/>
              <a:ea typeface="Meiryo" panose="020B0604030504040204" pitchFamily="34" charset="-128"/>
              <a:cs typeface="Rockwell" charset="0"/>
            </a:endParaRPr>
          </a:p>
        </p:txBody>
      </p:sp>
      <p:cxnSp>
        <p:nvCxnSpPr>
          <p:cNvPr id="3" name="Straight Connector 2"/>
          <p:cNvCxnSpPr/>
          <p:nvPr/>
        </p:nvCxnSpPr>
        <p:spPr>
          <a:xfrm>
            <a:off x="654206" y="634374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693912" y="1511656"/>
            <a:ext cx="8804175" cy="4401205"/>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solidFill>
                  <a:schemeClr val="accent1">
                    <a:lumMod val="75000"/>
                  </a:schemeClr>
                </a:solidFill>
                <a:latin typeface="Meiryo" panose="020B0604030504040204" pitchFamily="34" charset="-128"/>
              </a:rPr>
              <a:t>QFT</a:t>
            </a:r>
            <a:r>
              <a:rPr lang="ja-JP" altLang="en-US" sz="2800" dirty="0">
                <a:solidFill>
                  <a:schemeClr val="accent1">
                    <a:lumMod val="75000"/>
                  </a:schemeClr>
                </a:solidFill>
                <a:latin typeface="Meiryo" panose="020B0604030504040204" pitchFamily="34" charset="-128"/>
              </a:rPr>
              <a:t>レッス</a:t>
            </a:r>
            <a:r>
              <a:rPr lang="ja-JP" altLang="en-US" sz="2800" dirty="0" smtClean="0">
                <a:solidFill>
                  <a:schemeClr val="accent1">
                    <a:lumMod val="75000"/>
                  </a:schemeClr>
                </a:solidFill>
                <a:latin typeface="Meiryo" panose="020B0604030504040204" pitchFamily="34" charset="-128"/>
              </a:rPr>
              <a:t>ン</a:t>
            </a:r>
            <a:r>
              <a:rPr lang="ja-JP" altLang="en-US" sz="2800" dirty="0">
                <a:solidFill>
                  <a:schemeClr val="accent1">
                    <a:lumMod val="75000"/>
                  </a:schemeClr>
                </a:solidFill>
                <a:latin typeface="Meiryo" panose="020B0604030504040204" pitchFamily="34" charset="-128"/>
              </a:rPr>
              <a:t>プラ</a:t>
            </a:r>
            <a:r>
              <a:rPr lang="ja-JP" altLang="en-US" sz="2800" dirty="0" smtClean="0">
                <a:solidFill>
                  <a:schemeClr val="accent1">
                    <a:lumMod val="75000"/>
                  </a:schemeClr>
                </a:solidFill>
                <a:latin typeface="Meiryo" panose="020B0604030504040204" pitchFamily="34" charset="-128"/>
              </a:rPr>
              <a:t>ン・ワークブックの</a:t>
            </a:r>
            <a:r>
              <a:rPr lang="ja-JP" altLang="en-US" sz="2800" b="1" dirty="0" smtClean="0">
                <a:solidFill>
                  <a:schemeClr val="accent1"/>
                </a:solidFill>
                <a:latin typeface="Meiryo" panose="020B0604030504040204" pitchFamily="34" charset="-128"/>
              </a:rPr>
              <a:t>６ページまで</a:t>
            </a:r>
            <a:r>
              <a:rPr lang="ja-JP" altLang="en-US" sz="2800" dirty="0">
                <a:solidFill>
                  <a:schemeClr val="accent1">
                    <a:lumMod val="75000"/>
                  </a:schemeClr>
                </a:solidFill>
                <a:latin typeface="Meiryo" panose="020B0604030504040204" pitchFamily="34" charset="-128"/>
              </a:rPr>
              <a:t>進めて自分の</a:t>
            </a:r>
            <a:r>
              <a:rPr lang="en-US" altLang="ja-JP" sz="2800" dirty="0">
                <a:solidFill>
                  <a:schemeClr val="accent1">
                    <a:lumMod val="75000"/>
                  </a:schemeClr>
                </a:solidFill>
                <a:latin typeface="Meiryo" panose="020B0604030504040204" pitchFamily="34" charset="-128"/>
              </a:rPr>
              <a:t>QFocus</a:t>
            </a:r>
            <a:r>
              <a:rPr lang="ja-JP" altLang="en-US" sz="2800" dirty="0" smtClean="0">
                <a:solidFill>
                  <a:schemeClr val="accent1">
                    <a:lumMod val="75000"/>
                  </a:schemeClr>
                </a:solidFill>
                <a:latin typeface="Meiryo" panose="020B0604030504040204" pitchFamily="34" charset="-128"/>
              </a:rPr>
              <a:t>をデザインしてみましょう。</a:t>
            </a:r>
            <a:endParaRPr lang="en-US" sz="2800" dirty="0" smtClean="0">
              <a:solidFill>
                <a:schemeClr val="accent1">
                  <a:lumMod val="75000"/>
                </a:schemeClr>
              </a:solidFill>
              <a:latin typeface="Meiryo" panose="020B0604030504040204" pitchFamily="34" charset="-128"/>
            </a:endParaRPr>
          </a:p>
          <a:p>
            <a:pPr marL="457200" indent="-457200">
              <a:buFont typeface="Wingdings" panose="05000000000000000000" pitchFamily="2" charset="2"/>
              <a:buChar char="Ø"/>
            </a:pPr>
            <a:endParaRPr lang="en-US" sz="2800" dirty="0" smtClean="0">
              <a:solidFill>
                <a:schemeClr val="accent1">
                  <a:lumMod val="75000"/>
                </a:schemeClr>
              </a:solidFill>
              <a:latin typeface="Meiryo" panose="020B0604030504040204" pitchFamily="34" charset="-128"/>
            </a:endParaRPr>
          </a:p>
          <a:p>
            <a:pPr marL="457200" indent="-457200">
              <a:buFont typeface="Wingdings" panose="05000000000000000000" pitchFamily="2" charset="2"/>
              <a:buChar char="Ø"/>
            </a:pPr>
            <a:r>
              <a:rPr lang="ja-JP" altLang="en-US" sz="2800" dirty="0" smtClean="0">
                <a:solidFill>
                  <a:schemeClr val="accent1">
                    <a:lumMod val="75000"/>
                  </a:schemeClr>
                </a:solidFill>
                <a:latin typeface="Meiryo" panose="020B0604030504040204" pitchFamily="34" charset="-128"/>
              </a:rPr>
              <a:t>考えた</a:t>
            </a:r>
            <a:r>
              <a:rPr lang="en-US" altLang="ja-JP" sz="2800" dirty="0" smtClean="0">
                <a:solidFill>
                  <a:schemeClr val="accent1">
                    <a:lumMod val="75000"/>
                  </a:schemeClr>
                </a:solidFill>
                <a:latin typeface="Meiryo" panose="020B0604030504040204" pitchFamily="34" charset="-128"/>
              </a:rPr>
              <a:t>QFocus</a:t>
            </a:r>
            <a:r>
              <a:rPr lang="ja-JP" altLang="en-US" sz="2800" dirty="0" smtClean="0">
                <a:solidFill>
                  <a:schemeClr val="accent1">
                    <a:lumMod val="75000"/>
                  </a:schemeClr>
                </a:solidFill>
                <a:latin typeface="Meiryo" panose="020B0604030504040204" pitchFamily="34" charset="-128"/>
              </a:rPr>
              <a:t>をインデックスカードに書きましょう。考えている途中のもので構いませんので、他の人に見せられるようにしましょう。</a:t>
            </a:r>
            <a:endParaRPr lang="en-US" altLang="ja-JP" sz="2800" dirty="0" smtClean="0">
              <a:solidFill>
                <a:schemeClr val="accent1">
                  <a:lumMod val="75000"/>
                </a:schemeClr>
              </a:solidFill>
              <a:latin typeface="Meiryo" panose="020B0604030504040204" pitchFamily="34" charset="-128"/>
            </a:endParaRPr>
          </a:p>
          <a:p>
            <a:pPr marL="457200" indent="-457200">
              <a:buFont typeface="Wingdings" panose="05000000000000000000" pitchFamily="2" charset="2"/>
              <a:buChar char="Ø"/>
            </a:pPr>
            <a:endParaRPr lang="en-US" altLang="ja-JP" sz="2800" dirty="0" smtClean="0">
              <a:solidFill>
                <a:schemeClr val="accent1">
                  <a:lumMod val="75000"/>
                </a:schemeClr>
              </a:solidFill>
              <a:latin typeface="Meiryo" panose="020B0604030504040204" pitchFamily="34" charset="-128"/>
            </a:endParaRPr>
          </a:p>
          <a:p>
            <a:pPr marL="457200" indent="-457200">
              <a:buFont typeface="Wingdings" panose="05000000000000000000" pitchFamily="2" charset="2"/>
              <a:buChar char="Ø"/>
            </a:pPr>
            <a:r>
              <a:rPr lang="ja-JP" altLang="en-US" sz="2800" b="1" dirty="0">
                <a:solidFill>
                  <a:schemeClr val="tx2"/>
                </a:solidFill>
                <a:latin typeface="Meiryo" panose="020B0604030504040204" pitchFamily="34" charset="-128"/>
                <a:ea typeface="Meiryo" panose="020B0604030504040204" pitchFamily="34" charset="-128"/>
                <a:cs typeface="Rockwell" charset="0"/>
              </a:rPr>
              <a:t>どなたか自分の</a:t>
            </a:r>
            <a:r>
              <a:rPr lang="en-US" altLang="ja-JP" sz="2800" b="1" dirty="0" err="1">
                <a:solidFill>
                  <a:schemeClr val="tx2"/>
                </a:solidFill>
                <a:latin typeface="Meiryo" panose="020B0604030504040204" pitchFamily="34" charset="-128"/>
                <a:ea typeface="Meiryo" panose="020B0604030504040204" pitchFamily="34" charset="-128"/>
                <a:cs typeface="Rockwell" charset="0"/>
              </a:rPr>
              <a:t>Qfocus</a:t>
            </a:r>
            <a:r>
              <a:rPr lang="ja-JP" altLang="en-US" sz="2800" b="1" dirty="0">
                <a:solidFill>
                  <a:schemeClr val="tx2"/>
                </a:solidFill>
                <a:latin typeface="Meiryo" panose="020B0604030504040204" pitchFamily="34" charset="-128"/>
                <a:ea typeface="Meiryo" panose="020B0604030504040204" pitchFamily="34" charset="-128"/>
                <a:cs typeface="Rockwell" charset="0"/>
              </a:rPr>
              <a:t>を実験してみたい人はいませんか</a:t>
            </a:r>
            <a:r>
              <a:rPr lang="en-US" sz="2800" b="1" dirty="0">
                <a:solidFill>
                  <a:schemeClr val="tx2"/>
                </a:solidFill>
                <a:latin typeface="Meiryo" panose="020B0604030504040204" pitchFamily="34" charset="-128"/>
                <a:ea typeface="Meiryo" panose="020B0604030504040204" pitchFamily="34" charset="-128"/>
                <a:cs typeface="Rockwell" charset="0"/>
              </a:rPr>
              <a:t>?</a:t>
            </a:r>
            <a:endParaRPr lang="en-US" sz="2800" dirty="0">
              <a:solidFill>
                <a:schemeClr val="tx2"/>
              </a:solidFill>
              <a:latin typeface="Meiryo" panose="020B0604030504040204" pitchFamily="34" charset="-128"/>
              <a:ea typeface="Meiryo" panose="020B0604030504040204" pitchFamily="34" charset="-128"/>
              <a:cs typeface="Rockwell" charset="0"/>
            </a:endParaRPr>
          </a:p>
          <a:p>
            <a:pPr marL="457200" indent="-457200">
              <a:buFont typeface="Wingdings" panose="05000000000000000000" pitchFamily="2" charset="2"/>
              <a:buChar char="Ø"/>
            </a:pPr>
            <a:endParaRPr lang="en-US" sz="2800" dirty="0">
              <a:solidFill>
                <a:schemeClr val="accent1">
                  <a:lumMod val="75000"/>
                </a:schemeClr>
              </a:solidFill>
              <a:latin typeface="Meiryo" panose="020B0604030504040204" pitchFamily="34" charset="-128"/>
            </a:endParaRPr>
          </a:p>
        </p:txBody>
      </p:sp>
    </p:spTree>
    <p:extLst>
      <p:ext uri="{BB962C8B-B14F-4D97-AF65-F5344CB8AC3E}">
        <p14:creationId xmlns:p14="http://schemas.microsoft.com/office/powerpoint/2010/main" val="174999948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QFocus </a:t>
            </a:r>
            <a:r>
              <a:rPr lang="ja-JP" altLang="en-US" b="0" dirty="0" smtClean="0"/>
              <a:t>チェック</a:t>
            </a:r>
            <a:endParaRPr lang="en-US" b="0" dirty="0"/>
          </a:p>
        </p:txBody>
      </p:sp>
      <p:cxnSp>
        <p:nvCxnSpPr>
          <p:cNvPr id="3" name="Straight Connector 2"/>
          <p:cNvCxnSpPr/>
          <p:nvPr/>
        </p:nvCxnSpPr>
        <p:spPr>
          <a:xfrm>
            <a:off x="654206" y="634374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93038" y="1515989"/>
            <a:ext cx="10785817" cy="4031873"/>
          </a:xfrm>
          <a:prstGeom prst="rect">
            <a:avLst/>
          </a:prstGeom>
          <a:noFill/>
        </p:spPr>
        <p:txBody>
          <a:bodyPr wrap="square" rtlCol="0">
            <a:spAutoFit/>
          </a:bodyPr>
          <a:lstStyle/>
          <a:p>
            <a:pPr marL="514350" indent="-514350">
              <a:spcBef>
                <a:spcPts val="600"/>
              </a:spcBef>
              <a:spcAft>
                <a:spcPts val="600"/>
              </a:spcAft>
              <a:buFont typeface="+mj-lt"/>
              <a:buAutoNum type="arabicParenR"/>
            </a:pPr>
            <a:r>
              <a:rPr lang="en-US" sz="2400" dirty="0" smtClean="0">
                <a:latin typeface="Meiryo" panose="020B0604030504040204" pitchFamily="34" charset="-128"/>
              </a:rPr>
              <a:t>2,3</a:t>
            </a:r>
            <a:r>
              <a:rPr lang="ja-JP" altLang="en-US" sz="2400" dirty="0" smtClean="0">
                <a:latin typeface="Meiryo" panose="020B0604030504040204" pitchFamily="34" charset="-128"/>
              </a:rPr>
              <a:t>名で組みをつくります。</a:t>
            </a:r>
            <a:r>
              <a:rPr lang="en-US" sz="2400" dirty="0" smtClean="0">
                <a:latin typeface="Meiryo" panose="020B0604030504040204" pitchFamily="34" charset="-128"/>
              </a:rPr>
              <a:t> </a:t>
            </a:r>
          </a:p>
          <a:p>
            <a:pPr marL="514350" indent="-514350">
              <a:spcBef>
                <a:spcPts val="600"/>
              </a:spcBef>
              <a:spcAft>
                <a:spcPts val="600"/>
              </a:spcAft>
              <a:buFont typeface="+mj-lt"/>
              <a:buAutoNum type="arabicParenR"/>
            </a:pPr>
            <a:r>
              <a:rPr lang="ja-JP" altLang="en-US" sz="2400" dirty="0" smtClean="0">
                <a:latin typeface="Meiryo" panose="020B0604030504040204" pitchFamily="34" charset="-128"/>
              </a:rPr>
              <a:t>フィードバックのために</a:t>
            </a:r>
            <a:r>
              <a:rPr lang="en-US" altLang="ja-JP" sz="2400" dirty="0" err="1" smtClean="0">
                <a:latin typeface="Meiryo" panose="020B0604030504040204" pitchFamily="34" charset="-128"/>
              </a:rPr>
              <a:t>Qfocus</a:t>
            </a:r>
            <a:r>
              <a:rPr lang="ja-JP" altLang="en-US" sz="2400" dirty="0" smtClean="0">
                <a:latin typeface="Meiryo" panose="020B0604030504040204" pitchFamily="34" charset="-128"/>
              </a:rPr>
              <a:t>を交換しましょう。</a:t>
            </a:r>
            <a:r>
              <a:rPr lang="en-US" sz="2400" dirty="0" smtClean="0">
                <a:latin typeface="Meiryo" panose="020B0604030504040204" pitchFamily="34" charset="-128"/>
              </a:rPr>
              <a:t> </a:t>
            </a:r>
          </a:p>
          <a:p>
            <a:pPr marL="514350" indent="-514350">
              <a:spcBef>
                <a:spcPts val="600"/>
              </a:spcBef>
              <a:spcAft>
                <a:spcPts val="600"/>
              </a:spcAft>
              <a:buFont typeface="+mj-lt"/>
              <a:buAutoNum type="arabicParenR"/>
            </a:pPr>
            <a:r>
              <a:rPr lang="en-US" altLang="ja-JP" sz="2400" dirty="0" smtClean="0">
                <a:latin typeface="Meiryo" panose="020B0604030504040204" pitchFamily="34" charset="-128"/>
              </a:rPr>
              <a:t>QFocus</a:t>
            </a:r>
            <a:r>
              <a:rPr lang="ja-JP" altLang="en-US" sz="2400" dirty="0">
                <a:latin typeface="Meiryo" panose="020B0604030504040204" pitchFamily="34" charset="-128"/>
              </a:rPr>
              <a:t>の</a:t>
            </a:r>
            <a:r>
              <a:rPr lang="ja-JP" altLang="en-US" sz="2400" u="sng" dirty="0" smtClean="0">
                <a:latin typeface="Meiryo" panose="020B0604030504040204" pitchFamily="34" charset="-128"/>
              </a:rPr>
              <a:t>最小限</a:t>
            </a:r>
            <a:r>
              <a:rPr lang="ja-JP" altLang="en-US" sz="2400" dirty="0" smtClean="0">
                <a:latin typeface="Meiryo" panose="020B0604030504040204" pitchFamily="34" charset="-128"/>
              </a:rPr>
              <a:t>の設定・状況（目的、</a:t>
            </a:r>
            <a:r>
              <a:rPr lang="en-US" altLang="ja-JP" sz="2400" dirty="0" smtClean="0">
                <a:latin typeface="Meiryo" panose="020B0604030504040204" pitchFamily="34" charset="-128"/>
              </a:rPr>
              <a:t>QFT</a:t>
            </a:r>
            <a:r>
              <a:rPr lang="ja-JP" altLang="en-US" sz="2400" dirty="0" smtClean="0">
                <a:latin typeface="Meiryo" panose="020B0604030504040204" pitchFamily="34" charset="-128"/>
              </a:rPr>
              <a:t>を行う人の情報）を伝えましょう。</a:t>
            </a:r>
            <a:endParaRPr lang="en-US" sz="2400" dirty="0" smtClean="0">
              <a:latin typeface="Meiryo" panose="020B0604030504040204" pitchFamily="34" charset="-128"/>
            </a:endParaRPr>
          </a:p>
          <a:p>
            <a:pPr marL="514350" indent="-514350">
              <a:spcBef>
                <a:spcPts val="600"/>
              </a:spcBef>
              <a:spcAft>
                <a:spcPts val="600"/>
              </a:spcAft>
              <a:buFont typeface="+mj-lt"/>
              <a:buAutoNum type="arabicParenR"/>
            </a:pPr>
            <a:r>
              <a:rPr lang="ja-JP" altLang="en-US" sz="2400" dirty="0" smtClean="0">
                <a:latin typeface="Meiryo" panose="020B0604030504040204" pitchFamily="34" charset="-128"/>
              </a:rPr>
              <a:t>思い浮かんだ</a:t>
            </a:r>
            <a:r>
              <a:rPr lang="en-US" altLang="ja-JP" sz="2400" dirty="0" smtClean="0">
                <a:latin typeface="Meiryo" panose="020B0604030504040204" pitchFamily="34" charset="-128"/>
              </a:rPr>
              <a:t>Question</a:t>
            </a:r>
            <a:r>
              <a:rPr lang="ja-JP" altLang="en-US" sz="2400" dirty="0" smtClean="0">
                <a:latin typeface="Meiryo" panose="020B0604030504040204" pitchFamily="34" charset="-128"/>
              </a:rPr>
              <a:t>を数個出してもらいましょう。</a:t>
            </a:r>
            <a:r>
              <a:rPr lang="en-US" sz="2400" dirty="0" smtClean="0">
                <a:latin typeface="Meiryo" panose="020B0604030504040204" pitchFamily="34" charset="-128"/>
              </a:rPr>
              <a:t>Q</a:t>
            </a:r>
            <a:r>
              <a:rPr lang="en-US" altLang="ja-JP" sz="2400" dirty="0" smtClean="0">
                <a:latin typeface="Meiryo" panose="020B0604030504040204" pitchFamily="34" charset="-128"/>
              </a:rPr>
              <a:t>F</a:t>
            </a:r>
            <a:r>
              <a:rPr lang="en-US" sz="2400" dirty="0" smtClean="0">
                <a:latin typeface="Meiryo" panose="020B0604030504040204" pitchFamily="34" charset="-128"/>
              </a:rPr>
              <a:t>ocus</a:t>
            </a:r>
            <a:r>
              <a:rPr lang="ja-JP" altLang="en-US" sz="2400" dirty="0" smtClean="0">
                <a:latin typeface="Meiryo" panose="020B0604030504040204" pitchFamily="34" charset="-128"/>
              </a:rPr>
              <a:t>のみに集中し、目的や状況は考えないようにしましょう。</a:t>
            </a:r>
            <a:r>
              <a:rPr lang="en-US" sz="2400" dirty="0" smtClean="0">
                <a:latin typeface="Meiryo" panose="020B0604030504040204" pitchFamily="34" charset="-128"/>
              </a:rPr>
              <a:t>4</a:t>
            </a:r>
            <a:r>
              <a:rPr lang="ja-JP" altLang="en-US" sz="2400" dirty="0" err="1" smtClean="0">
                <a:latin typeface="Meiryo" panose="020B0604030504040204" pitchFamily="34" charset="-128"/>
              </a:rPr>
              <a:t>つの</a:t>
            </a:r>
            <a:r>
              <a:rPr lang="ja-JP" altLang="en-US" sz="2400" dirty="0" smtClean="0">
                <a:latin typeface="Meiryo" panose="020B0604030504040204" pitchFamily="34" charset="-128"/>
              </a:rPr>
              <a:t>ルールを守りましょう</a:t>
            </a:r>
            <a:r>
              <a:rPr lang="en-US" sz="2400" dirty="0" smtClean="0">
                <a:latin typeface="Meiryo" panose="020B0604030504040204" pitchFamily="34" charset="-128"/>
              </a:rPr>
              <a:t>!</a:t>
            </a:r>
          </a:p>
          <a:p>
            <a:pPr marL="514350" indent="-514350">
              <a:spcBef>
                <a:spcPts val="600"/>
              </a:spcBef>
              <a:spcAft>
                <a:spcPts val="600"/>
              </a:spcAft>
              <a:buFont typeface="+mj-lt"/>
              <a:buAutoNum type="arabicParenR"/>
            </a:pPr>
            <a:r>
              <a:rPr lang="en-US" sz="2400" dirty="0" err="1" smtClean="0">
                <a:latin typeface="Meiryo" panose="020B0604030504040204" pitchFamily="34" charset="-128"/>
              </a:rPr>
              <a:t>Qfocus</a:t>
            </a:r>
            <a:r>
              <a:rPr lang="ja-JP" altLang="en-US" sz="2400" dirty="0" smtClean="0">
                <a:latin typeface="Meiryo" panose="020B0604030504040204" pitchFamily="34" charset="-128"/>
              </a:rPr>
              <a:t>をつくった人は、感想を言い、出てきた</a:t>
            </a:r>
            <a:r>
              <a:rPr lang="en-US" altLang="ja-JP" sz="2400" dirty="0" smtClean="0">
                <a:latin typeface="Meiryo" panose="020B0604030504040204" pitchFamily="34" charset="-128"/>
              </a:rPr>
              <a:t>Question</a:t>
            </a:r>
            <a:r>
              <a:rPr lang="ja-JP" altLang="en-US" sz="2400" dirty="0" smtClean="0">
                <a:latin typeface="Meiryo" panose="020B0604030504040204" pitchFamily="34" charset="-128"/>
              </a:rPr>
              <a:t>に応じて</a:t>
            </a:r>
            <a:r>
              <a:rPr lang="en-US" altLang="ja-JP" sz="2400" dirty="0" err="1" smtClean="0">
                <a:latin typeface="Meiryo" panose="020B0604030504040204" pitchFamily="34" charset="-128"/>
              </a:rPr>
              <a:t>Qfocus</a:t>
            </a:r>
            <a:r>
              <a:rPr lang="ja-JP" altLang="en-US" sz="2400" dirty="0" smtClean="0">
                <a:latin typeface="Meiryo" panose="020B0604030504040204" pitchFamily="34" charset="-128"/>
              </a:rPr>
              <a:t>を変えてみましょう。</a:t>
            </a:r>
            <a:endParaRPr lang="en-US" sz="1600" dirty="0">
              <a:latin typeface="Meiryo" panose="020B0604030504040204" pitchFamily="34" charset="-128"/>
            </a:endParaRPr>
          </a:p>
        </p:txBody>
      </p:sp>
      <p:pic>
        <p:nvPicPr>
          <p:cNvPr id="5" name="Picture 4"/>
          <p:cNvPicPr>
            <a:picLocks noChangeAspect="1"/>
          </p:cNvPicPr>
          <p:nvPr/>
        </p:nvPicPr>
        <p:blipFill>
          <a:blip r:embed="rId3"/>
          <a:stretch>
            <a:fillRect/>
          </a:stretch>
        </p:blipFill>
        <p:spPr>
          <a:xfrm>
            <a:off x="10021088" y="162046"/>
            <a:ext cx="1387551" cy="2135528"/>
          </a:xfrm>
          <a:prstGeom prst="rect">
            <a:avLst/>
          </a:prstGeom>
        </p:spPr>
      </p:pic>
    </p:spTree>
    <p:extLst>
      <p:ext uri="{BB962C8B-B14F-4D97-AF65-F5344CB8AC3E}">
        <p14:creationId xmlns:p14="http://schemas.microsoft.com/office/powerpoint/2010/main" val="3040506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466" y="297510"/>
            <a:ext cx="10515600" cy="1325563"/>
          </a:xfrm>
        </p:spPr>
        <p:txBody>
          <a:bodyPr>
            <a:noAutofit/>
          </a:bodyPr>
          <a:lstStyle/>
          <a:p>
            <a:r>
              <a:rPr lang="en-US" altLang="ja-JP" sz="4000" dirty="0">
                <a:solidFill>
                  <a:schemeClr val="tx1"/>
                </a:solidFill>
              </a:rPr>
              <a:t>RQI</a:t>
            </a:r>
            <a:r>
              <a:rPr lang="ja-JP" altLang="en-US" sz="4000" dirty="0">
                <a:solidFill>
                  <a:schemeClr val="tx1"/>
                </a:solidFill>
              </a:rPr>
              <a:t>／</a:t>
            </a:r>
            <a:r>
              <a:rPr lang="en-US" altLang="ja-JP" sz="4000" dirty="0">
                <a:solidFill>
                  <a:schemeClr val="tx1"/>
                </a:solidFill>
              </a:rPr>
              <a:t>QFT</a:t>
            </a:r>
            <a:r>
              <a:rPr lang="ja-JP" altLang="en-US" sz="4000" dirty="0">
                <a:solidFill>
                  <a:schemeClr val="tx1"/>
                </a:solidFill>
              </a:rPr>
              <a:t>のはじまり</a:t>
            </a:r>
            <a:r>
              <a:rPr lang="en-US" sz="4000" b="0" dirty="0" smtClean="0">
                <a:solidFill>
                  <a:schemeClr val="tx1"/>
                </a:solidFill>
              </a:rPr>
              <a:t>: </a:t>
            </a:r>
            <a:r>
              <a:rPr lang="en-US" sz="4000" b="0" dirty="0">
                <a:solidFill>
                  <a:schemeClr val="tx1"/>
                </a:solidFill>
              </a:rPr>
              <a:t/>
            </a:r>
            <a:br>
              <a:rPr lang="en-US" sz="4000" b="0" dirty="0">
                <a:solidFill>
                  <a:schemeClr val="tx1"/>
                </a:solidFill>
              </a:rPr>
            </a:br>
            <a:r>
              <a:rPr lang="en-US" altLang="ja-JP" sz="4000" b="0" dirty="0" smtClean="0">
                <a:solidFill>
                  <a:schemeClr val="tx1"/>
                </a:solidFill>
              </a:rPr>
              <a:t>1990</a:t>
            </a:r>
            <a:r>
              <a:rPr lang="ja-JP" altLang="en-US" sz="4000" b="0" dirty="0" smtClean="0">
                <a:solidFill>
                  <a:schemeClr val="tx1"/>
                </a:solidFill>
              </a:rPr>
              <a:t>年マサチューセッツ州ローレンス</a:t>
            </a:r>
            <a:endParaRPr lang="en-US" sz="4000" b="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912" y="2089887"/>
            <a:ext cx="5635603" cy="4233948"/>
          </a:xfrm>
          <a:prstGeom prst="rect">
            <a:avLst/>
          </a:prstGeom>
        </p:spPr>
      </p:pic>
      <p:sp>
        <p:nvSpPr>
          <p:cNvPr id="4" name="Text Placeholder 4"/>
          <p:cNvSpPr txBox="1">
            <a:spLocks/>
          </p:cNvSpPr>
          <p:nvPr/>
        </p:nvSpPr>
        <p:spPr>
          <a:xfrm>
            <a:off x="6918986" y="3182515"/>
            <a:ext cx="4894780" cy="204869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r>
              <a:rPr lang="ja-JP" altLang="en-US" sz="3200" dirty="0">
                <a:latin typeface="Meiryo" panose="020B0604030504040204" pitchFamily="34" charset="-128"/>
              </a:rPr>
              <a:t>「学校に行っても何を聞けばよいのかわかりません。」</a:t>
            </a:r>
          </a:p>
        </p:txBody>
      </p:sp>
    </p:spTree>
    <p:extLst>
      <p:ext uri="{BB962C8B-B14F-4D97-AF65-F5344CB8AC3E}">
        <p14:creationId xmlns:p14="http://schemas.microsoft.com/office/powerpoint/2010/main" val="184790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idx="4294967295"/>
          </p:nvPr>
        </p:nvSpPr>
        <p:spPr>
          <a:xfrm>
            <a:off x="758456" y="116293"/>
            <a:ext cx="10515600" cy="1325563"/>
          </a:xfrm>
        </p:spPr>
        <p:txBody>
          <a:bodyPr>
            <a:normAutofit/>
          </a:bodyPr>
          <a:lstStyle/>
          <a:p>
            <a:pPr eaLnBrk="1" hangingPunct="1"/>
            <a:r>
              <a:rPr lang="en-US" altLang="ja-JP" dirty="0" smtClean="0">
                <a:latin typeface="Meiryo" panose="020B0604030504040204" pitchFamily="34" charset="-128"/>
                <a:ea typeface="Meiryo" panose="020B0604030504040204" pitchFamily="34" charset="-128"/>
              </a:rPr>
              <a:t>QFT</a:t>
            </a:r>
            <a:r>
              <a:rPr lang="ja-JP" altLang="en-US" dirty="0">
                <a:latin typeface="Meiryo" panose="020B0604030504040204" pitchFamily="34" charset="-128"/>
                <a:ea typeface="Meiryo" panose="020B0604030504040204" pitchFamily="34" charset="-128"/>
              </a:rPr>
              <a:t>の</a:t>
            </a:r>
            <a:r>
              <a:rPr lang="ja-JP" altLang="en-US" dirty="0" smtClean="0">
                <a:latin typeface="Meiryo" panose="020B0604030504040204" pitchFamily="34" charset="-128"/>
                <a:ea typeface="Meiryo" panose="020B0604030504040204" pitchFamily="34" charset="-128"/>
              </a:rPr>
              <a:t>アートの５つの領域</a:t>
            </a:r>
            <a:endParaRPr lang="en-US" dirty="0">
              <a:latin typeface="Meiryo" panose="020B0604030504040204" pitchFamily="34" charset="-128"/>
              <a:ea typeface="Meiryo" panose="020B0604030504040204" pitchFamily="34" charset="-128"/>
            </a:endParaRPr>
          </a:p>
        </p:txBody>
      </p:sp>
      <p:sp>
        <p:nvSpPr>
          <p:cNvPr id="137219" name="Content Placeholder 2"/>
          <p:cNvSpPr>
            <a:spLocks noGrp="1"/>
          </p:cNvSpPr>
          <p:nvPr>
            <p:ph idx="4294967295"/>
          </p:nvPr>
        </p:nvSpPr>
        <p:spPr>
          <a:xfrm>
            <a:off x="1265791" y="1648155"/>
            <a:ext cx="10013428" cy="4329112"/>
          </a:xfrm>
        </p:spPr>
        <p:txBody>
          <a:bodyPr>
            <a:normAutofit/>
          </a:bodyPr>
          <a:lstStyle/>
          <a:p>
            <a:pPr marL="742950" indent="-742950">
              <a:buFont typeface="Rockwell" charset="0"/>
              <a:buAutoNum type="arabicPeriod"/>
            </a:pPr>
            <a:r>
              <a:rPr lang="ja-JP" altLang="en-US" sz="3600" dirty="0" smtClean="0">
                <a:solidFill>
                  <a:schemeClr val="bg2">
                    <a:lumMod val="50000"/>
                  </a:schemeClr>
                </a:solidFill>
                <a:latin typeface="Meiryo" panose="020B0604030504040204" pitchFamily="34" charset="-128"/>
                <a:ea typeface="Meiryo" panose="020B0604030504040204" pitchFamily="34" charset="-128"/>
              </a:rPr>
              <a:t>ファシリテーション</a:t>
            </a:r>
            <a:endParaRPr lang="en-US" altLang="ja-JP" sz="3600" dirty="0" smtClean="0">
              <a:solidFill>
                <a:schemeClr val="bg2">
                  <a:lumMod val="50000"/>
                </a:schemeClr>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en-US" altLang="ja-JP" sz="3600" dirty="0" smtClean="0">
                <a:solidFill>
                  <a:schemeClr val="bg2">
                    <a:lumMod val="50000"/>
                  </a:schemeClr>
                </a:solidFill>
                <a:latin typeface="Meiryo" panose="020B0604030504040204" pitchFamily="34" charset="-128"/>
                <a:ea typeface="Meiryo" panose="020B0604030504040204" pitchFamily="34" charset="-128"/>
              </a:rPr>
              <a:t>QFT</a:t>
            </a:r>
            <a:r>
              <a:rPr lang="ja-JP" altLang="en-US" sz="3600" dirty="0" smtClean="0">
                <a:solidFill>
                  <a:schemeClr val="bg2">
                    <a:lumMod val="50000"/>
                  </a:schemeClr>
                </a:solidFill>
                <a:latin typeface="Meiryo" panose="020B0604030504040204" pitchFamily="34" charset="-128"/>
                <a:ea typeface="Meiryo" panose="020B0604030504040204" pitchFamily="34" charset="-128"/>
              </a:rPr>
              <a:t>を使って何を成しえたいのか目的や目標を決める</a:t>
            </a:r>
            <a:endParaRPr lang="en-US" altLang="ja-JP" sz="3600" dirty="0" smtClean="0">
              <a:solidFill>
                <a:schemeClr val="bg2">
                  <a:lumMod val="50000"/>
                </a:schemeClr>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en-US" altLang="ja-JP" sz="3600" dirty="0" smtClean="0">
                <a:solidFill>
                  <a:schemeClr val="bg2">
                    <a:lumMod val="50000"/>
                  </a:schemeClr>
                </a:solidFill>
                <a:latin typeface="Meiryo" panose="020B0604030504040204" pitchFamily="34" charset="-128"/>
                <a:ea typeface="Meiryo" panose="020B0604030504040204" pitchFamily="34" charset="-128"/>
              </a:rPr>
              <a:t>Q</a:t>
            </a:r>
            <a:r>
              <a:rPr lang="ja-JP" altLang="en-US" sz="3600" dirty="0">
                <a:solidFill>
                  <a:schemeClr val="bg2">
                    <a:lumMod val="50000"/>
                  </a:schemeClr>
                </a:solidFill>
                <a:latin typeface="Meiryo" panose="020B0604030504040204" pitchFamily="34" charset="-128"/>
                <a:ea typeface="Meiryo" panose="020B0604030504040204" pitchFamily="34" charset="-128"/>
              </a:rPr>
              <a:t>フォーカ</a:t>
            </a:r>
            <a:r>
              <a:rPr lang="ja-JP" altLang="en-US" sz="3600" dirty="0" smtClean="0">
                <a:solidFill>
                  <a:schemeClr val="bg2">
                    <a:lumMod val="50000"/>
                  </a:schemeClr>
                </a:solidFill>
                <a:latin typeface="Meiryo" panose="020B0604030504040204" pitchFamily="34" charset="-128"/>
                <a:ea typeface="Meiryo" panose="020B0604030504040204" pitchFamily="34" charset="-128"/>
              </a:rPr>
              <a:t>スをデザインする</a:t>
            </a:r>
            <a:endParaRPr lang="en-US" sz="3600" dirty="0">
              <a:solidFill>
                <a:schemeClr val="bg2">
                  <a:lumMod val="50000"/>
                </a:schemeClr>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ja-JP" altLang="en-US" sz="3600" b="1" dirty="0" smtClean="0">
                <a:solidFill>
                  <a:srgbClr val="000000"/>
                </a:solidFill>
                <a:latin typeface="Meiryo" panose="020B0604030504040204" pitchFamily="34" charset="-128"/>
                <a:ea typeface="Meiryo" panose="020B0604030504040204" pitchFamily="34" charset="-128"/>
              </a:rPr>
              <a:t>優先順位づけの指示を考える</a:t>
            </a:r>
            <a:endParaRPr lang="en-US" altLang="ja-JP" sz="3600" b="1" dirty="0" smtClean="0">
              <a:solidFill>
                <a:srgbClr val="000000"/>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振り返りの</a:t>
            </a:r>
            <a:r>
              <a:rPr lang="en-US" altLang="ja-JP" sz="3600" dirty="0" smtClean="0">
                <a:solidFill>
                  <a:srgbClr val="000000"/>
                </a:solidFill>
                <a:latin typeface="Meiryo" panose="020B0604030504040204" pitchFamily="34" charset="-128"/>
                <a:ea typeface="Meiryo" panose="020B0604030504040204" pitchFamily="34" charset="-128"/>
              </a:rPr>
              <a:t>Q</a:t>
            </a:r>
            <a:r>
              <a:rPr lang="ja-JP" altLang="en-US" sz="3600" dirty="0" smtClean="0">
                <a:solidFill>
                  <a:srgbClr val="000000"/>
                </a:solidFill>
                <a:latin typeface="Meiryo" panose="020B0604030504040204" pitchFamily="34" charset="-128"/>
                <a:ea typeface="Meiryo" panose="020B0604030504040204" pitchFamily="34" charset="-128"/>
              </a:rPr>
              <a:t>を考える</a:t>
            </a:r>
            <a:endParaRPr lang="en-US" sz="3600" dirty="0">
              <a:solidFill>
                <a:srgbClr val="0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93472016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normAutofit/>
          </a:bodyPr>
          <a:lstStyle/>
          <a:p>
            <a:pPr eaLnBrk="1" hangingPunct="1"/>
            <a:r>
              <a:rPr lang="ja-JP" altLang="en-US" dirty="0" smtClean="0"/>
              <a:t>優先順位づけの指示</a:t>
            </a:r>
            <a:endParaRPr lang="en-US" dirty="0"/>
          </a:p>
        </p:txBody>
      </p:sp>
      <p:sp>
        <p:nvSpPr>
          <p:cNvPr id="140292" name="Content Placeholder 2"/>
          <p:cNvSpPr txBox="1">
            <a:spLocks/>
          </p:cNvSpPr>
          <p:nvPr/>
        </p:nvSpPr>
        <p:spPr bwMode="auto">
          <a:xfrm>
            <a:off x="1704068" y="1970391"/>
            <a:ext cx="9274372" cy="207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charset="0"/>
                <a:ea typeface="MS PGothic" charset="0"/>
                <a:cs typeface="MS PGothic" charset="0"/>
              </a:defRPr>
            </a:lvl1pPr>
            <a:lvl2pPr marL="742950" indent="-285750">
              <a:defRPr>
                <a:solidFill>
                  <a:schemeClr val="tx1"/>
                </a:solidFill>
                <a:latin typeface="Rockwell" charset="0"/>
                <a:ea typeface="MS PGothic" charset="0"/>
                <a:cs typeface="MS PGothic" charset="0"/>
              </a:defRPr>
            </a:lvl2pPr>
            <a:lvl3pPr marL="1143000" indent="-228600">
              <a:defRPr>
                <a:solidFill>
                  <a:schemeClr val="tx1"/>
                </a:solidFill>
                <a:latin typeface="Rockwell" charset="0"/>
                <a:ea typeface="MS PGothic" charset="0"/>
                <a:cs typeface="MS PGothic" charset="0"/>
              </a:defRPr>
            </a:lvl3pPr>
            <a:lvl4pPr marL="1600200" indent="-228600">
              <a:defRPr>
                <a:solidFill>
                  <a:schemeClr val="tx1"/>
                </a:solidFill>
                <a:latin typeface="Rockwell" charset="0"/>
                <a:ea typeface="MS PGothic" charset="0"/>
                <a:cs typeface="MS PGothic" charset="0"/>
              </a:defRPr>
            </a:lvl4pPr>
            <a:lvl5pPr marL="2057400" indent="-22860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marL="0" marR="0" lvl="0" indent="0" algn="l" defTabSz="914400" rtl="0" eaLnBrk="1" fontAlgn="auto" latinLnBrk="0" hangingPunct="1">
              <a:lnSpc>
                <a:spcPct val="90000"/>
              </a:lnSpc>
              <a:spcBef>
                <a:spcPts val="800"/>
              </a:spcBef>
              <a:spcAft>
                <a:spcPts val="600"/>
              </a:spcAft>
              <a:buClr>
                <a:srgbClr val="59C4C7"/>
              </a:buClr>
              <a:buSzPct val="75000"/>
              <a:buFontTx/>
              <a:buNone/>
              <a:tabLst/>
              <a:defRPr/>
            </a:pPr>
            <a:r>
              <a:rPr kumimoji="0" lang="ja-JP" altLang="en-US" sz="3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rPr>
              <a:t>最も重要な</a:t>
            </a:r>
            <a:r>
              <a:rPr kumimoji="0" lang="en-US" altLang="ja-JP" sz="3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rPr>
              <a:t>Question</a:t>
            </a:r>
            <a:r>
              <a:rPr kumimoji="0" lang="ja-JP" altLang="en-US" sz="3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rPr>
              <a:t>を３つ選びましょう</a:t>
            </a:r>
            <a:endParaRPr kumimoji="0" lang="en-US" altLang="ja-JP" sz="3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90000"/>
              </a:lnSpc>
              <a:spcBef>
                <a:spcPts val="800"/>
              </a:spcBef>
              <a:spcAft>
                <a:spcPts val="600"/>
              </a:spcAft>
              <a:buClr>
                <a:srgbClr val="59C4C7"/>
              </a:buClr>
              <a:buSzPct val="75000"/>
              <a:buFontTx/>
              <a:buNone/>
              <a:tabLst/>
              <a:defRPr/>
            </a:pPr>
            <a:endParaRPr kumimoji="0" lang="en-US" sz="3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90000"/>
              </a:lnSpc>
              <a:spcBef>
                <a:spcPts val="800"/>
              </a:spcBef>
              <a:spcAft>
                <a:spcPts val="600"/>
              </a:spcAft>
              <a:buClr>
                <a:srgbClr val="59C4C7"/>
              </a:buClr>
              <a:buSzPct val="75000"/>
              <a:buFontTx/>
              <a:buNone/>
              <a:tabLst/>
              <a:defRPr/>
            </a:pPr>
            <a:r>
              <a:rPr kumimoji="0" lang="ja-JP" altLang="en-US" sz="3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rPr>
              <a:t>あなたが最も大切だと思う</a:t>
            </a:r>
            <a:r>
              <a:rPr kumimoji="0" lang="en-US" altLang="ja-JP" sz="3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rPr>
              <a:t>Question</a:t>
            </a:r>
            <a:r>
              <a:rPr kumimoji="0" lang="ja-JP" altLang="en-US" sz="3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rPr>
              <a:t>を３つ選びましょう。</a:t>
            </a:r>
            <a:endParaRPr kumimoji="0" lang="en-US" sz="3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90000"/>
              </a:lnSpc>
              <a:spcBef>
                <a:spcPts val="800"/>
              </a:spcBef>
              <a:spcAft>
                <a:spcPts val="600"/>
              </a:spcAft>
              <a:buClr>
                <a:srgbClr val="59C4C7"/>
              </a:buClr>
              <a:buSzPct val="75000"/>
              <a:buFontTx/>
              <a:buNone/>
              <a:tabLst/>
              <a:defRPr/>
            </a:pPr>
            <a:endParaRPr kumimoji="0" lang="en-US" sz="3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8131658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3"/>
          <p:cNvSpPr>
            <a:spLocks noGrp="1"/>
          </p:cNvSpPr>
          <p:nvPr>
            <p:ph type="title"/>
          </p:nvPr>
        </p:nvSpPr>
        <p:spPr/>
        <p:txBody>
          <a:bodyPr rtlCol="0">
            <a:normAutofit/>
          </a:bodyPr>
          <a:lstStyle/>
          <a:p>
            <a:pPr>
              <a:defRPr/>
            </a:pPr>
            <a:r>
              <a:rPr lang="ja-JP" altLang="en-US" b="0" dirty="0" smtClean="0">
                <a:solidFill>
                  <a:schemeClr val="tx1"/>
                </a:solidFill>
                <a:latin typeface="Meiryo" panose="020B0604030504040204" pitchFamily="34" charset="-128"/>
                <a:ea typeface="Meiryo" panose="020B0604030504040204" pitchFamily="34" charset="-128"/>
              </a:rPr>
              <a:t>優先順位付けの指示</a:t>
            </a:r>
            <a:endParaRPr lang="en-US" b="0" dirty="0">
              <a:solidFill>
                <a:schemeClr val="tx1"/>
              </a:solidFill>
              <a:latin typeface="Meiryo" panose="020B0604030504040204" pitchFamily="34" charset="-128"/>
              <a:ea typeface="Meiryo" panose="020B0604030504040204" pitchFamily="34" charset="-128"/>
            </a:endParaRPr>
          </a:p>
        </p:txBody>
      </p:sp>
      <p:sp>
        <p:nvSpPr>
          <p:cNvPr id="95234" name="Content Placeholder 1"/>
          <p:cNvSpPr>
            <a:spLocks noGrp="1"/>
          </p:cNvSpPr>
          <p:nvPr>
            <p:ph idx="4294967295"/>
          </p:nvPr>
        </p:nvSpPr>
        <p:spPr>
          <a:xfrm>
            <a:off x="1068403" y="1366435"/>
            <a:ext cx="9577137" cy="5337175"/>
          </a:xfrm>
        </p:spPr>
        <p:txBody>
          <a:bodyPr rtlCol="0">
            <a:normAutofit lnSpcReduction="10000"/>
          </a:bodyPr>
          <a:lstStyle/>
          <a:p>
            <a:pPr marL="0" indent="0">
              <a:lnSpc>
                <a:spcPct val="110000"/>
              </a:lnSpc>
              <a:spcBef>
                <a:spcPts val="600"/>
              </a:spcBef>
              <a:buNone/>
              <a:defRPr/>
            </a:pPr>
            <a:r>
              <a:rPr lang="ja-JP" altLang="en-US" sz="3200" b="1" i="1" dirty="0">
                <a:latin typeface="Meiryo" panose="020B0604030504040204" pitchFamily="34" charset="-128"/>
                <a:ea typeface="Meiryo" panose="020B0604030504040204" pitchFamily="34" charset="-128"/>
                <a:cs typeface="Rockwell" charset="0"/>
              </a:rPr>
              <a:t>～のものを</a:t>
            </a:r>
            <a:r>
              <a:rPr lang="en-US" sz="3200" b="1" i="1" dirty="0">
                <a:latin typeface="Meiryo" panose="020B0604030504040204" pitchFamily="34" charset="-128"/>
                <a:ea typeface="Meiryo" panose="020B0604030504040204" pitchFamily="34" charset="-128"/>
                <a:cs typeface="Rockwell" charset="0"/>
              </a:rPr>
              <a:t>3</a:t>
            </a:r>
            <a:r>
              <a:rPr lang="ja-JP" altLang="en-US" sz="3200" b="1" i="1" dirty="0">
                <a:latin typeface="Meiryo" panose="020B0604030504040204" pitchFamily="34" charset="-128"/>
                <a:ea typeface="Meiryo" panose="020B0604030504040204" pitchFamily="34" charset="-128"/>
                <a:cs typeface="Rockwell" charset="0"/>
              </a:rPr>
              <a:t>つ選びなさい</a:t>
            </a:r>
            <a:r>
              <a:rPr lang="en-US" sz="3200" b="1" i="1" dirty="0">
                <a:latin typeface="Meiryo" panose="020B0604030504040204" pitchFamily="34" charset="-128"/>
                <a:ea typeface="Meiryo" panose="020B0604030504040204" pitchFamily="34" charset="-128"/>
                <a:cs typeface="Rockwell" charset="0"/>
              </a:rPr>
              <a:t>…</a:t>
            </a:r>
          </a:p>
          <a:p>
            <a:pPr>
              <a:lnSpc>
                <a:spcPct val="110000"/>
              </a:lnSpc>
              <a:spcBef>
                <a:spcPts val="600"/>
              </a:spcBef>
              <a:buFont typeface="Arial" charset="0"/>
              <a:buChar char="•"/>
              <a:defRPr/>
            </a:pPr>
            <a:r>
              <a:rPr lang="ja-JP" altLang="en-US" b="1" dirty="0">
                <a:latin typeface="Meiryo" panose="020B0604030504040204" pitchFamily="34" charset="-128"/>
                <a:ea typeface="Meiryo" panose="020B0604030504040204" pitchFamily="34" charset="-128"/>
                <a:cs typeface="Rockwell" charset="0"/>
              </a:rPr>
              <a:t>一般的なもの</a:t>
            </a:r>
            <a:r>
              <a:rPr lang="en-US" b="1" dirty="0">
                <a:latin typeface="Meiryo" panose="020B0604030504040204" pitchFamily="34" charset="-128"/>
                <a:ea typeface="Meiryo" panose="020B0604030504040204" pitchFamily="34" charset="-128"/>
                <a:cs typeface="Rockwell" charset="0"/>
              </a:rPr>
              <a:t>:</a:t>
            </a:r>
          </a:p>
          <a:p>
            <a:pPr lvl="1">
              <a:lnSpc>
                <a:spcPct val="110000"/>
              </a:lnSpc>
              <a:spcBef>
                <a:spcPts val="600"/>
              </a:spcBef>
              <a:buClr>
                <a:schemeClr val="accent1">
                  <a:lumMod val="60000"/>
                  <a:lumOff val="40000"/>
                </a:schemeClr>
              </a:buClr>
              <a:buFont typeface="Arial" charset="0"/>
              <a:buChar char="•"/>
              <a:defRPr/>
            </a:pPr>
            <a:r>
              <a:rPr lang="ja-JP" altLang="en-US" dirty="0">
                <a:latin typeface="Meiryo" panose="020B0604030504040204" pitchFamily="34" charset="-128"/>
                <a:ea typeface="Meiryo" panose="020B0604030504040204" pitchFamily="34" charset="-128"/>
                <a:cs typeface="Rockwell" charset="0"/>
              </a:rPr>
              <a:t>あなたが重要だと思うもの</a:t>
            </a:r>
            <a:endParaRPr lang="en-US" dirty="0">
              <a:latin typeface="Meiryo" panose="020B0604030504040204" pitchFamily="34" charset="-128"/>
              <a:ea typeface="Meiryo" panose="020B0604030504040204" pitchFamily="34" charset="-128"/>
              <a:cs typeface="Rockwell" charset="0"/>
            </a:endParaRPr>
          </a:p>
          <a:p>
            <a:pPr>
              <a:lnSpc>
                <a:spcPct val="110000"/>
              </a:lnSpc>
              <a:spcBef>
                <a:spcPts val="600"/>
              </a:spcBef>
              <a:buFont typeface="Arial" charset="0"/>
              <a:buChar char="•"/>
              <a:defRPr/>
            </a:pPr>
            <a:r>
              <a:rPr lang="ja-JP" altLang="en-US" b="1" dirty="0">
                <a:latin typeface="Meiryo" panose="020B0604030504040204" pitchFamily="34" charset="-128"/>
                <a:ea typeface="Meiryo" panose="020B0604030504040204" pitchFamily="34" charset="-128"/>
                <a:cs typeface="Rockwell" charset="0"/>
              </a:rPr>
              <a:t>目的に照らし合わせるためのもの</a:t>
            </a:r>
            <a:r>
              <a:rPr lang="en-US" b="1" dirty="0">
                <a:latin typeface="Meiryo" panose="020B0604030504040204" pitchFamily="34" charset="-128"/>
                <a:ea typeface="Meiryo" panose="020B0604030504040204" pitchFamily="34" charset="-128"/>
                <a:cs typeface="Rockwell" charset="0"/>
              </a:rPr>
              <a:t>: </a:t>
            </a:r>
          </a:p>
          <a:p>
            <a:pPr lvl="1">
              <a:lnSpc>
                <a:spcPct val="110000"/>
              </a:lnSpc>
              <a:spcBef>
                <a:spcPts val="600"/>
              </a:spcBef>
              <a:buClr>
                <a:schemeClr val="accent1"/>
              </a:buClr>
              <a:buFont typeface="Arial" charset="0"/>
              <a:buChar char="•"/>
              <a:defRPr/>
            </a:pPr>
            <a:r>
              <a:rPr lang="ja-JP" altLang="en-US" dirty="0">
                <a:latin typeface="Meiryo" panose="020B0604030504040204" pitchFamily="34" charset="-128"/>
                <a:ea typeface="Meiryo" panose="020B0604030504040204" pitchFamily="34" charset="-128"/>
                <a:cs typeface="Rockwell" charset="0"/>
              </a:rPr>
              <a:t>さらに調べる必要のあるもの</a:t>
            </a:r>
            <a:endParaRPr lang="en-US" dirty="0">
              <a:latin typeface="Meiryo" panose="020B0604030504040204" pitchFamily="34" charset="-128"/>
              <a:ea typeface="Meiryo" panose="020B0604030504040204" pitchFamily="34" charset="-128"/>
              <a:cs typeface="Rockwell" charset="0"/>
            </a:endParaRPr>
          </a:p>
          <a:p>
            <a:pPr lvl="1">
              <a:lnSpc>
                <a:spcPct val="110000"/>
              </a:lnSpc>
              <a:spcBef>
                <a:spcPts val="600"/>
              </a:spcBef>
              <a:buClr>
                <a:schemeClr val="accent1"/>
              </a:buClr>
              <a:buFont typeface="Arial" charset="0"/>
              <a:buChar char="•"/>
              <a:defRPr/>
            </a:pPr>
            <a:r>
              <a:rPr lang="ja-JP" altLang="en-US" dirty="0">
                <a:latin typeface="Meiryo" panose="020B0604030504040204" pitchFamily="34" charset="-128"/>
                <a:ea typeface="Meiryo" panose="020B0604030504040204" pitchFamily="34" charset="-128"/>
                <a:cs typeface="Rockwell" charset="0"/>
              </a:rPr>
              <a:t>課題の解決に役立つもの</a:t>
            </a:r>
            <a:endParaRPr lang="en-US" dirty="0">
              <a:latin typeface="Meiryo" panose="020B0604030504040204" pitchFamily="34" charset="-128"/>
              <a:ea typeface="Meiryo" panose="020B0604030504040204" pitchFamily="34" charset="-128"/>
              <a:cs typeface="Rockwell" charset="0"/>
            </a:endParaRPr>
          </a:p>
          <a:p>
            <a:pPr lvl="1">
              <a:lnSpc>
                <a:spcPct val="110000"/>
              </a:lnSpc>
              <a:spcBef>
                <a:spcPts val="600"/>
              </a:spcBef>
              <a:buClr>
                <a:schemeClr val="accent1"/>
              </a:buClr>
              <a:buFont typeface="Arial" charset="0"/>
              <a:buChar char="•"/>
              <a:defRPr/>
            </a:pPr>
            <a:r>
              <a:rPr lang="ja-JP" altLang="en-US" dirty="0">
                <a:latin typeface="Meiryo" panose="020B0604030504040204" pitchFamily="34" charset="-128"/>
                <a:ea typeface="Meiryo" panose="020B0604030504040204" pitchFamily="34" charset="-128"/>
                <a:cs typeface="Rockwell" charset="0"/>
              </a:rPr>
              <a:t>初めに答える必要のあるもの</a:t>
            </a:r>
            <a:endParaRPr lang="en-US" dirty="0">
              <a:latin typeface="Meiryo" panose="020B0604030504040204" pitchFamily="34" charset="-128"/>
              <a:ea typeface="Meiryo" panose="020B0604030504040204" pitchFamily="34" charset="-128"/>
              <a:cs typeface="Rockwell" charset="0"/>
            </a:endParaRPr>
          </a:p>
          <a:p>
            <a:pPr lvl="1">
              <a:lnSpc>
                <a:spcPct val="110000"/>
              </a:lnSpc>
              <a:spcBef>
                <a:spcPts val="600"/>
              </a:spcBef>
              <a:buClr>
                <a:schemeClr val="accent1"/>
              </a:buClr>
              <a:buFont typeface="Arial" charset="0"/>
              <a:buChar char="•"/>
              <a:defRPr/>
            </a:pPr>
            <a:r>
              <a:rPr lang="ja-JP" altLang="en-US" dirty="0">
                <a:latin typeface="Meiryo" panose="020B0604030504040204" pitchFamily="34" charset="-128"/>
                <a:ea typeface="Meiryo" panose="020B0604030504040204" pitchFamily="34" charset="-128"/>
                <a:cs typeface="Rockwell" charset="0"/>
              </a:rPr>
              <a:t>地球について研究する科学者が問うもの</a:t>
            </a:r>
            <a:endParaRPr lang="en-US" dirty="0">
              <a:latin typeface="Meiryo" panose="020B0604030504040204" pitchFamily="34" charset="-128"/>
              <a:ea typeface="Meiryo" panose="020B0604030504040204" pitchFamily="34" charset="-128"/>
              <a:cs typeface="Rockwell" charset="0"/>
            </a:endParaRPr>
          </a:p>
          <a:p>
            <a:pPr lvl="1">
              <a:lnSpc>
                <a:spcPct val="110000"/>
              </a:lnSpc>
              <a:spcBef>
                <a:spcPts val="600"/>
              </a:spcBef>
              <a:buClr>
                <a:schemeClr val="accent1"/>
              </a:buClr>
              <a:buFont typeface="Arial" charset="0"/>
              <a:buChar char="•"/>
              <a:defRPr/>
            </a:pPr>
            <a:r>
              <a:rPr lang="ja-JP" altLang="en-US" dirty="0">
                <a:latin typeface="Meiryo" panose="020B0604030504040204" pitchFamily="34" charset="-128"/>
                <a:ea typeface="Meiryo" panose="020B0604030504040204" pitchFamily="34" charset="-128"/>
                <a:cs typeface="Rockwell" charset="0"/>
              </a:rPr>
              <a:t>文脈を理解するうえで役立つもの</a:t>
            </a:r>
            <a:endParaRPr lang="en-US" dirty="0">
              <a:latin typeface="Meiryo" panose="020B0604030504040204" pitchFamily="34" charset="-128"/>
              <a:ea typeface="Meiryo" panose="020B0604030504040204" pitchFamily="34" charset="-128"/>
              <a:cs typeface="Rockwell" charset="0"/>
            </a:endParaRPr>
          </a:p>
          <a:p>
            <a:pPr lvl="1">
              <a:lnSpc>
                <a:spcPct val="110000"/>
              </a:lnSpc>
              <a:spcBef>
                <a:spcPts val="600"/>
              </a:spcBef>
              <a:buClr>
                <a:schemeClr val="accent1"/>
              </a:buClr>
              <a:buFont typeface="Arial" charset="0"/>
              <a:buChar char="•"/>
              <a:defRPr/>
            </a:pPr>
            <a:r>
              <a:rPr lang="ja-JP" altLang="en-US" dirty="0">
                <a:latin typeface="Meiryo" panose="020B0604030504040204" pitchFamily="34" charset="-128"/>
                <a:ea typeface="Meiryo" panose="020B0604030504040204" pitchFamily="34" charset="-128"/>
                <a:cs typeface="Rockwell" charset="0"/>
              </a:rPr>
              <a:t>データ分析を要するもの</a:t>
            </a:r>
            <a:endParaRPr lang="en-US" dirty="0">
              <a:latin typeface="Meiryo" panose="020B0604030504040204" pitchFamily="34" charset="-128"/>
              <a:ea typeface="Meiryo" panose="020B0604030504040204" pitchFamily="34" charset="-128"/>
              <a:cs typeface="Rockwell" charset="0"/>
            </a:endParaRPr>
          </a:p>
          <a:p>
            <a:pPr lvl="1">
              <a:lnSpc>
                <a:spcPct val="110000"/>
              </a:lnSpc>
              <a:spcBef>
                <a:spcPts val="600"/>
              </a:spcBef>
              <a:buClr>
                <a:schemeClr val="accent1"/>
              </a:buClr>
              <a:buFont typeface="Arial" charset="0"/>
              <a:buChar char="•"/>
              <a:defRPr/>
            </a:pPr>
            <a:r>
              <a:rPr lang="ja-JP" altLang="en-US" dirty="0">
                <a:latin typeface="Meiryo" panose="020B0604030504040204" pitchFamily="34" charset="-128"/>
                <a:ea typeface="Meiryo" panose="020B0604030504040204" pitchFamily="34" charset="-128"/>
                <a:cs typeface="Rockwell" charset="0"/>
              </a:rPr>
              <a:t>グーグルで検索できないもので、答えるのが難しいもの</a:t>
            </a:r>
            <a:endParaRPr lang="en-US" dirty="0">
              <a:latin typeface="Meiryo" panose="020B0604030504040204" pitchFamily="34" charset="-128"/>
              <a:ea typeface="Meiryo" panose="020B0604030504040204" pitchFamily="34" charset="-128"/>
              <a:cs typeface="Rockwell" charset="0"/>
            </a:endParaRPr>
          </a:p>
          <a:p>
            <a:pPr lvl="1">
              <a:lnSpc>
                <a:spcPct val="110000"/>
              </a:lnSpc>
              <a:spcBef>
                <a:spcPts val="600"/>
              </a:spcBef>
              <a:buClr>
                <a:schemeClr val="accent1">
                  <a:lumMod val="60000"/>
                  <a:lumOff val="40000"/>
                </a:schemeClr>
              </a:buClr>
              <a:buFont typeface="Arial" charset="0"/>
              <a:buChar char="•"/>
              <a:defRPr/>
            </a:pPr>
            <a:endParaRPr lang="en-US" dirty="0">
              <a:latin typeface="Meiryo" panose="020B0604030504040204" pitchFamily="34" charset="-128"/>
              <a:ea typeface="Meiryo" panose="020B0604030504040204" pitchFamily="34" charset="-128"/>
              <a:cs typeface="Rockwell" charset="0"/>
            </a:endParaRPr>
          </a:p>
        </p:txBody>
      </p:sp>
    </p:spTree>
    <p:extLst>
      <p:ext uri="{BB962C8B-B14F-4D97-AF65-F5344CB8AC3E}">
        <p14:creationId xmlns:p14="http://schemas.microsoft.com/office/powerpoint/2010/main" val="2159486640"/>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2" name="Google Shape;1622;p190"/>
          <p:cNvSpPr txBox="1">
            <a:spLocks noGrp="1"/>
          </p:cNvSpPr>
          <p:nvPr>
            <p:ph type="body" idx="4294967295"/>
          </p:nvPr>
        </p:nvSpPr>
        <p:spPr>
          <a:xfrm>
            <a:off x="1643605" y="1796006"/>
            <a:ext cx="8406086" cy="2636658"/>
          </a:xfrm>
          <a:prstGeom prst="rect">
            <a:avLst/>
          </a:prstGeom>
          <a:noFill/>
          <a:ln>
            <a:solidFill>
              <a:schemeClr val="tx1"/>
            </a:solidFill>
          </a:ln>
        </p:spPr>
        <p:txBody>
          <a:bodyPr spcFirstLastPara="1" vert="horz" wrap="square" lIns="91425" tIns="45700" rIns="91425" bIns="45700" rtlCol="0" anchor="t" anchorCtr="0">
            <a:noAutofit/>
          </a:bodyPr>
          <a:lstStyle/>
          <a:p>
            <a:pPr marL="0" indent="0">
              <a:lnSpc>
                <a:spcPct val="100000"/>
              </a:lnSpc>
              <a:spcBef>
                <a:spcPts val="0"/>
              </a:spcBef>
              <a:buClr>
                <a:schemeClr val="dk1"/>
              </a:buClr>
              <a:buSzPts val="2800"/>
              <a:buNone/>
            </a:pPr>
            <a:r>
              <a:rPr lang="en-US" sz="2800" dirty="0">
                <a:solidFill>
                  <a:schemeClr val="dk1"/>
                </a:solidFill>
              </a:rPr>
              <a:t>“History, despite its wrenching pain, cannot be unlived, but if faced with courage, need not be lived again.”</a:t>
            </a:r>
            <a:endParaRPr dirty="0"/>
          </a:p>
          <a:p>
            <a:pPr marL="0" indent="0">
              <a:lnSpc>
                <a:spcPct val="100000"/>
              </a:lnSpc>
              <a:spcBef>
                <a:spcPts val="0"/>
              </a:spcBef>
              <a:buClr>
                <a:schemeClr val="dk1"/>
              </a:buClr>
              <a:buSzPts val="2800"/>
              <a:buNone/>
            </a:pPr>
            <a:r>
              <a:rPr lang="en-US" sz="2800" dirty="0">
                <a:solidFill>
                  <a:schemeClr val="dk1"/>
                </a:solidFill>
              </a:rPr>
              <a:t>				 </a:t>
            </a:r>
            <a:endParaRPr lang="en-US" sz="2800" dirty="0" smtClean="0">
              <a:solidFill>
                <a:schemeClr val="dk1"/>
              </a:solidFill>
            </a:endParaRPr>
          </a:p>
          <a:p>
            <a:pPr marL="0" indent="0">
              <a:lnSpc>
                <a:spcPct val="100000"/>
              </a:lnSpc>
              <a:spcBef>
                <a:spcPts val="0"/>
              </a:spcBef>
              <a:buClr>
                <a:schemeClr val="dk1"/>
              </a:buClr>
              <a:buSzPts val="2800"/>
              <a:buNone/>
            </a:pPr>
            <a:r>
              <a:rPr lang="en-US" dirty="0">
                <a:solidFill>
                  <a:schemeClr val="dk1"/>
                </a:solidFill>
              </a:rPr>
              <a:t>	</a:t>
            </a:r>
            <a:r>
              <a:rPr lang="en-US" dirty="0" smtClean="0">
                <a:solidFill>
                  <a:schemeClr val="dk1"/>
                </a:solidFill>
              </a:rPr>
              <a:t>				</a:t>
            </a:r>
            <a:r>
              <a:rPr lang="en-US" sz="2800" dirty="0" smtClean="0">
                <a:solidFill>
                  <a:schemeClr val="dk1"/>
                </a:solidFill>
              </a:rPr>
              <a:t>– </a:t>
            </a:r>
            <a:r>
              <a:rPr lang="en-US" sz="2800" dirty="0">
                <a:solidFill>
                  <a:schemeClr val="dk1"/>
                </a:solidFill>
              </a:rPr>
              <a:t>Maya Angelou</a:t>
            </a:r>
            <a:endParaRPr dirty="0"/>
          </a:p>
        </p:txBody>
      </p:sp>
      <p:sp>
        <p:nvSpPr>
          <p:cNvPr id="1623" name="Google Shape;1623;p190"/>
          <p:cNvSpPr/>
          <p:nvPr/>
        </p:nvSpPr>
        <p:spPr>
          <a:xfrm>
            <a:off x="6305261" y="3179787"/>
            <a:ext cx="3029060" cy="1139400"/>
          </a:xfrm>
          <a:prstGeom prst="ellipse">
            <a:avLst/>
          </a:prstGeom>
          <a:noFill/>
          <a:ln w="38100" cap="flat" cmpd="sng">
            <a:solidFill>
              <a:srgbClr val="7030A0"/>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algn="ctr">
              <a:buClr>
                <a:srgbClr val="000000"/>
              </a:buClr>
              <a:buSzPts val="1800"/>
            </a:pPr>
            <a:endParaRPr dirty="0">
              <a:solidFill>
                <a:schemeClr val="lt1"/>
              </a:solidFill>
              <a:latin typeface="Meiryo" panose="020B0604030504040204" pitchFamily="34" charset="-128"/>
              <a:ea typeface="Meiryo" panose="020B0604030504040204" pitchFamily="34" charset="-128"/>
              <a:cs typeface="Rockwell"/>
              <a:sym typeface="Rockwell"/>
            </a:endParaRPr>
          </a:p>
        </p:txBody>
      </p:sp>
      <p:sp>
        <p:nvSpPr>
          <p:cNvPr id="1624" name="Google Shape;1624;p190"/>
          <p:cNvSpPr/>
          <p:nvPr/>
        </p:nvSpPr>
        <p:spPr>
          <a:xfrm>
            <a:off x="1643605" y="5479688"/>
            <a:ext cx="759656" cy="703385"/>
          </a:xfrm>
          <a:prstGeom prst="star5">
            <a:avLst>
              <a:gd name="adj" fmla="val 19098"/>
              <a:gd name="hf" fmla="val 105146"/>
              <a:gd name="vf" fmla="val 110557"/>
            </a:avLst>
          </a:prstGeom>
          <a:solidFill>
            <a:srgbClr val="7030A0"/>
          </a:solidFill>
          <a:ln w="127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algn="ctr">
              <a:buClr>
                <a:srgbClr val="000000"/>
              </a:buClr>
              <a:buSzPts val="1800"/>
            </a:pPr>
            <a:endParaRPr dirty="0">
              <a:solidFill>
                <a:srgbClr val="7030A0"/>
              </a:solidFill>
              <a:latin typeface="Meiryo" panose="020B0604030504040204" pitchFamily="34" charset="-128"/>
              <a:ea typeface="Meiryo" panose="020B0604030504040204" pitchFamily="34" charset="-128"/>
              <a:cs typeface="Rockwell"/>
              <a:sym typeface="Rockwell"/>
            </a:endParaRPr>
          </a:p>
        </p:txBody>
      </p:sp>
      <p:sp>
        <p:nvSpPr>
          <p:cNvPr id="1625" name="Google Shape;1625;p190"/>
          <p:cNvSpPr txBox="1"/>
          <p:nvPr/>
        </p:nvSpPr>
        <p:spPr>
          <a:xfrm>
            <a:off x="2513854" y="5340803"/>
            <a:ext cx="8053832" cy="1200329"/>
          </a:xfrm>
          <a:prstGeom prst="rect">
            <a:avLst/>
          </a:prstGeom>
          <a:noFill/>
          <a:ln>
            <a:noFill/>
          </a:ln>
        </p:spPr>
        <p:txBody>
          <a:bodyPr spcFirstLastPara="1" wrap="square" lIns="91425" tIns="45700" rIns="91425" bIns="45700" anchor="t" anchorCtr="0">
            <a:noAutofit/>
          </a:bodyPr>
          <a:lstStyle/>
          <a:p>
            <a:r>
              <a:rPr lang="ja-JP" altLang="en-US" sz="2000" u="sng" dirty="0">
                <a:latin typeface="Meiryo" panose="020B0604030504040204" pitchFamily="34" charset="-128"/>
                <a:ea typeface="Meiryo" panose="020B0604030504040204" pitchFamily="34" charset="-128"/>
              </a:rPr>
              <a:t>トラブルシューティング</a:t>
            </a:r>
            <a:r>
              <a:rPr lang="en-US" sz="2000" u="sng" dirty="0">
                <a:latin typeface="Meiryo" panose="020B0604030504040204" pitchFamily="34" charset="-128"/>
                <a:ea typeface="Meiryo" panose="020B0604030504040204" pitchFamily="34" charset="-128"/>
              </a:rPr>
              <a:t>: </a:t>
            </a:r>
          </a:p>
          <a:p>
            <a:pPr marL="285750" indent="-285750">
              <a:buFont typeface="Arial" charset="0"/>
              <a:buChar char="•"/>
            </a:pPr>
            <a:r>
              <a:rPr lang="ja-JP" altLang="en-US" sz="2000" dirty="0">
                <a:latin typeface="Meiryo" panose="020B0604030504040204" pitchFamily="34" charset="-128"/>
                <a:ea typeface="Meiryo" panose="020B0604030504040204" pitchFamily="34" charset="-128"/>
              </a:rPr>
              <a:t>「今から２分は引用文について問いをだしましょう」</a:t>
            </a:r>
            <a:endParaRPr lang="en-US" sz="2000" dirty="0">
              <a:latin typeface="Meiryo" panose="020B0604030504040204" pitchFamily="34" charset="-128"/>
              <a:ea typeface="Meiryo" panose="020B0604030504040204" pitchFamily="34" charset="-128"/>
            </a:endParaRPr>
          </a:p>
          <a:p>
            <a:pPr marL="285750" indent="-285750">
              <a:buFont typeface="Arial" charset="0"/>
              <a:buChar char="•"/>
            </a:pPr>
            <a:r>
              <a:rPr lang="ja-JP" altLang="en-US" sz="2000" dirty="0" smtClean="0">
                <a:latin typeface="Meiryo" panose="020B0604030504040204" pitchFamily="34" charset="-128"/>
                <a:ea typeface="Meiryo" panose="020B0604030504040204" pitchFamily="34" charset="-128"/>
              </a:rPr>
              <a:t>その場で優</a:t>
            </a:r>
            <a:r>
              <a:rPr lang="ja-JP" altLang="en-US" sz="2000" dirty="0">
                <a:latin typeface="Meiryo" panose="020B0604030504040204" pitchFamily="34" charset="-128"/>
                <a:ea typeface="Meiryo" panose="020B0604030504040204" pitchFamily="34" charset="-128"/>
              </a:rPr>
              <a:t>先順位付けの指示を変え</a:t>
            </a:r>
            <a:r>
              <a:rPr lang="ja-JP" altLang="en-US" sz="2000" dirty="0" smtClean="0">
                <a:latin typeface="Meiryo" panose="020B0604030504040204" pitchFamily="34" charset="-128"/>
                <a:ea typeface="Meiryo" panose="020B0604030504040204" pitchFamily="34" charset="-128"/>
              </a:rPr>
              <a:t>る</a:t>
            </a:r>
            <a:endParaRPr lang="en-US" sz="2000" dirty="0">
              <a:latin typeface="Meiryo" panose="020B0604030504040204" pitchFamily="34" charset="-128"/>
              <a:ea typeface="Meiryo" panose="020B0604030504040204" pitchFamily="34" charset="-128"/>
            </a:endParaRPr>
          </a:p>
        </p:txBody>
      </p:sp>
      <p:sp>
        <p:nvSpPr>
          <p:cNvPr id="2" name="テキスト ボックス 1"/>
          <p:cNvSpPr txBox="1"/>
          <p:nvPr/>
        </p:nvSpPr>
        <p:spPr>
          <a:xfrm>
            <a:off x="1057335" y="1426673"/>
            <a:ext cx="1000980" cy="369332"/>
          </a:xfrm>
          <a:prstGeom prst="rect">
            <a:avLst/>
          </a:prstGeom>
          <a:noFill/>
        </p:spPr>
        <p:txBody>
          <a:bodyPr wrap="none" rtlCol="0">
            <a:spAutoFit/>
          </a:bodyPr>
          <a:lstStyle/>
          <a:p>
            <a:r>
              <a:rPr lang="en-US" dirty="0" smtClean="0">
                <a:latin typeface="Meiryo" panose="020B0604030504040204" pitchFamily="34" charset="-128"/>
                <a:ea typeface="Meiryo" panose="020B0604030504040204" pitchFamily="34" charset="-128"/>
              </a:rPr>
              <a:t>QFocus</a:t>
            </a:r>
            <a:endParaRPr lang="en-US"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89265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idx="4294967295"/>
          </p:nvPr>
        </p:nvSpPr>
        <p:spPr>
          <a:xfrm>
            <a:off x="758456" y="116293"/>
            <a:ext cx="10515600" cy="1325563"/>
          </a:xfrm>
        </p:spPr>
        <p:txBody>
          <a:bodyPr>
            <a:normAutofit/>
          </a:bodyPr>
          <a:lstStyle/>
          <a:p>
            <a:pPr eaLnBrk="1" hangingPunct="1"/>
            <a:r>
              <a:rPr lang="en-US" altLang="ja-JP" dirty="0" smtClean="0">
                <a:latin typeface="Meiryo" panose="020B0604030504040204" pitchFamily="34" charset="-128"/>
                <a:ea typeface="Meiryo" panose="020B0604030504040204" pitchFamily="34" charset="-128"/>
              </a:rPr>
              <a:t>QFT</a:t>
            </a:r>
            <a:r>
              <a:rPr lang="ja-JP" altLang="en-US" dirty="0">
                <a:latin typeface="Meiryo" panose="020B0604030504040204" pitchFamily="34" charset="-128"/>
                <a:ea typeface="Meiryo" panose="020B0604030504040204" pitchFamily="34" charset="-128"/>
              </a:rPr>
              <a:t>の</a:t>
            </a:r>
            <a:r>
              <a:rPr lang="ja-JP" altLang="en-US" dirty="0" smtClean="0">
                <a:latin typeface="Meiryo" panose="020B0604030504040204" pitchFamily="34" charset="-128"/>
                <a:ea typeface="Meiryo" panose="020B0604030504040204" pitchFamily="34" charset="-128"/>
              </a:rPr>
              <a:t>アートの５つの領域</a:t>
            </a:r>
            <a:endParaRPr lang="en-US" dirty="0">
              <a:latin typeface="Meiryo" panose="020B0604030504040204" pitchFamily="34" charset="-128"/>
              <a:ea typeface="Meiryo" panose="020B0604030504040204" pitchFamily="34" charset="-128"/>
            </a:endParaRPr>
          </a:p>
        </p:txBody>
      </p:sp>
      <p:sp>
        <p:nvSpPr>
          <p:cNvPr id="137219" name="Content Placeholder 2"/>
          <p:cNvSpPr>
            <a:spLocks noGrp="1"/>
          </p:cNvSpPr>
          <p:nvPr>
            <p:ph idx="4294967295"/>
          </p:nvPr>
        </p:nvSpPr>
        <p:spPr>
          <a:xfrm>
            <a:off x="1265791" y="1648155"/>
            <a:ext cx="10013428" cy="4329112"/>
          </a:xfrm>
        </p:spPr>
        <p:txBody>
          <a:bodyPr>
            <a:normAutofit/>
          </a:bodyPr>
          <a:lstStyle/>
          <a:p>
            <a:pPr marL="742950" indent="-742950">
              <a:buFont typeface="Rockwell" charset="0"/>
              <a:buAutoNum type="arabicPeriod"/>
            </a:pPr>
            <a:r>
              <a:rPr lang="ja-JP" altLang="en-US" sz="3600" dirty="0" smtClean="0">
                <a:solidFill>
                  <a:schemeClr val="bg2">
                    <a:lumMod val="50000"/>
                  </a:schemeClr>
                </a:solidFill>
                <a:latin typeface="Meiryo" panose="020B0604030504040204" pitchFamily="34" charset="-128"/>
                <a:ea typeface="Meiryo" panose="020B0604030504040204" pitchFamily="34" charset="-128"/>
              </a:rPr>
              <a:t>ファシリテーション</a:t>
            </a:r>
            <a:endParaRPr lang="en-US" altLang="ja-JP" sz="3600" dirty="0" smtClean="0">
              <a:solidFill>
                <a:schemeClr val="bg2">
                  <a:lumMod val="50000"/>
                </a:schemeClr>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en-US" altLang="ja-JP" sz="3600" dirty="0" smtClean="0">
                <a:solidFill>
                  <a:schemeClr val="bg2">
                    <a:lumMod val="50000"/>
                  </a:schemeClr>
                </a:solidFill>
                <a:latin typeface="Meiryo" panose="020B0604030504040204" pitchFamily="34" charset="-128"/>
                <a:ea typeface="Meiryo" panose="020B0604030504040204" pitchFamily="34" charset="-128"/>
              </a:rPr>
              <a:t>QFT</a:t>
            </a:r>
            <a:r>
              <a:rPr lang="ja-JP" altLang="en-US" sz="3600" dirty="0" smtClean="0">
                <a:solidFill>
                  <a:schemeClr val="bg2">
                    <a:lumMod val="50000"/>
                  </a:schemeClr>
                </a:solidFill>
                <a:latin typeface="Meiryo" panose="020B0604030504040204" pitchFamily="34" charset="-128"/>
                <a:ea typeface="Meiryo" panose="020B0604030504040204" pitchFamily="34" charset="-128"/>
              </a:rPr>
              <a:t>を使って何を成しえたいのか目的や目標を決める</a:t>
            </a:r>
            <a:endParaRPr lang="en-US" altLang="ja-JP" sz="3600" dirty="0" smtClean="0">
              <a:solidFill>
                <a:schemeClr val="bg2">
                  <a:lumMod val="50000"/>
                </a:schemeClr>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en-US" altLang="ja-JP" sz="3600" dirty="0" smtClean="0">
                <a:solidFill>
                  <a:schemeClr val="bg2">
                    <a:lumMod val="50000"/>
                  </a:schemeClr>
                </a:solidFill>
                <a:latin typeface="Meiryo" panose="020B0604030504040204" pitchFamily="34" charset="-128"/>
                <a:ea typeface="Meiryo" panose="020B0604030504040204" pitchFamily="34" charset="-128"/>
              </a:rPr>
              <a:t>QFocus</a:t>
            </a:r>
            <a:r>
              <a:rPr lang="ja-JP" altLang="en-US" sz="3600" dirty="0" smtClean="0">
                <a:solidFill>
                  <a:schemeClr val="bg2">
                    <a:lumMod val="50000"/>
                  </a:schemeClr>
                </a:solidFill>
                <a:latin typeface="Meiryo" panose="020B0604030504040204" pitchFamily="34" charset="-128"/>
                <a:ea typeface="Meiryo" panose="020B0604030504040204" pitchFamily="34" charset="-128"/>
              </a:rPr>
              <a:t>をデザインする</a:t>
            </a:r>
            <a:endParaRPr lang="en-US" sz="3600" dirty="0">
              <a:solidFill>
                <a:schemeClr val="bg2">
                  <a:lumMod val="50000"/>
                </a:schemeClr>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ja-JP" altLang="en-US" sz="3600" dirty="0" smtClean="0">
                <a:solidFill>
                  <a:schemeClr val="bg2">
                    <a:lumMod val="50000"/>
                  </a:schemeClr>
                </a:solidFill>
                <a:latin typeface="Meiryo" panose="020B0604030504040204" pitchFamily="34" charset="-128"/>
                <a:ea typeface="Meiryo" panose="020B0604030504040204" pitchFamily="34" charset="-128"/>
              </a:rPr>
              <a:t>優先順位づけの指示を考える</a:t>
            </a:r>
            <a:endParaRPr lang="en-US" altLang="ja-JP" sz="3600" dirty="0" smtClean="0">
              <a:solidFill>
                <a:schemeClr val="bg2">
                  <a:lumMod val="50000"/>
                </a:schemeClr>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ja-JP" altLang="en-US" sz="3600" b="1" dirty="0" smtClean="0">
                <a:solidFill>
                  <a:srgbClr val="000000"/>
                </a:solidFill>
                <a:latin typeface="Meiryo" panose="020B0604030504040204" pitchFamily="34" charset="-128"/>
                <a:ea typeface="Meiryo" panose="020B0604030504040204" pitchFamily="34" charset="-128"/>
              </a:rPr>
              <a:t>振り返りの</a:t>
            </a:r>
            <a:r>
              <a:rPr lang="en-US" altLang="ja-JP" sz="3600" b="1" dirty="0" smtClean="0">
                <a:solidFill>
                  <a:srgbClr val="000000"/>
                </a:solidFill>
                <a:latin typeface="Meiryo" panose="020B0604030504040204" pitchFamily="34" charset="-128"/>
                <a:ea typeface="Meiryo" panose="020B0604030504040204" pitchFamily="34" charset="-128"/>
              </a:rPr>
              <a:t>Q</a:t>
            </a:r>
            <a:r>
              <a:rPr lang="ja-JP" altLang="en-US" sz="3600" b="1" dirty="0" smtClean="0">
                <a:solidFill>
                  <a:srgbClr val="000000"/>
                </a:solidFill>
                <a:latin typeface="Meiryo" panose="020B0604030504040204" pitchFamily="34" charset="-128"/>
                <a:ea typeface="Meiryo" panose="020B0604030504040204" pitchFamily="34" charset="-128"/>
              </a:rPr>
              <a:t>を考える</a:t>
            </a:r>
            <a:endParaRPr lang="en-US" sz="3600" b="1" dirty="0">
              <a:solidFill>
                <a:srgbClr val="0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1561229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normAutofit/>
          </a:bodyPr>
          <a:lstStyle/>
          <a:p>
            <a:pPr eaLnBrk="1" hangingPunct="1"/>
            <a:r>
              <a:rPr lang="ja-JP" altLang="en-US" b="0" dirty="0" smtClean="0">
                <a:solidFill>
                  <a:schemeClr val="tx1"/>
                </a:solidFill>
              </a:rPr>
              <a:t>振り返りの</a:t>
            </a:r>
            <a:r>
              <a:rPr lang="en-US" b="0" dirty="0" smtClean="0">
                <a:solidFill>
                  <a:schemeClr val="tx1"/>
                </a:solidFill>
              </a:rPr>
              <a:t>Question</a:t>
            </a:r>
            <a:endParaRPr lang="en-US" b="0" dirty="0">
              <a:solidFill>
                <a:schemeClr val="tx1"/>
              </a:solidFill>
            </a:endParaRPr>
          </a:p>
        </p:txBody>
      </p:sp>
      <p:sp>
        <p:nvSpPr>
          <p:cNvPr id="178178" name="Content Placeholder 2"/>
          <p:cNvSpPr>
            <a:spLocks noGrp="1"/>
          </p:cNvSpPr>
          <p:nvPr>
            <p:ph sz="half" idx="4294967295"/>
          </p:nvPr>
        </p:nvSpPr>
        <p:spPr>
          <a:xfrm>
            <a:off x="566181" y="2112765"/>
            <a:ext cx="5539384" cy="4908589"/>
          </a:xfrm>
        </p:spPr>
        <p:txBody>
          <a:bodyPr rtlCol="0">
            <a:noAutofit/>
          </a:bodyPr>
          <a:lstStyle/>
          <a:p>
            <a:pPr>
              <a:buFont typeface="Arial" charset="0"/>
              <a:buChar char="•"/>
              <a:defRPr/>
            </a:pPr>
            <a:r>
              <a:rPr lang="ja-JP" altLang="en-US" sz="2200" dirty="0">
                <a:solidFill>
                  <a:srgbClr val="000000"/>
                </a:solidFill>
                <a:cs typeface="Gill Sans"/>
              </a:rPr>
              <a:t>問いをたてる（質問をする）ことについてどんなことを学びましたか？</a:t>
            </a:r>
          </a:p>
          <a:p>
            <a:pPr>
              <a:buFont typeface="Arial" charset="0"/>
              <a:buChar char="•"/>
              <a:defRPr/>
            </a:pPr>
            <a:r>
              <a:rPr lang="ja-JP" altLang="en-US" sz="2200" dirty="0" smtClean="0">
                <a:solidFill>
                  <a:srgbClr val="000000"/>
                </a:solidFill>
                <a:cs typeface="Gill Sans"/>
              </a:rPr>
              <a:t>それはどのようにして学びましたか？</a:t>
            </a:r>
            <a:endParaRPr lang="en-US" sz="2200" dirty="0">
              <a:solidFill>
                <a:srgbClr val="000000"/>
              </a:solidFill>
              <a:cs typeface="Gill Sans"/>
            </a:endParaRPr>
          </a:p>
          <a:p>
            <a:pPr>
              <a:buFont typeface="Arial" charset="0"/>
              <a:buChar char="•"/>
              <a:defRPr/>
            </a:pPr>
            <a:r>
              <a:rPr lang="en-US" altLang="ja-JP" sz="2200" dirty="0" smtClean="0">
                <a:solidFill>
                  <a:srgbClr val="000000"/>
                </a:solidFill>
                <a:cs typeface="Gill Sans"/>
              </a:rPr>
              <a:t>Question</a:t>
            </a:r>
            <a:r>
              <a:rPr lang="ja-JP" altLang="en-US" sz="2200" dirty="0" smtClean="0">
                <a:solidFill>
                  <a:srgbClr val="000000"/>
                </a:solidFill>
                <a:cs typeface="Gill Sans"/>
              </a:rPr>
              <a:t>の順番や流れについて何か気が付いたことはありますか？</a:t>
            </a:r>
            <a:endParaRPr lang="en-US" sz="2200" dirty="0">
              <a:solidFill>
                <a:srgbClr val="000000"/>
              </a:solidFill>
              <a:cs typeface="Gill Sans"/>
            </a:endParaRPr>
          </a:p>
          <a:p>
            <a:pPr>
              <a:buFont typeface="Arial" charset="0"/>
              <a:buChar char="•"/>
              <a:defRPr/>
            </a:pPr>
            <a:r>
              <a:rPr lang="ja-JP" altLang="en-US" sz="2200" dirty="0">
                <a:solidFill>
                  <a:srgbClr val="000000"/>
                </a:solidFill>
                <a:cs typeface="Gill Sans"/>
              </a:rPr>
              <a:t>問</a:t>
            </a:r>
            <a:r>
              <a:rPr lang="ja-JP" altLang="en-US" sz="2200" dirty="0" smtClean="0">
                <a:solidFill>
                  <a:srgbClr val="000000"/>
                </a:solidFill>
                <a:cs typeface="Gill Sans"/>
              </a:rPr>
              <a:t>うことについて学んだことをどのように使えるでしょうか？</a:t>
            </a:r>
            <a:endParaRPr lang="en-US" sz="2200" dirty="0">
              <a:solidFill>
                <a:srgbClr val="000000"/>
              </a:solidFill>
              <a:cs typeface="Gill Sans"/>
            </a:endParaRPr>
          </a:p>
          <a:p>
            <a:pPr>
              <a:buFont typeface="Arial" charset="0"/>
              <a:buChar char="•"/>
              <a:defRPr/>
            </a:pPr>
            <a:r>
              <a:rPr lang="ja-JP" altLang="en-US" sz="2200" dirty="0">
                <a:solidFill>
                  <a:srgbClr val="000000"/>
                </a:solidFill>
                <a:cs typeface="Gill Sans"/>
              </a:rPr>
              <a:t>問</a:t>
            </a:r>
            <a:r>
              <a:rPr lang="ja-JP" altLang="en-US" sz="2200" dirty="0" smtClean="0">
                <a:solidFill>
                  <a:srgbClr val="000000"/>
                </a:solidFill>
                <a:cs typeface="Gill Sans"/>
              </a:rPr>
              <a:t>いを立てること、質問をすることについてどのように感じますか？</a:t>
            </a:r>
            <a:endParaRPr lang="en-US" sz="2200" dirty="0" smtClean="0">
              <a:solidFill>
                <a:srgbClr val="000000"/>
              </a:solidFill>
              <a:cs typeface="Gill Sans"/>
            </a:endParaRPr>
          </a:p>
          <a:p>
            <a:pPr>
              <a:buFont typeface="Arial" charset="0"/>
              <a:buChar char="•"/>
              <a:defRPr/>
            </a:pPr>
            <a:r>
              <a:rPr lang="ja-JP" altLang="en-US" sz="2200" dirty="0" smtClean="0">
                <a:solidFill>
                  <a:srgbClr val="000000"/>
                </a:solidFill>
                <a:cs typeface="Gill Sans"/>
              </a:rPr>
              <a:t>前回</a:t>
            </a:r>
            <a:r>
              <a:rPr lang="en-US" altLang="ja-JP" sz="2200" dirty="0" smtClean="0">
                <a:solidFill>
                  <a:srgbClr val="000000"/>
                </a:solidFill>
                <a:cs typeface="Gill Sans"/>
              </a:rPr>
              <a:t>QFT</a:t>
            </a:r>
            <a:r>
              <a:rPr lang="ja-JP" altLang="en-US" sz="2200" dirty="0" smtClean="0">
                <a:solidFill>
                  <a:srgbClr val="000000"/>
                </a:solidFill>
                <a:cs typeface="Gill Sans"/>
              </a:rPr>
              <a:t>を行ったときからあなたの考え方において何か変わってことはありますか？</a:t>
            </a:r>
            <a:endParaRPr lang="en-US" sz="2200" dirty="0">
              <a:solidFill>
                <a:srgbClr val="000000"/>
              </a:solidFill>
              <a:cs typeface="Gill Sans"/>
            </a:endParaRPr>
          </a:p>
        </p:txBody>
      </p:sp>
      <p:sp>
        <p:nvSpPr>
          <p:cNvPr id="4" name="Content Placeholder 3"/>
          <p:cNvSpPr>
            <a:spLocks noGrp="1"/>
          </p:cNvSpPr>
          <p:nvPr>
            <p:ph sz="quarter" idx="4294967295"/>
          </p:nvPr>
        </p:nvSpPr>
        <p:spPr>
          <a:xfrm>
            <a:off x="6312059" y="2046268"/>
            <a:ext cx="5586715" cy="4789487"/>
          </a:xfrm>
        </p:spPr>
        <p:txBody>
          <a:bodyPr>
            <a:normAutofit/>
          </a:bodyPr>
          <a:lstStyle/>
          <a:p>
            <a:r>
              <a:rPr lang="ja-JP" altLang="en-US" sz="2200" dirty="0" smtClean="0">
                <a:solidFill>
                  <a:srgbClr val="000000"/>
                </a:solidFill>
                <a:latin typeface="Meiryo" panose="020B0604030504040204" pitchFamily="34" charset="-128"/>
                <a:ea typeface="Meiryo" panose="020B0604030504040204" pitchFamily="34" charset="-128"/>
                <a:cs typeface="Gill Sans"/>
              </a:rPr>
              <a:t>（内</a:t>
            </a:r>
            <a:r>
              <a:rPr lang="ja-JP" altLang="en-US" sz="2200" dirty="0">
                <a:solidFill>
                  <a:srgbClr val="000000"/>
                </a:solidFill>
                <a:latin typeface="Meiryo" panose="020B0604030504040204" pitchFamily="34" charset="-128"/>
                <a:ea typeface="Meiryo" panose="020B0604030504040204" pitchFamily="34" charset="-128"/>
                <a:cs typeface="Gill Sans"/>
              </a:rPr>
              <a:t>容について</a:t>
            </a:r>
            <a:r>
              <a:rPr lang="en-US" sz="2200" dirty="0">
                <a:solidFill>
                  <a:srgbClr val="000000"/>
                </a:solidFill>
                <a:latin typeface="Meiryo" panose="020B0604030504040204" pitchFamily="34" charset="-128"/>
                <a:ea typeface="Meiryo" panose="020B0604030504040204" pitchFamily="34" charset="-128"/>
                <a:cs typeface="Gill Sans"/>
              </a:rPr>
              <a:t>)</a:t>
            </a:r>
            <a:r>
              <a:rPr lang="ja-JP" altLang="en-US" sz="2200" dirty="0">
                <a:solidFill>
                  <a:srgbClr val="000000"/>
                </a:solidFill>
                <a:latin typeface="Meiryo" panose="020B0604030504040204" pitchFamily="34" charset="-128"/>
                <a:ea typeface="Meiryo" panose="020B0604030504040204" pitchFamily="34" charset="-128"/>
                <a:cs typeface="Gill Sans"/>
              </a:rPr>
              <a:t>どんなことを学びましたか</a:t>
            </a:r>
            <a:r>
              <a:rPr lang="en-US" sz="2200" dirty="0">
                <a:solidFill>
                  <a:srgbClr val="000000"/>
                </a:solidFill>
                <a:latin typeface="Meiryo" panose="020B0604030504040204" pitchFamily="34" charset="-128"/>
                <a:ea typeface="Meiryo" panose="020B0604030504040204" pitchFamily="34" charset="-128"/>
                <a:cs typeface="Gill Sans"/>
              </a:rPr>
              <a:t>?</a:t>
            </a:r>
          </a:p>
          <a:p>
            <a:r>
              <a:rPr lang="en-US" altLang="ja-JP" sz="2200" dirty="0">
                <a:solidFill>
                  <a:srgbClr val="000000"/>
                </a:solidFill>
                <a:latin typeface="Meiryo" panose="020B0604030504040204" pitchFamily="34" charset="-128"/>
                <a:ea typeface="Meiryo" panose="020B0604030504040204" pitchFamily="34" charset="-128"/>
                <a:cs typeface="Gill Sans"/>
              </a:rPr>
              <a:t>…</a:t>
            </a:r>
            <a:r>
              <a:rPr lang="ja-JP" altLang="en-US" sz="2200" dirty="0">
                <a:solidFill>
                  <a:srgbClr val="000000"/>
                </a:solidFill>
                <a:latin typeface="Meiryo" panose="020B0604030504040204" pitchFamily="34" charset="-128"/>
                <a:ea typeface="Meiryo" panose="020B0604030504040204" pitchFamily="34" charset="-128"/>
                <a:cs typeface="Gill Sans"/>
              </a:rPr>
              <a:t>について考えるうえで</a:t>
            </a:r>
            <a:r>
              <a:rPr lang="en-US" altLang="ja-JP" sz="2200" dirty="0">
                <a:solidFill>
                  <a:srgbClr val="000000"/>
                </a:solidFill>
                <a:latin typeface="Meiryo" panose="020B0604030504040204" pitchFamily="34" charset="-128"/>
                <a:ea typeface="Meiryo" panose="020B0604030504040204" pitchFamily="34" charset="-128"/>
                <a:cs typeface="Gill Sans"/>
              </a:rPr>
              <a:t>QFT</a:t>
            </a:r>
            <a:r>
              <a:rPr lang="ja-JP" altLang="en-US" sz="2200" dirty="0">
                <a:solidFill>
                  <a:srgbClr val="000000"/>
                </a:solidFill>
                <a:latin typeface="Meiryo" panose="020B0604030504040204" pitchFamily="34" charset="-128"/>
                <a:ea typeface="Meiryo" panose="020B0604030504040204" pitchFamily="34" charset="-128"/>
                <a:cs typeface="Gill Sans"/>
              </a:rPr>
              <a:t>はどのように役立ちましたか</a:t>
            </a:r>
            <a:r>
              <a:rPr lang="ja-JP" altLang="en-US" sz="2200" dirty="0" smtClean="0">
                <a:solidFill>
                  <a:srgbClr val="000000"/>
                </a:solidFill>
                <a:latin typeface="Meiryo" panose="020B0604030504040204" pitchFamily="34" charset="-128"/>
                <a:ea typeface="Meiryo" panose="020B0604030504040204" pitchFamily="34" charset="-128"/>
                <a:cs typeface="Gill Sans"/>
              </a:rPr>
              <a:t>？</a:t>
            </a:r>
            <a:r>
              <a:rPr lang="en-US" sz="2200" dirty="0" smtClean="0">
                <a:solidFill>
                  <a:srgbClr val="000000"/>
                </a:solidFill>
                <a:ea typeface="Meiryo" panose="020B0604030504040204" pitchFamily="34" charset="-128"/>
              </a:rPr>
              <a:t> </a:t>
            </a:r>
          </a:p>
          <a:p>
            <a:endParaRPr lang="en-US" sz="2200" dirty="0">
              <a:solidFill>
                <a:srgbClr val="000000"/>
              </a:solidFill>
              <a:ea typeface="Meiryo" panose="020B0604030504040204" pitchFamily="34" charset="-128"/>
            </a:endParaRPr>
          </a:p>
          <a:p>
            <a:pPr lvl="1" eaLnBrk="1" hangingPunct="1"/>
            <a:r>
              <a:rPr lang="ja-JP" altLang="en-US" sz="2200" dirty="0">
                <a:solidFill>
                  <a:srgbClr val="000000"/>
                </a:solidFill>
                <a:ea typeface="Meiryo" panose="020B0604030504040204" pitchFamily="34" charset="-128"/>
              </a:rPr>
              <a:t>鍵</a:t>
            </a:r>
            <a:r>
              <a:rPr lang="ja-JP" altLang="en-US" sz="2200" dirty="0" smtClean="0">
                <a:solidFill>
                  <a:srgbClr val="000000"/>
                </a:solidFill>
                <a:ea typeface="Meiryo" panose="020B0604030504040204" pitchFamily="34" charset="-128"/>
              </a:rPr>
              <a:t>となる考え方</a:t>
            </a:r>
            <a:endParaRPr lang="en-US" sz="2200" dirty="0">
              <a:solidFill>
                <a:srgbClr val="000000"/>
              </a:solidFill>
              <a:ea typeface="Meiryo" panose="020B0604030504040204" pitchFamily="34" charset="-128"/>
            </a:endParaRPr>
          </a:p>
          <a:p>
            <a:pPr lvl="1" eaLnBrk="1" hangingPunct="1"/>
            <a:r>
              <a:rPr lang="ja-JP" altLang="en-US" sz="2200" dirty="0" smtClean="0">
                <a:solidFill>
                  <a:srgbClr val="000000"/>
                </a:solidFill>
                <a:ea typeface="Meiryo" panose="020B0604030504040204" pitchFamily="34" charset="-128"/>
              </a:rPr>
              <a:t>特定の課題</a:t>
            </a:r>
            <a:endParaRPr lang="en-US" sz="2200" dirty="0">
              <a:solidFill>
                <a:srgbClr val="000000"/>
              </a:solidFill>
              <a:ea typeface="Meiryo" panose="020B0604030504040204" pitchFamily="34" charset="-128"/>
            </a:endParaRPr>
          </a:p>
          <a:p>
            <a:pPr lvl="1" eaLnBrk="1" hangingPunct="1"/>
            <a:r>
              <a:rPr lang="ja-JP" altLang="en-US" sz="2200" dirty="0" smtClean="0">
                <a:solidFill>
                  <a:srgbClr val="000000"/>
                </a:solidFill>
                <a:ea typeface="Meiryo" panose="020B0604030504040204" pitchFamily="34" charset="-128"/>
              </a:rPr>
              <a:t>分野をまたがるトピック</a:t>
            </a:r>
            <a:endParaRPr lang="en-US" sz="2200" dirty="0">
              <a:solidFill>
                <a:srgbClr val="000000"/>
              </a:solidFill>
              <a:ea typeface="Meiryo" panose="020B0604030504040204" pitchFamily="34" charset="-128"/>
            </a:endParaRPr>
          </a:p>
          <a:p>
            <a:pPr lvl="1" eaLnBrk="1" hangingPunct="1"/>
            <a:r>
              <a:rPr lang="ja-JP" altLang="en-US" sz="2200" dirty="0" smtClean="0">
                <a:solidFill>
                  <a:srgbClr val="000000"/>
                </a:solidFill>
                <a:ea typeface="Meiryo" panose="020B0604030504040204" pitchFamily="34" charset="-128"/>
              </a:rPr>
              <a:t>単元のテーマ</a:t>
            </a:r>
            <a:r>
              <a:rPr lang="en-US" sz="2200" dirty="0" smtClean="0">
                <a:solidFill>
                  <a:srgbClr val="000000"/>
                </a:solidFill>
                <a:ea typeface="Meiryo" panose="020B0604030504040204" pitchFamily="34" charset="-128"/>
              </a:rPr>
              <a:t> </a:t>
            </a:r>
            <a:endParaRPr lang="en-US" sz="2200" dirty="0">
              <a:solidFill>
                <a:srgbClr val="000000"/>
              </a:solidFill>
              <a:ea typeface="Meiryo" panose="020B0604030504040204" pitchFamily="34" charset="-128"/>
            </a:endParaRPr>
          </a:p>
          <a:p>
            <a:pPr lvl="1" eaLnBrk="1" hangingPunct="1"/>
            <a:r>
              <a:rPr lang="ja-JP" altLang="en-US" sz="2200" dirty="0" smtClean="0">
                <a:solidFill>
                  <a:srgbClr val="000000"/>
                </a:solidFill>
                <a:ea typeface="Meiryo" panose="020B0604030504040204" pitchFamily="34" charset="-128"/>
              </a:rPr>
              <a:t>学校での問題</a:t>
            </a:r>
            <a:endParaRPr lang="en-US" sz="2200" dirty="0">
              <a:solidFill>
                <a:srgbClr val="000000"/>
              </a:solidFill>
              <a:ea typeface="Meiryo" panose="020B0604030504040204" pitchFamily="34" charset="-128"/>
            </a:endParaRPr>
          </a:p>
        </p:txBody>
      </p:sp>
      <p:sp>
        <p:nvSpPr>
          <p:cNvPr id="2" name="Text Placeholder 1"/>
          <p:cNvSpPr>
            <a:spLocks noGrp="1"/>
          </p:cNvSpPr>
          <p:nvPr>
            <p:ph type="body" idx="4294967295"/>
          </p:nvPr>
        </p:nvSpPr>
        <p:spPr>
          <a:xfrm>
            <a:off x="1215481" y="1287332"/>
            <a:ext cx="3657600" cy="501650"/>
          </a:xfrm>
          <a:solidFill>
            <a:schemeClr val="tx2"/>
          </a:solidFill>
        </p:spPr>
        <p:txBody>
          <a:bodyPr rtlCol="0">
            <a:normAutofit/>
          </a:bodyPr>
          <a:lstStyle/>
          <a:p>
            <a:pPr marL="0" indent="0" algn="ctr">
              <a:buNone/>
              <a:defRPr/>
            </a:pPr>
            <a:r>
              <a:rPr lang="en-US" dirty="0">
                <a:solidFill>
                  <a:schemeClr val="bg1"/>
                </a:solidFill>
              </a:rPr>
              <a:t>QFT </a:t>
            </a:r>
            <a:r>
              <a:rPr lang="ja-JP" altLang="en-US" dirty="0" smtClean="0">
                <a:solidFill>
                  <a:schemeClr val="bg1"/>
                </a:solidFill>
              </a:rPr>
              <a:t>のプロセス</a:t>
            </a:r>
            <a:endParaRPr lang="en-US" dirty="0">
              <a:solidFill>
                <a:schemeClr val="bg1"/>
              </a:solidFill>
            </a:endParaRPr>
          </a:p>
        </p:txBody>
      </p:sp>
      <p:sp>
        <p:nvSpPr>
          <p:cNvPr id="3" name="Text Placeholder 2"/>
          <p:cNvSpPr>
            <a:spLocks noGrp="1"/>
          </p:cNvSpPr>
          <p:nvPr>
            <p:ph type="body" sz="quarter" idx="4294967295"/>
          </p:nvPr>
        </p:nvSpPr>
        <p:spPr>
          <a:xfrm>
            <a:off x="7006541" y="1293577"/>
            <a:ext cx="3657600" cy="527050"/>
          </a:xfrm>
          <a:solidFill>
            <a:schemeClr val="tx2"/>
          </a:solidFill>
        </p:spPr>
        <p:txBody>
          <a:bodyPr rtlCol="0">
            <a:normAutofit/>
          </a:bodyPr>
          <a:lstStyle/>
          <a:p>
            <a:pPr marL="0" indent="0" algn="ctr">
              <a:buNone/>
              <a:defRPr/>
            </a:pPr>
            <a:r>
              <a:rPr lang="ja-JP" altLang="en-US" dirty="0" smtClean="0">
                <a:solidFill>
                  <a:schemeClr val="bg1"/>
                </a:solidFill>
              </a:rPr>
              <a:t>内容に関するもの</a:t>
            </a:r>
            <a:endParaRPr lang="en-US" dirty="0">
              <a:solidFill>
                <a:schemeClr val="bg1"/>
              </a:solidFill>
            </a:endParaRPr>
          </a:p>
        </p:txBody>
      </p:sp>
    </p:spTree>
    <p:extLst>
      <p:ext uri="{BB962C8B-B14F-4D97-AF65-F5344CB8AC3E}">
        <p14:creationId xmlns:p14="http://schemas.microsoft.com/office/powerpoint/2010/main" val="1899962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900" decel="100000" fill="hold"/>
                                        <p:tgtEl>
                                          <p:spTgt spid="2">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78178">
                                            <p:txEl>
                                              <p:pRg st="0" end="0"/>
                                            </p:txEl>
                                          </p:spTgt>
                                        </p:tgtEl>
                                        <p:attrNameLst>
                                          <p:attrName>style.visibility</p:attrName>
                                        </p:attrNameLst>
                                      </p:cBhvr>
                                      <p:to>
                                        <p:strVal val="visible"/>
                                      </p:to>
                                    </p:set>
                                    <p:animEffect transition="in" filter="fade">
                                      <p:cBhvr>
                                        <p:cTn id="19" dur="1000"/>
                                        <p:tgtEl>
                                          <p:spTgt spid="178178">
                                            <p:txEl>
                                              <p:pRg st="0" end="0"/>
                                            </p:txEl>
                                          </p:spTgt>
                                        </p:tgtEl>
                                      </p:cBhvr>
                                    </p:animEffect>
                                    <p:anim calcmode="lin" valueType="num">
                                      <p:cBhvr>
                                        <p:cTn id="20" dur="1000" fill="hold"/>
                                        <p:tgtEl>
                                          <p:spTgt spid="178178">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78178">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78178">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78178">
                                            <p:txEl>
                                              <p:pRg st="1" end="1"/>
                                            </p:txEl>
                                          </p:spTgt>
                                        </p:tgtEl>
                                        <p:attrNameLst>
                                          <p:attrName>style.visibility</p:attrName>
                                        </p:attrNameLst>
                                      </p:cBhvr>
                                      <p:to>
                                        <p:strVal val="visible"/>
                                      </p:to>
                                    </p:set>
                                    <p:animEffect transition="in" filter="fade">
                                      <p:cBhvr>
                                        <p:cTn id="25" dur="1000"/>
                                        <p:tgtEl>
                                          <p:spTgt spid="178178">
                                            <p:txEl>
                                              <p:pRg st="1" end="1"/>
                                            </p:txEl>
                                          </p:spTgt>
                                        </p:tgtEl>
                                      </p:cBhvr>
                                    </p:animEffect>
                                    <p:anim calcmode="lin" valueType="num">
                                      <p:cBhvr>
                                        <p:cTn id="26" dur="1000" fill="hold"/>
                                        <p:tgtEl>
                                          <p:spTgt spid="178178">
                                            <p:txEl>
                                              <p:pRg st="1" end="1"/>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78178">
                                            <p:txEl>
                                              <p:pRg st="1" end="1"/>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78178">
                                            <p:txEl>
                                              <p:pRg st="1" end="1"/>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78178">
                                            <p:txEl>
                                              <p:pRg st="2" end="2"/>
                                            </p:txEl>
                                          </p:spTgt>
                                        </p:tgtEl>
                                        <p:attrNameLst>
                                          <p:attrName>style.visibility</p:attrName>
                                        </p:attrNameLst>
                                      </p:cBhvr>
                                      <p:to>
                                        <p:strVal val="visible"/>
                                      </p:to>
                                    </p:set>
                                    <p:animEffect transition="in" filter="fade">
                                      <p:cBhvr>
                                        <p:cTn id="31" dur="1000"/>
                                        <p:tgtEl>
                                          <p:spTgt spid="178178">
                                            <p:txEl>
                                              <p:pRg st="2" end="2"/>
                                            </p:txEl>
                                          </p:spTgt>
                                        </p:tgtEl>
                                      </p:cBhvr>
                                    </p:animEffect>
                                    <p:anim calcmode="lin" valueType="num">
                                      <p:cBhvr>
                                        <p:cTn id="32" dur="1000" fill="hold"/>
                                        <p:tgtEl>
                                          <p:spTgt spid="178178">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78178">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78178">
                                            <p:txEl>
                                              <p:pRg st="2" end="2"/>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78178">
                                            <p:txEl>
                                              <p:pRg st="3" end="3"/>
                                            </p:txEl>
                                          </p:spTgt>
                                        </p:tgtEl>
                                        <p:attrNameLst>
                                          <p:attrName>style.visibility</p:attrName>
                                        </p:attrNameLst>
                                      </p:cBhvr>
                                      <p:to>
                                        <p:strVal val="visible"/>
                                      </p:to>
                                    </p:set>
                                    <p:animEffect transition="in" filter="fade">
                                      <p:cBhvr>
                                        <p:cTn id="37" dur="1000"/>
                                        <p:tgtEl>
                                          <p:spTgt spid="178178">
                                            <p:txEl>
                                              <p:pRg st="3" end="3"/>
                                            </p:txEl>
                                          </p:spTgt>
                                        </p:tgtEl>
                                      </p:cBhvr>
                                    </p:animEffect>
                                    <p:anim calcmode="lin" valueType="num">
                                      <p:cBhvr>
                                        <p:cTn id="38" dur="1000" fill="hold"/>
                                        <p:tgtEl>
                                          <p:spTgt spid="178178">
                                            <p:txEl>
                                              <p:pRg st="3" end="3"/>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78178">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78178">
                                            <p:txEl>
                                              <p:pRg st="3" end="3"/>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178178">
                                            <p:txEl>
                                              <p:pRg st="4" end="4"/>
                                            </p:txEl>
                                          </p:spTgt>
                                        </p:tgtEl>
                                        <p:attrNameLst>
                                          <p:attrName>style.visibility</p:attrName>
                                        </p:attrNameLst>
                                      </p:cBhvr>
                                      <p:to>
                                        <p:strVal val="visible"/>
                                      </p:to>
                                    </p:set>
                                    <p:animEffect transition="in" filter="fade">
                                      <p:cBhvr>
                                        <p:cTn id="43" dur="1000"/>
                                        <p:tgtEl>
                                          <p:spTgt spid="178178">
                                            <p:txEl>
                                              <p:pRg st="4" end="4"/>
                                            </p:txEl>
                                          </p:spTgt>
                                        </p:tgtEl>
                                      </p:cBhvr>
                                    </p:animEffect>
                                    <p:anim calcmode="lin" valueType="num">
                                      <p:cBhvr>
                                        <p:cTn id="44" dur="1000" fill="hold"/>
                                        <p:tgtEl>
                                          <p:spTgt spid="178178">
                                            <p:txEl>
                                              <p:pRg st="4" end="4"/>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78178">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7817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78178">
                                            <p:txEl>
                                              <p:pRg st="5" end="5"/>
                                            </p:txEl>
                                          </p:spTgt>
                                        </p:tgtEl>
                                        <p:attrNameLst>
                                          <p:attrName>style.visibility</p:attrName>
                                        </p:attrNameLst>
                                      </p:cBhvr>
                                      <p:to>
                                        <p:strVal val="visible"/>
                                      </p:to>
                                    </p:set>
                                    <p:animEffect transition="in" filter="fade">
                                      <p:cBhvr>
                                        <p:cTn id="51" dur="1000"/>
                                        <p:tgtEl>
                                          <p:spTgt spid="178178">
                                            <p:txEl>
                                              <p:pRg st="5" end="5"/>
                                            </p:txEl>
                                          </p:spTgt>
                                        </p:tgtEl>
                                      </p:cBhvr>
                                    </p:animEffect>
                                    <p:anim calcmode="lin" valueType="num">
                                      <p:cBhvr>
                                        <p:cTn id="52" dur="1000" fill="hold"/>
                                        <p:tgtEl>
                                          <p:spTgt spid="178178">
                                            <p:txEl>
                                              <p:pRg st="5" end="5"/>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78178">
                                            <p:txEl>
                                              <p:pRg st="5" end="5"/>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78178">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3">
                                            <p:bg/>
                                          </p:spTgt>
                                        </p:tgtEl>
                                        <p:attrNameLst>
                                          <p:attrName>style.visibility</p:attrName>
                                        </p:attrNameLst>
                                      </p:cBhvr>
                                      <p:to>
                                        <p:strVal val="visible"/>
                                      </p:to>
                                    </p:set>
                                    <p:animEffect transition="in" filter="fade">
                                      <p:cBhvr>
                                        <p:cTn id="59" dur="1000"/>
                                        <p:tgtEl>
                                          <p:spTgt spid="3">
                                            <p:bg/>
                                          </p:spTgt>
                                        </p:tgtEl>
                                      </p:cBhvr>
                                    </p:animEffect>
                                    <p:anim calcmode="lin" valueType="num">
                                      <p:cBhvr>
                                        <p:cTn id="60" dur="1000" fill="hold"/>
                                        <p:tgtEl>
                                          <p:spTgt spid="3">
                                            <p:bg/>
                                          </p:spTgt>
                                        </p:tgtEl>
                                        <p:attrNameLst>
                                          <p:attrName>ppt_x</p:attrName>
                                        </p:attrNameLst>
                                      </p:cBhvr>
                                      <p:tavLst>
                                        <p:tav tm="0">
                                          <p:val>
                                            <p:strVal val="#ppt_x"/>
                                          </p:val>
                                        </p:tav>
                                        <p:tav tm="100000">
                                          <p:val>
                                            <p:strVal val="#ppt_x"/>
                                          </p:val>
                                        </p:tav>
                                      </p:tavLst>
                                    </p:anim>
                                    <p:anim calcmode="lin" valueType="num">
                                      <p:cBhvr>
                                        <p:cTn id="61"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
                                            <p:txEl>
                                              <p:pRg st="0" end="0"/>
                                            </p:txEl>
                                          </p:spTgt>
                                        </p:tgtEl>
                                        <p:attrNameLst>
                                          <p:attrName>style.visibility</p:attrName>
                                        </p:attrNameLst>
                                      </p:cBhvr>
                                      <p:to>
                                        <p:strVal val="visible"/>
                                      </p:to>
                                    </p:set>
                                    <p:animEffect transition="in" filter="fade">
                                      <p:cBhvr>
                                        <p:cTn id="65" dur="1000"/>
                                        <p:tgtEl>
                                          <p:spTgt spid="3">
                                            <p:txEl>
                                              <p:pRg st="0" end="0"/>
                                            </p:txEl>
                                          </p:spTgt>
                                        </p:tgtEl>
                                      </p:cBhvr>
                                    </p:animEffect>
                                    <p:anim calcmode="lin" valueType="num">
                                      <p:cBhvr>
                                        <p:cTn id="6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4">
                                            <p:txEl>
                                              <p:pRg st="0" end="0"/>
                                            </p:txEl>
                                          </p:spTgt>
                                        </p:tgtEl>
                                        <p:attrNameLst>
                                          <p:attrName>style.visibility</p:attrName>
                                        </p:attrNameLst>
                                      </p:cBhvr>
                                      <p:to>
                                        <p:strVal val="visible"/>
                                      </p:to>
                                    </p:set>
                                    <p:animEffect transition="in" filter="fade">
                                      <p:cBhvr>
                                        <p:cTn id="71" dur="1000"/>
                                        <p:tgtEl>
                                          <p:spTgt spid="4">
                                            <p:txEl>
                                              <p:pRg st="0" end="0"/>
                                            </p:txEl>
                                          </p:spTgt>
                                        </p:tgtEl>
                                      </p:cBhvr>
                                    </p:animEffect>
                                    <p:anim calcmode="lin" valueType="num">
                                      <p:cBhvr>
                                        <p:cTn id="7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75" presetID="37" presetClass="entr" presetSubtype="0" fill="hold" grpId="0" nodeType="withEffect">
                                  <p:stCondLst>
                                    <p:cond delay="0"/>
                                  </p:stCondLst>
                                  <p:childTnLst>
                                    <p:set>
                                      <p:cBhvr>
                                        <p:cTn id="76" dur="1" fill="hold">
                                          <p:stCondLst>
                                            <p:cond delay="0"/>
                                          </p:stCondLst>
                                        </p:cTn>
                                        <p:tgtEl>
                                          <p:spTgt spid="4">
                                            <p:txEl>
                                              <p:pRg st="1" end="1"/>
                                            </p:txEl>
                                          </p:spTgt>
                                        </p:tgtEl>
                                        <p:attrNameLst>
                                          <p:attrName>style.visibility</p:attrName>
                                        </p:attrNameLst>
                                      </p:cBhvr>
                                      <p:to>
                                        <p:strVal val="visible"/>
                                      </p:to>
                                    </p:set>
                                    <p:animEffect transition="in" filter="fade">
                                      <p:cBhvr>
                                        <p:cTn id="77" dur="1000"/>
                                        <p:tgtEl>
                                          <p:spTgt spid="4">
                                            <p:txEl>
                                              <p:pRg st="1" end="1"/>
                                            </p:txEl>
                                          </p:spTgt>
                                        </p:tgtEl>
                                      </p:cBhvr>
                                    </p:animEffect>
                                    <p:anim calcmode="lin" valueType="num">
                                      <p:cBhvr>
                                        <p:cTn id="7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9"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81" presetID="37" presetClass="entr" presetSubtype="0" fill="hold" grpId="0" nodeType="withEffect">
                                  <p:stCondLst>
                                    <p:cond delay="0"/>
                                  </p:stCondLst>
                                  <p:childTnLst>
                                    <p:set>
                                      <p:cBhvr>
                                        <p:cTn id="82" dur="1" fill="hold">
                                          <p:stCondLst>
                                            <p:cond delay="0"/>
                                          </p:stCondLst>
                                        </p:cTn>
                                        <p:tgtEl>
                                          <p:spTgt spid="4">
                                            <p:txEl>
                                              <p:pRg st="3" end="3"/>
                                            </p:txEl>
                                          </p:spTgt>
                                        </p:tgtEl>
                                        <p:attrNameLst>
                                          <p:attrName>style.visibility</p:attrName>
                                        </p:attrNameLst>
                                      </p:cBhvr>
                                      <p:to>
                                        <p:strVal val="visible"/>
                                      </p:to>
                                    </p:set>
                                    <p:animEffect transition="in" filter="fade">
                                      <p:cBhvr>
                                        <p:cTn id="83" dur="1000"/>
                                        <p:tgtEl>
                                          <p:spTgt spid="4">
                                            <p:txEl>
                                              <p:pRg st="3" end="3"/>
                                            </p:txEl>
                                          </p:spTgt>
                                        </p:tgtEl>
                                      </p:cBhvr>
                                    </p:animEffect>
                                    <p:anim calcmode="lin" valueType="num">
                                      <p:cBhvr>
                                        <p:cTn id="8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85"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4">
                                            <p:txEl>
                                              <p:pRg st="4" end="4"/>
                                            </p:txEl>
                                          </p:spTgt>
                                        </p:tgtEl>
                                        <p:attrNameLst>
                                          <p:attrName>style.visibility</p:attrName>
                                        </p:attrNameLst>
                                      </p:cBhvr>
                                      <p:to>
                                        <p:strVal val="visible"/>
                                      </p:to>
                                    </p:set>
                                    <p:animEffect transition="in" filter="fade">
                                      <p:cBhvr>
                                        <p:cTn id="89" dur="1000"/>
                                        <p:tgtEl>
                                          <p:spTgt spid="4">
                                            <p:txEl>
                                              <p:pRg st="4" end="4"/>
                                            </p:txEl>
                                          </p:spTgt>
                                        </p:tgtEl>
                                      </p:cBhvr>
                                    </p:animEffect>
                                    <p:anim calcmode="lin" valueType="num">
                                      <p:cBhvr>
                                        <p:cTn id="9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1"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par>
                                <p:cTn id="93" presetID="37" presetClass="entr" presetSubtype="0" fill="hold" grpId="0" nodeType="withEffect">
                                  <p:stCondLst>
                                    <p:cond delay="0"/>
                                  </p:stCondLst>
                                  <p:childTnLst>
                                    <p:set>
                                      <p:cBhvr>
                                        <p:cTn id="94" dur="1" fill="hold">
                                          <p:stCondLst>
                                            <p:cond delay="0"/>
                                          </p:stCondLst>
                                        </p:cTn>
                                        <p:tgtEl>
                                          <p:spTgt spid="4">
                                            <p:txEl>
                                              <p:pRg st="5" end="5"/>
                                            </p:txEl>
                                          </p:spTgt>
                                        </p:tgtEl>
                                        <p:attrNameLst>
                                          <p:attrName>style.visibility</p:attrName>
                                        </p:attrNameLst>
                                      </p:cBhvr>
                                      <p:to>
                                        <p:strVal val="visible"/>
                                      </p:to>
                                    </p:set>
                                    <p:animEffect transition="in" filter="fade">
                                      <p:cBhvr>
                                        <p:cTn id="95" dur="1000"/>
                                        <p:tgtEl>
                                          <p:spTgt spid="4">
                                            <p:txEl>
                                              <p:pRg st="5" end="5"/>
                                            </p:txEl>
                                          </p:spTgt>
                                        </p:tgtEl>
                                      </p:cBhvr>
                                    </p:animEffect>
                                    <p:anim calcmode="lin" valueType="num">
                                      <p:cBhvr>
                                        <p:cTn id="9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7"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par>
                                <p:cTn id="99" presetID="37" presetClass="entr" presetSubtype="0" fill="hold" grpId="0" nodeType="withEffect">
                                  <p:stCondLst>
                                    <p:cond delay="0"/>
                                  </p:stCondLst>
                                  <p:childTnLst>
                                    <p:set>
                                      <p:cBhvr>
                                        <p:cTn id="100" dur="1" fill="hold">
                                          <p:stCondLst>
                                            <p:cond delay="0"/>
                                          </p:stCondLst>
                                        </p:cTn>
                                        <p:tgtEl>
                                          <p:spTgt spid="4">
                                            <p:txEl>
                                              <p:pRg st="6" end="6"/>
                                            </p:txEl>
                                          </p:spTgt>
                                        </p:tgtEl>
                                        <p:attrNameLst>
                                          <p:attrName>style.visibility</p:attrName>
                                        </p:attrNameLst>
                                      </p:cBhvr>
                                      <p:to>
                                        <p:strVal val="visible"/>
                                      </p:to>
                                    </p:set>
                                    <p:animEffect transition="in" filter="fade">
                                      <p:cBhvr>
                                        <p:cTn id="101" dur="1000"/>
                                        <p:tgtEl>
                                          <p:spTgt spid="4">
                                            <p:txEl>
                                              <p:pRg st="6" end="6"/>
                                            </p:txEl>
                                          </p:spTgt>
                                        </p:tgtEl>
                                      </p:cBhvr>
                                    </p:animEffect>
                                    <p:anim calcmode="lin" valueType="num">
                                      <p:cBhvr>
                                        <p:cTn id="10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03"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par>
                                <p:cTn id="105" presetID="37" presetClass="entr" presetSubtype="0" fill="hold" grpId="0" nodeType="withEffect">
                                  <p:stCondLst>
                                    <p:cond delay="0"/>
                                  </p:stCondLst>
                                  <p:childTnLst>
                                    <p:set>
                                      <p:cBhvr>
                                        <p:cTn id="106" dur="1" fill="hold">
                                          <p:stCondLst>
                                            <p:cond delay="0"/>
                                          </p:stCondLst>
                                        </p:cTn>
                                        <p:tgtEl>
                                          <p:spTgt spid="4">
                                            <p:txEl>
                                              <p:pRg st="7" end="7"/>
                                            </p:txEl>
                                          </p:spTgt>
                                        </p:tgtEl>
                                        <p:attrNameLst>
                                          <p:attrName>style.visibility</p:attrName>
                                        </p:attrNameLst>
                                      </p:cBhvr>
                                      <p:to>
                                        <p:strVal val="visible"/>
                                      </p:to>
                                    </p:set>
                                    <p:animEffect transition="in" filter="fade">
                                      <p:cBhvr>
                                        <p:cTn id="107" dur="1000"/>
                                        <p:tgtEl>
                                          <p:spTgt spid="4">
                                            <p:txEl>
                                              <p:pRg st="7" end="7"/>
                                            </p:txEl>
                                          </p:spTgt>
                                        </p:tgtEl>
                                      </p:cBhvr>
                                    </p:animEffect>
                                    <p:anim calcmode="lin" valueType="num">
                                      <p:cBhvr>
                                        <p:cTn id="10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09"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build="p"/>
      <p:bldP spid="4" grpId="0" build="p"/>
      <p:bldP spid="2" grpId="0" build="p" animBg="1"/>
      <p:bldP spid="3" grpId="0" build="p"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646" name="Google Shape;1646;p193"/>
          <p:cNvSpPr txBox="1">
            <a:spLocks noGrp="1"/>
          </p:cNvSpPr>
          <p:nvPr>
            <p:ph type="title"/>
          </p:nvPr>
        </p:nvSpPr>
        <p:spPr>
          <a:xfrm>
            <a:off x="950912" y="226068"/>
            <a:ext cx="10515600" cy="1045384"/>
          </a:xfrm>
          <a:prstGeom prst="rect">
            <a:avLst/>
          </a:prstGeom>
          <a:noFill/>
          <a:ln>
            <a:noFill/>
          </a:ln>
        </p:spPr>
        <p:txBody>
          <a:bodyPr spcFirstLastPara="1" vert="horz" wrap="square" lIns="91425" tIns="45700" rIns="91425" bIns="45700" rtlCol="0" anchor="t" anchorCtr="0">
            <a:noAutofit/>
          </a:bodyPr>
          <a:lstStyle/>
          <a:p>
            <a:pPr>
              <a:lnSpc>
                <a:spcPct val="100000"/>
              </a:lnSpc>
            </a:pPr>
            <a:r>
              <a:rPr lang="ja-JP" altLang="en-US" b="0" dirty="0" smtClean="0"/>
              <a:t>振り返りとは</a:t>
            </a:r>
            <a:endParaRPr b="0" dirty="0"/>
          </a:p>
        </p:txBody>
      </p:sp>
      <p:sp>
        <p:nvSpPr>
          <p:cNvPr id="1647" name="Google Shape;1647;p193"/>
          <p:cNvSpPr txBox="1">
            <a:spLocks noGrp="1"/>
          </p:cNvSpPr>
          <p:nvPr>
            <p:ph type="body" idx="4294967295"/>
          </p:nvPr>
        </p:nvSpPr>
        <p:spPr>
          <a:xfrm>
            <a:off x="1539433" y="1934901"/>
            <a:ext cx="8553692" cy="4144963"/>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SzPts val="1800"/>
              <a:buNone/>
            </a:pPr>
            <a:r>
              <a:rPr lang="ja-JP" altLang="en-US" sz="2400" dirty="0" smtClean="0">
                <a:solidFill>
                  <a:schemeClr val="dk1"/>
                </a:solidFill>
              </a:rPr>
              <a:t>「振り返りは次の日に見直すべきものです</a:t>
            </a:r>
            <a:r>
              <a:rPr lang="en-US" altLang="ja-JP" sz="2400" dirty="0" smtClean="0">
                <a:solidFill>
                  <a:schemeClr val="dk1"/>
                </a:solidFill>
              </a:rPr>
              <a:t>…</a:t>
            </a:r>
            <a:r>
              <a:rPr lang="ja-JP" altLang="en-US" sz="2400" dirty="0" smtClean="0">
                <a:solidFill>
                  <a:schemeClr val="dk1"/>
                </a:solidFill>
              </a:rPr>
              <a:t>」</a:t>
            </a:r>
            <a:r>
              <a:rPr lang="en-US" sz="2400" dirty="0" smtClean="0">
                <a:solidFill>
                  <a:schemeClr val="dk1"/>
                </a:solidFill>
              </a:rPr>
              <a:t> </a:t>
            </a:r>
            <a:endParaRPr sz="2400" dirty="0">
              <a:solidFill>
                <a:schemeClr val="dk1"/>
              </a:solidFill>
            </a:endParaRPr>
          </a:p>
          <a:p>
            <a:pPr marL="0" indent="0">
              <a:lnSpc>
                <a:spcPct val="100000"/>
              </a:lnSpc>
              <a:buSzPts val="1800"/>
              <a:buNone/>
            </a:pPr>
            <a:endParaRPr lang="en-US" altLang="ja-JP" sz="2400" dirty="0" smtClean="0">
              <a:solidFill>
                <a:schemeClr val="dk1"/>
              </a:solidFill>
            </a:endParaRPr>
          </a:p>
          <a:p>
            <a:pPr marL="0" indent="0">
              <a:lnSpc>
                <a:spcPct val="100000"/>
              </a:lnSpc>
              <a:buSzPts val="1800"/>
              <a:buNone/>
            </a:pPr>
            <a:r>
              <a:rPr lang="ja-JP" altLang="en-US" sz="2400" dirty="0" smtClean="0">
                <a:solidFill>
                  <a:schemeClr val="dk1"/>
                </a:solidFill>
              </a:rPr>
              <a:t>「一見あまり授業に参加していないように見える生徒が一番深く意義のある振り返りを出してくれます。声をあげない生徒が振り返りを書くときにとても頭を働か</a:t>
            </a:r>
            <a:r>
              <a:rPr lang="ja-JP" altLang="en-US" sz="2400" dirty="0">
                <a:solidFill>
                  <a:schemeClr val="dk1"/>
                </a:solidFill>
              </a:rPr>
              <a:t>せよく考えて</a:t>
            </a:r>
            <a:r>
              <a:rPr lang="ja-JP" altLang="en-US" sz="2400" dirty="0" smtClean="0">
                <a:solidFill>
                  <a:schemeClr val="dk1"/>
                </a:solidFill>
              </a:rPr>
              <a:t>いることが多くあります」</a:t>
            </a:r>
            <a:endParaRPr dirty="0"/>
          </a:p>
          <a:p>
            <a:pPr marL="0" indent="0">
              <a:lnSpc>
                <a:spcPct val="100000"/>
              </a:lnSpc>
              <a:buSzPts val="1800"/>
              <a:buNone/>
            </a:pPr>
            <a:r>
              <a:rPr lang="en-US" sz="2400" dirty="0">
                <a:solidFill>
                  <a:schemeClr val="dk1"/>
                </a:solidFill>
              </a:rPr>
              <a:t>			</a:t>
            </a:r>
            <a:endParaRPr dirty="0"/>
          </a:p>
          <a:p>
            <a:pPr marL="0" indent="0">
              <a:lnSpc>
                <a:spcPct val="100000"/>
              </a:lnSpc>
              <a:buSzPts val="1800"/>
              <a:buNone/>
            </a:pPr>
            <a:r>
              <a:rPr lang="en-US" sz="2400" dirty="0">
                <a:solidFill>
                  <a:schemeClr val="dk1"/>
                </a:solidFill>
              </a:rPr>
              <a:t>	</a:t>
            </a:r>
            <a:r>
              <a:rPr lang="en-US" sz="2400" dirty="0" smtClean="0">
                <a:solidFill>
                  <a:schemeClr val="dk1"/>
                </a:solidFill>
              </a:rPr>
              <a:t>	-</a:t>
            </a:r>
            <a:r>
              <a:rPr lang="en-US" sz="2400" dirty="0">
                <a:solidFill>
                  <a:schemeClr val="dk1"/>
                </a:solidFill>
              </a:rPr>
              <a:t>Ling-Se </a:t>
            </a:r>
            <a:r>
              <a:rPr lang="en-US" sz="2400" dirty="0" err="1">
                <a:solidFill>
                  <a:schemeClr val="dk1"/>
                </a:solidFill>
              </a:rPr>
              <a:t>Chesnakas</a:t>
            </a:r>
            <a:r>
              <a:rPr lang="en-US" sz="2400" dirty="0">
                <a:solidFill>
                  <a:schemeClr val="dk1"/>
                </a:solidFill>
              </a:rPr>
              <a:t>, Boston Public Schools</a:t>
            </a:r>
            <a:endParaRPr dirty="0"/>
          </a:p>
        </p:txBody>
      </p:sp>
    </p:spTree>
    <p:extLst>
      <p:ext uri="{BB962C8B-B14F-4D97-AF65-F5344CB8AC3E}">
        <p14:creationId xmlns:p14="http://schemas.microsoft.com/office/powerpoint/2010/main" val="62763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194"/>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pPr>
              <a:lnSpc>
                <a:spcPct val="100000"/>
              </a:lnSpc>
            </a:pPr>
            <a:r>
              <a:rPr lang="en-US"/>
              <a:t> </a:t>
            </a:r>
            <a:endParaRPr/>
          </a:p>
        </p:txBody>
      </p:sp>
      <p:sp>
        <p:nvSpPr>
          <p:cNvPr id="1654" name="Google Shape;1654;p194"/>
          <p:cNvSpPr txBox="1">
            <a:spLocks noGrp="1"/>
          </p:cNvSpPr>
          <p:nvPr>
            <p:ph type="body" idx="4294967295"/>
          </p:nvPr>
        </p:nvSpPr>
        <p:spPr>
          <a:xfrm>
            <a:off x="2141316" y="1607153"/>
            <a:ext cx="7645400" cy="5146675"/>
          </a:xfrm>
          <a:prstGeom prst="rect">
            <a:avLst/>
          </a:prstGeom>
          <a:noFill/>
          <a:ln>
            <a:noFill/>
          </a:ln>
        </p:spPr>
        <p:txBody>
          <a:bodyPr spcFirstLastPara="1" vert="horz" wrap="square" lIns="91425" tIns="45700" rIns="91425" bIns="45700" rtlCol="0" anchor="t" anchorCtr="0">
            <a:noAutofit/>
          </a:bodyPr>
          <a:lstStyle/>
          <a:p>
            <a:pPr marL="0" indent="0" algn="ctr">
              <a:lnSpc>
                <a:spcPct val="100000"/>
              </a:lnSpc>
              <a:spcBef>
                <a:spcPts val="0"/>
              </a:spcBef>
              <a:buSzPts val="4500"/>
              <a:buNone/>
            </a:pPr>
            <a:r>
              <a:rPr lang="en-US" sz="4800" dirty="0" smtClean="0">
                <a:solidFill>
                  <a:schemeClr val="tx2"/>
                </a:solidFill>
              </a:rPr>
              <a:t>QFT</a:t>
            </a:r>
            <a:r>
              <a:rPr lang="ja-JP" altLang="en-US" sz="4800" dirty="0" smtClean="0">
                <a:solidFill>
                  <a:schemeClr val="tx2"/>
                </a:solidFill>
              </a:rPr>
              <a:t>の科学</a:t>
            </a:r>
            <a:r>
              <a:rPr lang="en-US" sz="4800" dirty="0" smtClean="0">
                <a:solidFill>
                  <a:schemeClr val="tx2"/>
                </a:solidFill>
              </a:rPr>
              <a:t>: </a:t>
            </a:r>
          </a:p>
          <a:p>
            <a:pPr marL="0" indent="0" algn="ctr">
              <a:lnSpc>
                <a:spcPct val="100000"/>
              </a:lnSpc>
              <a:spcBef>
                <a:spcPts val="0"/>
              </a:spcBef>
              <a:buSzPts val="4500"/>
              <a:buNone/>
            </a:pPr>
            <a:r>
              <a:rPr lang="ja-JP" altLang="en-US" sz="4800" dirty="0" smtClean="0">
                <a:solidFill>
                  <a:schemeClr val="tx2"/>
                </a:solidFill>
              </a:rPr>
              <a:t>定まった手順と流れ</a:t>
            </a:r>
            <a:endParaRPr sz="4800" dirty="0">
              <a:solidFill>
                <a:schemeClr val="tx2"/>
              </a:solidFill>
            </a:endParaRPr>
          </a:p>
          <a:p>
            <a:pPr marL="0" indent="0" algn="ctr">
              <a:lnSpc>
                <a:spcPct val="100000"/>
              </a:lnSpc>
              <a:buNone/>
            </a:pPr>
            <a:endParaRPr sz="4800" b="1" dirty="0">
              <a:solidFill>
                <a:schemeClr val="tx2"/>
              </a:solidFill>
            </a:endParaRPr>
          </a:p>
          <a:p>
            <a:pPr marL="0" indent="0" algn="ctr">
              <a:lnSpc>
                <a:spcPct val="100000"/>
              </a:lnSpc>
              <a:buSzPts val="4500"/>
              <a:buNone/>
            </a:pPr>
            <a:r>
              <a:rPr lang="en-US" sz="4800" dirty="0" smtClean="0">
                <a:solidFill>
                  <a:schemeClr val="tx2"/>
                </a:solidFill>
              </a:rPr>
              <a:t>QFT</a:t>
            </a:r>
            <a:r>
              <a:rPr lang="ja-JP" altLang="en-US" sz="4800" dirty="0" smtClean="0">
                <a:solidFill>
                  <a:schemeClr val="tx2"/>
                </a:solidFill>
              </a:rPr>
              <a:t>のアート</a:t>
            </a:r>
            <a:r>
              <a:rPr lang="en-US" sz="4800" dirty="0" smtClean="0">
                <a:solidFill>
                  <a:schemeClr val="tx2"/>
                </a:solidFill>
              </a:rPr>
              <a:t>: </a:t>
            </a:r>
            <a:r>
              <a:rPr lang="ja-JP" altLang="en-US" sz="4800" b="1" dirty="0" smtClean="0">
                <a:solidFill>
                  <a:schemeClr val="tx2"/>
                </a:solidFill>
              </a:rPr>
              <a:t>あなた自身</a:t>
            </a:r>
            <a:r>
              <a:rPr lang="en-US" sz="4800" b="1" dirty="0" smtClean="0">
                <a:solidFill>
                  <a:schemeClr val="tx2"/>
                </a:solidFill>
              </a:rPr>
              <a:t> </a:t>
            </a:r>
            <a:endParaRPr sz="4800" b="1" dirty="0">
              <a:solidFill>
                <a:schemeClr val="tx2"/>
              </a:solidFill>
            </a:endParaRPr>
          </a:p>
        </p:txBody>
      </p:sp>
      <p:cxnSp>
        <p:nvCxnSpPr>
          <p:cNvPr id="4" name="Straight Connector 3"/>
          <p:cNvCxnSpPr/>
          <p:nvPr/>
        </p:nvCxnSpPr>
        <p:spPr>
          <a:xfrm>
            <a:off x="841234" y="5880761"/>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01540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Autofit/>
          </a:bodyPr>
          <a:lstStyle/>
          <a:p>
            <a:r>
              <a:rPr lang="ja-JP" altLang="en-US" sz="4800" dirty="0" smtClean="0"/>
              <a:t>本日のスケジュール</a:t>
            </a:r>
            <a:endParaRPr lang="en-US" altLang="en-US" sz="4800" dirty="0"/>
          </a:p>
        </p:txBody>
      </p:sp>
      <p:sp>
        <p:nvSpPr>
          <p:cNvPr id="3" name="Content Placeholder 2"/>
          <p:cNvSpPr>
            <a:spLocks noGrp="1"/>
          </p:cNvSpPr>
          <p:nvPr>
            <p:ph idx="1"/>
          </p:nvPr>
        </p:nvSpPr>
        <p:spPr>
          <a:xfrm>
            <a:off x="838200" y="1388830"/>
            <a:ext cx="9969062" cy="4546887"/>
          </a:xfrm>
        </p:spPr>
        <p:txBody>
          <a:bodyPr>
            <a:noAutofit/>
          </a:bodyPr>
          <a:lstStyle/>
          <a:p>
            <a:pPr marL="742950" indent="-742950">
              <a:buFont typeface="+mj-lt"/>
              <a:buAutoNum type="arabicParenR"/>
              <a:defRPr/>
            </a:pPr>
            <a:r>
              <a:rPr lang="ja-JP" altLang="en-US" dirty="0" smtClean="0">
                <a:solidFill>
                  <a:schemeClr val="bg2">
                    <a:lumMod val="50000"/>
                  </a:schemeClr>
                </a:solidFill>
              </a:rPr>
              <a:t>はじめに</a:t>
            </a:r>
            <a:endParaRPr lang="en-US" altLang="ja-JP" dirty="0" smtClean="0">
              <a:solidFill>
                <a:schemeClr val="bg2">
                  <a:lumMod val="50000"/>
                </a:schemeClr>
              </a:solidFill>
            </a:endParaRPr>
          </a:p>
          <a:p>
            <a:pPr marL="742950" indent="-742950">
              <a:buFont typeface="+mj-lt"/>
              <a:buAutoNum type="arabicParenR"/>
              <a:defRPr/>
            </a:pPr>
            <a:r>
              <a:rPr lang="ja-JP" altLang="en-US" dirty="0" smtClean="0">
                <a:solidFill>
                  <a:schemeClr val="bg2">
                    <a:lumMod val="50000"/>
                  </a:schemeClr>
                </a:solidFill>
              </a:rPr>
              <a:t>問いを立てることを教える意義</a:t>
            </a:r>
            <a:r>
              <a:rPr lang="en-US" dirty="0" smtClean="0">
                <a:solidFill>
                  <a:schemeClr val="bg2">
                    <a:lumMod val="50000"/>
                  </a:schemeClr>
                </a:solidFill>
              </a:rPr>
              <a:t> </a:t>
            </a:r>
          </a:p>
          <a:p>
            <a:pPr marL="742950" indent="-742950">
              <a:buFont typeface="+mj-lt"/>
              <a:buAutoNum type="arabicParenR"/>
              <a:defRPr/>
            </a:pPr>
            <a:r>
              <a:rPr lang="en-US" altLang="ja-JP" dirty="0" smtClean="0">
                <a:solidFill>
                  <a:schemeClr val="bg2">
                    <a:lumMod val="50000"/>
                  </a:schemeClr>
                </a:solidFill>
              </a:rPr>
              <a:t>T</a:t>
            </a:r>
            <a:r>
              <a:rPr lang="en-US" dirty="0" smtClean="0">
                <a:solidFill>
                  <a:schemeClr val="bg2">
                    <a:lumMod val="50000"/>
                  </a:schemeClr>
                </a:solidFill>
              </a:rPr>
              <a:t>he </a:t>
            </a:r>
            <a:r>
              <a:rPr lang="en-US" dirty="0">
                <a:solidFill>
                  <a:schemeClr val="bg2">
                    <a:lumMod val="50000"/>
                  </a:schemeClr>
                </a:solidFill>
              </a:rPr>
              <a:t>Question Formulation Technique (QFT</a:t>
            </a:r>
            <a:r>
              <a:rPr lang="en-US" dirty="0" smtClean="0">
                <a:solidFill>
                  <a:schemeClr val="bg2">
                    <a:lumMod val="50000"/>
                  </a:schemeClr>
                </a:solidFill>
              </a:rPr>
              <a:t>)</a:t>
            </a:r>
            <a:r>
              <a:rPr lang="ja-JP" altLang="en-US" dirty="0" smtClean="0">
                <a:solidFill>
                  <a:schemeClr val="bg2">
                    <a:lumMod val="50000"/>
                  </a:schemeClr>
                </a:solidFill>
              </a:rPr>
              <a:t>の体験</a:t>
            </a:r>
            <a:endParaRPr lang="en-US" dirty="0">
              <a:solidFill>
                <a:schemeClr val="bg2">
                  <a:lumMod val="50000"/>
                </a:schemeClr>
              </a:solidFill>
            </a:endParaRPr>
          </a:p>
          <a:p>
            <a:pPr marL="742950" indent="-742950">
              <a:buFont typeface="+mj-lt"/>
              <a:buAutoNum type="arabicParenR"/>
              <a:defRPr/>
            </a:pPr>
            <a:r>
              <a:rPr lang="ja-JP" altLang="en-US" dirty="0" smtClean="0">
                <a:solidFill>
                  <a:schemeClr val="bg2">
                    <a:lumMod val="50000"/>
                  </a:schemeClr>
                </a:solidFill>
              </a:rPr>
              <a:t>教室の実践例</a:t>
            </a:r>
            <a:endParaRPr lang="en-US" dirty="0" smtClean="0">
              <a:solidFill>
                <a:schemeClr val="bg2">
                  <a:lumMod val="50000"/>
                </a:schemeClr>
              </a:solidFill>
            </a:endParaRPr>
          </a:p>
          <a:p>
            <a:pPr marL="0" indent="0">
              <a:buNone/>
              <a:defRPr/>
            </a:pPr>
            <a:r>
              <a:rPr lang="en-US" dirty="0" smtClean="0">
                <a:solidFill>
                  <a:schemeClr val="bg2">
                    <a:lumMod val="50000"/>
                  </a:schemeClr>
                </a:solidFill>
              </a:rPr>
              <a:t>    </a:t>
            </a:r>
            <a:r>
              <a:rPr lang="ja-JP" altLang="en-US" dirty="0">
                <a:solidFill>
                  <a:schemeClr val="bg2">
                    <a:lumMod val="50000"/>
                  </a:schemeClr>
                </a:solidFill>
              </a:rPr>
              <a:t>休憩</a:t>
            </a:r>
            <a:endParaRPr lang="en-US" dirty="0">
              <a:solidFill>
                <a:schemeClr val="bg2">
                  <a:lumMod val="50000"/>
                </a:schemeClr>
              </a:solidFill>
            </a:endParaRPr>
          </a:p>
          <a:p>
            <a:pPr marL="514350" indent="-514350">
              <a:buFont typeface="+mj-lt"/>
              <a:buAutoNum type="arabicParenR" startAt="5"/>
              <a:defRPr/>
            </a:pPr>
            <a:r>
              <a:rPr lang="en-US" altLang="ja-JP" dirty="0" smtClean="0">
                <a:solidFill>
                  <a:schemeClr val="bg2">
                    <a:lumMod val="50000"/>
                  </a:schemeClr>
                </a:solidFill>
              </a:rPr>
              <a:t>QFT</a:t>
            </a:r>
            <a:r>
              <a:rPr lang="ja-JP" altLang="en-US" dirty="0" smtClean="0">
                <a:solidFill>
                  <a:schemeClr val="bg2">
                    <a:lumMod val="50000"/>
                  </a:schemeClr>
                </a:solidFill>
              </a:rPr>
              <a:t>のアートとサイエンス：ファシリテーション・計画の立て方・工夫と改善</a:t>
            </a:r>
            <a:endParaRPr lang="en-US" dirty="0" smtClean="0">
              <a:solidFill>
                <a:schemeClr val="bg2">
                  <a:lumMod val="50000"/>
                </a:schemeClr>
              </a:solidFill>
            </a:endParaRPr>
          </a:p>
          <a:p>
            <a:pPr marL="742950" indent="-742950">
              <a:buFont typeface="+mj-lt"/>
              <a:buAutoNum type="arabicParenR" startAt="5"/>
              <a:defRPr/>
            </a:pPr>
            <a:r>
              <a:rPr lang="en-US" altLang="ja-JP" b="1" dirty="0" smtClean="0"/>
              <a:t>Q</a:t>
            </a:r>
            <a:r>
              <a:rPr lang="ja-JP" altLang="en-US" b="1" dirty="0" smtClean="0"/>
              <a:t>＆</a:t>
            </a:r>
            <a:r>
              <a:rPr lang="en-US" altLang="ja-JP" b="1" dirty="0" smtClean="0"/>
              <a:t>A</a:t>
            </a:r>
            <a:r>
              <a:rPr lang="ja-JP" altLang="en-US" b="1" dirty="0" err="1" smtClean="0"/>
              <a:t>、</a:t>
            </a:r>
            <a:r>
              <a:rPr lang="ja-JP" altLang="en-US" b="1" dirty="0" smtClean="0"/>
              <a:t>振り返り、終わりに</a:t>
            </a:r>
            <a:endParaRPr lang="en-US" sz="3200" b="1" dirty="0"/>
          </a:p>
        </p:txBody>
      </p:sp>
    </p:spTree>
    <p:extLst>
      <p:ext uri="{BB962C8B-B14F-4D97-AF65-F5344CB8AC3E}">
        <p14:creationId xmlns:p14="http://schemas.microsoft.com/office/powerpoint/2010/main" val="243217045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4294967295"/>
          </p:nvPr>
        </p:nvSpPr>
        <p:spPr>
          <a:xfrm>
            <a:off x="838200" y="2436596"/>
            <a:ext cx="10515600" cy="992404"/>
          </a:xfrm>
        </p:spPr>
        <p:txBody>
          <a:bodyPr/>
          <a:lstStyle/>
          <a:p>
            <a:pPr marL="133350" indent="0" algn="ctr">
              <a:buNone/>
            </a:pPr>
            <a:r>
              <a:rPr lang="ja-JP" altLang="en-US" sz="4400" dirty="0" smtClean="0">
                <a:solidFill>
                  <a:schemeClr val="bg1"/>
                </a:solidFill>
              </a:rPr>
              <a:t>どんな</a:t>
            </a:r>
            <a:r>
              <a:rPr lang="en-US" altLang="ja-JP" sz="4400" dirty="0" smtClean="0">
                <a:solidFill>
                  <a:schemeClr val="bg1"/>
                </a:solidFill>
              </a:rPr>
              <a:t>Question</a:t>
            </a:r>
            <a:r>
              <a:rPr lang="ja-JP" altLang="en-US" sz="4400" dirty="0" smtClean="0">
                <a:solidFill>
                  <a:schemeClr val="bg1"/>
                </a:solidFill>
              </a:rPr>
              <a:t>があるでしょうか？</a:t>
            </a:r>
            <a:endParaRPr lang="en-US" sz="4400" dirty="0">
              <a:solidFill>
                <a:schemeClr val="bg1"/>
              </a:solidFill>
            </a:endParaRPr>
          </a:p>
        </p:txBody>
      </p:sp>
    </p:spTree>
    <p:extLst>
      <p:ext uri="{BB962C8B-B14F-4D97-AF65-F5344CB8AC3E}">
        <p14:creationId xmlns:p14="http://schemas.microsoft.com/office/powerpoint/2010/main" val="20589913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2|1.6|10.3|16.9|15.8"/>
</p:tagLst>
</file>

<file path=ppt/theme/theme1.xml><?xml version="1.0" encoding="utf-8"?>
<a:theme xmlns:a="http://schemas.openxmlformats.org/drawingml/2006/main"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12446</TotalTime>
  <Words>7529</Words>
  <Application>Microsoft Office PowerPoint</Application>
  <PresentationFormat>Widescreen</PresentationFormat>
  <Paragraphs>832</Paragraphs>
  <Slides>105</Slides>
  <Notes>59</Notes>
  <HiddenSlides>0</HiddenSlides>
  <MMClips>1</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105</vt:i4>
      </vt:variant>
    </vt:vector>
  </HeadingPairs>
  <TitlesOfParts>
    <vt:vector size="126" baseType="lpstr">
      <vt:lpstr>ＭＳ Ｐゴシック</vt:lpstr>
      <vt:lpstr>ＭＳ Ｐゴシック</vt:lpstr>
      <vt:lpstr>游ゴシック</vt:lpstr>
      <vt:lpstr>Arial</vt:lpstr>
      <vt:lpstr>Calibri</vt:lpstr>
      <vt:lpstr>DIN Next Rounded LT Pro</vt:lpstr>
      <vt:lpstr>Gill Sans</vt:lpstr>
      <vt:lpstr>Meiryo</vt:lpstr>
      <vt:lpstr>Meiryo</vt:lpstr>
      <vt:lpstr>Noto Sans Symbols</vt:lpstr>
      <vt:lpstr>Rockwell</vt:lpstr>
      <vt:lpstr>Rockwell (Body)</vt:lpstr>
      <vt:lpstr>Rokkitt</vt:lpstr>
      <vt:lpstr>Times New Roman</vt:lpstr>
      <vt:lpstr>Wingdings</vt:lpstr>
      <vt:lpstr>ヒラギノ角ゴ ProN W3</vt:lpstr>
      <vt:lpstr>ヒラギノ角ゴ ProN W6</vt:lpstr>
      <vt:lpstr>Office Theme</vt:lpstr>
      <vt:lpstr>1_Office Theme</vt:lpstr>
      <vt:lpstr>2_Office Theme</vt:lpstr>
      <vt:lpstr>3_Office Theme</vt:lpstr>
      <vt:lpstr>The Question Formulation Technique (QFT/質問づくり)</vt:lpstr>
      <vt:lpstr>謝辞 </vt:lpstr>
      <vt:lpstr>Who is in the room?</vt:lpstr>
      <vt:lpstr>QFTとQuestion</vt:lpstr>
      <vt:lpstr>本日のスケジュール</vt:lpstr>
      <vt:lpstr>PowerPoint Presentation</vt:lpstr>
      <vt:lpstr>We’re Tweeting…</vt:lpstr>
      <vt:lpstr>PowerPoint Presentation</vt:lpstr>
      <vt:lpstr>RQI／QFTのはじまり:  1990年マサチューセッツ州ローレンス</vt:lpstr>
      <vt:lpstr>PowerPoint Presentation</vt:lpstr>
      <vt:lpstr>PowerPoint Presentation</vt:lpstr>
      <vt:lpstr>大学で学ぶべきことについて大学総長のことば</vt:lpstr>
      <vt:lpstr>しかし、大学で問いの立て方を学んだと思う卒業生は、たったの27%</vt:lpstr>
      <vt:lpstr>中高生のQuestion</vt:lpstr>
      <vt:lpstr>We Are Not Alone </vt:lpstr>
      <vt:lpstr>PowerPoint Presentation</vt:lpstr>
      <vt:lpstr>子どもたちが自ら問いを立てるようになったらどうなるのでしょう？</vt:lpstr>
      <vt:lpstr>問いの効果に関する研究</vt:lpstr>
      <vt:lpstr>生徒の振り返り</vt:lpstr>
      <vt:lpstr>The Question Formulation Technique (QFT)を体験する</vt:lpstr>
      <vt:lpstr>The Question Formulation Technique (QFT)</vt:lpstr>
      <vt:lpstr>Questionを出すときのルール</vt:lpstr>
      <vt:lpstr>Questionを出す</vt:lpstr>
      <vt:lpstr>Question Focus (QFocus)</vt:lpstr>
      <vt:lpstr>分類する: Closed/ Open</vt:lpstr>
      <vt:lpstr>ディスカッション</vt:lpstr>
      <vt:lpstr>ディスカッション</vt:lpstr>
      <vt:lpstr>転換する</vt:lpstr>
      <vt:lpstr>優先順位をつける </vt:lpstr>
      <vt:lpstr>計画を立てる</vt:lpstr>
      <vt:lpstr>共有する</vt:lpstr>
      <vt:lpstr>振り返る</vt:lpstr>
      <vt:lpstr>QFTのプロセスを紐解く</vt:lpstr>
      <vt:lpstr>QFTを一枚にまとめると…</vt:lpstr>
      <vt:lpstr>知的好奇心を刺激する</vt:lpstr>
      <vt:lpstr>さまざまな方向に考える</vt:lpstr>
      <vt:lpstr>考えを集約する、焦点を絞って考える</vt:lpstr>
      <vt:lpstr>考えることについて考える</vt:lpstr>
      <vt:lpstr>PowerPoint Presentation</vt:lpstr>
      <vt:lpstr>実践事例: ４年生</vt:lpstr>
      <vt:lpstr>Question Focus</vt:lpstr>
      <vt:lpstr>児童のQuestion</vt:lpstr>
      <vt:lpstr>次のステップ</vt:lpstr>
      <vt:lpstr>実践事例: 中学2年生</vt:lpstr>
      <vt:lpstr>Question Focus</vt:lpstr>
      <vt:lpstr>生徒のQuestion (抜粋)</vt:lpstr>
      <vt:lpstr>次のステップ</vt:lpstr>
      <vt:lpstr>生徒の振り返り</vt:lpstr>
      <vt:lpstr>実践事例: 高校4年生</vt:lpstr>
      <vt:lpstr>Question Focus</vt:lpstr>
      <vt:lpstr>生徒のQuestion</vt:lpstr>
      <vt:lpstr>次のステップ</vt:lpstr>
      <vt:lpstr>実践事例 中学校・国語科文学教材</vt:lpstr>
      <vt:lpstr>Q Focus</vt:lpstr>
      <vt:lpstr>生徒の問い</vt:lpstr>
      <vt:lpstr>PowerPoint Presentation</vt:lpstr>
      <vt:lpstr>質問をつくりながら学ぶことはなぜ大切なのだと思いますか。</vt:lpstr>
      <vt:lpstr>実践で見えてきたこと</vt:lpstr>
      <vt:lpstr>実践事例 大学 総括的評価にＱＦＴを用いた事例 　　　　　　　　　　　　　　</vt:lpstr>
      <vt:lpstr>ＱＦＴの概要</vt:lpstr>
      <vt:lpstr>QFocus</vt:lpstr>
      <vt:lpstr>PowerPoint Presentation</vt:lpstr>
      <vt:lpstr>PowerPoint Presentation</vt:lpstr>
      <vt:lpstr>なぜ今の時代に問いを立てる力が重要なのでしょうか？</vt:lpstr>
      <vt:lpstr>PowerPoint Presentation</vt:lpstr>
      <vt:lpstr>PowerPoint Presentation</vt:lpstr>
      <vt:lpstr>Questions and Democracy</vt:lpstr>
      <vt:lpstr>本日のスケジュール</vt:lpstr>
      <vt:lpstr>PowerPoint Presentation</vt:lpstr>
      <vt:lpstr>QFT: アートと科学</vt:lpstr>
      <vt:lpstr>QFT: アートと科学</vt:lpstr>
      <vt:lpstr>QFTのアートの５つの領域</vt:lpstr>
      <vt:lpstr>ファシリテーションの４原則</vt:lpstr>
      <vt:lpstr>時間配分</vt:lpstr>
      <vt:lpstr>QFTを一枚にまとめると…</vt:lpstr>
      <vt:lpstr>QFTのアートの５つの領域</vt:lpstr>
      <vt:lpstr>回り道ではなく近道</vt:lpstr>
      <vt:lpstr>教育上のさまざまな目的</vt:lpstr>
      <vt:lpstr>次のステップ</vt:lpstr>
      <vt:lpstr>話し合い</vt:lpstr>
      <vt:lpstr>QFTのアートの５つの領域</vt:lpstr>
      <vt:lpstr>Question Focus (QFocus):  　　参加者がQuestionを出すための活性剤となるもの</vt:lpstr>
      <vt:lpstr>Question Focusをデザインする </vt:lpstr>
      <vt:lpstr>はじめのQuestion Focus:</vt:lpstr>
      <vt:lpstr>改善された Question Focus:</vt:lpstr>
      <vt:lpstr>はじめのQuestion Focus:  [ 人、動物、友だち ]</vt:lpstr>
      <vt:lpstr>Question Focusを改善する</vt:lpstr>
      <vt:lpstr>QFocusのデザインを実践する</vt:lpstr>
      <vt:lpstr>QFocus チェック</vt:lpstr>
      <vt:lpstr>QFTのアートの５つの領域</vt:lpstr>
      <vt:lpstr>優先順位づけの指示</vt:lpstr>
      <vt:lpstr>優先順位付けの指示</vt:lpstr>
      <vt:lpstr>PowerPoint Presentation</vt:lpstr>
      <vt:lpstr>QFTのアートの５つの領域</vt:lpstr>
      <vt:lpstr>振り返りのQuestion</vt:lpstr>
      <vt:lpstr>振り返りとは</vt:lpstr>
      <vt:lpstr> </vt:lpstr>
      <vt:lpstr>本日のスケジュール</vt:lpstr>
      <vt:lpstr>PowerPoint Presentation</vt:lpstr>
      <vt:lpstr>おわりに</vt:lpstr>
      <vt:lpstr>Thank you! </vt:lpstr>
      <vt:lpstr>PowerPoint Presentation</vt:lpstr>
      <vt:lpstr>PowerPoint Presentation</vt:lpstr>
      <vt:lpstr>振り返りとセッション評価</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Danikqwa S. Rambert (Student)</dc:creator>
  <cp:lastModifiedBy>HP</cp:lastModifiedBy>
  <cp:revision>424</cp:revision>
  <cp:lastPrinted>2019-03-18T19:25:47Z</cp:lastPrinted>
  <dcterms:created xsi:type="dcterms:W3CDTF">2018-05-15T14:29:45Z</dcterms:created>
  <dcterms:modified xsi:type="dcterms:W3CDTF">2019-03-28T16:02:50Z</dcterms:modified>
</cp:coreProperties>
</file>