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2.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8" r:id="rId2"/>
    <p:sldMasterId id="2147483739" r:id="rId3"/>
  </p:sldMasterIdLst>
  <p:notesMasterIdLst>
    <p:notesMasterId r:id="rId35"/>
  </p:notesMasterIdLst>
  <p:sldIdLst>
    <p:sldId id="258" r:id="rId4"/>
    <p:sldId id="324" r:id="rId5"/>
    <p:sldId id="420" r:id="rId6"/>
    <p:sldId id="450" r:id="rId7"/>
    <p:sldId id="451" r:id="rId8"/>
    <p:sldId id="452" r:id="rId9"/>
    <p:sldId id="442" r:id="rId10"/>
    <p:sldId id="305" r:id="rId11"/>
    <p:sldId id="306" r:id="rId12"/>
    <p:sldId id="307" r:id="rId13"/>
    <p:sldId id="278" r:id="rId14"/>
    <p:sldId id="279" r:id="rId15"/>
    <p:sldId id="387" r:id="rId16"/>
    <p:sldId id="447" r:id="rId17"/>
    <p:sldId id="449" r:id="rId18"/>
    <p:sldId id="316" r:id="rId19"/>
    <p:sldId id="454" r:id="rId20"/>
    <p:sldId id="401" r:id="rId21"/>
    <p:sldId id="446" r:id="rId22"/>
    <p:sldId id="448" r:id="rId23"/>
    <p:sldId id="376" r:id="rId24"/>
    <p:sldId id="381" r:id="rId25"/>
    <p:sldId id="382" r:id="rId26"/>
    <p:sldId id="440" r:id="rId27"/>
    <p:sldId id="441" r:id="rId28"/>
    <p:sldId id="443" r:id="rId29"/>
    <p:sldId id="455" r:id="rId30"/>
    <p:sldId id="422" r:id="rId31"/>
    <p:sldId id="389" r:id="rId32"/>
    <p:sldId id="393" r:id="rId33"/>
    <p:sldId id="439" r:id="rId34"/>
  </p:sldIdLst>
  <p:sldSz cx="12192000" cy="6858000"/>
  <p:notesSz cx="7008813" cy="92948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既定のセクション" id="{A200EF5B-18CC-4152-8547-1B4CF800B915}">
          <p14:sldIdLst>
            <p14:sldId id="258"/>
            <p14:sldId id="324"/>
            <p14:sldId id="420"/>
            <p14:sldId id="450"/>
            <p14:sldId id="451"/>
            <p14:sldId id="452"/>
            <p14:sldId id="442"/>
            <p14:sldId id="305"/>
            <p14:sldId id="306"/>
            <p14:sldId id="307"/>
            <p14:sldId id="278"/>
            <p14:sldId id="279"/>
            <p14:sldId id="387"/>
            <p14:sldId id="447"/>
            <p14:sldId id="449"/>
            <p14:sldId id="316"/>
            <p14:sldId id="454"/>
            <p14:sldId id="401"/>
            <p14:sldId id="446"/>
            <p14:sldId id="448"/>
            <p14:sldId id="376"/>
            <p14:sldId id="381"/>
            <p14:sldId id="382"/>
            <p14:sldId id="440"/>
            <p14:sldId id="441"/>
            <p14:sldId id="443"/>
            <p14:sldId id="455"/>
            <p14:sldId id="422"/>
            <p14:sldId id="389"/>
            <p14:sldId id="393"/>
            <p14:sldId id="439"/>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Sarah" initials="" lastIdx="1" clrIdx="0"/>
  <p:cmAuthor id="5" name="Tomo O" initials="TO" lastIdx="20" clrIdx="1">
    <p:extLst>
      <p:ext uri="{19B8F6BF-5375-455C-9EA6-DF929625EA0E}">
        <p15:presenceInfo xmlns:p15="http://schemas.microsoft.com/office/powerpoint/2012/main" userId="f57997dd3118b70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78" autoAdjust="0"/>
    <p:restoredTop sz="69419" autoAdjust="0"/>
  </p:normalViewPr>
  <p:slideViewPr>
    <p:cSldViewPr snapToGrid="0" showGuides="1">
      <p:cViewPr varScale="1">
        <p:scale>
          <a:sx n="61" d="100"/>
          <a:sy n="61" d="100"/>
        </p:scale>
        <p:origin x="619" y="43"/>
      </p:cViewPr>
      <p:guideLst>
        <p:guide orient="horz" pos="2160"/>
        <p:guide pos="3840"/>
      </p:guideLst>
    </p:cSldViewPr>
  </p:slideViewPr>
  <p:outlineViewPr>
    <p:cViewPr>
      <p:scale>
        <a:sx n="33" d="100"/>
        <a:sy n="33" d="100"/>
      </p:scale>
      <p:origin x="0" y="-5664"/>
    </p:cViewPr>
  </p:outlineViewPr>
  <p:notesTextViewPr>
    <p:cViewPr>
      <p:scale>
        <a:sx n="3" d="2"/>
        <a:sy n="3" d="2"/>
      </p:scale>
      <p:origin x="0" y="0"/>
    </p:cViewPr>
  </p:notesTextViewPr>
  <p:sorterViewPr>
    <p:cViewPr varScale="1">
      <p:scale>
        <a:sx n="1" d="1"/>
        <a:sy n="1" d="1"/>
      </p:scale>
      <p:origin x="0" y="-555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37152" cy="466354"/>
          </a:xfrm>
          <a:prstGeom prst="rect">
            <a:avLst/>
          </a:prstGeom>
        </p:spPr>
        <p:txBody>
          <a:bodyPr vert="horz" lIns="93158" tIns="46580" rIns="93158" bIns="46580" rtlCol="0"/>
          <a:lstStyle>
            <a:lvl1pPr algn="l">
              <a:defRPr sz="1200"/>
            </a:lvl1pPr>
          </a:lstStyle>
          <a:p>
            <a:endParaRPr lang="en-US"/>
          </a:p>
        </p:txBody>
      </p:sp>
      <p:sp>
        <p:nvSpPr>
          <p:cNvPr id="3" name="日付プレースホルダー 2"/>
          <p:cNvSpPr>
            <a:spLocks noGrp="1"/>
          </p:cNvSpPr>
          <p:nvPr>
            <p:ph type="dt" idx="1"/>
          </p:nvPr>
        </p:nvSpPr>
        <p:spPr>
          <a:xfrm>
            <a:off x="3970039" y="0"/>
            <a:ext cx="3037152" cy="466354"/>
          </a:xfrm>
          <a:prstGeom prst="rect">
            <a:avLst/>
          </a:prstGeom>
        </p:spPr>
        <p:txBody>
          <a:bodyPr vert="horz" lIns="93158" tIns="46580" rIns="93158" bIns="46580" rtlCol="0"/>
          <a:lstStyle>
            <a:lvl1pPr algn="r">
              <a:defRPr sz="1200"/>
            </a:lvl1pPr>
          </a:lstStyle>
          <a:p>
            <a:fld id="{487F245E-D647-49E6-B716-D247EF9079B6}" type="datetimeFigureOut">
              <a:rPr lang="en-US" smtClean="0"/>
              <a:t>7/10/2019</a:t>
            </a:fld>
            <a:endParaRPr lang="en-US"/>
          </a:p>
        </p:txBody>
      </p:sp>
      <p:sp>
        <p:nvSpPr>
          <p:cNvPr id="4" name="スライド イメージ プレースホルダー 3"/>
          <p:cNvSpPr>
            <a:spLocks noGrp="1" noRot="1" noChangeAspect="1"/>
          </p:cNvSpPr>
          <p:nvPr>
            <p:ph type="sldImg" idx="2"/>
          </p:nvPr>
        </p:nvSpPr>
        <p:spPr>
          <a:xfrm>
            <a:off x="717550" y="1162050"/>
            <a:ext cx="5573713" cy="3136900"/>
          </a:xfrm>
          <a:prstGeom prst="rect">
            <a:avLst/>
          </a:prstGeom>
          <a:noFill/>
          <a:ln w="12700">
            <a:solidFill>
              <a:prstClr val="black"/>
            </a:solidFill>
          </a:ln>
        </p:spPr>
        <p:txBody>
          <a:bodyPr vert="horz" lIns="93158" tIns="46580" rIns="93158" bIns="46580" rtlCol="0" anchor="ctr"/>
          <a:lstStyle/>
          <a:p>
            <a:endParaRPr lang="en-US"/>
          </a:p>
        </p:txBody>
      </p:sp>
      <p:sp>
        <p:nvSpPr>
          <p:cNvPr id="5" name="ノート プレースホルダー 4"/>
          <p:cNvSpPr>
            <a:spLocks noGrp="1"/>
          </p:cNvSpPr>
          <p:nvPr>
            <p:ph type="body" sz="quarter" idx="3"/>
          </p:nvPr>
        </p:nvSpPr>
        <p:spPr>
          <a:xfrm>
            <a:off x="700882" y="4473128"/>
            <a:ext cx="5607050" cy="3659833"/>
          </a:xfrm>
          <a:prstGeom prst="rect">
            <a:avLst/>
          </a:prstGeom>
        </p:spPr>
        <p:txBody>
          <a:bodyPr vert="horz" lIns="93158" tIns="46580" rIns="93158" bIns="46580" rtlCol="0"/>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a:p>
        </p:txBody>
      </p:sp>
      <p:sp>
        <p:nvSpPr>
          <p:cNvPr id="6" name="フッター プレースホルダー 5"/>
          <p:cNvSpPr>
            <a:spLocks noGrp="1"/>
          </p:cNvSpPr>
          <p:nvPr>
            <p:ph type="ftr" sz="quarter" idx="4"/>
          </p:nvPr>
        </p:nvSpPr>
        <p:spPr>
          <a:xfrm>
            <a:off x="0" y="8828460"/>
            <a:ext cx="3037152" cy="466353"/>
          </a:xfrm>
          <a:prstGeom prst="rect">
            <a:avLst/>
          </a:prstGeom>
        </p:spPr>
        <p:txBody>
          <a:bodyPr vert="horz" lIns="93158" tIns="46580" rIns="93158" bIns="46580" rtlCol="0" anchor="b"/>
          <a:lstStyle>
            <a:lvl1pPr algn="l">
              <a:defRPr sz="1200"/>
            </a:lvl1pPr>
          </a:lstStyle>
          <a:p>
            <a:endParaRPr lang="en-US"/>
          </a:p>
        </p:txBody>
      </p:sp>
      <p:sp>
        <p:nvSpPr>
          <p:cNvPr id="7" name="スライド番号プレースホルダー 6"/>
          <p:cNvSpPr>
            <a:spLocks noGrp="1"/>
          </p:cNvSpPr>
          <p:nvPr>
            <p:ph type="sldNum" sz="quarter" idx="5"/>
          </p:nvPr>
        </p:nvSpPr>
        <p:spPr>
          <a:xfrm>
            <a:off x="3970039" y="8828460"/>
            <a:ext cx="3037152" cy="466353"/>
          </a:xfrm>
          <a:prstGeom prst="rect">
            <a:avLst/>
          </a:prstGeom>
        </p:spPr>
        <p:txBody>
          <a:bodyPr vert="horz" lIns="93158" tIns="46580" rIns="93158" bIns="46580" rtlCol="0" anchor="b"/>
          <a:lstStyle>
            <a:lvl1pPr algn="r">
              <a:defRPr sz="1200"/>
            </a:lvl1pPr>
          </a:lstStyle>
          <a:p>
            <a:fld id="{7418972F-B303-40D1-A6D0-C5B6D15FE02C}" type="slidenum">
              <a:rPr lang="en-US" smtClean="0"/>
              <a:t>‹#›</a:t>
            </a:fld>
            <a:endParaRPr lang="en-US"/>
          </a:p>
        </p:txBody>
      </p:sp>
    </p:spTree>
    <p:extLst>
      <p:ext uri="{BB962C8B-B14F-4D97-AF65-F5344CB8AC3E}">
        <p14:creationId xmlns:p14="http://schemas.microsoft.com/office/powerpoint/2010/main" val="567250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celt.iastate.edu/teaching/effective-teaching-practices/revised-blooms-taxonomy/" TargetMode="External"/><Relationship Id="rId2" Type="http://schemas.openxmlformats.org/officeDocument/2006/relationships/slide" Target="../slides/slide24.xml"/><Relationship Id="rId1" Type="http://schemas.openxmlformats.org/officeDocument/2006/relationships/notesMaster" Target="../notesMasters/notesMaster1.xml"/><Relationship Id="rId5" Type="http://schemas.openxmlformats.org/officeDocument/2006/relationships/hyperlink" Target="http://acorn.library.vanderbilt.edu/cgi-bin/isbn-search/0321084055" TargetMode="External"/><Relationship Id="rId4" Type="http://schemas.openxmlformats.org/officeDocument/2006/relationships/hyperlink" Target="http://www.celt.iastate.edu/wp-content/uploads/2015/09/RevisedBloomsHandout-1.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pPr defTabSz="474549">
              <a:defRPr/>
            </a:pPr>
            <a:fld id="{DA874CE0-4909-6048-B317-2721B0FEF0DC}" type="slidenum">
              <a:rPr lang="en-US">
                <a:solidFill>
                  <a:prstClr val="black"/>
                </a:solidFill>
                <a:latin typeface="Calibri"/>
              </a:rPr>
              <a:pPr defTabSz="474549">
                <a:defRPr/>
              </a:pPr>
              <a:t>1</a:t>
            </a:fld>
            <a:endParaRPr lang="en-US">
              <a:solidFill>
                <a:prstClr val="black"/>
              </a:solidFill>
              <a:latin typeface="Calibri"/>
            </a:endParaRPr>
          </a:p>
        </p:txBody>
      </p:sp>
    </p:spTree>
    <p:extLst>
      <p:ext uri="{BB962C8B-B14F-4D97-AF65-F5344CB8AC3E}">
        <p14:creationId xmlns:p14="http://schemas.microsoft.com/office/powerpoint/2010/main" val="3724970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17</a:t>
            </a:fld>
            <a:endParaRPr lang="en-US"/>
          </a:p>
        </p:txBody>
      </p:sp>
    </p:spTree>
    <p:extLst>
      <p:ext uri="{BB962C8B-B14F-4D97-AF65-F5344CB8AC3E}">
        <p14:creationId xmlns:p14="http://schemas.microsoft.com/office/powerpoint/2010/main" val="37383434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19</a:t>
            </a:fld>
            <a:endParaRPr lang="en-US"/>
          </a:p>
        </p:txBody>
      </p:sp>
    </p:spTree>
    <p:extLst>
      <p:ext uri="{BB962C8B-B14F-4D97-AF65-F5344CB8AC3E}">
        <p14:creationId xmlns:p14="http://schemas.microsoft.com/office/powerpoint/2010/main" val="18086941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1588">
              <a:defRPr/>
            </a:pPr>
            <a:r>
              <a:rPr lang="en-US" dirty="0" smtClean="0"/>
              <a:t>Conflict with what teachers are trained and accustomed to. </a:t>
            </a:r>
          </a:p>
          <a:p>
            <a:r>
              <a:rPr lang="en-US" dirty="0" smtClean="0"/>
              <a:t>“perception</a:t>
            </a:r>
            <a:r>
              <a:rPr lang="en-US" baseline="0" dirty="0" smtClean="0"/>
              <a:t> of</a:t>
            </a:r>
          </a:p>
          <a:p>
            <a:endParaRPr lang="en-US" baseline="0" dirty="0" smtClean="0"/>
          </a:p>
          <a:p>
            <a:r>
              <a:rPr lang="en-US" dirty="0" smtClean="0"/>
              <a:t/>
            </a:r>
            <a:br>
              <a:rPr lang="en-US" dirty="0" smtClean="0"/>
            </a:br>
            <a:r>
              <a:rPr lang="en-US" baseline="0" dirty="0" smtClean="0"/>
              <a:t> best teachers are the ones who get the students to think</a:t>
            </a:r>
            <a:r>
              <a:rPr lang="en-US" dirty="0" smtClean="0"/>
              <a:t>”</a:t>
            </a:r>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20</a:t>
            </a:fld>
            <a:endParaRPr lang="en-US"/>
          </a:p>
        </p:txBody>
      </p:sp>
    </p:spTree>
    <p:extLst>
      <p:ext uri="{BB962C8B-B14F-4D97-AF65-F5344CB8AC3E}">
        <p14:creationId xmlns:p14="http://schemas.microsoft.com/office/powerpoint/2010/main" val="1407633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5"/>
        <p:cNvGrpSpPr/>
        <p:nvPr/>
      </p:nvGrpSpPr>
      <p:grpSpPr>
        <a:xfrm>
          <a:off x="0" y="0"/>
          <a:ext cx="0" cy="0"/>
          <a:chOff x="0" y="0"/>
          <a:chExt cx="0" cy="0"/>
        </a:xfrm>
      </p:grpSpPr>
      <p:sp>
        <p:nvSpPr>
          <p:cNvPr id="1536" name="Google Shape;1536;p105:notes"/>
          <p:cNvSpPr txBox="1">
            <a:spLocks noGrp="1"/>
          </p:cNvSpPr>
          <p:nvPr>
            <p:ph type="body" idx="1"/>
          </p:nvPr>
        </p:nvSpPr>
        <p:spPr>
          <a:xfrm>
            <a:off x="700882" y="4415036"/>
            <a:ext cx="5607050" cy="4182666"/>
          </a:xfrm>
          <a:prstGeom prst="rect">
            <a:avLst/>
          </a:prstGeom>
          <a:noFill/>
          <a:ln>
            <a:noFill/>
          </a:ln>
        </p:spPr>
        <p:txBody>
          <a:bodyPr spcFirstLastPara="1" wrap="square" lIns="93143" tIns="46559" rIns="93143" bIns="46559" anchor="t" anchorCtr="0">
            <a:noAutofit/>
          </a:bodyPr>
          <a:lstStyle/>
          <a:p>
            <a:pPr rtl="0" fontAlgn="base"/>
            <a:r>
              <a:rPr lang="en-US" dirty="0"/>
              <a:t>From asking questions of students to designing a focus for students’ questions</a:t>
            </a:r>
          </a:p>
          <a:p>
            <a:pPr rtl="0" fontAlgn="base"/>
            <a:endParaRPr lang="en-US" dirty="0"/>
          </a:p>
          <a:p>
            <a:pPr rtl="0" fontAlgn="base"/>
            <a:r>
              <a:rPr lang="en-US" dirty="0"/>
              <a:t>Cognitive task and Intellectual labor to plan</a:t>
            </a:r>
          </a:p>
          <a:p>
            <a:pPr lvl="1" rtl="0" fontAlgn="base"/>
            <a:r>
              <a:rPr lang="en-US" dirty="0"/>
              <a:t>Setting learning goals and QFocus design - Can be learned by all teachers</a:t>
            </a:r>
          </a:p>
          <a:p>
            <a:pPr rtl="0" fontAlgn="base"/>
            <a:endParaRPr lang="en-US" dirty="0"/>
          </a:p>
          <a:p>
            <a:pPr rtl="0" fontAlgn="base"/>
            <a:r>
              <a:rPr lang="en-US" dirty="0"/>
              <a:t>Shift in practice / Behavioral change</a:t>
            </a:r>
          </a:p>
          <a:p>
            <a:pPr lvl="1" rtl="0" fontAlgn="base"/>
            <a:r>
              <a:rPr lang="en-US" dirty="0"/>
              <a:t>Conflict with what teachers are trained and accustomed</a:t>
            </a:r>
          </a:p>
          <a:p>
            <a:pPr lvl="1" rtl="0" fontAlgn="base"/>
            <a:r>
              <a:rPr lang="en-US" dirty="0"/>
              <a:t>(comment)“Perception of best teachers are the ones who get the students to think”</a:t>
            </a:r>
          </a:p>
          <a:p>
            <a:pPr>
              <a:buClr>
                <a:srgbClr val="000000"/>
              </a:buClr>
              <a:buSzPts val="1400"/>
            </a:pPr>
            <a:endParaRPr dirty="0">
              <a:solidFill>
                <a:schemeClr val="dk1"/>
              </a:solidFill>
              <a:latin typeface="Calibri"/>
              <a:ea typeface="Calibri"/>
              <a:cs typeface="Calibri"/>
              <a:sym typeface="Calibri"/>
            </a:endParaRPr>
          </a:p>
        </p:txBody>
      </p:sp>
      <p:sp>
        <p:nvSpPr>
          <p:cNvPr id="1537" name="Google Shape;1537;p105:notes"/>
          <p:cNvSpPr>
            <a:spLocks noGrp="1" noRot="1" noChangeAspect="1"/>
          </p:cNvSpPr>
          <p:nvPr>
            <p:ph type="sldImg" idx="2"/>
          </p:nvPr>
        </p:nvSpPr>
        <p:spPr>
          <a:xfrm>
            <a:off x="406400" y="696913"/>
            <a:ext cx="6196013" cy="34861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4151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Slide Image Placeholder 1">
            <a:extLst>
              <a:ext uri="{FF2B5EF4-FFF2-40B4-BE49-F238E27FC236}">
                <a16:creationId xmlns:a16="http://schemas.microsoft.com/office/drawing/2014/main" id="{38CB35AB-E4DB-423E-B4B9-1D519CC8D91C}"/>
              </a:ext>
            </a:extLst>
          </p:cNvPr>
          <p:cNvSpPr>
            <a:spLocks noGrp="1" noRot="1" noChangeAspect="1" noTextEdit="1"/>
          </p:cNvSpPr>
          <p:nvPr>
            <p:ph type="sldImg"/>
          </p:nvPr>
        </p:nvSpPr>
        <p:spPr bwMode="auto">
          <a:xfrm>
            <a:off x="717550" y="1162050"/>
            <a:ext cx="5573713" cy="3136900"/>
          </a:xfrm>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42" name="Notes Placeholder 2">
            <a:extLst>
              <a:ext uri="{FF2B5EF4-FFF2-40B4-BE49-F238E27FC236}">
                <a16:creationId xmlns:a16="http://schemas.microsoft.com/office/drawing/2014/main" id="{D2E0A587-E96D-40BA-9C77-EA1ECFFEDFDF}"/>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http://www.flickr.com/photos/14866456@N00/2400376222/sizes/m/in/photolist-4E7ydW-5ZWZ6Q-7szB2F-8aRgqq-cdHD9b-bWkNpz-cdGZ3y-5e8c4q-5e3RMD-o8prV-5ArSwy-5AnAAP-6Myvf-db2rs6-81FoCF-6PijP8-7Nsonu-7EQHbR-cdGosb-cdG8Jq-bWm95x-cdGwU7-cdJTPQ-cdGfyC-cdFNVE-bWjDpB-cdGPWC-cdKH1u-bWmsXX-bWj3oB-cdK2LG-bWnoHz-bWo6rX-cdJ8Zo-bWneNV-5uB9Yt-eBCWoH-4W6hNQ-4XRWVP-2z5JUx-dbbCXU-dbhCdf-7JFhKc-6LZCdu-6PykKk-zzi7z-7U8FyF-beYMzt-cJYpef-4Ab29g-8y25GC/</a:t>
            </a:r>
          </a:p>
        </p:txBody>
      </p:sp>
      <p:sp>
        <p:nvSpPr>
          <p:cNvPr id="112643" name="Slide Number Placeholder 3">
            <a:extLst>
              <a:ext uri="{FF2B5EF4-FFF2-40B4-BE49-F238E27FC236}">
                <a16:creationId xmlns:a16="http://schemas.microsoft.com/office/drawing/2014/main" id="{80377820-31AC-4219-8430-192D9EC895F0}"/>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Rockwell" panose="02060603020205020403" pitchFamily="18" charset="0"/>
                <a:ea typeface="MS PGothic" panose="020B0600070205080204" pitchFamily="34" charset="-128"/>
              </a:defRPr>
            </a:lvl1pPr>
            <a:lvl2pPr marL="756915" indent="-291121">
              <a:defRPr sz="2400">
                <a:solidFill>
                  <a:schemeClr val="tx1"/>
                </a:solidFill>
                <a:latin typeface="Rockwell" panose="02060603020205020403" pitchFamily="18" charset="0"/>
                <a:ea typeface="MS PGothic" panose="020B0600070205080204" pitchFamily="34" charset="-128"/>
              </a:defRPr>
            </a:lvl2pPr>
            <a:lvl3pPr marL="1164484" indent="-232896">
              <a:defRPr sz="2400">
                <a:solidFill>
                  <a:schemeClr val="tx1"/>
                </a:solidFill>
                <a:latin typeface="Rockwell" panose="02060603020205020403" pitchFamily="18" charset="0"/>
                <a:ea typeface="MS PGothic" panose="020B0600070205080204" pitchFamily="34" charset="-128"/>
              </a:defRPr>
            </a:lvl3pPr>
            <a:lvl4pPr marL="1630278" indent="-232896">
              <a:defRPr sz="2400">
                <a:solidFill>
                  <a:schemeClr val="tx1"/>
                </a:solidFill>
                <a:latin typeface="Rockwell" panose="02060603020205020403" pitchFamily="18" charset="0"/>
                <a:ea typeface="MS PGothic" panose="020B0600070205080204" pitchFamily="34" charset="-128"/>
              </a:defRPr>
            </a:lvl4pPr>
            <a:lvl5pPr marL="2096072" indent="-232896">
              <a:defRPr sz="2400">
                <a:solidFill>
                  <a:schemeClr val="tx1"/>
                </a:solidFill>
                <a:latin typeface="Rockwell" panose="02060603020205020403" pitchFamily="18" charset="0"/>
                <a:ea typeface="MS PGothic" panose="020B0600070205080204" pitchFamily="34" charset="-128"/>
              </a:defRPr>
            </a:lvl5pPr>
            <a:lvl6pPr marL="2561865" indent="-232896" defTabSz="465794"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6pPr>
            <a:lvl7pPr marL="3027658" indent="-232896" defTabSz="465794"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7pPr>
            <a:lvl8pPr marL="3493452" indent="-232896" defTabSz="465794"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8pPr>
            <a:lvl9pPr marL="3959246" indent="-232896" defTabSz="465794"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9pPr>
          </a:lstStyle>
          <a:p>
            <a:pPr defTabSz="931588">
              <a:defRPr/>
            </a:pPr>
            <a:fld id="{20DA9264-63E6-4EDD-B025-34568756D930}" type="slidenum">
              <a:rPr lang="en-US" altLang="en-US" sz="1200">
                <a:solidFill>
                  <a:prstClr val="black"/>
                </a:solidFill>
                <a:latin typeface="Calibri" panose="020F0502020204030204" pitchFamily="34" charset="0"/>
              </a:rPr>
              <a:pPr defTabSz="931588">
                <a:defRPr/>
              </a:pPr>
              <a:t>22</a:t>
            </a:fld>
            <a:endParaRPr lang="en-US" altLang="en-U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242961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Slide Image Placeholder 1">
            <a:extLst>
              <a:ext uri="{FF2B5EF4-FFF2-40B4-BE49-F238E27FC236}">
                <a16:creationId xmlns:a16="http://schemas.microsoft.com/office/drawing/2014/main" id="{4F5838D5-AADF-4028-9566-0C61C21BA2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4690" name="Notes Placeholder 2">
            <a:extLst>
              <a:ext uri="{FF2B5EF4-FFF2-40B4-BE49-F238E27FC236}">
                <a16:creationId xmlns:a16="http://schemas.microsoft.com/office/drawing/2014/main" id="{C485536F-DE1E-4240-9492-40A70D68B2C9}"/>
              </a:ext>
            </a:extLst>
          </p:cNvPr>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14691" name="Slide Number Placeholder 3">
            <a:extLst>
              <a:ext uri="{FF2B5EF4-FFF2-40B4-BE49-F238E27FC236}">
                <a16:creationId xmlns:a16="http://schemas.microsoft.com/office/drawing/2014/main" id="{CF0B9E22-A30C-43EF-A32A-46BC0399230E}"/>
              </a:ext>
            </a:extLst>
          </p:cNvPr>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2400">
                <a:solidFill>
                  <a:schemeClr val="tx1"/>
                </a:solidFill>
                <a:latin typeface="Rockwell" panose="02060603020205020403" pitchFamily="18" charset="0"/>
                <a:ea typeface="MS PGothic" panose="020B0600070205080204" pitchFamily="34" charset="-128"/>
              </a:defRPr>
            </a:lvl1pPr>
            <a:lvl2pPr marL="771296" indent="-296652">
              <a:defRPr sz="2400">
                <a:solidFill>
                  <a:schemeClr val="tx1"/>
                </a:solidFill>
                <a:latin typeface="Rockwell" panose="02060603020205020403" pitchFamily="18" charset="0"/>
                <a:ea typeface="MS PGothic" panose="020B0600070205080204" pitchFamily="34" charset="-128"/>
              </a:defRPr>
            </a:lvl2pPr>
            <a:lvl3pPr marL="1186610" indent="-237322">
              <a:defRPr sz="2400">
                <a:solidFill>
                  <a:schemeClr val="tx1"/>
                </a:solidFill>
                <a:latin typeface="Rockwell" panose="02060603020205020403" pitchFamily="18" charset="0"/>
                <a:ea typeface="MS PGothic" panose="020B0600070205080204" pitchFamily="34" charset="-128"/>
              </a:defRPr>
            </a:lvl3pPr>
            <a:lvl4pPr marL="1661253" indent="-237322">
              <a:defRPr sz="2400">
                <a:solidFill>
                  <a:schemeClr val="tx1"/>
                </a:solidFill>
                <a:latin typeface="Rockwell" panose="02060603020205020403" pitchFamily="18" charset="0"/>
                <a:ea typeface="MS PGothic" panose="020B0600070205080204" pitchFamily="34" charset="-128"/>
              </a:defRPr>
            </a:lvl4pPr>
            <a:lvl5pPr marL="2135897" indent="-237322">
              <a:defRPr sz="2400">
                <a:solidFill>
                  <a:schemeClr val="tx1"/>
                </a:solidFill>
                <a:latin typeface="Rockwell" panose="02060603020205020403" pitchFamily="18" charset="0"/>
                <a:ea typeface="MS PGothic" panose="020B0600070205080204" pitchFamily="34" charset="-128"/>
              </a:defRPr>
            </a:lvl5pPr>
            <a:lvl6pPr marL="2610540" indent="-237322" defTabSz="474644"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6pPr>
            <a:lvl7pPr marL="3085184" indent="-237322" defTabSz="474644"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7pPr>
            <a:lvl8pPr marL="3559828" indent="-237322" defTabSz="474644"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8pPr>
            <a:lvl9pPr marL="4034472" indent="-237322" defTabSz="474644"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9pPr>
          </a:lstStyle>
          <a:p>
            <a:fld id="{A2024FEA-D5BB-4F8A-9397-7AD320AA8F8F}" type="slidenum">
              <a:rPr lang="en-US" altLang="en-US" sz="1200">
                <a:latin typeface="Calibri" panose="020F0502020204030204" pitchFamily="34" charset="0"/>
              </a:rPr>
              <a:pPr/>
              <a:t>23</a:t>
            </a:fld>
            <a:endParaRPr lang="en-US" altLang="en-US" sz="1200">
              <a:latin typeface="Calibri" panose="020F0502020204030204" pitchFamily="34" charset="0"/>
            </a:endParaRPr>
          </a:p>
        </p:txBody>
      </p:sp>
    </p:spTree>
    <p:extLst>
      <p:ext uri="{BB962C8B-B14F-4D97-AF65-F5344CB8AC3E}">
        <p14:creationId xmlns:p14="http://schemas.microsoft.com/office/powerpoint/2010/main" val="18047440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hlinkClick r:id="rId3"/>
              </a:rPr>
              <a:t>http://www.celt.iastate.edu/teaching/effective-teaching-practices/revised-blooms-taxonomy/</a:t>
            </a:r>
            <a:endParaRPr lang="en-US" dirty="0" smtClean="0"/>
          </a:p>
          <a:p>
            <a:r>
              <a:rPr lang="en-US" dirty="0" smtClean="0">
                <a:hlinkClick r:id="rId4"/>
              </a:rPr>
              <a:t>http://www.celt.iastate.edu/wp-content/uploads/2015/09/RevisedBloomsHandout-1.pdf</a:t>
            </a:r>
            <a:endParaRPr lang="en-US" dirty="0"/>
          </a:p>
          <a:p>
            <a:endParaRPr lang="en-US" dirty="0"/>
          </a:p>
          <a:p>
            <a:r>
              <a:rPr lang="en-US" dirty="0"/>
              <a:t>A group of cognitive psychologists, curriculum theorists and instructional researchers, and testing and assessment specialists published in 2001 a revision of Bloom’s Taxonomy with the title </a:t>
            </a:r>
            <a:r>
              <a:rPr lang="en-US" i="1" dirty="0">
                <a:hlinkClick r:id="rId5"/>
              </a:rPr>
              <a:t>A Taxonomy for Teaching, Learning, and Assessment</a:t>
            </a:r>
            <a:r>
              <a:rPr lang="en-US" dirty="0"/>
              <a:t>. This title draws attention away from the somewhat static notion of “educational objectives” (in Bloom’s original title) and points to a more dynamic conception of classification.</a:t>
            </a:r>
          </a:p>
          <a:p>
            <a:r>
              <a:rPr lang="en-US" dirty="0"/>
              <a:t>The authors of the revised taxonomy underscore this dynamism, using verbs and gerunds to label their categories and subcategories (rather than the nouns of the original taxonomy). These “action words” describe the cognitive processes by which thinkers encounter and work with knowledge.</a:t>
            </a:r>
          </a:p>
          <a:p>
            <a:r>
              <a:rPr lang="en-US" dirty="0"/>
              <a:t>A statement of a learning objective contains a verb (an action) and an object (usually a noun).</a:t>
            </a:r>
          </a:p>
          <a:p>
            <a:r>
              <a:rPr lang="en-US" dirty="0"/>
              <a:t>The </a:t>
            </a:r>
            <a:r>
              <a:rPr lang="en-US" b="1" dirty="0"/>
              <a:t>verb</a:t>
            </a:r>
            <a:r>
              <a:rPr lang="en-US" dirty="0"/>
              <a:t> generally refers to [actions associated with] the intended </a:t>
            </a:r>
            <a:r>
              <a:rPr lang="en-US" b="1" dirty="0"/>
              <a:t>cognitive process</a:t>
            </a:r>
            <a:r>
              <a:rPr lang="en-US" dirty="0"/>
              <a:t>.</a:t>
            </a:r>
          </a:p>
          <a:p>
            <a:r>
              <a:rPr lang="en-US" dirty="0"/>
              <a:t>The </a:t>
            </a:r>
            <a:r>
              <a:rPr lang="en-US" b="1" dirty="0"/>
              <a:t>object</a:t>
            </a:r>
            <a:r>
              <a:rPr lang="en-US" dirty="0"/>
              <a:t> generally describes the</a:t>
            </a:r>
            <a:r>
              <a:rPr lang="en-US" b="1" dirty="0"/>
              <a:t> knowledge</a:t>
            </a:r>
            <a:r>
              <a:rPr lang="en-US" dirty="0"/>
              <a:t> students are expected to acquire or construct. (Anderson and </a:t>
            </a:r>
            <a:r>
              <a:rPr lang="en-US" dirty="0" err="1"/>
              <a:t>Krathwohl</a:t>
            </a:r>
            <a:r>
              <a:rPr lang="en-US" dirty="0"/>
              <a:t>, 2001, pp. 4–5)</a:t>
            </a:r>
          </a:p>
          <a:p>
            <a:r>
              <a:rPr lang="en-US" dirty="0"/>
              <a:t>The </a:t>
            </a:r>
            <a:r>
              <a:rPr lang="en-US" b="1" dirty="0"/>
              <a:t>cognitive process dimension</a:t>
            </a:r>
            <a:r>
              <a:rPr lang="en-US" dirty="0"/>
              <a:t> represents a continuum of increasing cognitive complexity—from remember to create. Anderson and </a:t>
            </a:r>
            <a:r>
              <a:rPr lang="en-US" dirty="0" err="1"/>
              <a:t>Krathwohl</a:t>
            </a:r>
            <a:r>
              <a:rPr lang="en-US" dirty="0"/>
              <a:t> identify 19 specific cognitive processes that further clarify the bounds of the six categories (Table 1).</a:t>
            </a:r>
          </a:p>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24</a:t>
            </a:fld>
            <a:endParaRPr lang="en-US"/>
          </a:p>
        </p:txBody>
      </p:sp>
    </p:spTree>
    <p:extLst>
      <p:ext uri="{BB962C8B-B14F-4D97-AF65-F5344CB8AC3E}">
        <p14:creationId xmlns:p14="http://schemas.microsoft.com/office/powerpoint/2010/main" val="1155833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rtl="0"/>
            <a:r>
              <a:rPr lang="en-US" sz="4400" b="0" dirty="0" smtClean="0">
                <a:effectLst/>
              </a:rPr>
              <a:t/>
            </a:r>
            <a:br>
              <a:rPr lang="en-US" sz="4400" b="0" dirty="0" smtClean="0">
                <a:effectLst/>
              </a:rPr>
            </a:br>
            <a:r>
              <a:rPr lang="en-US" sz="1200" b="0" i="0" u="none" strike="noStrike" kern="1200" dirty="0" smtClean="0">
                <a:solidFill>
                  <a:schemeClr val="tx1"/>
                </a:solidFill>
                <a:effectLst/>
                <a:latin typeface="+mn-lt"/>
                <a:ea typeface="+mn-ea"/>
                <a:cs typeface="+mn-cs"/>
              </a:rPr>
              <a:t>When teachers make that shift:</a:t>
            </a:r>
            <a:endParaRPr lang="en-US" sz="4400" b="0" dirty="0" smtClean="0">
              <a:effectLst/>
            </a:endParaRPr>
          </a:p>
          <a:p>
            <a:pPr>
              <a:buFontTx/>
              <a:buChar char="-"/>
            </a:pPr>
            <a:endParaRPr lang="en-US" sz="4100" dirty="0" smtClean="0"/>
          </a:p>
          <a:p>
            <a:pPr>
              <a:buFontTx/>
              <a:buChar char="-"/>
            </a:pPr>
            <a:r>
              <a:rPr lang="en-US" sz="4100" dirty="0" smtClean="0"/>
              <a:t>What </a:t>
            </a:r>
            <a:r>
              <a:rPr lang="en-US" sz="4100" dirty="0"/>
              <a:t>teachers are trained and accustomed </a:t>
            </a:r>
          </a:p>
          <a:p>
            <a:pPr>
              <a:buFontTx/>
              <a:buChar char="-"/>
            </a:pPr>
            <a:r>
              <a:rPr lang="en-US" sz="4100" dirty="0"/>
              <a:t>What is required to teach students to ask </a:t>
            </a:r>
            <a:r>
              <a:rPr lang="en-US" sz="4100" dirty="0" smtClean="0"/>
              <a:t>questions</a:t>
            </a:r>
          </a:p>
          <a:p>
            <a:pPr>
              <a:buFontTx/>
              <a:buNone/>
            </a:pPr>
            <a:endParaRPr lang="en-US" sz="4100" dirty="0" smtClean="0"/>
          </a:p>
          <a:p>
            <a:pPr>
              <a:buFontTx/>
              <a:buChar char="-"/>
            </a:pPr>
            <a:r>
              <a:rPr lang="en-US" sz="4100" dirty="0" smtClean="0"/>
              <a:t>Teaching contents- teaching how to learn/</a:t>
            </a:r>
            <a:r>
              <a:rPr lang="en-US" sz="4100" baseline="0" dirty="0" smtClean="0"/>
              <a:t> Raising individuals as independent learners</a:t>
            </a:r>
            <a:endParaRPr lang="en-US" sz="4100" dirty="0"/>
          </a:p>
          <a:p>
            <a:pPr lvl="1" rtl="0" fontAlgn="base"/>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25</a:t>
            </a:fld>
            <a:endParaRPr lang="en-US"/>
          </a:p>
        </p:txBody>
      </p:sp>
    </p:spTree>
    <p:extLst>
      <p:ext uri="{BB962C8B-B14F-4D97-AF65-F5344CB8AC3E}">
        <p14:creationId xmlns:p14="http://schemas.microsoft.com/office/powerpoint/2010/main" val="34819598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Maybe, we can say that teachers job - make students think is the same, and it happens easier when students are working with their own questions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(comment)“Perception of best teachers are the ones who get the students to think”</a:t>
            </a:r>
          </a:p>
          <a:p>
            <a:endParaRPr lang="en-US" dirty="0" smtClean="0"/>
          </a:p>
          <a:p>
            <a:endParaRPr lang="en-US" dirty="0" smtClean="0"/>
          </a:p>
          <a:p>
            <a:pPr>
              <a:lnSpc>
                <a:spcPct val="90000"/>
              </a:lnSpc>
              <a:spcBef>
                <a:spcPts val="1200"/>
              </a:spcBef>
            </a:pPr>
            <a:r>
              <a:rPr lang="en-US" altLang="en-US" dirty="0" smtClean="0"/>
              <a:t>For moving from ignorance to knowledge</a:t>
            </a:r>
          </a:p>
          <a:p>
            <a:pPr>
              <a:lnSpc>
                <a:spcPct val="90000"/>
              </a:lnSpc>
              <a:spcBef>
                <a:spcPts val="1200"/>
              </a:spcBef>
            </a:pPr>
            <a:r>
              <a:rPr lang="en-US" altLang="en-US" dirty="0" smtClean="0"/>
              <a:t>For arriving at better answers</a:t>
            </a:r>
          </a:p>
          <a:p>
            <a:pPr>
              <a:lnSpc>
                <a:spcPct val="90000"/>
              </a:lnSpc>
              <a:spcBef>
                <a:spcPts val="1200"/>
              </a:spcBef>
            </a:pPr>
            <a:r>
              <a:rPr lang="en-US" altLang="en-US" dirty="0" smtClean="0"/>
              <a:t>For increasing engagement and ownership</a:t>
            </a:r>
          </a:p>
          <a:p>
            <a:pPr>
              <a:lnSpc>
                <a:spcPct val="90000"/>
              </a:lnSpc>
              <a:spcBef>
                <a:spcPts val="1200"/>
              </a:spcBef>
            </a:pPr>
            <a:r>
              <a:rPr lang="en-US" altLang="en-US" dirty="0" smtClean="0"/>
              <a:t>For demonstrating inquiry in the classroom</a:t>
            </a:r>
          </a:p>
          <a:p>
            <a:pPr>
              <a:lnSpc>
                <a:spcPct val="90000"/>
              </a:lnSpc>
              <a:spcBef>
                <a:spcPts val="1200"/>
              </a:spcBef>
            </a:pPr>
            <a:r>
              <a:rPr lang="en-US" altLang="en-US" sz="1600" b="1" dirty="0" smtClean="0"/>
              <a:t>For a little more joy in a very demanding profession</a:t>
            </a:r>
          </a:p>
          <a:p>
            <a:pPr>
              <a:lnSpc>
                <a:spcPct val="90000"/>
              </a:lnSpc>
              <a:spcBef>
                <a:spcPts val="1200"/>
              </a:spcBef>
            </a:pPr>
            <a:r>
              <a:rPr lang="en-US" altLang="en-US" dirty="0" smtClean="0"/>
              <a:t>And…</a:t>
            </a:r>
          </a:p>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26</a:t>
            </a:fld>
            <a:endParaRPr lang="en-US"/>
          </a:p>
        </p:txBody>
      </p:sp>
    </p:spTree>
    <p:extLst>
      <p:ext uri="{BB962C8B-B14F-4D97-AF65-F5344CB8AC3E}">
        <p14:creationId xmlns:p14="http://schemas.microsoft.com/office/powerpoint/2010/main" val="1078088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27</a:t>
            </a:fld>
            <a:endParaRPr lang="en-US"/>
          </a:p>
        </p:txBody>
      </p:sp>
    </p:spTree>
    <p:extLst>
      <p:ext uri="{BB962C8B-B14F-4D97-AF65-F5344CB8AC3E}">
        <p14:creationId xmlns:p14="http://schemas.microsoft.com/office/powerpoint/2010/main" val="28669843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2</a:t>
            </a:fld>
            <a:endParaRPr lang="en-US"/>
          </a:p>
        </p:txBody>
      </p:sp>
    </p:spTree>
    <p:extLst>
      <p:ext uri="{BB962C8B-B14F-4D97-AF65-F5344CB8AC3E}">
        <p14:creationId xmlns:p14="http://schemas.microsoft.com/office/powerpoint/2010/main" val="12272319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31588">
              <a:defRPr/>
            </a:pPr>
            <a:r>
              <a:rPr lang="en-US" dirty="0" smtClean="0"/>
              <a:t>Conflict with what teachers are trained and accustomed to. </a:t>
            </a:r>
          </a:p>
          <a:p>
            <a:r>
              <a:rPr lang="en-US" dirty="0" smtClean="0"/>
              <a:t>“perception</a:t>
            </a:r>
            <a:r>
              <a:rPr lang="en-US" baseline="0" dirty="0" smtClean="0"/>
              <a:t> of</a:t>
            </a:r>
          </a:p>
          <a:p>
            <a:endParaRPr lang="en-US" baseline="0" dirty="0" smtClean="0"/>
          </a:p>
          <a:p>
            <a:r>
              <a:rPr lang="en-US" dirty="0" smtClean="0"/>
              <a:t/>
            </a:r>
            <a:br>
              <a:rPr lang="en-US" dirty="0" smtClean="0"/>
            </a:br>
            <a:r>
              <a:rPr lang="en-US" baseline="0" dirty="0" smtClean="0"/>
              <a:t> best teachers are the ones who get the students to think</a:t>
            </a:r>
            <a:r>
              <a:rPr lang="en-US" dirty="0" smtClean="0"/>
              <a:t>”</a:t>
            </a:r>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28</a:t>
            </a:fld>
            <a:endParaRPr lang="en-US"/>
          </a:p>
        </p:txBody>
      </p:sp>
    </p:spTree>
    <p:extLst>
      <p:ext uri="{BB962C8B-B14F-4D97-AF65-F5344CB8AC3E}">
        <p14:creationId xmlns:p14="http://schemas.microsoft.com/office/powerpoint/2010/main" val="42899901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588">
              <a:defRPr/>
            </a:pPr>
            <a:fld id="{EFFF94A3-515B-42C9-A632-CD8154351229}" type="slidenum">
              <a:rPr lang="en-US">
                <a:solidFill>
                  <a:prstClr val="black"/>
                </a:solidFill>
                <a:latin typeface="Calibri" panose="020F0502020204030204"/>
              </a:rPr>
              <a:pPr defTabSz="931588">
                <a:defRPr/>
              </a:pPr>
              <a:t>30</a:t>
            </a:fld>
            <a:endParaRPr lang="en-US">
              <a:solidFill>
                <a:prstClr val="black"/>
              </a:solidFill>
              <a:latin typeface="Calibri" panose="020F0502020204030204"/>
            </a:endParaRPr>
          </a:p>
        </p:txBody>
      </p:sp>
    </p:spTree>
    <p:extLst>
      <p:ext uri="{BB962C8B-B14F-4D97-AF65-F5344CB8AC3E}">
        <p14:creationId xmlns:p14="http://schemas.microsoft.com/office/powerpoint/2010/main" val="1206626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31</a:t>
            </a:fld>
            <a:endParaRPr lang="en-US"/>
          </a:p>
        </p:txBody>
      </p:sp>
    </p:spTree>
    <p:extLst>
      <p:ext uri="{BB962C8B-B14F-4D97-AF65-F5344CB8AC3E}">
        <p14:creationId xmlns:p14="http://schemas.microsoft.com/office/powerpoint/2010/main" val="41707984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Asking questions and thoughts that come to you</a:t>
            </a:r>
          </a:p>
          <a:p>
            <a:endParaRPr lang="en-US" dirty="0" smtClean="0"/>
          </a:p>
          <a:p>
            <a:r>
              <a:rPr lang="en-US" dirty="0" smtClean="0"/>
              <a:t>You will be asking questions</a:t>
            </a:r>
          </a:p>
          <a:p>
            <a:r>
              <a:rPr lang="en-US" dirty="0" smtClean="0"/>
              <a:t>You will be writing down your questions</a:t>
            </a:r>
          </a:p>
          <a:p>
            <a:r>
              <a:rPr lang="en-US" dirty="0" smtClean="0"/>
              <a:t>You will be writing</a:t>
            </a:r>
            <a:r>
              <a:rPr lang="en-US" baseline="0" dirty="0" smtClean="0"/>
              <a:t> what you are thinking of through the process of asking questions</a:t>
            </a:r>
          </a:p>
          <a:p>
            <a:endParaRPr lang="en-US" baseline="0" dirty="0" smtClean="0"/>
          </a:p>
          <a:p>
            <a:endParaRPr lang="en-US" baseline="0" dirty="0" smtClean="0"/>
          </a:p>
          <a:p>
            <a:r>
              <a:rPr lang="en-US" baseline="0" dirty="0" smtClean="0"/>
              <a:t>Rules </a:t>
            </a:r>
          </a:p>
          <a:p>
            <a:r>
              <a:rPr lang="en-US" baseline="0" dirty="0" smtClean="0"/>
              <a:t>Produce questions</a:t>
            </a:r>
          </a:p>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4</a:t>
            </a:fld>
            <a:endParaRPr lang="en-US"/>
          </a:p>
        </p:txBody>
      </p:sp>
    </p:spTree>
    <p:extLst>
      <p:ext uri="{BB962C8B-B14F-4D97-AF65-F5344CB8AC3E}">
        <p14:creationId xmlns:p14="http://schemas.microsoft.com/office/powerpoint/2010/main" val="3555801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xfrm>
            <a:off x="2613025" y="890588"/>
            <a:ext cx="4273550" cy="24050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p>
        </p:txBody>
      </p:sp>
      <p:sp>
        <p:nvSpPr>
          <p:cNvPr id="103428"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9371217" indent="-38896667">
              <a:defRPr>
                <a:solidFill>
                  <a:schemeClr val="tx1"/>
                </a:solidFill>
                <a:latin typeface="Rockwell" panose="02060603020205020403" pitchFamily="18" charset="0"/>
                <a:ea typeface="MS PGothic" panose="020B0600070205080204" pitchFamily="34" charset="-128"/>
              </a:defRPr>
            </a:lvl2pPr>
            <a:lvl3pPr marL="1186376" indent="-237276">
              <a:defRPr>
                <a:solidFill>
                  <a:schemeClr val="tx1"/>
                </a:solidFill>
                <a:latin typeface="Rockwell" panose="02060603020205020403" pitchFamily="18" charset="0"/>
                <a:ea typeface="MS PGothic" panose="020B0600070205080204" pitchFamily="34" charset="-128"/>
              </a:defRPr>
            </a:lvl3pPr>
            <a:lvl4pPr marL="1660927" indent="-237276">
              <a:defRPr>
                <a:solidFill>
                  <a:schemeClr val="tx1"/>
                </a:solidFill>
                <a:latin typeface="Rockwell" panose="02060603020205020403" pitchFamily="18" charset="0"/>
                <a:ea typeface="MS PGothic" panose="020B0600070205080204" pitchFamily="34" charset="-128"/>
              </a:defRPr>
            </a:lvl4pPr>
            <a:lvl5pPr marL="2135478" indent="-237276">
              <a:defRPr>
                <a:solidFill>
                  <a:schemeClr val="tx1"/>
                </a:solidFill>
                <a:latin typeface="Rockwell" panose="02060603020205020403" pitchFamily="18" charset="0"/>
                <a:ea typeface="MS PGothic" panose="020B0600070205080204" pitchFamily="34" charset="-128"/>
              </a:defRPr>
            </a:lvl5pPr>
            <a:lvl6pPr marL="2610028" indent="-237276" defTabSz="47455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3084579" indent="-237276" defTabSz="47455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559129" indent="-237276" defTabSz="47455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4033680" indent="-237276" defTabSz="47455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r" defTabSz="474550" rtl="0" eaLnBrk="1" fontAlgn="base" latinLnBrk="0" hangingPunct="1">
              <a:lnSpc>
                <a:spcPct val="100000"/>
              </a:lnSpc>
              <a:spcBef>
                <a:spcPct val="0"/>
              </a:spcBef>
              <a:spcAft>
                <a:spcPct val="0"/>
              </a:spcAft>
              <a:buClrTx/>
              <a:buSzTx/>
              <a:buFontTx/>
              <a:buNone/>
              <a:tabLst/>
              <a:defRPr/>
            </a:pPr>
            <a:fld id="{0E9A970D-EEEB-41F7-ABA4-50EC13D51AB9}"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rPr>
              <a:pPr marL="0" marR="0" lvl="0" indent="0" algn="r" defTabSz="47455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S PGothic" panose="020B0600070205080204" pitchFamily="34" charset="-128"/>
              <a:cs typeface="+mn-cs"/>
            </a:endParaRPr>
          </a:p>
        </p:txBody>
      </p:sp>
    </p:spTree>
    <p:extLst>
      <p:ext uri="{BB962C8B-B14F-4D97-AF65-F5344CB8AC3E}">
        <p14:creationId xmlns:p14="http://schemas.microsoft.com/office/powerpoint/2010/main" val="386722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b="1"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7</a:t>
            </a:fld>
            <a:endParaRPr lang="en-US"/>
          </a:p>
        </p:txBody>
      </p:sp>
    </p:spTree>
    <p:extLst>
      <p:ext uri="{BB962C8B-B14F-4D97-AF65-F5344CB8AC3E}">
        <p14:creationId xmlns:p14="http://schemas.microsoft.com/office/powerpoint/2010/main" val="13180590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xfrm>
            <a:off x="2613025" y="890588"/>
            <a:ext cx="4273550" cy="2405062"/>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p>
        </p:txBody>
      </p:sp>
      <p:sp>
        <p:nvSpPr>
          <p:cNvPr id="109572"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itchFamily="34" charset="-128"/>
              </a:defRPr>
            </a:lvl1pPr>
            <a:lvl2pPr marL="39371217" indent="-38896667">
              <a:defRPr>
                <a:solidFill>
                  <a:schemeClr val="tx1"/>
                </a:solidFill>
                <a:latin typeface="Rockwell" panose="02060603020205020403" pitchFamily="18" charset="0"/>
                <a:ea typeface="MS PGothic" pitchFamily="34" charset="-128"/>
              </a:defRPr>
            </a:lvl2pPr>
            <a:lvl3pPr marL="1186376" indent="-237276">
              <a:defRPr>
                <a:solidFill>
                  <a:schemeClr val="tx1"/>
                </a:solidFill>
                <a:latin typeface="Rockwell" panose="02060603020205020403" pitchFamily="18" charset="0"/>
                <a:ea typeface="MS PGothic" pitchFamily="34" charset="-128"/>
              </a:defRPr>
            </a:lvl3pPr>
            <a:lvl4pPr marL="1660927" indent="-237276">
              <a:defRPr>
                <a:solidFill>
                  <a:schemeClr val="tx1"/>
                </a:solidFill>
                <a:latin typeface="Rockwell" panose="02060603020205020403" pitchFamily="18" charset="0"/>
                <a:ea typeface="MS PGothic" pitchFamily="34" charset="-128"/>
              </a:defRPr>
            </a:lvl4pPr>
            <a:lvl5pPr marL="2135478" indent="-237276">
              <a:defRPr>
                <a:solidFill>
                  <a:schemeClr val="tx1"/>
                </a:solidFill>
                <a:latin typeface="Rockwell" panose="02060603020205020403" pitchFamily="18" charset="0"/>
                <a:ea typeface="MS PGothic" pitchFamily="34" charset="-128"/>
              </a:defRPr>
            </a:lvl5pPr>
            <a:lvl6pPr marL="2610028" indent="-237276" defTabSz="47455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3084579" indent="-237276" defTabSz="47455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559129" indent="-237276" defTabSz="47455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4033680" indent="-237276" defTabSz="47455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defTabSz="474550" fontAlgn="base">
              <a:spcBef>
                <a:spcPct val="0"/>
              </a:spcBef>
              <a:spcAft>
                <a:spcPct val="0"/>
              </a:spcAft>
              <a:defRPr/>
            </a:pPr>
            <a:fld id="{F388BD8A-AA68-4788-9541-F921EC8B5F2E}" type="slidenum">
              <a:rPr lang="en-US" altLang="en-US">
                <a:solidFill>
                  <a:prstClr val="black"/>
                </a:solidFill>
                <a:latin typeface="Calibri" panose="020F0502020204030204" pitchFamily="34" charset="0"/>
              </a:rPr>
              <a:pPr defTabSz="474550" fontAlgn="base">
                <a:spcBef>
                  <a:spcPct val="0"/>
                </a:spcBef>
                <a:spcAft>
                  <a:spcPct val="0"/>
                </a:spcAft>
                <a:defRPr/>
              </a:pPr>
              <a:t>11</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1347495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13</a:t>
            </a:fld>
            <a:endParaRPr lang="en-US"/>
          </a:p>
        </p:txBody>
      </p:sp>
    </p:spTree>
    <p:extLst>
      <p:ext uri="{BB962C8B-B14F-4D97-AF65-F5344CB8AC3E}">
        <p14:creationId xmlns:p14="http://schemas.microsoft.com/office/powerpoint/2010/main" val="2520958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14</a:t>
            </a:fld>
            <a:endParaRPr lang="en-US"/>
          </a:p>
        </p:txBody>
      </p:sp>
    </p:spTree>
    <p:extLst>
      <p:ext uri="{BB962C8B-B14F-4D97-AF65-F5344CB8AC3E}">
        <p14:creationId xmlns:p14="http://schemas.microsoft.com/office/powerpoint/2010/main" val="4054106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dirty="0" smtClean="0"/>
              <a:t>How do your questions change what you are thinking about and what you are learning (google question would be: how do your questions change what information you are seeking)</a:t>
            </a:r>
          </a:p>
          <a:p>
            <a:r>
              <a:rPr lang="en-US" dirty="0" smtClean="0"/>
              <a:t>Info vs. thinking about and learning</a:t>
            </a:r>
          </a:p>
          <a:p>
            <a:r>
              <a:rPr lang="en-US" dirty="0" smtClean="0"/>
              <a:t>Google as it now operates, emphasis in on obtaining info</a:t>
            </a:r>
          </a:p>
          <a:p>
            <a:r>
              <a:rPr lang="en-US" dirty="0" smtClean="0"/>
              <a:t>We are thinking about thinking and learning - how do you </a:t>
            </a:r>
            <a:r>
              <a:rPr lang="en-US" dirty="0" err="1" smtClean="0"/>
              <a:t>deepend</a:t>
            </a:r>
            <a:r>
              <a:rPr lang="en-US" dirty="0" smtClean="0"/>
              <a:t> the ability to think and to learn. </a:t>
            </a:r>
          </a:p>
          <a:p>
            <a:r>
              <a:rPr lang="en-US" dirty="0" smtClean="0"/>
              <a:t>How is that different from the ability to obtain information</a:t>
            </a:r>
          </a:p>
          <a:p>
            <a:endParaRPr lang="en-US" dirty="0" smtClean="0"/>
          </a:p>
          <a:p>
            <a:r>
              <a:rPr lang="en-US" dirty="0" smtClean="0"/>
              <a:t>Link between info presented to you and the kind of questions you ask</a:t>
            </a:r>
          </a:p>
          <a:p>
            <a:r>
              <a:rPr lang="en-US" dirty="0" smtClean="0"/>
              <a:t>QF Theory of Learning: that your questions change:</a:t>
            </a:r>
          </a:p>
          <a:p>
            <a:r>
              <a:rPr lang="en-US" dirty="0" smtClean="0"/>
              <a:t> what you are thinking about</a:t>
            </a:r>
          </a:p>
          <a:p>
            <a:r>
              <a:rPr lang="en-US" dirty="0" smtClean="0"/>
              <a:t>How you learn</a:t>
            </a:r>
          </a:p>
          <a:p>
            <a:r>
              <a:rPr lang="en-US" dirty="0" smtClean="0"/>
              <a:t>What info you seek</a:t>
            </a:r>
          </a:p>
          <a:p>
            <a:r>
              <a:rPr lang="en-US" dirty="0" smtClean="0"/>
              <a:t>What you understand</a:t>
            </a:r>
          </a:p>
          <a:p>
            <a:r>
              <a:rPr lang="en-US" dirty="0" smtClean="0"/>
              <a:t>How you prioritize your info search</a:t>
            </a:r>
          </a:p>
          <a:p>
            <a:endParaRPr lang="en-US" dirty="0" smtClean="0"/>
          </a:p>
          <a:p>
            <a:r>
              <a:rPr lang="en-US" dirty="0" smtClean="0"/>
              <a:t>All together, your questions shape your learning</a:t>
            </a:r>
          </a:p>
          <a:p>
            <a:endParaRPr lang="en-US" dirty="0" smtClean="0"/>
          </a:p>
          <a:p>
            <a:r>
              <a:rPr lang="en-US" dirty="0" smtClean="0"/>
              <a:t>There are many approaches to defining and describing and measuring learning. We are not aiming to replace them, but we are adding to them. We are adding perhaps the most ancient technology available for learning; the ability to ask one’s own questions</a:t>
            </a:r>
          </a:p>
          <a:p>
            <a:endParaRPr lang="en-US" dirty="0" smtClean="0"/>
          </a:p>
          <a:p>
            <a:r>
              <a:rPr lang="en-US" dirty="0" smtClean="0"/>
              <a:t>RQI’s contribution that is new and unique is that the question as a catalyst for learning is both universally recognized and woefully undervalued/ underestimated for its potency. Or maybe, better to say the ability to produce, improve and strategize on the use of one’s own questions…</a:t>
            </a:r>
          </a:p>
          <a:p>
            <a:endParaRPr lang="en-US" dirty="0"/>
          </a:p>
        </p:txBody>
      </p:sp>
      <p:sp>
        <p:nvSpPr>
          <p:cNvPr id="4" name="スライド番号プレースホルダー 3"/>
          <p:cNvSpPr>
            <a:spLocks noGrp="1"/>
          </p:cNvSpPr>
          <p:nvPr>
            <p:ph type="sldNum" sz="quarter" idx="10"/>
          </p:nvPr>
        </p:nvSpPr>
        <p:spPr/>
        <p:txBody>
          <a:bodyPr/>
          <a:lstStyle/>
          <a:p>
            <a:fld id="{7418972F-B303-40D1-A6D0-C5B6D15FE02C}" type="slidenum">
              <a:rPr lang="en-US" smtClean="0"/>
              <a:t>16</a:t>
            </a:fld>
            <a:endParaRPr lang="en-US"/>
          </a:p>
        </p:txBody>
      </p:sp>
    </p:spTree>
    <p:extLst>
      <p:ext uri="{BB962C8B-B14F-4D97-AF65-F5344CB8AC3E}">
        <p14:creationId xmlns:p14="http://schemas.microsoft.com/office/powerpoint/2010/main" val="16961636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768627" y="3758241"/>
            <a:ext cx="9144000" cy="10257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endParaRPr kumimoji="0" lang="en-US" sz="26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2" name="Straight Connector 11"/>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9316445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cxnSp>
        <p:nvCxnSpPr>
          <p:cNvPr id="7" name="Straight Connector 6"/>
          <p:cNvCxnSpPr/>
          <p:nvPr userDrawn="1"/>
        </p:nvCxnSpPr>
        <p:spPr>
          <a:xfrm>
            <a:off x="699266" y="5965061"/>
            <a:ext cx="1062527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 name="Straight Connector 6"/>
          <p:cNvCxnSpPr/>
          <p:nvPr userDrawn="1"/>
        </p:nvCxnSpPr>
        <p:spPr>
          <a:xfrm>
            <a:off x="810477" y="1491915"/>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1978226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1264508" y="661687"/>
            <a:ext cx="10515600" cy="1325563"/>
          </a:xfrm>
        </p:spPr>
        <p:txBody>
          <a:bodyPr/>
          <a:lstStyle/>
          <a:p>
            <a:r>
              <a:rPr lang="ja-JP" altLang="en-US" smtClean="0"/>
              <a:t>マスター タイトルの書式設定</a:t>
            </a:r>
            <a:endParaRPr lang="en-US"/>
          </a:p>
        </p:txBody>
      </p:sp>
    </p:spTree>
    <p:extLst>
      <p:ext uri="{BB962C8B-B14F-4D97-AF65-F5344CB8AC3E}">
        <p14:creationId xmlns:p14="http://schemas.microsoft.com/office/powerpoint/2010/main" val="3980049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cxnSp>
        <p:nvCxnSpPr>
          <p:cNvPr id="7" name="Straight Connector 6"/>
          <p:cNvCxnSpPr/>
          <p:nvPr userDrawn="1"/>
        </p:nvCxnSpPr>
        <p:spPr>
          <a:xfrm>
            <a:off x="810477" y="1491915"/>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41863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386148255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0"/>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0" y="1171074"/>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6" name="Rectangle 5"/>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3106386259"/>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Title Slide with Footer">
    <p:spTree>
      <p:nvGrpSpPr>
        <p:cNvPr id="1" name=""/>
        <p:cNvGrpSpPr/>
        <p:nvPr/>
      </p:nvGrpSpPr>
      <p:grpSpPr>
        <a:xfrm>
          <a:off x="0" y="0"/>
          <a:ext cx="0" cy="0"/>
          <a:chOff x="0" y="0"/>
          <a:chExt cx="0" cy="0"/>
        </a:xfrm>
      </p:grpSpPr>
      <p:sp>
        <p:nvSpPr>
          <p:cNvPr id="4" name="Rectangle 3"/>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6" name="Straight Connector 5"/>
          <p:cNvCxnSpPr/>
          <p:nvPr userDrawn="1"/>
        </p:nvCxnSpPr>
        <p:spPr>
          <a:xfrm>
            <a:off x="768627" y="3643796"/>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567644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3"/>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7"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8" name="Straight Connector 7"/>
          <p:cNvCxnSpPr/>
          <p:nvPr userDrawn="1"/>
        </p:nvCxnSpPr>
        <p:spPr>
          <a:xfrm>
            <a:off x="810477" y="1552073"/>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5961739"/>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0"/>
            <a:ext cx="4808096" cy="2649303"/>
          </a:xfrm>
        </p:spPr>
        <p:txBody>
          <a:bodyPr/>
          <a:lstStyle/>
          <a:p>
            <a:endParaRPr lang="en-US"/>
          </a:p>
        </p:txBody>
      </p:sp>
      <p:sp>
        <p:nvSpPr>
          <p:cNvPr id="5" name="Picture Placeholder 3"/>
          <p:cNvSpPr>
            <a:spLocks noGrp="1"/>
          </p:cNvSpPr>
          <p:nvPr>
            <p:ph type="pic" sz="quarter" idx="11"/>
          </p:nvPr>
        </p:nvSpPr>
        <p:spPr>
          <a:xfrm>
            <a:off x="6385301" y="1828800"/>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1" name="Straight Connector 10"/>
          <p:cNvCxnSpPr/>
          <p:nvPr userDrawn="1"/>
        </p:nvCxnSpPr>
        <p:spPr>
          <a:xfrm>
            <a:off x="810477" y="1552073"/>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1328010"/>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1"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1"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sp>
        <p:nvSpPr>
          <p:cNvPr id="5" name="Rectangle 4"/>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9"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195286006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359958"/>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50" y="528638"/>
            <a:ext cx="6546850"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7" name="Subtitle 2"/>
          <p:cNvSpPr txBox="1">
            <a:spLocks/>
          </p:cNvSpPr>
          <p:nvPr userDrawn="1"/>
        </p:nvSpPr>
        <p:spPr>
          <a:xfrm>
            <a:off x="4373218"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smtClean="0">
                <a:ln>
                  <a:noFill/>
                </a:ln>
                <a:solidFill>
                  <a:srgbClr val="000000"/>
                </a:solidFill>
                <a:effectLst/>
                <a:uLnTx/>
                <a:uFillTx/>
                <a:latin typeface="Rockwell" panose="02060603020205020403" pitchFamily="18" charset="0"/>
                <a:ea typeface="+mn-ea"/>
                <a:cs typeface="+mn-cs"/>
              </a:rPr>
              <a:t>Cuyahoga County ESC</a:t>
            </a:r>
          </a:p>
        </p:txBody>
      </p:sp>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0" name="Straight Connector 9"/>
          <p:cNvCxnSpPr/>
          <p:nvPr userDrawn="1"/>
        </p:nvCxnSpPr>
        <p:spPr>
          <a:xfrm>
            <a:off x="810477" y="4249858"/>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6645994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6345678"/>
            <a:ext cx="10625278"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831716"/>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chemeClr val="tx2"/>
                </a:solidFill>
              </a:defRPr>
            </a:lvl1pPr>
          </a:lstStyle>
          <a:p>
            <a:r>
              <a:rPr lang="en-US" dirty="0" smtClean="0"/>
              <a:t>Click to edit Master title style</a:t>
            </a:r>
            <a:endParaRPr lang="en-US" dirty="0"/>
          </a:p>
        </p:txBody>
      </p:sp>
      <p:sp>
        <p:nvSpPr>
          <p:cNvPr id="3" name="Rectangle 2"/>
          <p:cNvSpPr/>
          <p:nvPr userDrawn="1"/>
        </p:nvSpPr>
        <p:spPr>
          <a:xfrm>
            <a:off x="0" y="5733055"/>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6"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7" name="Straight Connector 6"/>
          <p:cNvCxnSpPr/>
          <p:nvPr userDrawn="1"/>
        </p:nvCxnSpPr>
        <p:spPr>
          <a:xfrm>
            <a:off x="810477" y="1491915"/>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87542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18173033"/>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Title Slide with Footer">
    <p:spTree>
      <p:nvGrpSpPr>
        <p:cNvPr id="1" name=""/>
        <p:cNvGrpSpPr/>
        <p:nvPr/>
      </p:nvGrpSpPr>
      <p:grpSpPr>
        <a:xfrm>
          <a:off x="0" y="0"/>
          <a:ext cx="0" cy="0"/>
          <a:chOff x="0" y="0"/>
          <a:chExt cx="0" cy="0"/>
        </a:xfrm>
      </p:grpSpPr>
      <p:sp>
        <p:nvSpPr>
          <p:cNvPr id="4" name="Rectangle 3"/>
          <p:cNvSpPr/>
          <p:nvPr userDrawn="1"/>
        </p:nvSpPr>
        <p:spPr>
          <a:xfrm>
            <a:off x="0" y="5710989"/>
            <a:ext cx="12192000" cy="121232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ctrTitle"/>
          </p:nvPr>
        </p:nvSpPr>
        <p:spPr>
          <a:xfrm>
            <a:off x="768627" y="609599"/>
            <a:ext cx="8627165" cy="1577010"/>
          </a:xfrm>
        </p:spPr>
        <p:txBody>
          <a:bodyPr anchor="b">
            <a:normAutofit/>
          </a:bodyPr>
          <a:lstStyle>
            <a:lvl1pPr algn="l">
              <a:defRPr sz="5000"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sp>
        <p:nvSpPr>
          <p:cNvPr id="7" name="Subtitle 2"/>
          <p:cNvSpPr txBox="1">
            <a:spLocks/>
          </p:cNvSpPr>
          <p:nvPr userDrawn="1"/>
        </p:nvSpPr>
        <p:spPr>
          <a:xfrm>
            <a:off x="768627" y="3758241"/>
            <a:ext cx="9144000" cy="102579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smtClean="0">
                <a:ln>
                  <a:noFill/>
                </a:ln>
                <a:solidFill>
                  <a:srgbClr val="000000"/>
                </a:solidFill>
                <a:effectLst/>
                <a:uLnTx/>
                <a:uFillTx/>
                <a:latin typeface="Rockwell" panose="02060603020205020403" pitchFamily="18" charset="0"/>
                <a:ea typeface="+mn-ea"/>
                <a:cs typeface="+mn-cs"/>
              </a:rPr>
              <a:t>Location</a:t>
            </a:r>
          </a:p>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600" b="0" i="0" u="none" strike="noStrike" kern="1200" cap="none" spc="0" normalizeH="0" baseline="0" noProof="0" dirty="0" smtClean="0">
                <a:ln>
                  <a:noFill/>
                </a:ln>
                <a:solidFill>
                  <a:srgbClr val="000000"/>
                </a:solidFill>
                <a:effectLst/>
                <a:uLnTx/>
                <a:uFillTx/>
                <a:latin typeface="Rockwell" panose="02060603020205020403" pitchFamily="18" charset="0"/>
                <a:ea typeface="+mn-ea"/>
                <a:cs typeface="+mn-cs"/>
              </a:rPr>
              <a:t>Date</a:t>
            </a:r>
            <a:endParaRPr kumimoji="0" lang="en-US" sz="26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endParaRP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spTree>
    <p:extLst>
      <p:ext uri="{BB962C8B-B14F-4D97-AF65-F5344CB8AC3E}">
        <p14:creationId xmlns:p14="http://schemas.microsoft.com/office/powerpoint/2010/main" val="2226256101"/>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lvl1pPr>
              <a:defRPr>
                <a:latin typeface="Rockwell" panose="02060603020205020403" pitchFamily="18" charset="0"/>
              </a:defRPr>
            </a:lvl1pPr>
          </a:lstStyle>
          <a:p>
            <a:pPr>
              <a:defRPr/>
            </a:pPr>
            <a:endParaRPr lang="en-US">
              <a:solidFill>
                <a:srgbClr val="000000"/>
              </a:solidFill>
            </a:endParaRPr>
          </a:p>
        </p:txBody>
      </p:sp>
      <p:sp>
        <p:nvSpPr>
          <p:cNvPr id="6" name="Footer Placeholder 5"/>
          <p:cNvSpPr>
            <a:spLocks noGrp="1"/>
          </p:cNvSpPr>
          <p:nvPr>
            <p:ph type="ftr" sz="quarter" idx="11"/>
          </p:nvPr>
        </p:nvSpPr>
        <p:spPr/>
        <p:txBody>
          <a:bodyPr/>
          <a:lstStyle>
            <a:lvl1pPr>
              <a:defRPr>
                <a:latin typeface="Rockwell" panose="02060603020205020403" pitchFamily="18" charset="0"/>
              </a:defRPr>
            </a:lvl1pPr>
          </a:lstStyle>
          <a:p>
            <a:pPr>
              <a:defRPr/>
            </a:pPr>
            <a:endParaRPr lang="en-US" dirty="0">
              <a:solidFill>
                <a:srgbClr val="000000"/>
              </a:solidFill>
            </a:endParaRPr>
          </a:p>
        </p:txBody>
      </p:sp>
      <p:sp>
        <p:nvSpPr>
          <p:cNvPr id="7" name="Slide Number Placeholder 6"/>
          <p:cNvSpPr>
            <a:spLocks noGrp="1"/>
          </p:cNvSpPr>
          <p:nvPr>
            <p:ph type="sldNum" sz="quarter" idx="12"/>
          </p:nvPr>
        </p:nvSpPr>
        <p:spPr/>
        <p:txBody>
          <a:bodyPr/>
          <a:lstStyle>
            <a:lvl1pPr>
              <a:defRPr>
                <a:latin typeface="Rockwell" panose="02060603020205020403" pitchFamily="18" charset="0"/>
              </a:defRPr>
            </a:lvl1pPr>
          </a:lstStyle>
          <a:p>
            <a:pPr>
              <a:defRPr/>
            </a:pPr>
            <a:fld id="{15E84564-75FE-D847-AF71-AE7C252681ED}" type="slidenum">
              <a:rPr lang="en-US" smtClean="0">
                <a:solidFill>
                  <a:srgbClr val="000000"/>
                </a:solidFill>
              </a:rPr>
              <a:pPr>
                <a:defRPr/>
              </a:pPr>
              <a:t>‹#›</a:t>
            </a:fld>
            <a:endParaRPr lang="en-US" dirty="0">
              <a:solidFill>
                <a:srgbClr val="000000"/>
              </a:solidFill>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a:ln>
                  <a:noFill/>
                </a:ln>
                <a:solidFill>
                  <a:srgbClr val="629DD1">
                    <a:lumMod val="60000"/>
                    <a:lumOff val="40000"/>
                  </a:srgbClr>
                </a:solidFill>
                <a:effectLst/>
                <a:uLnTx/>
                <a:uFillTx/>
                <a:latin typeface="Rockwell"/>
                <a:ea typeface="+mn-ea"/>
                <a:cs typeface="+mn-cs"/>
              </a:rPr>
              <a:t>+ </a:t>
            </a:r>
          </a:p>
        </p:txBody>
      </p:sp>
    </p:spTree>
    <p:extLst>
      <p:ext uri="{BB962C8B-B14F-4D97-AF65-F5344CB8AC3E}">
        <p14:creationId xmlns:p14="http://schemas.microsoft.com/office/powerpoint/2010/main" val="768664923"/>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lvl1pPr>
              <a:defRPr>
                <a:latin typeface="Rockwell" panose="02060603020205020403" pitchFamily="18" charset="0"/>
              </a:defRPr>
            </a:lvl1pPr>
          </a:lstStyle>
          <a:p>
            <a:pPr>
              <a:defRPr/>
            </a:pPr>
            <a:fld id="{D90424FA-DB25-BC49-9820-EE47893D5C33}" type="datetimeFigureOut">
              <a:rPr lang="en-US" smtClean="0">
                <a:solidFill>
                  <a:srgbClr val="000000"/>
                </a:solidFill>
              </a:rPr>
              <a:pPr>
                <a:defRPr/>
              </a:pPr>
              <a:t>7/10/2019</a:t>
            </a:fld>
            <a:endParaRPr lang="en-US" dirty="0">
              <a:solidFill>
                <a:srgbClr val="000000"/>
              </a:solidFill>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lvl1pPr>
              <a:defRPr>
                <a:latin typeface="Rockwell" panose="02060603020205020403" pitchFamily="18" charset="0"/>
              </a:defRPr>
            </a:lvl1pPr>
          </a:lstStyle>
          <a:p>
            <a:pPr>
              <a:defRPr/>
            </a:pPr>
            <a:endParaRPr lang="en-US" dirty="0">
              <a:solidFill>
                <a:srgbClr val="000000"/>
              </a:solidFill>
            </a:endParaRP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lvl1pPr>
              <a:defRPr>
                <a:latin typeface="Rockwell" panose="02060603020205020403" pitchFamily="18" charset="0"/>
              </a:defRPr>
            </a:lvl1pPr>
          </a:lstStyle>
          <a:p>
            <a:pPr>
              <a:defRPr/>
            </a:pPr>
            <a:fld id="{18471DFF-EF15-704D-BF0F-4498B1173C0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88613172"/>
      </p:ext>
    </p:extLst>
  </p:cSld>
  <p:clrMapOvr>
    <a:masterClrMapping/>
  </p:clrMapOvr>
  <p:extLst mod="1">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cxnSp>
        <p:nvCxnSpPr>
          <p:cNvPr id="7" name="Straight Connector 6"/>
          <p:cNvCxnSpPr/>
          <p:nvPr userDrawn="1"/>
        </p:nvCxnSpPr>
        <p:spPr>
          <a:xfrm>
            <a:off x="789212" y="1172939"/>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96433" y="138298"/>
            <a:ext cx="10515600" cy="1034642"/>
          </a:xfrm>
        </p:spPr>
        <p:txBody>
          <a:bodyPr>
            <a:normAutofit/>
          </a:bodyPr>
          <a:lstStyle>
            <a:lvl1pPr>
              <a:defRPr sz="4400">
                <a:latin typeface="Rockwell" panose="02060603020205020403" pitchFamily="18" charset="0"/>
              </a:defRPr>
            </a:lvl1pPr>
          </a:lstStyle>
          <a:p>
            <a:endParaRPr lang="en-US" dirty="0"/>
          </a:p>
        </p:txBody>
      </p:sp>
    </p:spTree>
    <p:extLst>
      <p:ext uri="{BB962C8B-B14F-4D97-AF65-F5344CB8AC3E}">
        <p14:creationId xmlns:p14="http://schemas.microsoft.com/office/powerpoint/2010/main" val="287769284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Blank">
    <p:spTree>
      <p:nvGrpSpPr>
        <p:cNvPr id="1" name=""/>
        <p:cNvGrpSpPr/>
        <p:nvPr/>
      </p:nvGrpSpPr>
      <p:grpSpPr>
        <a:xfrm>
          <a:off x="0" y="0"/>
          <a:ext cx="0" cy="0"/>
          <a:chOff x="0" y="0"/>
          <a:chExt cx="0" cy="0"/>
        </a:xfrm>
      </p:grpSpPr>
      <p:cxnSp>
        <p:nvCxnSpPr>
          <p:cNvPr id="7" name="Straight Connector 6"/>
          <p:cNvCxnSpPr/>
          <p:nvPr userDrawn="1"/>
        </p:nvCxnSpPr>
        <p:spPr>
          <a:xfrm>
            <a:off x="789212" y="1172939"/>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96433" y="138298"/>
            <a:ext cx="10515600" cy="1034642"/>
          </a:xfrm>
        </p:spPr>
        <p:txBody>
          <a:bodyPr>
            <a:normAutofit/>
          </a:bodyPr>
          <a:lstStyle>
            <a:lvl1pPr>
              <a:defRPr sz="4400">
                <a:latin typeface="Rockwell" panose="02060603020205020403" pitchFamily="18" charset="0"/>
              </a:defRPr>
            </a:lvl1pPr>
          </a:lstStyle>
          <a:p>
            <a:endParaRPr lang="en-US" dirty="0"/>
          </a:p>
        </p:txBody>
      </p:sp>
    </p:spTree>
    <p:extLst>
      <p:ext uri="{BB962C8B-B14F-4D97-AF65-F5344CB8AC3E}">
        <p14:creationId xmlns:p14="http://schemas.microsoft.com/office/powerpoint/2010/main" val="1815388191"/>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Speakers Names</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a:ea typeface="Meiryo"/>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996509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a:ea typeface="Meiryo"/>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35163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spTree>
    <p:extLst>
      <p:ext uri="{BB962C8B-B14F-4D97-AF65-F5344CB8AC3E}">
        <p14:creationId xmlns:p14="http://schemas.microsoft.com/office/powerpoint/2010/main" val="7405151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title"/>
          </p:nvPr>
        </p:nvSpPr>
        <p:spPr>
          <a:xfrm>
            <a:off x="768627" y="347329"/>
            <a:ext cx="10515600" cy="1325563"/>
          </a:xfrm>
        </p:spPr>
        <p:txBody>
          <a:bodyPr/>
          <a:lstStyle>
            <a:lvl1pPr>
              <a:defRPr>
                <a:solidFill>
                  <a:schemeClr val="bg1"/>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0"/>
            <a:ext cx="4808096" cy="2649303"/>
          </a:xfrm>
        </p:spPr>
        <p:txBody>
          <a:bodyPr/>
          <a:lstStyle/>
          <a:p>
            <a:endParaRPr lang="en-US"/>
          </a:p>
        </p:txBody>
      </p:sp>
      <p:sp>
        <p:nvSpPr>
          <p:cNvPr id="5" name="Picture Placeholder 3"/>
          <p:cNvSpPr>
            <a:spLocks noGrp="1"/>
          </p:cNvSpPr>
          <p:nvPr>
            <p:ph type="pic" sz="quarter" idx="11"/>
          </p:nvPr>
        </p:nvSpPr>
        <p:spPr>
          <a:xfrm>
            <a:off x="6385301" y="1828800"/>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10"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2" name="Straight Connector 11"/>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53548854"/>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a:t>
            </a:r>
            <a:r>
              <a:rPr lang="en-US" dirty="0" err="1" smtClean="0"/>
              <a:t>Qute</a:t>
            </a:r>
            <a:r>
              <a:rPr lang="en-US" dirty="0" smtClean="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727754"/>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154215078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a:ea typeface="Meiryo"/>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a:ea typeface="Meiryo"/>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6914311"/>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198597"/>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Rockwell"/>
              <a:ea typeface="Meiryo"/>
              <a:cs typeface="+mn-cs"/>
            </a:endParaRPr>
          </a:p>
        </p:txBody>
      </p:sp>
    </p:spTree>
    <p:extLst>
      <p:ext uri="{BB962C8B-B14F-4D97-AF65-F5344CB8AC3E}">
        <p14:creationId xmlns:p14="http://schemas.microsoft.com/office/powerpoint/2010/main" val="817615158"/>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smtClean="0"/>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a:p>
            <a:pPr lvl="0"/>
            <a:r>
              <a:rPr lang="en-US" dirty="0" smtClean="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smtClean="0"/>
              <a:t>Question</a:t>
            </a:r>
          </a:p>
        </p:txBody>
      </p:sp>
    </p:spTree>
    <p:extLst>
      <p:ext uri="{BB962C8B-B14F-4D97-AF65-F5344CB8AC3E}">
        <p14:creationId xmlns:p14="http://schemas.microsoft.com/office/powerpoint/2010/main" val="4119175841"/>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8144548"/>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3844472"/>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7"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4068861"/>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cxnSp>
        <p:nvCxnSpPr>
          <p:cNvPr id="8" name="Straight Connector 7"/>
          <p:cNvCxnSpPr/>
          <p:nvPr userDrawn="1"/>
        </p:nvCxnSpPr>
        <p:spPr>
          <a:xfrm>
            <a:off x="728521"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0"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35356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1"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1"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9"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0" name="Straight Connector 9"/>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4612704"/>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smtClean="0"/>
              <a:t>Click to edit Master title style</a:t>
            </a:r>
            <a:endParaRPr lang="en-US" dirty="0"/>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smtClean="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645994"/>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“Lorem ipsum dolor sit </a:t>
            </a:r>
            <a:r>
              <a:rPr lang="en-US" dirty="0" err="1" smtClean="0"/>
              <a:t>amet</a:t>
            </a:r>
            <a:r>
              <a:rPr lang="en-US" dirty="0" smtClean="0"/>
              <a:t>, </a:t>
            </a:r>
            <a:r>
              <a:rPr lang="en-US" dirty="0" err="1" smtClean="0"/>
              <a:t>consectur</a:t>
            </a:r>
            <a:r>
              <a:rPr lang="en-US" dirty="0" smtClean="0"/>
              <a:t> </a:t>
            </a:r>
            <a:r>
              <a:rPr lang="en-US" dirty="0" err="1" smtClean="0"/>
              <a:t>adipiscing</a:t>
            </a:r>
            <a:r>
              <a:rPr lang="en-US" dirty="0" smtClean="0"/>
              <a:t> </a:t>
            </a:r>
            <a:r>
              <a:rPr lang="en-US" dirty="0" err="1" smtClean="0"/>
              <a:t>elit</a:t>
            </a:r>
            <a:r>
              <a:rPr lang="en-US" dirty="0" smtClean="0"/>
              <a:t>. </a:t>
            </a:r>
            <a:r>
              <a:rPr lang="en-US" dirty="0" err="1" smtClean="0"/>
              <a:t>Mauris</a:t>
            </a:r>
            <a:r>
              <a:rPr lang="en-US" dirty="0" smtClean="0"/>
              <a:t> </a:t>
            </a:r>
            <a:r>
              <a:rPr lang="en-US" dirty="0" err="1" smtClean="0"/>
              <a:t>nulla</a:t>
            </a:r>
            <a:r>
              <a:rPr lang="en-US" dirty="0" smtClean="0"/>
              <a:t> </a:t>
            </a:r>
            <a:r>
              <a:rPr lang="en-US" dirty="0" err="1" smtClean="0"/>
              <a:t>justo</a:t>
            </a:r>
            <a:r>
              <a:rPr lang="en-US" dirty="0" smtClean="0"/>
              <a:t>, </a:t>
            </a:r>
            <a:r>
              <a:rPr lang="en-US" dirty="0" err="1" smtClean="0"/>
              <a:t>elementum</a:t>
            </a:r>
            <a:r>
              <a:rPr lang="en-US" dirty="0" smtClean="0"/>
              <a:t> </a:t>
            </a:r>
            <a:r>
              <a:rPr lang="en-US" dirty="0" err="1" smtClean="0"/>
              <a:t>nec</a:t>
            </a:r>
            <a:r>
              <a:rPr lang="en-US" dirty="0" smtClean="0"/>
              <a:t> </a:t>
            </a:r>
            <a:r>
              <a:rPr lang="en-US" dirty="0" err="1" smtClean="0"/>
              <a:t>volutpad</a:t>
            </a:r>
            <a:r>
              <a:rPr lang="en-US" dirty="0" smtClean="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Rockwell" panose="02060603020205020403" pitchFamily="18" charset="0"/>
                <a:ea typeface="Rockwell" panose="02060603020205020403" pitchFamily="18" charset="0"/>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8711321"/>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9895752"/>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smtClean="0"/>
              <a:t>Click to edit Master title style</a:t>
            </a:r>
            <a:endParaRPr lang="en-US" dirty="0"/>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188243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65243880"/>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37416671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a:ln>
                  <a:noFill/>
                </a:ln>
                <a:solidFill>
                  <a:srgbClr val="9FC3E3"/>
                </a:solidFill>
                <a:effectLst/>
                <a:uLnTx/>
                <a:uFillTx/>
                <a:latin typeface="Rockwell"/>
                <a:ea typeface="Rockwell"/>
                <a:cs typeface="Rockwell"/>
                <a:sym typeface="Rockwell"/>
              </a:rPr>
              <a:t>+</a:t>
            </a:r>
            <a:endParaRPr kumimoji="0"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Rockwell"/>
                <a:ea typeface="Rockwell"/>
                <a:cs typeface="Rockwell"/>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Rockwell"/>
                <a:ea typeface="Rockwell"/>
                <a:cs typeface="Rockwell"/>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Rockwell"/>
                <a:ea typeface="Rockwell"/>
                <a:cs typeface="Rockwell"/>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Rockwell"/>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a:ln>
                <a:noFill/>
              </a:ln>
              <a:solidFill>
                <a:srgbClr val="FFFFFF"/>
              </a:solidFill>
              <a:effectLst/>
              <a:uLnTx/>
              <a:uFillTx/>
              <a:latin typeface="Rockwell"/>
              <a:sym typeface="Rockwell"/>
            </a:endParaRPr>
          </a:p>
        </p:txBody>
      </p:sp>
    </p:spTree>
    <p:extLst>
      <p:ext uri="{BB962C8B-B14F-4D97-AF65-F5344CB8AC3E}">
        <p14:creationId xmlns:p14="http://schemas.microsoft.com/office/powerpoint/2010/main" val="1664451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7/10/2019</a:t>
            </a:fld>
            <a:endParaRPr kumimoji="0" lang="en-US" sz="18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prstClr val="white"/>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222793840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7/10/2019</a:t>
            </a:fld>
            <a:endParaRPr kumimoji="0" lang="en-US"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8" name="Footer Placeholder 7"/>
          <p:cNvSpPr>
            <a:spLocks noGrp="1"/>
          </p:cNvSpPr>
          <p:nvPr>
            <p:ph type="ftr" sz="quarter" idx="11"/>
          </p:nvPr>
        </p:nvSpPr>
        <p:spPr>
          <a:xfrm>
            <a:off x="268941" y="6423586"/>
            <a:ext cx="8163859"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Rockwell"/>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srgbClr val="000000"/>
              </a:solidFill>
              <a:effectLst/>
              <a:uLnTx/>
              <a:uFillTx/>
              <a:latin typeface="Rockwell"/>
              <a:ea typeface="Meiryo"/>
              <a:cs typeface="+mn-cs"/>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6272743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eiryo"/>
                <a:cs typeface="+mn-cs"/>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7/10/2019</a:t>
            </a:fld>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prstClr val="black">
                  <a:lumMod val="65000"/>
                  <a:lumOff val="35000"/>
                </a:prstClr>
              </a:solidFill>
              <a:effectLst/>
              <a:uLnTx/>
              <a:uFillTx/>
              <a:latin typeface="Rockwell"/>
              <a:ea typeface="Meiryo"/>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Rockwell"/>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a:ln>
                <a:noFill/>
              </a:ln>
              <a:solidFill>
                <a:prstClr val="white"/>
              </a:solidFill>
              <a:effectLst/>
              <a:uLnTx/>
              <a:uFillTx/>
              <a:latin typeface="Rockwell"/>
              <a:ea typeface="Meiryo"/>
              <a:cs typeface="+mn-cs"/>
            </a:endParaRPr>
          </a:p>
        </p:txBody>
      </p:sp>
    </p:spTree>
    <p:extLst>
      <p:ext uri="{BB962C8B-B14F-4D97-AF65-F5344CB8AC3E}">
        <p14:creationId xmlns:p14="http://schemas.microsoft.com/office/powerpoint/2010/main" val="2940377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3296857"/>
            <a:ext cx="10515600" cy="953001"/>
          </a:xfrm>
        </p:spPr>
        <p:txBody>
          <a:bodyPr anchor="b">
            <a:normAutofit/>
          </a:bodyPr>
          <a:lstStyle>
            <a:lvl1pPr>
              <a:defRPr sz="4000">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831850" y="4359958"/>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9" name="Picture Placeholder 8"/>
          <p:cNvSpPr>
            <a:spLocks noGrp="1"/>
          </p:cNvSpPr>
          <p:nvPr>
            <p:ph type="pic" sz="quarter" idx="10" hasCustomPrompt="1"/>
          </p:nvPr>
        </p:nvSpPr>
        <p:spPr>
          <a:xfrm>
            <a:off x="831850" y="528638"/>
            <a:ext cx="6546850"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smtClean="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smtClean="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8"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10" name="Straight Connector 9"/>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9901124"/>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7" name="Straight Connector 6"/>
          <p:cNvCxnSpPr/>
          <p:nvPr userDrawn="1"/>
        </p:nvCxnSpPr>
        <p:spPr>
          <a:xfrm>
            <a:off x="789212" y="1172939"/>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96433" y="138298"/>
            <a:ext cx="10515600" cy="1034642"/>
          </a:xfrm>
        </p:spPr>
        <p:txBody>
          <a:bodyPr>
            <a:normAutofit/>
          </a:bodyPr>
          <a:lstStyle>
            <a:lvl1pPr>
              <a:defRPr sz="4400">
                <a:latin typeface="Rockwell" panose="02060603020205020403" pitchFamily="18" charset="0"/>
              </a:defRPr>
            </a:lvl1pPr>
          </a:lstStyle>
          <a:p>
            <a:endParaRPr lang="en-US" dirty="0"/>
          </a:p>
        </p:txBody>
      </p:sp>
    </p:spTree>
    <p:extLst>
      <p:ext uri="{BB962C8B-B14F-4D97-AF65-F5344CB8AC3E}">
        <p14:creationId xmlns:p14="http://schemas.microsoft.com/office/powerpoint/2010/main" val="775216219"/>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cxnSp>
        <p:nvCxnSpPr>
          <p:cNvPr id="7" name="Straight Connector 6"/>
          <p:cNvCxnSpPr/>
          <p:nvPr userDrawn="1"/>
        </p:nvCxnSpPr>
        <p:spPr>
          <a:xfrm>
            <a:off x="705311" y="1847642"/>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705311" y="138297"/>
            <a:ext cx="10515600" cy="1034642"/>
          </a:xfrm>
        </p:spPr>
        <p:txBody>
          <a:bodyPr>
            <a:normAutofit/>
          </a:bodyPr>
          <a:lstStyle>
            <a:lvl1pPr>
              <a:defRPr sz="4400">
                <a:latin typeface="Rockwell" panose="02060603020205020403" pitchFamily="18" charset="0"/>
              </a:defRPr>
            </a:lvl1pPr>
          </a:lstStyle>
          <a:p>
            <a:endParaRPr lang="en-US" dirty="0"/>
          </a:p>
        </p:txBody>
      </p:sp>
    </p:spTree>
    <p:extLst>
      <p:ext uri="{BB962C8B-B14F-4D97-AF65-F5344CB8AC3E}">
        <p14:creationId xmlns:p14="http://schemas.microsoft.com/office/powerpoint/2010/main" val="2669741006"/>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cSld name="3_Two Content">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38200" y="365127"/>
            <a:ext cx="10515600" cy="1325563"/>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SzPct val="100000"/>
              <a:buFont typeface="Calibri"/>
              <a:buNone/>
              <a:defRPr sz="4400" b="0" i="0" u="none" strike="noStrike" cap="none">
                <a:solidFill>
                  <a:schemeClr val="dk1"/>
                </a:solidFill>
                <a:latin typeface="Calibri"/>
                <a:ea typeface="Calibri"/>
                <a:cs typeface="Calibri"/>
                <a:sym typeface="Calibri"/>
              </a:defRPr>
            </a:lvl1pPr>
            <a:lvl2pPr lvl="1" indent="0">
              <a:spcBef>
                <a:spcPts val="0"/>
              </a:spcBef>
              <a:buSzPct val="77777"/>
              <a:buNone/>
              <a:defRPr sz="1800"/>
            </a:lvl2pPr>
            <a:lvl3pPr lvl="2" indent="0">
              <a:spcBef>
                <a:spcPts val="0"/>
              </a:spcBef>
              <a:buSzPct val="77777"/>
              <a:buNone/>
              <a:defRPr sz="1800"/>
            </a:lvl3pPr>
            <a:lvl4pPr lvl="3" indent="0">
              <a:spcBef>
                <a:spcPts val="0"/>
              </a:spcBef>
              <a:buSzPct val="77777"/>
              <a:buNone/>
              <a:defRPr sz="1800"/>
            </a:lvl4pPr>
            <a:lvl5pPr lvl="4" indent="0">
              <a:spcBef>
                <a:spcPts val="0"/>
              </a:spcBef>
              <a:buSzPct val="77777"/>
              <a:buNone/>
              <a:defRPr sz="1800"/>
            </a:lvl5pPr>
            <a:lvl6pPr lvl="5" indent="0">
              <a:spcBef>
                <a:spcPts val="0"/>
              </a:spcBef>
              <a:buSzPct val="77777"/>
              <a:buNone/>
              <a:defRPr sz="1800"/>
            </a:lvl6pPr>
            <a:lvl7pPr lvl="6" indent="0">
              <a:spcBef>
                <a:spcPts val="0"/>
              </a:spcBef>
              <a:buSzPct val="77777"/>
              <a:buNone/>
              <a:defRPr sz="1800"/>
            </a:lvl7pPr>
            <a:lvl8pPr lvl="7" indent="0">
              <a:spcBef>
                <a:spcPts val="0"/>
              </a:spcBef>
              <a:buSzPct val="77777"/>
              <a:buNone/>
              <a:defRPr sz="1800"/>
            </a:lvl8pPr>
            <a:lvl9pPr lvl="8" indent="0">
              <a:spcBef>
                <a:spcPts val="0"/>
              </a:spcBef>
              <a:buSzPct val="77777"/>
              <a:buNone/>
              <a:defRPr sz="1800"/>
            </a:lvl9pPr>
          </a:lstStyle>
          <a:p>
            <a:endParaRPr/>
          </a:p>
        </p:txBody>
      </p:sp>
      <p:sp>
        <p:nvSpPr>
          <p:cNvPr id="36" name="Shape 36"/>
          <p:cNvSpPr txBox="1">
            <a:spLocks noGrp="1"/>
          </p:cNvSpPr>
          <p:nvPr>
            <p:ph type="body" idx="1"/>
          </p:nvPr>
        </p:nvSpPr>
        <p:spPr>
          <a:xfrm>
            <a:off x="838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6172200" y="1825625"/>
            <a:ext cx="5181600" cy="4351338"/>
          </a:xfrm>
          <a:prstGeom prst="rect">
            <a:avLst/>
          </a:prstGeom>
          <a:noFill/>
          <a:ln>
            <a:noFill/>
          </a:ln>
        </p:spPr>
        <p:txBody>
          <a:bodyPr wrap="square" lIns="91425" tIns="91425" rIns="91425" bIns="91425" anchor="t" anchorCtr="0"/>
          <a:lstStyle>
            <a:lvl1pPr marL="228600" marR="0" lvl="0" indent="-50800" algn="l" rtl="0">
              <a:lnSpc>
                <a:spcPct val="90000"/>
              </a:lnSpc>
              <a:spcBef>
                <a:spcPts val="100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1pPr>
            <a:lvl2pPr marL="685800" marR="0" lvl="1" indent="-76200"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3000" marR="0" lvl="2" indent="-101600"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200" marR="0" lvl="3"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4pPr>
            <a:lvl5pPr marL="2057400" marR="0" lvl="4"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5pPr>
            <a:lvl6pPr marL="2514600" marR="0" lvl="5"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6pPr>
            <a:lvl7pPr marL="2971800" marR="0" lvl="6"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7pPr>
            <a:lvl8pPr marL="3429000" marR="0" lvl="7"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8pPr>
            <a:lvl9pPr marL="3886200" marR="0" lvl="8" indent="-114300" algn="l" rtl="0">
              <a:lnSpc>
                <a:spcPct val="90000"/>
              </a:lnSpc>
              <a:spcBef>
                <a:spcPts val="500"/>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dt" idx="10"/>
          </p:nvPr>
        </p:nvSpPr>
        <p:spPr>
          <a:xfrm>
            <a:off x="838200" y="6356352"/>
            <a:ext cx="2743200" cy="365125"/>
          </a:xfrm>
          <a:prstGeom prst="rect">
            <a:avLst/>
          </a:prstGeom>
          <a:noFill/>
          <a:ln>
            <a:noFill/>
          </a:ln>
        </p:spPr>
        <p:txBody>
          <a:bodyPr wrap="square" lIns="91425" tIns="91425" rIns="91425" bIns="91425" anchor="ctr" anchorCtr="0"/>
          <a:lstStyle>
            <a:lvl1pPr marL="0" marR="0" lvl="0" indent="0" algn="l"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ftr" idx="11"/>
          </p:nvPr>
        </p:nvSpPr>
        <p:spPr>
          <a:xfrm>
            <a:off x="4038600" y="6356352"/>
            <a:ext cx="4114800" cy="365125"/>
          </a:xfrm>
          <a:prstGeom prst="rect">
            <a:avLst/>
          </a:prstGeom>
          <a:noFill/>
          <a:ln>
            <a:noFill/>
          </a:ln>
        </p:spPr>
        <p:txBody>
          <a:bodyPr wrap="square" lIns="91425" tIns="91425" rIns="91425" bIns="91425" anchor="ctr" anchorCtr="0"/>
          <a:lstStyle>
            <a:lvl1pPr marL="0" marR="0" lvl="0" indent="0" algn="ctr" rtl="0">
              <a:spcBef>
                <a:spcPts val="0"/>
              </a:spcBef>
              <a:buSzPct val="116666"/>
              <a:buNone/>
              <a:defRPr sz="1200" b="0" i="0" u="none" strike="noStrike" cap="none">
                <a:solidFill>
                  <a:srgbClr val="888888"/>
                </a:solidFill>
                <a:latin typeface="Calibri"/>
                <a:ea typeface="Calibri"/>
                <a:cs typeface="Calibri"/>
                <a:sym typeface="Calibri"/>
              </a:defRPr>
            </a:lvl1pPr>
            <a:lvl2pPr marL="457200" marR="0" lvl="1" indent="0" algn="l" rtl="0">
              <a:spcBef>
                <a:spcPts val="0"/>
              </a:spcBef>
              <a:buSzPct val="77777"/>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SzPct val="77777"/>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SzPct val="77777"/>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SzPct val="77777"/>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SzPct val="77777"/>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SzPct val="77777"/>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SzPct val="77777"/>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SzPct val="77777"/>
              <a:buNone/>
              <a:defRPr sz="1800" b="0" i="0" u="none" strike="noStrike" cap="none">
                <a:solidFill>
                  <a:schemeClr val="dk1"/>
                </a:solidFill>
                <a:latin typeface="Calibri"/>
                <a:ea typeface="Calibri"/>
                <a:cs typeface="Calibri"/>
                <a:sym typeface="Calibri"/>
              </a:defRPr>
            </a:lvl9pPr>
          </a:lstStyle>
          <a:p>
            <a:endParaRPr/>
          </a:p>
        </p:txBody>
      </p:sp>
      <p:sp>
        <p:nvSpPr>
          <p:cNvPr id="40" name="Shape 40"/>
          <p:cNvSpPr txBox="1">
            <a:spLocks noGrp="1"/>
          </p:cNvSpPr>
          <p:nvPr>
            <p:ph type="sldNum" idx="12"/>
          </p:nvPr>
        </p:nvSpPr>
        <p:spPr>
          <a:xfrm>
            <a:off x="8610600" y="6356352"/>
            <a:ext cx="2743200" cy="365125"/>
          </a:xfrm>
          <a:prstGeom prst="rect">
            <a:avLst/>
          </a:prstGeom>
          <a:noFill/>
          <a:ln>
            <a:noFill/>
          </a:ln>
        </p:spPr>
        <p:txBody>
          <a:bodyPr wrap="square" lIns="91425" tIns="45700" rIns="91425" bIns="45700" anchor="ctr" anchorCtr="0">
            <a:noAutofit/>
          </a:bodyPr>
          <a:lstStyle/>
          <a:p>
            <a:pPr algn="r">
              <a:buSzPct val="25000"/>
            </a:pPr>
            <a:fld id="{00000000-1234-1234-1234-123412341234}" type="slidenum">
              <a:rPr lang="en-US" sz="1200" smtClean="0">
                <a:solidFill>
                  <a:srgbClr val="888888"/>
                </a:solidFill>
                <a:latin typeface="Calibri"/>
                <a:ea typeface="Calibri"/>
                <a:cs typeface="Calibri"/>
                <a:sym typeface="Calibri"/>
              </a:rPr>
              <a:pPr algn="r">
                <a:buSzPct val="25000"/>
              </a:p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892545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white"/>
              </a:solidFill>
              <a:effectLst/>
              <a:uLnTx/>
              <a:uFillTx/>
              <a:latin typeface="Rockwell"/>
              <a:ea typeface="+mn-ea"/>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a:ln>
                  <a:noFill/>
                </a:ln>
                <a:solidFill>
                  <a:srgbClr val="629DD1">
                    <a:lumMod val="60000"/>
                    <a:lumOff val="40000"/>
                  </a:srgbClr>
                </a:solidFill>
                <a:effectLst/>
                <a:uLnTx/>
                <a:uFillTx/>
                <a:latin typeface="Rockwell"/>
                <a:ea typeface="+mn-ea"/>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8E9718A7-2B15-C347-B708-4E85D52F4AA4}" type="datetimeFigureOut">
              <a:rPr lang="en-US" smtClean="0"/>
              <a:t>7/10/2019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5E84564-75FE-D847-AF71-AE7C252681ED}" type="slidenum">
              <a:rPr lang="en-US" smtClean="0"/>
              <a:t>‹#›</a:t>
            </a:fld>
            <a:endParaRPr lang="en-US"/>
          </a:p>
        </p:txBody>
      </p:sp>
    </p:spTree>
    <p:extLst>
      <p:ext uri="{BB962C8B-B14F-4D97-AF65-F5344CB8AC3E}">
        <p14:creationId xmlns:p14="http://schemas.microsoft.com/office/powerpoint/2010/main" val="23264564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Rectangle 10"/>
          <p:cNvSpPr/>
          <p:nvPr userDrawn="1"/>
        </p:nvSpPr>
        <p:spPr>
          <a:xfrm>
            <a:off x="0" y="-17796"/>
            <a:ext cx="12192000" cy="23519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ctrTitle"/>
          </p:nvPr>
        </p:nvSpPr>
        <p:spPr>
          <a:xfrm>
            <a:off x="768628" y="609599"/>
            <a:ext cx="8627165" cy="1577010"/>
          </a:xfrm>
        </p:spPr>
        <p:txBody>
          <a:bodyPr anchor="b">
            <a:normAutofit/>
          </a:bodyPr>
          <a:lstStyle>
            <a:lvl1pPr algn="l">
              <a:defRPr sz="5000" b="1">
                <a:solidFill>
                  <a:schemeClr val="bg1"/>
                </a:solidFill>
              </a:defRPr>
            </a:lvl1pPr>
          </a:lstStyle>
          <a:p>
            <a:r>
              <a:rPr lang="en-US" dirty="0"/>
              <a:t>Click to edit Master title style</a:t>
            </a:r>
          </a:p>
        </p:txBody>
      </p:sp>
      <p:sp>
        <p:nvSpPr>
          <p:cNvPr id="3" name="Subtitle 2"/>
          <p:cNvSpPr>
            <a:spLocks noGrp="1"/>
          </p:cNvSpPr>
          <p:nvPr>
            <p:ph type="subTitle" idx="1" hasCustomPrompt="1"/>
          </p:nvPr>
        </p:nvSpPr>
        <p:spPr>
          <a:xfrm>
            <a:off x="768627" y="2804355"/>
            <a:ext cx="9144000" cy="641210"/>
          </a:xfrm>
        </p:spPr>
        <p:txBody>
          <a:bodyPr>
            <a:normAutofit/>
          </a:bodyPr>
          <a:lstStyle>
            <a:lvl1pPr marL="0" indent="0" algn="l">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Speakers Names</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8"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Meiryo" panose="020B0604030504040204" pitchFamily="34" charset="-128"/>
              <a:ea typeface="Meiryo"/>
              <a:cs typeface="+mn-cs"/>
            </a:endParaRPr>
          </a:p>
        </p:txBody>
      </p:sp>
      <p:cxnSp>
        <p:nvCxnSpPr>
          <p:cNvPr id="12" name="Straight Connector 11"/>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62788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7"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Meiryo" panose="020B0604030504040204" pitchFamily="34" charset="-128"/>
              <a:ea typeface="Meiryo"/>
              <a:cs typeface="+mn-cs"/>
            </a:endParaRPr>
          </a:p>
        </p:txBody>
      </p:sp>
      <p:cxnSp>
        <p:nvCxnSpPr>
          <p:cNvPr id="8" name="Straight Connector 7"/>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88156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1" name="Rectangle 10"/>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a:xfrm>
            <a:off x="768627" y="347331"/>
            <a:ext cx="10515600" cy="1325563"/>
          </a:xfrm>
        </p:spPr>
        <p:txBody>
          <a:bodyPr/>
          <a:lstStyle>
            <a:lvl1pPr>
              <a:defRPr>
                <a:solidFill>
                  <a:schemeClr val="bg1"/>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spTree>
    <p:extLst>
      <p:ext uri="{BB962C8B-B14F-4D97-AF65-F5344CB8AC3E}">
        <p14:creationId xmlns:p14="http://schemas.microsoft.com/office/powerpoint/2010/main" val="129497239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a:t>
            </a:r>
            <a:r>
              <a:rPr lang="en-US" dirty="0" err="1"/>
              <a:t>Qute</a:t>
            </a:r>
            <a:r>
              <a:rPr lang="en-US" dirty="0"/>
              <a:t> Credit</a:t>
            </a:r>
          </a:p>
        </p:txBody>
      </p:sp>
      <p:cxnSp>
        <p:nvCxnSpPr>
          <p:cNvPr id="5" name="Straight Connector 7"/>
          <p:cNvCxnSpPr/>
          <p:nvPr userDrawn="1"/>
        </p:nvCxnSpPr>
        <p:spPr>
          <a:xfrm>
            <a:off x="604954" y="605930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72802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9"/>
            <a:ext cx="10515600" cy="953001"/>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spTree>
    <p:extLst>
      <p:ext uri="{BB962C8B-B14F-4D97-AF65-F5344CB8AC3E}">
        <p14:creationId xmlns:p14="http://schemas.microsoft.com/office/powerpoint/2010/main" val="3549387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a:t>Click to edit Master title style</a:t>
            </a:r>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3" cy="515234"/>
          </a:xfrm>
          <a:prstGeom prst="rect">
            <a:avLst/>
          </a:prstGeom>
        </p:spPr>
      </p:pic>
      <p:sp>
        <p:nvSpPr>
          <p:cNvPr id="6" name="Subtitle 2"/>
          <p:cNvSpPr txBox="1">
            <a:spLocks/>
          </p:cNvSpPr>
          <p:nvPr userDrawn="1"/>
        </p:nvSpPr>
        <p:spPr>
          <a:xfrm>
            <a:off x="8534402"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a:ln>
                  <a:noFill/>
                </a:ln>
                <a:solidFill>
                  <a:srgbClr val="59C4C7"/>
                </a:solidFill>
                <a:effectLst/>
                <a:uLnTx/>
                <a:uFillTx/>
                <a:latin typeface="Meiryo" panose="020B0604030504040204" pitchFamily="34" charset="-128"/>
                <a:ea typeface="Meiryo"/>
                <a:cs typeface="+mn-cs"/>
              </a:rPr>
              <a:t>rightquestion.org</a:t>
            </a:r>
            <a:endParaRPr kumimoji="0" lang="en-US" sz="1600" b="0" i="0" u="none" strike="noStrike" kern="1200" cap="none" spc="0" normalizeH="0" baseline="0" noProof="0" dirty="0">
              <a:ln>
                <a:noFill/>
              </a:ln>
              <a:solidFill>
                <a:srgbClr val="59C4C7"/>
              </a:solidFill>
              <a:effectLst/>
              <a:uLnTx/>
              <a:uFillTx/>
              <a:latin typeface="Meiryo" panose="020B0604030504040204" pitchFamily="34" charset="-128"/>
              <a:ea typeface="Meiryo"/>
              <a:cs typeface="+mn-cs"/>
            </a:endParaRPr>
          </a:p>
        </p:txBody>
      </p:sp>
      <p:cxnSp>
        <p:nvCxnSpPr>
          <p:cNvPr id="9" name="Straight Connector 8"/>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9162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p:nvPr userDrawn="1"/>
        </p:nvSpPr>
        <p:spPr>
          <a:xfrm>
            <a:off x="0" y="-17796"/>
            <a:ext cx="12192000" cy="16906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Rockwell" panose="02060603020205020403" pitchFamily="18" charset="0"/>
              <a:ea typeface="+mn-ea"/>
              <a:cs typeface="+mn-cs"/>
            </a:endParaRPr>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6"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9" name="Straight Connector 8"/>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999051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cxnSp>
        <p:nvCxnSpPr>
          <p:cNvPr id="6" name="Straight Connector 5"/>
          <p:cNvCxnSpPr/>
          <p:nvPr userDrawn="1"/>
        </p:nvCxnSpPr>
        <p:spPr>
          <a:xfrm>
            <a:off x="768627" y="5835315"/>
            <a:ext cx="10625279"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8812571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Rectangle 5"/>
          <p:cNvSpPr/>
          <p:nvPr userDrawn="1"/>
        </p:nvSpPr>
        <p:spPr>
          <a:xfrm>
            <a:off x="0" y="-17796"/>
            <a:ext cx="12192000" cy="563654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6475352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9788" y="457202"/>
            <a:ext cx="4343400" cy="530225"/>
          </a:xfrm>
        </p:spPr>
        <p:txBody>
          <a:bodyPr anchor="b"/>
          <a:lstStyle>
            <a:lvl1pPr>
              <a:defRPr sz="3200" baseline="0">
                <a:solidFill>
                  <a:schemeClr val="tx2"/>
                </a:solidFill>
              </a:defRPr>
            </a:lvl1pPr>
          </a:lstStyle>
          <a:p>
            <a:r>
              <a:rPr lang="en-US"/>
              <a:t>Student Questions</a:t>
            </a:r>
            <a:endParaRPr lang="en-US" dirty="0"/>
          </a:p>
        </p:txBody>
      </p:sp>
      <p:sp>
        <p:nvSpPr>
          <p:cNvPr id="3" name="Content Placeholder 2"/>
          <p:cNvSpPr>
            <a:spLocks noGrp="1"/>
          </p:cNvSpPr>
          <p:nvPr>
            <p:ph idx="1"/>
          </p:nvPr>
        </p:nvSpPr>
        <p:spPr>
          <a:xfrm>
            <a:off x="838201" y="1171076"/>
            <a:ext cx="4569577" cy="28274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hasCustomPrompt="1"/>
          </p:nvPr>
        </p:nvSpPr>
        <p:spPr>
          <a:xfrm>
            <a:off x="839788" y="4182222"/>
            <a:ext cx="4567989" cy="152876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
        <p:nvSpPr>
          <p:cNvPr id="8" name="Text Placeholder 3"/>
          <p:cNvSpPr>
            <a:spLocks noGrp="1"/>
          </p:cNvSpPr>
          <p:nvPr>
            <p:ph type="body" sz="half" idx="13" hasCustomPrompt="1"/>
          </p:nvPr>
        </p:nvSpPr>
        <p:spPr>
          <a:xfrm>
            <a:off x="6021388" y="1171074"/>
            <a:ext cx="4567989" cy="5101388"/>
          </a:xfrm>
        </p:spPr>
        <p:txBody>
          <a:bodyPr>
            <a:normAutofit/>
          </a:bodyPr>
          <a:lstStyle>
            <a:lvl1pPr marL="285750" marR="0" indent="-285750" algn="l" defTabSz="914400" rtl="0" eaLnBrk="1" fontAlgn="auto" latinLnBrk="0" hangingPunct="1">
              <a:lnSpc>
                <a:spcPct val="90000"/>
              </a:lnSpc>
              <a:spcBef>
                <a:spcPts val="1000"/>
              </a:spcBef>
              <a:spcAft>
                <a:spcPts val="0"/>
              </a:spcAft>
              <a:buClrTx/>
              <a:buSzTx/>
              <a:buFont typeface="Arial" charset="0"/>
              <a:buChar char="•"/>
              <a:tabLst/>
              <a:defRPr sz="2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a:p>
            <a:pPr lvl="0"/>
            <a:r>
              <a:rPr lang="en-US" dirty="0"/>
              <a:t>Question</a:t>
            </a:r>
          </a:p>
          <a:p>
            <a:pPr marL="285750" marR="0" lvl="0" indent="-285750" algn="l" defTabSz="914400" rtl="0" eaLnBrk="1" fontAlgn="auto" latinLnBrk="0" hangingPunct="1">
              <a:lnSpc>
                <a:spcPct val="90000"/>
              </a:lnSpc>
              <a:spcBef>
                <a:spcPts val="1000"/>
              </a:spcBef>
              <a:spcAft>
                <a:spcPts val="0"/>
              </a:spcAft>
              <a:buClrTx/>
              <a:buSzTx/>
              <a:buFont typeface="Arial" charset="0"/>
              <a:buChar char="•"/>
              <a:tabLst/>
              <a:defRPr/>
            </a:pPr>
            <a:r>
              <a:rPr lang="en-US" dirty="0"/>
              <a:t>Question</a:t>
            </a:r>
          </a:p>
        </p:txBody>
      </p:sp>
    </p:spTree>
    <p:extLst>
      <p:ext uri="{BB962C8B-B14F-4D97-AF65-F5344CB8AC3E}">
        <p14:creationId xmlns:p14="http://schemas.microsoft.com/office/powerpoint/2010/main" val="77267985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2" y="1227818"/>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503884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405259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4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838200" y="92752"/>
            <a:ext cx="10515600" cy="1325563"/>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662320"/>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8867" y="6067600"/>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4140592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5_Title and Content w/ Footer">
    <p:spTree>
      <p:nvGrpSpPr>
        <p:cNvPr id="1" name=""/>
        <p:cNvGrpSpPr/>
        <p:nvPr/>
      </p:nvGrpSpPr>
      <p:grpSpPr>
        <a:xfrm>
          <a:off x="0" y="0"/>
          <a:ext cx="0" cy="0"/>
          <a:chOff x="0" y="0"/>
          <a:chExt cx="0" cy="0"/>
        </a:xfrm>
      </p:grpSpPr>
      <p:sp>
        <p:nvSpPr>
          <p:cNvPr id="2" name="Title 1"/>
          <p:cNvSpPr>
            <a:spLocks noGrp="1"/>
          </p:cNvSpPr>
          <p:nvPr>
            <p:ph type="title"/>
          </p:nvPr>
        </p:nvSpPr>
        <p:spPr>
          <a:xfrm>
            <a:off x="728521" y="191961"/>
            <a:ext cx="10515600" cy="846196"/>
          </a:xfrm>
        </p:spPr>
        <p:txBody>
          <a:bodyPr/>
          <a:lstStyle>
            <a:lvl1pPr>
              <a:defRPr>
                <a:solidFill>
                  <a:schemeClr val="tx2"/>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728521" y="1128409"/>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Straight Connector 7"/>
          <p:cNvCxnSpPr/>
          <p:nvPr userDrawn="1"/>
        </p:nvCxnSpPr>
        <p:spPr>
          <a:xfrm>
            <a:off x="783360" y="6176963"/>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288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3_Two Photo w/ Text and Footer">
    <p:spTree>
      <p:nvGrpSpPr>
        <p:cNvPr id="1" name=""/>
        <p:cNvGrpSpPr/>
        <p:nvPr/>
      </p:nvGrpSpPr>
      <p:grpSpPr>
        <a:xfrm>
          <a:off x="0" y="0"/>
          <a:ext cx="0" cy="0"/>
          <a:chOff x="0" y="0"/>
          <a:chExt cx="0" cy="0"/>
        </a:xfrm>
      </p:grpSpPr>
      <p:sp>
        <p:nvSpPr>
          <p:cNvPr id="2" name="Title 1"/>
          <p:cNvSpPr>
            <a:spLocks noGrp="1"/>
          </p:cNvSpPr>
          <p:nvPr>
            <p:ph type="title"/>
          </p:nvPr>
        </p:nvSpPr>
        <p:spPr>
          <a:xfrm>
            <a:off x="838725" y="183293"/>
            <a:ext cx="10515600" cy="1325563"/>
          </a:xfrm>
        </p:spPr>
        <p:txBody>
          <a:bodyPr/>
          <a:lstStyle>
            <a:lvl1pPr>
              <a:defRPr>
                <a:solidFill>
                  <a:schemeClr val="tx2"/>
                </a:solidFill>
              </a:defRPr>
            </a:lvl1pPr>
          </a:lstStyle>
          <a:p>
            <a:r>
              <a:rPr lang="en-US" dirty="0"/>
              <a:t>Click to edit Master title style</a:t>
            </a:r>
          </a:p>
        </p:txBody>
      </p:sp>
      <p:sp>
        <p:nvSpPr>
          <p:cNvPr id="4" name="Picture Placeholder 3"/>
          <p:cNvSpPr>
            <a:spLocks noGrp="1"/>
          </p:cNvSpPr>
          <p:nvPr>
            <p:ph type="pic" sz="quarter" idx="10"/>
          </p:nvPr>
        </p:nvSpPr>
        <p:spPr>
          <a:xfrm>
            <a:off x="838725" y="1828802"/>
            <a:ext cx="4808096" cy="2649303"/>
          </a:xfrm>
        </p:spPr>
        <p:txBody>
          <a:bodyPr/>
          <a:lstStyle/>
          <a:p>
            <a:endParaRPr lang="en-US"/>
          </a:p>
        </p:txBody>
      </p:sp>
      <p:sp>
        <p:nvSpPr>
          <p:cNvPr id="5" name="Picture Placeholder 3"/>
          <p:cNvSpPr>
            <a:spLocks noGrp="1"/>
          </p:cNvSpPr>
          <p:nvPr>
            <p:ph type="pic" sz="quarter" idx="11"/>
          </p:nvPr>
        </p:nvSpPr>
        <p:spPr>
          <a:xfrm>
            <a:off x="6385301" y="1828802"/>
            <a:ext cx="4968499" cy="2649303"/>
          </a:xfrm>
        </p:spPr>
        <p:txBody>
          <a:bodyPr/>
          <a:lstStyle/>
          <a:p>
            <a:endParaRPr lang="en-US"/>
          </a:p>
        </p:txBody>
      </p:sp>
      <p:sp>
        <p:nvSpPr>
          <p:cNvPr id="7" name="Content Placeholder 6"/>
          <p:cNvSpPr>
            <a:spLocks noGrp="1"/>
          </p:cNvSpPr>
          <p:nvPr>
            <p:ph sz="quarter" idx="12" hasCustomPrompt="1"/>
          </p:nvPr>
        </p:nvSpPr>
        <p:spPr>
          <a:xfrm>
            <a:off x="838200" y="4702766"/>
            <a:ext cx="10515600" cy="914400"/>
          </a:xfrm>
        </p:spPr>
        <p:txBody>
          <a:bodyPr/>
          <a:lstStyle>
            <a:lvl1pPr marL="228600" marR="0" indent="-228600" algn="l" defTabSz="914400" rtl="0" eaLnBrk="1" fontAlgn="auto" latinLnBrk="0" hangingPunct="1">
              <a:lnSpc>
                <a:spcPct val="90000"/>
              </a:lnSpc>
              <a:spcBef>
                <a:spcPts val="1000"/>
              </a:spcBef>
              <a:spcAft>
                <a:spcPts val="0"/>
              </a:spcAft>
              <a:buClrTx/>
              <a:buSzTx/>
              <a:buFont typeface="Arial"/>
              <a:buNone/>
              <a:tabLst/>
              <a:defRPr lang="en-US" b="0" i="0" baseline="0" smtClean="0">
                <a:effectLst/>
              </a:defRPr>
            </a:lvl1pPr>
          </a:lstStyle>
          <a:p>
            <a:pPr lvl="0"/>
            <a:r>
              <a:rPr lang="en-US" dirty="0"/>
              <a:t>Body Text here</a:t>
            </a:r>
          </a:p>
        </p:txBody>
      </p:sp>
      <p:cxnSp>
        <p:nvCxnSpPr>
          <p:cNvPr id="11" name="Straight Connector 10"/>
          <p:cNvCxnSpPr/>
          <p:nvPr userDrawn="1"/>
        </p:nvCxnSpPr>
        <p:spPr>
          <a:xfrm>
            <a:off x="838726" y="118890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025327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4_Picture with Caption w/ footer">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707441"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hasCustomPrompt="1"/>
          </p:nvPr>
        </p:nvSpPr>
        <p:spPr>
          <a:xfrm>
            <a:off x="7423152" y="1303421"/>
            <a:ext cx="3932237" cy="2578768"/>
          </a:xfrm>
        </p:spPr>
        <p:txBody>
          <a:bodyPr>
            <a:normAutofit/>
          </a:bodyPr>
          <a:lstStyle>
            <a:lvl1pPr marL="0" indent="0">
              <a:lnSpc>
                <a:spcPct val="100000"/>
              </a:lnSpc>
              <a:buNone/>
              <a:defRPr lang="en-US" sz="2800" b="0" i="0" smtClean="0">
                <a:solidFill>
                  <a:schemeClr val="tx2"/>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“Lorem ipsum dolor sit </a:t>
            </a:r>
            <a:r>
              <a:rPr lang="en-US" dirty="0" err="1"/>
              <a:t>amet</a:t>
            </a:r>
            <a:r>
              <a:rPr lang="en-US" dirty="0"/>
              <a:t>, </a:t>
            </a:r>
            <a:r>
              <a:rPr lang="en-US" dirty="0" err="1"/>
              <a:t>consectur</a:t>
            </a:r>
            <a:r>
              <a:rPr lang="en-US" dirty="0"/>
              <a:t> </a:t>
            </a:r>
            <a:r>
              <a:rPr lang="en-US" dirty="0" err="1"/>
              <a:t>adipiscing</a:t>
            </a:r>
            <a:r>
              <a:rPr lang="en-US" dirty="0"/>
              <a:t> </a:t>
            </a:r>
            <a:r>
              <a:rPr lang="en-US" dirty="0" err="1"/>
              <a:t>elit</a:t>
            </a:r>
            <a:r>
              <a:rPr lang="en-US" dirty="0"/>
              <a:t>. </a:t>
            </a:r>
            <a:r>
              <a:rPr lang="en-US" dirty="0" err="1"/>
              <a:t>Mauris</a:t>
            </a:r>
            <a:r>
              <a:rPr lang="en-US" dirty="0"/>
              <a:t> </a:t>
            </a:r>
            <a:r>
              <a:rPr lang="en-US" dirty="0" err="1"/>
              <a:t>nulla</a:t>
            </a:r>
            <a:r>
              <a:rPr lang="en-US" dirty="0"/>
              <a:t> </a:t>
            </a:r>
            <a:r>
              <a:rPr lang="en-US" dirty="0" err="1"/>
              <a:t>justo</a:t>
            </a:r>
            <a:r>
              <a:rPr lang="en-US" dirty="0"/>
              <a:t>, </a:t>
            </a:r>
            <a:r>
              <a:rPr lang="en-US" dirty="0" err="1"/>
              <a:t>elementum</a:t>
            </a:r>
            <a:r>
              <a:rPr lang="en-US" dirty="0"/>
              <a:t> </a:t>
            </a:r>
            <a:r>
              <a:rPr lang="en-US" dirty="0" err="1"/>
              <a:t>nec</a:t>
            </a:r>
            <a:r>
              <a:rPr lang="en-US" dirty="0"/>
              <a:t> </a:t>
            </a:r>
            <a:r>
              <a:rPr lang="en-US" dirty="0" err="1"/>
              <a:t>volutpad</a:t>
            </a:r>
            <a:r>
              <a:rPr lang="en-US" dirty="0"/>
              <a:t> sed.”</a:t>
            </a:r>
          </a:p>
        </p:txBody>
      </p:sp>
      <p:sp>
        <p:nvSpPr>
          <p:cNvPr id="8" name="Text Placeholder 3"/>
          <p:cNvSpPr>
            <a:spLocks noGrp="1"/>
          </p:cNvSpPr>
          <p:nvPr>
            <p:ph type="body" sz="half" idx="10" hasCustomPrompt="1"/>
          </p:nvPr>
        </p:nvSpPr>
        <p:spPr>
          <a:xfrm>
            <a:off x="7423152" y="4070685"/>
            <a:ext cx="3932237" cy="2578768"/>
          </a:xfrm>
        </p:spPr>
        <p:txBody>
          <a:bodyPr>
            <a:normAutofit/>
          </a:bodyPr>
          <a:lstStyle>
            <a:lvl1pPr marL="0" indent="0" algn="r">
              <a:lnSpc>
                <a:spcPct val="100000"/>
              </a:lnSpc>
              <a:buNone/>
              <a:defRPr lang="en-US" sz="2200" b="0" i="0" smtClean="0">
                <a:solidFill>
                  <a:schemeClr val="tx1"/>
                </a:solidFill>
                <a:effectLst/>
                <a:latin typeface="Meiryo" panose="020B0604030504040204" pitchFamily="34" charset="-128"/>
                <a:ea typeface="Meiryo" panose="020B0604030504040204" pitchFamily="34" charset="-128"/>
                <a:cs typeface="Arial"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Quote Credit</a:t>
            </a:r>
          </a:p>
        </p:txBody>
      </p:sp>
      <p:cxnSp>
        <p:nvCxnSpPr>
          <p:cNvPr id="5" name="Straight Connector 7"/>
          <p:cNvCxnSpPr/>
          <p:nvPr userDrawn="1"/>
        </p:nvCxnSpPr>
        <p:spPr>
          <a:xfrm>
            <a:off x="598776" y="6065489"/>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68505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3296858"/>
            <a:ext cx="10515600" cy="838438"/>
          </a:xfrm>
        </p:spPr>
        <p:txBody>
          <a:bodyPr anchor="b">
            <a:normAutofit/>
          </a:bodyPr>
          <a:lstStyle>
            <a:lvl1pPr>
              <a:defRPr sz="4000">
                <a:solidFill>
                  <a:schemeClr val="tx2"/>
                </a:solidFill>
              </a:defRPr>
            </a:lvl1pPr>
          </a:lstStyle>
          <a:p>
            <a:r>
              <a:rPr lang="en-US" dirty="0"/>
              <a:t>Click to edit Master title style</a:t>
            </a:r>
          </a:p>
        </p:txBody>
      </p:sp>
      <p:sp>
        <p:nvSpPr>
          <p:cNvPr id="3" name="Text Placeholder 2"/>
          <p:cNvSpPr>
            <a:spLocks noGrp="1"/>
          </p:cNvSpPr>
          <p:nvPr>
            <p:ph type="body" idx="1"/>
          </p:nvPr>
        </p:nvSpPr>
        <p:spPr>
          <a:xfrm>
            <a:off x="831851" y="4359960"/>
            <a:ext cx="10515600" cy="181522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Picture Placeholder 8"/>
          <p:cNvSpPr>
            <a:spLocks noGrp="1"/>
          </p:cNvSpPr>
          <p:nvPr>
            <p:ph type="pic" sz="quarter" idx="10" hasCustomPrompt="1"/>
          </p:nvPr>
        </p:nvSpPr>
        <p:spPr>
          <a:xfrm>
            <a:off x="831849" y="528638"/>
            <a:ext cx="6546851" cy="2871787"/>
          </a:xfrm>
        </p:spPr>
        <p:txBody>
          <a:bodyPr/>
          <a:lstStyle>
            <a:lvl1pPr>
              <a:defRPr/>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dirty="0"/>
              <a:t>Insert photo</a:t>
            </a:r>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a:p>
            <a:pPr marL="228600" marR="0" lvl="0" indent="-228600" algn="l" defTabSz="914400" rtl="0" eaLnBrk="1" fontAlgn="auto" latinLnBrk="0" hangingPunct="1">
              <a:lnSpc>
                <a:spcPct val="90000"/>
              </a:lnSpc>
              <a:spcBef>
                <a:spcPts val="1000"/>
              </a:spcBef>
              <a:spcAft>
                <a:spcPts val="0"/>
              </a:spcAft>
              <a:buClrTx/>
              <a:buSzTx/>
              <a:buFont typeface="Arial"/>
              <a:buNone/>
              <a:tabLst/>
              <a:defRPr/>
            </a:pPr>
            <a:endParaRPr lang="en-US" dirty="0"/>
          </a:p>
        </p:txBody>
      </p:sp>
      <p:cxnSp>
        <p:nvCxnSpPr>
          <p:cNvPr id="10" name="Straight Connector 9"/>
          <p:cNvCxnSpPr/>
          <p:nvPr userDrawn="1"/>
        </p:nvCxnSpPr>
        <p:spPr>
          <a:xfrm>
            <a:off x="810478" y="4249858"/>
            <a:ext cx="1062527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Straight Connector 7"/>
          <p:cNvCxnSpPr/>
          <p:nvPr userDrawn="1"/>
        </p:nvCxnSpPr>
        <p:spPr>
          <a:xfrm>
            <a:off x="506100" y="617518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383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6" name="Straight Connector 5"/>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7417669"/>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1_Title Only w/ Footer">
    <p:spTree>
      <p:nvGrpSpPr>
        <p:cNvPr id="1" name=""/>
        <p:cNvGrpSpPr/>
        <p:nvPr/>
      </p:nvGrpSpPr>
      <p:grpSpPr>
        <a:xfrm>
          <a:off x="0" y="0"/>
          <a:ext cx="0" cy="0"/>
          <a:chOff x="0" y="0"/>
          <a:chExt cx="0" cy="0"/>
        </a:xfrm>
      </p:grpSpPr>
      <p:sp>
        <p:nvSpPr>
          <p:cNvPr id="2" name="Title 1"/>
          <p:cNvSpPr>
            <a:spLocks noGrp="1"/>
          </p:cNvSpPr>
          <p:nvPr>
            <p:ph type="title"/>
          </p:nvPr>
        </p:nvSpPr>
        <p:spPr>
          <a:xfrm>
            <a:off x="893039" y="40872"/>
            <a:ext cx="10515600" cy="1325563"/>
          </a:xfrm>
        </p:spPr>
        <p:txBody>
          <a:bodyPr/>
          <a:lstStyle>
            <a:lvl1pPr>
              <a:defRPr b="1">
                <a:solidFill>
                  <a:schemeClr val="tx2"/>
                </a:solidFill>
              </a:defRPr>
            </a:lvl1pPr>
          </a:lstStyle>
          <a:p>
            <a:r>
              <a:rPr lang="en-US" dirty="0"/>
              <a:t>Click to edit Master title style</a:t>
            </a:r>
          </a:p>
        </p:txBody>
      </p:sp>
      <p:cxnSp>
        <p:nvCxnSpPr>
          <p:cNvPr id="7" name="Straight Connector 6"/>
          <p:cNvCxnSpPr/>
          <p:nvPr userDrawn="1"/>
        </p:nvCxnSpPr>
        <p:spPr>
          <a:xfrm>
            <a:off x="838201" y="1174484"/>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4842627"/>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cxnSp>
        <p:nvCxnSpPr>
          <p:cNvPr id="2" name="Straight Connector 7"/>
          <p:cNvCxnSpPr/>
          <p:nvPr userDrawn="1"/>
        </p:nvCxnSpPr>
        <p:spPr>
          <a:xfrm>
            <a:off x="481387" y="6071667"/>
            <a:ext cx="10625279"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069175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675343" y="4424082"/>
            <a:ext cx="8254876"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370543" y="228600"/>
            <a:ext cx="85045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5" name="Date Placeholder 4"/>
          <p:cNvSpPr>
            <a:spLocks noGrp="1"/>
          </p:cNvSpPr>
          <p:nvPr>
            <p:ph type="dt" sz="half" idx="10"/>
          </p:nvPr>
        </p:nvSpPr>
        <p:spPr/>
        <p:txBody>
          <a:bodyPr/>
          <a:lstStyle>
            <a:lvl1pPr>
              <a:defRPr>
                <a:latin typeface="Meiryo" panose="020B060403050404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Meiryo" panose="020B0604030504040204" pitchFamily="34" charset="-128"/>
              <a:ea typeface="Meiryo"/>
              <a:cs typeface="+mn-cs"/>
            </a:endParaRPr>
          </a:p>
        </p:txBody>
      </p:sp>
      <p:sp>
        <p:nvSpPr>
          <p:cNvPr id="6" name="Footer Placeholder 5"/>
          <p:cNvSpPr>
            <a:spLocks noGrp="1"/>
          </p:cNvSpPr>
          <p:nvPr>
            <p:ph type="ftr" sz="quarter" idx="11"/>
          </p:nvPr>
        </p:nvSpPr>
        <p:spPr/>
        <p:txBody>
          <a:bodyPr/>
          <a:lstStyle>
            <a:lvl1pPr>
              <a:defRPr>
                <a:latin typeface="Meiryo" panose="020B060403050404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7" name="Slide Number Placeholder 6"/>
          <p:cNvSpPr>
            <a:spLocks noGrp="1"/>
          </p:cNvSpPr>
          <p:nvPr>
            <p:ph type="sldNum" sz="quarter" idx="12"/>
          </p:nvPr>
        </p:nvSpPr>
        <p:spPr/>
        <p:txBody>
          <a:bodyPr/>
          <a:lstStyle>
            <a:lvl1pPr>
              <a:defRPr>
                <a:latin typeface="Meiryo" panose="020B060403050404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Meiryo" panose="020B0604030504040204" pitchFamily="34" charset="-128"/>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8" name="Rectangle 7"/>
          <p:cNvSpPr/>
          <p:nvPr/>
        </p:nvSpPr>
        <p:spPr>
          <a:xfrm>
            <a:off x="9069917" y="228600"/>
            <a:ext cx="27432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9" name="Rectangle 8"/>
          <p:cNvSpPr/>
          <p:nvPr/>
        </p:nvSpPr>
        <p:spPr>
          <a:xfrm>
            <a:off x="9069917" y="2377440"/>
            <a:ext cx="27432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436285" y="4632792"/>
            <a:ext cx="294091" cy="369332"/>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24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 </a:t>
            </a:r>
          </a:p>
        </p:txBody>
      </p:sp>
    </p:spTree>
    <p:extLst>
      <p:ext uri="{BB962C8B-B14F-4D97-AF65-F5344CB8AC3E}">
        <p14:creationId xmlns:p14="http://schemas.microsoft.com/office/powerpoint/2010/main" val="24749358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56"/>
        <p:cNvGrpSpPr/>
        <p:nvPr/>
      </p:nvGrpSpPr>
      <p:grpSpPr>
        <a:xfrm>
          <a:off x="0" y="0"/>
          <a:ext cx="0" cy="0"/>
          <a:chOff x="0" y="0"/>
          <a:chExt cx="0" cy="0"/>
        </a:xfrm>
      </p:grpSpPr>
      <p:sp>
        <p:nvSpPr>
          <p:cNvPr id="57" name="Google Shape;57;p14"/>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
        <p:nvSpPr>
          <p:cNvPr id="58" name="Google Shape;58;p14"/>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59" name="Google Shape;59;p14"/>
          <p:cNvSpPr txBox="1">
            <a:spLocks noGrp="1"/>
          </p:cNvSpPr>
          <p:nvPr>
            <p:ph type="body" idx="1"/>
          </p:nvPr>
        </p:nvSpPr>
        <p:spPr>
          <a:xfrm>
            <a:off x="664632" y="1981200"/>
            <a:ext cx="10075200" cy="4145200"/>
          </a:xfrm>
          <a:prstGeom prst="rect">
            <a:avLst/>
          </a:prstGeom>
          <a:noFill/>
          <a:ln>
            <a:noFill/>
          </a:ln>
        </p:spPr>
        <p:txBody>
          <a:bodyPr spcFirstLastPara="1" wrap="square" lIns="91425" tIns="45700" rIns="91425" bIns="45700" anchor="t" anchorCtr="0"/>
          <a:lstStyle>
            <a:lvl1pPr marL="457200" marR="0" lvl="0" indent="-323850" algn="l" rtl="0">
              <a:spcBef>
                <a:spcPts val="2000"/>
              </a:spcBef>
              <a:spcAft>
                <a:spcPts val="0"/>
              </a:spcAft>
              <a:buClr>
                <a:schemeClr val="accent1"/>
              </a:buClr>
              <a:buSzPts val="1500"/>
              <a:buFont typeface="Noto Sans Symbols"/>
              <a:buChar char="■"/>
              <a:defRPr sz="20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60" name="Google Shape;60;p14"/>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lang="en-US" sz="1100" b="0" i="0" u="none" strike="noStrike" kern="1200" cap="none" spc="0" normalizeH="0" baseline="0" noProof="0" dirty="0">
              <a:ln>
                <a:noFill/>
              </a:ln>
              <a:solidFill>
                <a:srgbClr val="595959"/>
              </a:solidFill>
              <a:effectLst/>
              <a:uLnTx/>
              <a:uFillTx/>
              <a:latin typeface="Meiryo" panose="020B0604030504040204" pitchFamily="34" charset="-128"/>
              <a:ea typeface="Meiryo" panose="020B0604030504040204" pitchFamily="34" charset="-128"/>
              <a:sym typeface="Rockwell"/>
            </a:endParaRPr>
          </a:p>
        </p:txBody>
      </p:sp>
      <p:sp>
        <p:nvSpPr>
          <p:cNvPr id="61" name="Google Shape;61;p14"/>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lang="en-US" sz="1100" b="0" i="0" u="none" strike="noStrike" kern="1200" cap="none" spc="0" normalizeH="0" baseline="0" noProof="0" dirty="0">
              <a:ln>
                <a:noFill/>
              </a:ln>
              <a:solidFill>
                <a:srgbClr val="595959"/>
              </a:solidFill>
              <a:effectLst/>
              <a:uLnTx/>
              <a:uFillTx/>
              <a:latin typeface="Meiryo" panose="020B0604030504040204" pitchFamily="34" charset="-128"/>
              <a:ea typeface="Meiryo" panose="020B0604030504040204" pitchFamily="34" charset="-128"/>
              <a:sym typeface="Rockwell"/>
            </a:endParaRPr>
          </a:p>
        </p:txBody>
      </p:sp>
      <p:sp>
        <p:nvSpPr>
          <p:cNvPr id="62" name="Google Shape;62;p14"/>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Meiryo" panose="020B0604030504040204" pitchFamily="34" charset="-128"/>
                <a:ea typeface="Meiryo" panose="020B0604030504040204" pitchFamily="34" charset="-128"/>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sym typeface="Rockwell"/>
            </a:endParaRPr>
          </a:p>
        </p:txBody>
      </p:sp>
      <p:sp>
        <p:nvSpPr>
          <p:cNvPr id="63" name="Google Shape;63;p14"/>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dirty="0">
                <a:ln>
                  <a:noFill/>
                </a:ln>
                <a:solidFill>
                  <a:srgbClr val="9FC3E3"/>
                </a:solidFill>
                <a:effectLst/>
                <a:uLnTx/>
                <a:uFillTx/>
                <a:latin typeface="Meiryo" panose="020B0604030504040204" pitchFamily="34" charset="-128"/>
                <a:ea typeface="Meiryo" panose="020B0604030504040204" pitchFamily="34" charset="-128"/>
                <a:cs typeface="Rockwell"/>
                <a:sym typeface="Rockwell"/>
              </a:rPr>
              <a:t>+</a:t>
            </a:r>
            <a:endParaRPr kumimoji="0" sz="18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64" name="Google Shape;64;p14"/>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Tree>
    <p:extLst>
      <p:ext uri="{BB962C8B-B14F-4D97-AF65-F5344CB8AC3E}">
        <p14:creationId xmlns:p14="http://schemas.microsoft.com/office/powerpoint/2010/main" val="30800770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5"/>
        <p:cNvGrpSpPr/>
        <p:nvPr/>
      </p:nvGrpSpPr>
      <p:grpSpPr>
        <a:xfrm>
          <a:off x="0" y="0"/>
          <a:ext cx="0" cy="0"/>
          <a:chOff x="0" y="0"/>
          <a:chExt cx="0" cy="0"/>
        </a:xfrm>
      </p:grpSpPr>
      <p:sp>
        <p:nvSpPr>
          <p:cNvPr id="66" name="Google Shape;66;p15"/>
          <p:cNvSpPr/>
          <p:nvPr/>
        </p:nvSpPr>
        <p:spPr>
          <a:xfrm>
            <a:off x="10947400" y="282575"/>
            <a:ext cx="856000" cy="16004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
        <p:nvSpPr>
          <p:cNvPr id="67" name="Google Shape;67;p15"/>
          <p:cNvSpPr/>
          <p:nvPr/>
        </p:nvSpPr>
        <p:spPr>
          <a:xfrm>
            <a:off x="10757647" y="282575"/>
            <a:ext cx="122000" cy="16004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Rockwell"/>
              <a:buNone/>
              <a:tabLst/>
              <a:defRPr/>
            </a:pPr>
            <a:endParaRPr kumimoji="0" sz="180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cs typeface="Rockwell"/>
              <a:sym typeface="Rockwell"/>
            </a:endParaRPr>
          </a:p>
        </p:txBody>
      </p:sp>
      <p:sp>
        <p:nvSpPr>
          <p:cNvPr id="68" name="Google Shape;68;p15"/>
          <p:cNvSpPr txBox="1"/>
          <p:nvPr/>
        </p:nvSpPr>
        <p:spPr>
          <a:xfrm>
            <a:off x="297580" y="228600"/>
            <a:ext cx="348000" cy="554000"/>
          </a:xfrm>
          <a:prstGeom prst="rect">
            <a:avLst/>
          </a:prstGeom>
          <a:noFill/>
          <a:ln>
            <a:noFill/>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ts val="3600"/>
              <a:buFont typeface="Rockwell"/>
              <a:buNone/>
              <a:tabLst/>
              <a:defRPr/>
            </a:pPr>
            <a:r>
              <a:rPr kumimoji="0" lang="en" sz="3600" b="1" i="0" u="none" strike="noStrike" kern="1200" cap="none" spc="0" normalizeH="0" baseline="0" noProof="0" dirty="0">
                <a:ln>
                  <a:noFill/>
                </a:ln>
                <a:solidFill>
                  <a:srgbClr val="9FC3E3"/>
                </a:solidFill>
                <a:effectLst/>
                <a:uLnTx/>
                <a:uFillTx/>
                <a:latin typeface="Meiryo" panose="020B0604030504040204" pitchFamily="34" charset="-128"/>
                <a:ea typeface="Meiryo" panose="020B0604030504040204" pitchFamily="34" charset="-128"/>
                <a:cs typeface="Rockwell"/>
                <a:sym typeface="Rockwell"/>
              </a:rPr>
              <a:t>+</a:t>
            </a:r>
            <a:endParaRPr kumimoji="0" sz="18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69" name="Google Shape;69;p15"/>
          <p:cNvSpPr txBox="1">
            <a:spLocks noGrp="1"/>
          </p:cNvSpPr>
          <p:nvPr>
            <p:ph type="title"/>
          </p:nvPr>
        </p:nvSpPr>
        <p:spPr>
          <a:xfrm>
            <a:off x="664632" y="484093"/>
            <a:ext cx="10075200" cy="11160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Clr>
                <a:schemeClr val="accent1"/>
              </a:buClr>
              <a:buSzPts val="3600"/>
              <a:buFont typeface="Rockwell"/>
              <a:buNone/>
              <a:defRPr sz="3600" b="0" i="0" u="none" strike="noStrike" cap="none">
                <a:solidFill>
                  <a:schemeClr val="accent1"/>
                </a:solidFill>
                <a:latin typeface="Meiryo" panose="020B0604030504040204" pitchFamily="34" charset="-128"/>
                <a:ea typeface="Meiryo" panose="020B0604030504040204" pitchFamily="34" charset="-128"/>
                <a:cs typeface="Meiryo" panose="020B0604030504040204" pitchFamily="34" charset="-128"/>
                <a:sym typeface="Rockwel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70" name="Google Shape;70;p15"/>
          <p:cNvSpPr txBox="1">
            <a:spLocks noGrp="1"/>
          </p:cNvSpPr>
          <p:nvPr>
            <p:ph type="body" idx="1"/>
          </p:nvPr>
        </p:nvSpPr>
        <p:spPr>
          <a:xfrm>
            <a:off x="664691"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1" name="Google Shape;71;p15"/>
          <p:cNvSpPr txBox="1">
            <a:spLocks noGrp="1"/>
          </p:cNvSpPr>
          <p:nvPr>
            <p:ph type="body" idx="2"/>
          </p:nvPr>
        </p:nvSpPr>
        <p:spPr>
          <a:xfrm>
            <a:off x="5866504" y="1985963"/>
            <a:ext cx="4876800" cy="4140400"/>
          </a:xfrm>
          <a:prstGeom prst="rect">
            <a:avLst/>
          </a:prstGeom>
          <a:noFill/>
          <a:ln>
            <a:noFill/>
          </a:ln>
        </p:spPr>
        <p:txBody>
          <a:bodyPr spcFirstLastPara="1" wrap="square" lIns="91425" tIns="45700" rIns="91425" bIns="45700" anchor="t" anchorCtr="0"/>
          <a:lstStyle>
            <a:lvl1pPr marL="457200" marR="0" lvl="0" indent="-314325" algn="l" rtl="0">
              <a:spcBef>
                <a:spcPts val="2000"/>
              </a:spcBef>
              <a:spcAft>
                <a:spcPts val="0"/>
              </a:spcAft>
              <a:buClr>
                <a:schemeClr val="accent1"/>
              </a:buClr>
              <a:buSzPts val="1350"/>
              <a:buFont typeface="Noto Sans Symbols"/>
              <a:buChar char="■"/>
              <a:defRPr sz="18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914400" marR="0" lvl="1"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2pPr>
            <a:lvl3pPr marL="1371600" marR="0" lvl="2"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3pPr>
            <a:lvl4pPr marL="1828800" marR="0" lvl="3" indent="-314325" algn="l" rtl="0">
              <a:spcBef>
                <a:spcPts val="60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4pPr>
            <a:lvl5pPr marL="2286000" marR="0" lvl="4" indent="-314325" algn="l" rtl="0">
              <a:spcBef>
                <a:spcPts val="60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5pPr>
            <a:lvl6pPr marL="2743200" marR="0" lvl="5"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6pPr>
            <a:lvl7pPr marL="3200400" marR="0" lvl="6"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7pPr>
            <a:lvl8pPr marL="3657600" marR="0" lvl="7" indent="-314325" algn="l" rtl="0">
              <a:spcBef>
                <a:spcPts val="360"/>
              </a:spcBef>
              <a:spcAft>
                <a:spcPts val="0"/>
              </a:spcAft>
              <a:buClr>
                <a:srgbClr val="9FC3E3"/>
              </a:buClr>
              <a:buSzPts val="1350"/>
              <a:buFont typeface="Noto Sans Symbols"/>
              <a:buChar char="■"/>
              <a:defRPr sz="1800" b="0" i="0" u="none" strike="noStrike" cap="none">
                <a:solidFill>
                  <a:srgbClr val="595959"/>
                </a:solidFill>
                <a:latin typeface="Rockwell"/>
                <a:ea typeface="Rockwell"/>
                <a:cs typeface="Rockwell"/>
                <a:sym typeface="Rockwell"/>
              </a:defRPr>
            </a:lvl8pPr>
            <a:lvl9pPr marL="4114800" marR="0" lvl="8" indent="-314325" algn="l" rtl="0">
              <a:spcBef>
                <a:spcPts val="360"/>
              </a:spcBef>
              <a:spcAft>
                <a:spcPts val="0"/>
              </a:spcAft>
              <a:buClr>
                <a:schemeClr val="accent1"/>
              </a:buClr>
              <a:buSzPts val="1350"/>
              <a:buFont typeface="Noto Sans Symbols"/>
              <a:buChar char="■"/>
              <a:defRPr sz="1800" b="0" i="0" u="none" strike="noStrike" cap="none">
                <a:solidFill>
                  <a:srgbClr val="595959"/>
                </a:solidFill>
                <a:latin typeface="Rockwell"/>
                <a:ea typeface="Rockwell"/>
                <a:cs typeface="Rockwell"/>
                <a:sym typeface="Rockwell"/>
              </a:defRPr>
            </a:lvl9pPr>
          </a:lstStyle>
          <a:p>
            <a:endParaRPr dirty="0"/>
          </a:p>
        </p:txBody>
      </p:sp>
      <p:sp>
        <p:nvSpPr>
          <p:cNvPr id="72" name="Google Shape;72;p15"/>
          <p:cNvSpPr txBox="1">
            <a:spLocks noGrp="1"/>
          </p:cNvSpPr>
          <p:nvPr>
            <p:ph type="dt" idx="10"/>
          </p:nvPr>
        </p:nvSpPr>
        <p:spPr>
          <a:xfrm>
            <a:off x="9060329" y="6423585"/>
            <a:ext cx="2844800" cy="3652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Pts val="1400"/>
              <a:buFontTx/>
              <a:buNone/>
              <a:tabLst/>
              <a:defRPr/>
            </a:pPr>
            <a:endParaRPr kumimoji="0" lang="en-US" sz="1100" b="0" i="0" u="none" strike="noStrike" kern="1200" cap="none" spc="0" normalizeH="0" baseline="0" noProof="0" dirty="0">
              <a:ln>
                <a:noFill/>
              </a:ln>
              <a:solidFill>
                <a:srgbClr val="595959"/>
              </a:solidFill>
              <a:effectLst/>
              <a:uLnTx/>
              <a:uFillTx/>
              <a:latin typeface="Meiryo" panose="020B0604030504040204" pitchFamily="34" charset="-128"/>
              <a:ea typeface="Meiryo" panose="020B0604030504040204" pitchFamily="34" charset="-128"/>
              <a:sym typeface="Rockwell"/>
            </a:endParaRPr>
          </a:p>
        </p:txBody>
      </p:sp>
      <p:sp>
        <p:nvSpPr>
          <p:cNvPr id="73" name="Google Shape;73;p15"/>
          <p:cNvSpPr txBox="1">
            <a:spLocks noGrp="1"/>
          </p:cNvSpPr>
          <p:nvPr>
            <p:ph type="ftr" idx="11"/>
          </p:nvPr>
        </p:nvSpPr>
        <p:spPr>
          <a:xfrm>
            <a:off x="268941" y="6423585"/>
            <a:ext cx="8164000" cy="3652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100" b="0" i="0" u="none" strike="noStrike" cap="none">
                <a:solidFill>
                  <a:srgbClr val="595959"/>
                </a:solidFill>
                <a:latin typeface="Meiryo" panose="020B0604030504040204" pitchFamily="34" charset="-128"/>
                <a:ea typeface="Meiryo" panose="020B0604030504040204" pitchFamily="34" charset="-128"/>
                <a:cs typeface="Meiryo" panose="020B0604030504040204" pitchFamily="34" charset="-128"/>
                <a:sym typeface="Rockwell"/>
              </a:defRPr>
            </a:lvl1pPr>
            <a:lvl2pPr marR="0" lvl="1"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2pPr>
            <a:lvl3pPr marR="0" lvl="2"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3pPr>
            <a:lvl4pPr marR="0" lvl="3"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4pPr>
            <a:lvl5pPr marR="0" lvl="4"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5pPr>
            <a:lvl6pPr marR="0" lvl="5"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6pPr>
            <a:lvl7pPr marR="0" lvl="6"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7pPr>
            <a:lvl8pPr marR="0" lvl="7"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8pPr>
            <a:lvl9pPr marR="0" lvl="8" algn="l" rtl="0">
              <a:spcBef>
                <a:spcPts val="0"/>
              </a:spcBef>
              <a:spcAft>
                <a:spcPts val="0"/>
              </a:spcAft>
              <a:buSzPts val="1400"/>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lang="en-US" sz="1100" b="0" i="0" u="none" strike="noStrike" kern="1200" cap="none" spc="0" normalizeH="0" baseline="0" noProof="0" dirty="0">
              <a:ln>
                <a:noFill/>
              </a:ln>
              <a:solidFill>
                <a:srgbClr val="595959"/>
              </a:solidFill>
              <a:effectLst/>
              <a:uLnTx/>
              <a:uFillTx/>
              <a:latin typeface="Meiryo" panose="020B0604030504040204" pitchFamily="34" charset="-128"/>
              <a:ea typeface="Meiryo" panose="020B0604030504040204" pitchFamily="34" charset="-128"/>
              <a:sym typeface="Rockwell"/>
            </a:endParaRPr>
          </a:p>
        </p:txBody>
      </p:sp>
      <p:sp>
        <p:nvSpPr>
          <p:cNvPr id="74" name="Google Shape;74;p15"/>
          <p:cNvSpPr txBox="1">
            <a:spLocks noGrp="1"/>
          </p:cNvSpPr>
          <p:nvPr>
            <p:ph type="sldNum" idx="12"/>
          </p:nvPr>
        </p:nvSpPr>
        <p:spPr>
          <a:xfrm>
            <a:off x="11074400" y="242235"/>
            <a:ext cx="738800" cy="3652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400" b="0" i="0" u="none" strike="noStrike" cap="none">
                <a:solidFill>
                  <a:schemeClr val="lt1"/>
                </a:solidFill>
                <a:latin typeface="Meiryo" panose="020B0604030504040204" pitchFamily="34" charset="-128"/>
                <a:ea typeface="Meiryo" panose="020B0604030504040204" pitchFamily="34" charset="-128"/>
                <a:cs typeface="Meiryo" panose="020B0604030504040204" pitchFamily="34" charset="-128"/>
                <a:sym typeface="Rockwell"/>
              </a:defRPr>
            </a:lvl1pPr>
            <a:lvl2pPr marL="0" marR="0" lvl="1" indent="0" algn="r" rtl="0">
              <a:spcBef>
                <a:spcPts val="0"/>
              </a:spcBef>
              <a:buNone/>
              <a:defRPr sz="1400" b="0" i="0" u="none" strike="noStrike" cap="none">
                <a:solidFill>
                  <a:schemeClr val="lt1"/>
                </a:solidFill>
                <a:latin typeface="Rockwell"/>
                <a:ea typeface="Rockwell"/>
                <a:cs typeface="Rockwell"/>
                <a:sym typeface="Rockwell"/>
              </a:defRPr>
            </a:lvl2pPr>
            <a:lvl3pPr marL="0" marR="0" lvl="2" indent="0" algn="r" rtl="0">
              <a:spcBef>
                <a:spcPts val="0"/>
              </a:spcBef>
              <a:buNone/>
              <a:defRPr sz="1400" b="0" i="0" u="none" strike="noStrike" cap="none">
                <a:solidFill>
                  <a:schemeClr val="lt1"/>
                </a:solidFill>
                <a:latin typeface="Rockwell"/>
                <a:ea typeface="Rockwell"/>
                <a:cs typeface="Rockwell"/>
                <a:sym typeface="Rockwell"/>
              </a:defRPr>
            </a:lvl3pPr>
            <a:lvl4pPr marL="0" marR="0" lvl="3" indent="0" algn="r" rtl="0">
              <a:spcBef>
                <a:spcPts val="0"/>
              </a:spcBef>
              <a:buNone/>
              <a:defRPr sz="1400" b="0" i="0" u="none" strike="noStrike" cap="none">
                <a:solidFill>
                  <a:schemeClr val="lt1"/>
                </a:solidFill>
                <a:latin typeface="Rockwell"/>
                <a:ea typeface="Rockwell"/>
                <a:cs typeface="Rockwell"/>
                <a:sym typeface="Rockwell"/>
              </a:defRPr>
            </a:lvl4pPr>
            <a:lvl5pPr marL="0" marR="0" lvl="4" indent="0" algn="r" rtl="0">
              <a:spcBef>
                <a:spcPts val="0"/>
              </a:spcBef>
              <a:buNone/>
              <a:defRPr sz="1400" b="0" i="0" u="none" strike="noStrike" cap="none">
                <a:solidFill>
                  <a:schemeClr val="lt1"/>
                </a:solidFill>
                <a:latin typeface="Rockwell"/>
                <a:ea typeface="Rockwell"/>
                <a:cs typeface="Rockwell"/>
                <a:sym typeface="Rockwell"/>
              </a:defRPr>
            </a:lvl5pPr>
            <a:lvl6pPr marL="0" marR="0" lvl="5" indent="0" algn="r" rtl="0">
              <a:spcBef>
                <a:spcPts val="0"/>
              </a:spcBef>
              <a:buNone/>
              <a:defRPr sz="1400" b="0" i="0" u="none" strike="noStrike" cap="none">
                <a:solidFill>
                  <a:schemeClr val="lt1"/>
                </a:solidFill>
                <a:latin typeface="Rockwell"/>
                <a:ea typeface="Rockwell"/>
                <a:cs typeface="Rockwell"/>
                <a:sym typeface="Rockwell"/>
              </a:defRPr>
            </a:lvl6pPr>
            <a:lvl7pPr marL="0" marR="0" lvl="6" indent="0" algn="r" rtl="0">
              <a:spcBef>
                <a:spcPts val="0"/>
              </a:spcBef>
              <a:buNone/>
              <a:defRPr sz="1400" b="0" i="0" u="none" strike="noStrike" cap="none">
                <a:solidFill>
                  <a:schemeClr val="lt1"/>
                </a:solidFill>
                <a:latin typeface="Rockwell"/>
                <a:ea typeface="Rockwell"/>
                <a:cs typeface="Rockwell"/>
                <a:sym typeface="Rockwell"/>
              </a:defRPr>
            </a:lvl7pPr>
            <a:lvl8pPr marL="0" marR="0" lvl="7" indent="0" algn="r" rtl="0">
              <a:spcBef>
                <a:spcPts val="0"/>
              </a:spcBef>
              <a:buNone/>
              <a:defRPr sz="1400" b="0" i="0" u="none" strike="noStrike" cap="none">
                <a:solidFill>
                  <a:schemeClr val="lt1"/>
                </a:solidFill>
                <a:latin typeface="Rockwell"/>
                <a:ea typeface="Rockwell"/>
                <a:cs typeface="Rockwell"/>
                <a:sym typeface="Rockwell"/>
              </a:defRPr>
            </a:lvl8pPr>
            <a:lvl9pPr marL="0" marR="0" lvl="8" indent="0" algn="r" rtl="0">
              <a:spcBef>
                <a:spcPts val="0"/>
              </a:spcBef>
              <a:buNone/>
              <a:defRPr sz="1400" b="0" i="0" u="none" strike="noStrike" cap="none">
                <a:solidFill>
                  <a:schemeClr val="lt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 sz="1400" b="0" i="0" u="none" strike="noStrike" kern="1200" cap="none" spc="0" normalizeH="0" baseline="0" noProof="0" smtClean="0">
                <a:ln>
                  <a:noFill/>
                </a:ln>
                <a:solidFill>
                  <a:srgbClr val="FFFFFF"/>
                </a:solidFill>
                <a:effectLst/>
                <a:uLnTx/>
                <a:uFillTx/>
                <a:latin typeface="Meiryo" panose="020B0604030504040204" pitchFamily="34" charset="-128"/>
                <a:ea typeface="Meiryo" panose="020B0604030504040204" pitchFamily="34" charset="-128"/>
                <a:sym typeface="Rockwel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 sz="1400" b="0" i="0" u="none" strike="noStrike" kern="1200" cap="none" spc="0" normalizeH="0" baseline="0" noProof="0" dirty="0">
              <a:ln>
                <a:noFill/>
              </a:ln>
              <a:solidFill>
                <a:srgbClr val="FFFFFF"/>
              </a:solidFill>
              <a:effectLst/>
              <a:uLnTx/>
              <a:uFillTx/>
              <a:latin typeface="Meiryo" panose="020B0604030504040204" pitchFamily="34" charset="-128"/>
              <a:ea typeface="Meiryo" panose="020B0604030504040204" pitchFamily="34" charset="-128"/>
              <a:sym typeface="Rockwell"/>
            </a:endParaRPr>
          </a:p>
        </p:txBody>
      </p:sp>
    </p:spTree>
    <p:extLst>
      <p:ext uri="{BB962C8B-B14F-4D97-AF65-F5344CB8AC3E}">
        <p14:creationId xmlns:p14="http://schemas.microsoft.com/office/powerpoint/2010/main" val="3936410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6"/>
            <a:ext cx="2844800" cy="365125"/>
          </a:xfrm>
          <a:prstGeom prst="rect">
            <a:avLst/>
          </a:prstGeom>
        </p:spPr>
        <p:txBody>
          <a:bodyPr/>
          <a:lstStyle>
            <a:lvl1pPr>
              <a:defRPr>
                <a:latin typeface="Meiryo" panose="020B060403050404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prstClr val="black">
                    <a:lumMod val="65000"/>
                    <a:lumOff val="35000"/>
                  </a:prstClr>
                </a:solidFill>
                <a:effectLst/>
                <a:uLnTx/>
                <a:uFillTx/>
                <a:latin typeface="Meiryo" panose="020B0604030504040204" pitchFamily="34" charset="-128"/>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7/10/2019</a:t>
            </a:fld>
            <a:endParaRPr kumimoji="0" lang="en-US" sz="1800" b="0" i="0" u="none" strike="noStrike" kern="1200" cap="none" spc="0" normalizeH="0" baseline="0" noProof="0" dirty="0">
              <a:ln>
                <a:noFill/>
              </a:ln>
              <a:solidFill>
                <a:prstClr val="black">
                  <a:lumMod val="65000"/>
                  <a:lumOff val="35000"/>
                </a:prstClr>
              </a:solidFill>
              <a:effectLst/>
              <a:uLnTx/>
              <a:uFillTx/>
              <a:latin typeface="Meiryo" panose="020B0604030504040204" pitchFamily="34" charset="-128"/>
              <a:ea typeface="Meiryo"/>
              <a:cs typeface="+mn-cs"/>
            </a:endParaRPr>
          </a:p>
        </p:txBody>
      </p:sp>
      <p:sp>
        <p:nvSpPr>
          <p:cNvPr id="6" name="Footer Placeholder 5"/>
          <p:cNvSpPr>
            <a:spLocks noGrp="1"/>
          </p:cNvSpPr>
          <p:nvPr>
            <p:ph type="ftr" sz="quarter" idx="11"/>
          </p:nvPr>
        </p:nvSpPr>
        <p:spPr>
          <a:xfrm>
            <a:off x="268941" y="6423586"/>
            <a:ext cx="8163859" cy="365125"/>
          </a:xfrm>
          <a:prstGeom prst="rect">
            <a:avLst/>
          </a:prstGeom>
        </p:spPr>
        <p:txBody>
          <a:bodyPr/>
          <a:lstStyle>
            <a:lvl1pPr>
              <a:defRPr>
                <a:latin typeface="Meiryo" panose="020B060403050404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lumMod val="65000"/>
                  <a:lumOff val="35000"/>
                </a:prstClr>
              </a:solidFill>
              <a:effectLst/>
              <a:uLnTx/>
              <a:uFillTx/>
              <a:latin typeface="Meiryo" panose="020B0604030504040204" pitchFamily="34" charset="-128"/>
              <a:ea typeface="Meiryo"/>
              <a:cs typeface="+mn-cs"/>
            </a:endParaRPr>
          </a:p>
        </p:txBody>
      </p:sp>
      <p:sp>
        <p:nvSpPr>
          <p:cNvPr id="7" name="Slide Number Placeholder 6"/>
          <p:cNvSpPr>
            <a:spLocks noGrp="1"/>
          </p:cNvSpPr>
          <p:nvPr>
            <p:ph type="sldNum" sz="quarter" idx="12"/>
          </p:nvPr>
        </p:nvSpPr>
        <p:spPr>
          <a:xfrm>
            <a:off x="11074400" y="242235"/>
            <a:ext cx="738717" cy="365125"/>
          </a:xfrm>
          <a:prstGeom prst="rect">
            <a:avLst/>
          </a:prstGeom>
        </p:spPr>
        <p:txBody>
          <a:bodyPr/>
          <a:lstStyle>
            <a:lvl1pPr>
              <a:defRPr>
                <a:latin typeface="Meiryo" panose="020B060403050404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prstClr val="white"/>
                </a:solidFill>
                <a:effectLst/>
                <a:uLnTx/>
                <a:uFillTx/>
                <a:latin typeface="Meiryo" panose="020B0604030504040204" pitchFamily="34" charset="-128"/>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421605957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cSld name="Comparison">
    <p:spTree>
      <p:nvGrpSpPr>
        <p:cNvPr id="1" name=""/>
        <p:cNvGrpSpPr/>
        <p:nvPr/>
      </p:nvGrpSpPr>
      <p:grpSpPr>
        <a:xfrm>
          <a:off x="0" y="0"/>
          <a:ext cx="0" cy="0"/>
          <a:chOff x="0" y="0"/>
          <a:chExt cx="0" cy="0"/>
        </a:xfrm>
      </p:grpSpPr>
      <p:sp>
        <p:nvSpPr>
          <p:cNvPr id="10" name="Rectangle 9"/>
          <p:cNvSpPr/>
          <p:nvPr/>
        </p:nvSpPr>
        <p:spPr>
          <a:xfrm>
            <a:off x="10889129" y="282574"/>
            <a:ext cx="9144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TextBox 11"/>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663388"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5866504" y="2447366"/>
            <a:ext cx="48768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a:xfrm>
            <a:off x="9060329" y="6423586"/>
            <a:ext cx="2844800" cy="365125"/>
          </a:xfrm>
          <a:prstGeom prst="rect">
            <a:avLst/>
          </a:prstGeom>
        </p:spPr>
        <p:txBody>
          <a:bodyPr/>
          <a:lstStyle>
            <a:lvl1pPr>
              <a:defRPr>
                <a:latin typeface="Meiryo" panose="020B060403050404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E9718A7-2B15-C347-B708-4E85D52F4AA4}" type="datetimeFigureOut">
              <a:rPr kumimoji="0" lang="en-US" sz="1800" b="0" i="0" u="none" strike="noStrike" kern="1200" cap="none" spc="0" normalizeH="0" baseline="0" noProof="0" smtClean="0">
                <a:ln>
                  <a:noFill/>
                </a:ln>
                <a:solidFill>
                  <a:srgbClr val="000000"/>
                </a:solidFill>
                <a:effectLst/>
                <a:uLnTx/>
                <a:uFillTx/>
                <a:latin typeface="Meiryo" panose="020B0604030504040204" pitchFamily="34" charset="-128"/>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7/10/2019</a:t>
            </a:fld>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8" name="Footer Placeholder 7"/>
          <p:cNvSpPr>
            <a:spLocks noGrp="1"/>
          </p:cNvSpPr>
          <p:nvPr>
            <p:ph type="ftr" sz="quarter" idx="11"/>
          </p:nvPr>
        </p:nvSpPr>
        <p:spPr>
          <a:xfrm>
            <a:off x="268941" y="6423586"/>
            <a:ext cx="8163859" cy="365125"/>
          </a:xfrm>
          <a:prstGeom prst="rect">
            <a:avLst/>
          </a:prstGeom>
        </p:spPr>
        <p:txBody>
          <a:bodyPr/>
          <a:lstStyle>
            <a:lvl1pPr>
              <a:defRPr>
                <a:latin typeface="Meiryo" panose="020B060403050404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9" name="Slide Number Placeholder 8"/>
          <p:cNvSpPr>
            <a:spLocks noGrp="1"/>
          </p:cNvSpPr>
          <p:nvPr>
            <p:ph type="sldNum" sz="quarter" idx="12"/>
          </p:nvPr>
        </p:nvSpPr>
        <p:spPr>
          <a:xfrm>
            <a:off x="11074400" y="242235"/>
            <a:ext cx="738717" cy="365125"/>
          </a:xfrm>
          <a:prstGeom prst="rect">
            <a:avLst/>
          </a:prstGeom>
        </p:spPr>
        <p:txBody>
          <a:bodyPr/>
          <a:lstStyle>
            <a:lvl1pPr>
              <a:defRPr>
                <a:latin typeface="Meiryo" panose="020B0604030504040204" pitchFamily="34" charset="-128"/>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15E84564-75FE-D847-AF71-AE7C252681ED}" type="slidenum">
              <a:rPr kumimoji="0" lang="en-US" sz="1800" b="0" i="0" u="none" strike="noStrike" kern="1200" cap="none" spc="0" normalizeH="0" baseline="0" noProof="0" smtClean="0">
                <a:ln>
                  <a:noFill/>
                </a:ln>
                <a:solidFill>
                  <a:srgbClr val="000000"/>
                </a:solidFill>
                <a:effectLst/>
                <a:uLnTx/>
                <a:uFillTx/>
                <a:latin typeface="Meiryo" panose="020B0604030504040204" pitchFamily="34" charset="-128"/>
                <a:ea typeface="Meiryo"/>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000000"/>
              </a:solidFill>
              <a:effectLst/>
              <a:uLnTx/>
              <a:uFillTx/>
              <a:latin typeface="Meiryo" panose="020B0604030504040204" pitchFamily="34" charset="-128"/>
              <a:ea typeface="Meiryo"/>
              <a:cs typeface="+mn-cs"/>
            </a:endParaRPr>
          </a:p>
        </p:txBody>
      </p:sp>
      <p:sp>
        <p:nvSpPr>
          <p:cNvPr id="3" name="Text Placeholder 2"/>
          <p:cNvSpPr>
            <a:spLocks noGrp="1"/>
          </p:cNvSpPr>
          <p:nvPr>
            <p:ph type="body" idx="1"/>
          </p:nvPr>
        </p:nvSpPr>
        <p:spPr>
          <a:xfrm>
            <a:off x="663388" y="2070848"/>
            <a:ext cx="48768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Text Placeholder 4"/>
          <p:cNvSpPr>
            <a:spLocks noGrp="1"/>
          </p:cNvSpPr>
          <p:nvPr>
            <p:ph type="body" sz="quarter" idx="3"/>
          </p:nvPr>
        </p:nvSpPr>
        <p:spPr>
          <a:xfrm>
            <a:off x="5866504" y="2070848"/>
            <a:ext cx="48768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125660174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11" name="Rectangle 10"/>
          <p:cNvSpPr/>
          <p:nvPr/>
        </p:nvSpPr>
        <p:spPr>
          <a:xfrm>
            <a:off x="10947401" y="282574"/>
            <a:ext cx="856129"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2" name="Rectangle 11"/>
          <p:cNvSpPr/>
          <p:nvPr/>
        </p:nvSpPr>
        <p:spPr>
          <a:xfrm>
            <a:off x="10757647" y="282574"/>
            <a:ext cx="12192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
        <p:nvSpPr>
          <p:cNvPr id="10" name="TextBox 9"/>
          <p:cNvSpPr txBox="1"/>
          <p:nvPr/>
        </p:nvSpPr>
        <p:spPr>
          <a:xfrm>
            <a:off x="297581" y="228600"/>
            <a:ext cx="347879" cy="553998"/>
          </a:xfrm>
          <a:prstGeom prst="rect">
            <a:avLst/>
          </a:prstGeom>
          <a:noFill/>
        </p:spPr>
        <p:txBody>
          <a:bodyPr wrap="squar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sz="3600" b="1" i="0" u="none" strike="noStrike" kern="1200" cap="none" spc="0" normalizeH="0" baseline="0" noProof="0" dirty="0">
                <a:ln>
                  <a:noFill/>
                </a:ln>
                <a:solidFill>
                  <a:srgbClr val="629DD1">
                    <a:lumMod val="60000"/>
                    <a:lumOff val="40000"/>
                  </a:srgbClr>
                </a:solidFill>
                <a:effectLst/>
                <a:uLnTx/>
                <a:uFillTx/>
                <a:latin typeface="Meiryo" panose="020B0604030504040204" pitchFamily="34" charset="-128"/>
                <a:ea typeface="Meiryo"/>
                <a:cs typeface="+mn-cs"/>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664691"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5866504" y="1985963"/>
            <a:ext cx="48768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a:xfrm>
            <a:off x="9060329" y="6423585"/>
            <a:ext cx="2844800" cy="365100"/>
          </a:xfrm>
          <a:prstGeom prst="rect">
            <a:avLst/>
          </a:prstGeom>
        </p:spPr>
        <p:txBody>
          <a:bodyPr/>
          <a:lstStyle>
            <a:lvl1pPr>
              <a:defRPr>
                <a:latin typeface="Meiryo" panose="020B0604030504040204" pitchFamily="3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1BBC3013-4435-2D4C-9E29-650CD3D95957}" type="datetimeFigureOut">
              <a:rPr kumimoji="0" lang="en-US" sz="1100" b="0" i="0" u="none" strike="noStrike" kern="1200" cap="none" spc="0" normalizeH="0" baseline="0" noProof="0" smtClean="0">
                <a:ln>
                  <a:noFill/>
                </a:ln>
                <a:solidFill>
                  <a:prstClr val="black">
                    <a:lumMod val="65000"/>
                    <a:lumOff val="35000"/>
                  </a:prstClr>
                </a:solidFill>
                <a:effectLst/>
                <a:uLnTx/>
                <a:uFillTx/>
                <a:latin typeface="Meiryo" panose="020B0604030504040204" pitchFamily="34" charset="-128"/>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7/10/2019</a:t>
            </a:fld>
            <a:endParaRPr kumimoji="0" lang="en-US" sz="1100" b="0" i="0" u="none" strike="noStrike" kern="1200" cap="none" spc="0" normalizeH="0" baseline="0" noProof="0" dirty="0">
              <a:ln>
                <a:noFill/>
              </a:ln>
              <a:solidFill>
                <a:prstClr val="black">
                  <a:lumMod val="65000"/>
                  <a:lumOff val="35000"/>
                </a:prstClr>
              </a:solidFill>
              <a:effectLst/>
              <a:uLnTx/>
              <a:uFillTx/>
              <a:latin typeface="Meiryo" panose="020B0604030504040204" pitchFamily="34" charset="-128"/>
              <a:ea typeface="Meiryo"/>
              <a:cs typeface="+mn-cs"/>
            </a:endParaRPr>
          </a:p>
        </p:txBody>
      </p:sp>
      <p:sp>
        <p:nvSpPr>
          <p:cNvPr id="6" name="Footer Placeholder 5"/>
          <p:cNvSpPr>
            <a:spLocks noGrp="1"/>
          </p:cNvSpPr>
          <p:nvPr>
            <p:ph type="ftr" sz="quarter" idx="11"/>
          </p:nvPr>
        </p:nvSpPr>
        <p:spPr>
          <a:xfrm>
            <a:off x="268941" y="6423585"/>
            <a:ext cx="8164000" cy="365100"/>
          </a:xfrm>
          <a:prstGeom prst="rect">
            <a:avLst/>
          </a:prstGeom>
        </p:spPr>
        <p:txBody>
          <a:bodyPr/>
          <a:lstStyle>
            <a:lvl1pPr>
              <a:defRPr>
                <a:latin typeface="Meiryo" panose="020B0604030504040204" pitchFamily="34" charset="-128"/>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lumMod val="65000"/>
                  <a:lumOff val="35000"/>
                </a:prstClr>
              </a:solidFill>
              <a:effectLst/>
              <a:uLnTx/>
              <a:uFillTx/>
              <a:latin typeface="Meiryo" panose="020B0604030504040204" pitchFamily="34" charset="-128"/>
              <a:ea typeface="Meiryo"/>
              <a:cs typeface="+mn-cs"/>
            </a:endParaRPr>
          </a:p>
        </p:txBody>
      </p:sp>
      <p:sp>
        <p:nvSpPr>
          <p:cNvPr id="7" name="Slide Number Placeholder 6"/>
          <p:cNvSpPr>
            <a:spLocks noGrp="1"/>
          </p:cNvSpPr>
          <p:nvPr>
            <p:ph type="sldNum" sz="quarter" idx="12"/>
          </p:nvPr>
        </p:nvSpPr>
        <p:spPr>
          <a:xfrm>
            <a:off x="11074400" y="242234"/>
            <a:ext cx="738800" cy="365100"/>
          </a:xfrm>
          <a:prstGeom prst="rect">
            <a:avLst/>
          </a:prstGeom>
        </p:spPr>
        <p:txBody>
          <a:bodyPr/>
          <a:lstStyle>
            <a:lvl1pPr>
              <a:defRPr>
                <a:latin typeface="Meiryo" panose="020B0604030504040204" pitchFamily="34" charset="-128"/>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806C9EB7-DE12-DA45-9FA8-81EA5D4669B0}" type="slidenum">
              <a:rPr kumimoji="0" lang="en-US" sz="1400" b="0" i="0" u="none" strike="noStrike" kern="1200" cap="none" spc="0" normalizeH="0" baseline="0" noProof="0" smtClean="0">
                <a:ln>
                  <a:noFill/>
                </a:ln>
                <a:solidFill>
                  <a:prstClr val="white"/>
                </a:solidFill>
                <a:effectLst/>
                <a:uLnTx/>
                <a:uFillTx/>
                <a:latin typeface="Meiryo" panose="020B0604030504040204" pitchFamily="34" charset="-128"/>
                <a:ea typeface="Meiryo"/>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prstClr val="white"/>
              </a:solidFill>
              <a:effectLst/>
              <a:uLnTx/>
              <a:uFillTx/>
              <a:latin typeface="Meiryo" panose="020B0604030504040204" pitchFamily="34" charset="-128"/>
              <a:ea typeface="Meiryo"/>
              <a:cs typeface="+mn-cs"/>
            </a:endParaRPr>
          </a:p>
        </p:txBody>
      </p:sp>
    </p:spTree>
    <p:extLst>
      <p:ext uri="{BB962C8B-B14F-4D97-AF65-F5344CB8AC3E}">
        <p14:creationId xmlns:p14="http://schemas.microsoft.com/office/powerpoint/2010/main" val="5771802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cxnSp>
        <p:nvCxnSpPr>
          <p:cNvPr id="7" name="Straight Connector 6"/>
          <p:cNvCxnSpPr/>
          <p:nvPr userDrawn="1"/>
        </p:nvCxnSpPr>
        <p:spPr>
          <a:xfrm>
            <a:off x="789212" y="1172939"/>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696433" y="138298"/>
            <a:ext cx="10515600" cy="1034642"/>
          </a:xfrm>
        </p:spPr>
        <p:txBody>
          <a:bodyPr>
            <a:normAutofit/>
          </a:bodyPr>
          <a:lstStyle>
            <a:lvl1pPr>
              <a:defRPr sz="4400">
                <a:latin typeface="Meiryo" panose="020B0604030504040204" pitchFamily="34" charset="-128"/>
              </a:defRPr>
            </a:lvl1pPr>
          </a:lstStyle>
          <a:p>
            <a:endParaRPr lang="en-US" dirty="0"/>
          </a:p>
        </p:txBody>
      </p:sp>
    </p:spTree>
    <p:extLst>
      <p:ext uri="{BB962C8B-B14F-4D97-AF65-F5344CB8AC3E}">
        <p14:creationId xmlns:p14="http://schemas.microsoft.com/office/powerpoint/2010/main" val="413162699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cxnSp>
        <p:nvCxnSpPr>
          <p:cNvPr id="7" name="Straight Connector 6"/>
          <p:cNvCxnSpPr/>
          <p:nvPr userDrawn="1"/>
        </p:nvCxnSpPr>
        <p:spPr>
          <a:xfrm>
            <a:off x="705311" y="1847642"/>
            <a:ext cx="10625278"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タイトル 1"/>
          <p:cNvSpPr>
            <a:spLocks noGrp="1"/>
          </p:cNvSpPr>
          <p:nvPr>
            <p:ph type="title"/>
          </p:nvPr>
        </p:nvSpPr>
        <p:spPr>
          <a:xfrm>
            <a:off x="705311" y="138297"/>
            <a:ext cx="10515600" cy="1034642"/>
          </a:xfrm>
        </p:spPr>
        <p:txBody>
          <a:bodyPr>
            <a:normAutofit/>
          </a:bodyPr>
          <a:lstStyle>
            <a:lvl1pPr>
              <a:defRPr sz="4400">
                <a:latin typeface="Meiryo" panose="020B0604030504040204" pitchFamily="34" charset="-128"/>
              </a:defRPr>
            </a:lvl1pPr>
          </a:lstStyle>
          <a:p>
            <a:endParaRPr lang="en-US" dirty="0"/>
          </a:p>
        </p:txBody>
      </p:sp>
    </p:spTree>
    <p:extLst>
      <p:ext uri="{BB962C8B-B14F-4D97-AF65-F5344CB8AC3E}">
        <p14:creationId xmlns:p14="http://schemas.microsoft.com/office/powerpoint/2010/main" val="2022004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8627" y="6017665"/>
            <a:ext cx="2875722" cy="515234"/>
          </a:xfrm>
          <a:prstGeom prst="rect">
            <a:avLst/>
          </a:prstGeom>
        </p:spPr>
      </p:pic>
      <p:sp>
        <p:nvSpPr>
          <p:cNvPr id="5" name="Subtitle 2"/>
          <p:cNvSpPr txBox="1">
            <a:spLocks/>
          </p:cNvSpPr>
          <p:nvPr userDrawn="1"/>
        </p:nvSpPr>
        <p:spPr>
          <a:xfrm>
            <a:off x="8534401" y="6083055"/>
            <a:ext cx="2756452" cy="61559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a:buNone/>
              <a:tabLst/>
              <a:defRPr/>
            </a:pPr>
            <a:r>
              <a:rPr kumimoji="0" lang="en-US" sz="1600" b="0" i="0" u="none" strike="noStrike" kern="1200" cap="none" spc="0" normalizeH="0" baseline="0" noProof="0" dirty="0" err="1" smtClean="0">
                <a:ln>
                  <a:noFill/>
                </a:ln>
                <a:solidFill>
                  <a:srgbClr val="59C4C7"/>
                </a:solidFill>
                <a:effectLst/>
                <a:uLnTx/>
                <a:uFillTx/>
                <a:latin typeface="Rockwell" panose="02060603020205020403" pitchFamily="18" charset="0"/>
                <a:ea typeface="+mn-ea"/>
                <a:cs typeface="+mn-cs"/>
              </a:rPr>
              <a:t>rightquestion.org</a:t>
            </a:r>
            <a:endParaRPr kumimoji="0" lang="en-US" sz="1600" b="0" i="0" u="none" strike="noStrike" kern="1200" cap="none" spc="0" normalizeH="0" baseline="0" noProof="0" dirty="0" smtClean="0">
              <a:ln>
                <a:noFill/>
              </a:ln>
              <a:solidFill>
                <a:srgbClr val="59C4C7"/>
              </a:solidFill>
              <a:effectLst/>
              <a:uLnTx/>
              <a:uFillTx/>
              <a:latin typeface="Rockwell" panose="02060603020205020403" pitchFamily="18" charset="0"/>
              <a:ea typeface="+mn-ea"/>
              <a:cs typeface="+mn-cs"/>
            </a:endParaRPr>
          </a:p>
        </p:txBody>
      </p:sp>
      <p:cxnSp>
        <p:nvCxnSpPr>
          <p:cNvPr id="6" name="Straight Connector 5"/>
          <p:cNvCxnSpPr/>
          <p:nvPr userDrawn="1"/>
        </p:nvCxnSpPr>
        <p:spPr>
          <a:xfrm>
            <a:off x="768627" y="5835315"/>
            <a:ext cx="10625278"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a:off x="665575" y="1385312"/>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42153889"/>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cSld name="3_Two Content">
    <p:spTree>
      <p:nvGrpSpPr>
        <p:cNvPr id="1" name="Shape 50"/>
        <p:cNvGrpSpPr/>
        <p:nvPr/>
      </p:nvGrpSpPr>
      <p:grpSpPr>
        <a:xfrm>
          <a:off x="0" y="0"/>
          <a:ext cx="0" cy="0"/>
          <a:chOff x="0" y="0"/>
          <a:chExt cx="0" cy="0"/>
        </a:xfrm>
      </p:grpSpPr>
      <p:sp>
        <p:nvSpPr>
          <p:cNvPr id="51" name="Shape 51"/>
          <p:cNvSpPr/>
          <p:nvPr/>
        </p:nvSpPr>
        <p:spPr>
          <a:xfrm>
            <a:off x="10947401" y="282574"/>
            <a:ext cx="856129" cy="1600199"/>
          </a:xfrm>
          <a:prstGeom prst="rect">
            <a:avLst/>
          </a:prstGeom>
          <a:solidFill>
            <a:schemeClr val="accent1"/>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Tx/>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2" name="Shape 52"/>
          <p:cNvSpPr/>
          <p:nvPr/>
        </p:nvSpPr>
        <p:spPr>
          <a:xfrm>
            <a:off x="10757647" y="282574"/>
            <a:ext cx="121919" cy="1600199"/>
          </a:xfrm>
          <a:prstGeom prst="rect">
            <a:avLst/>
          </a:prstGeom>
          <a:solidFill>
            <a:schemeClr val="accent3"/>
          </a:solid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Tx/>
              <a:buFont typeface="Rockwell"/>
              <a:buNone/>
              <a:tabLst/>
              <a:defRPr/>
            </a:pPr>
            <a:endParaRPr kumimoji="0" sz="18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
        <p:nvSpPr>
          <p:cNvPr id="53" name="Shape 53"/>
          <p:cNvSpPr txBox="1"/>
          <p:nvPr/>
        </p:nvSpPr>
        <p:spPr>
          <a:xfrm>
            <a:off x="297580" y="228601"/>
            <a:ext cx="347877" cy="553997"/>
          </a:xfrm>
          <a:prstGeom prst="rect">
            <a:avLst/>
          </a:prstGeom>
          <a:noFill/>
          <a:ln>
            <a:noFill/>
          </a:ln>
        </p:spPr>
        <p:txBody>
          <a:bodyPr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9FC3E3"/>
              </a:buClr>
              <a:buSzPct val="25000"/>
              <a:buFont typeface="Rockwell"/>
              <a:buNone/>
              <a:tabLst/>
              <a:defRPr/>
            </a:pPr>
            <a:r>
              <a:rPr kumimoji="0" lang="en-US" sz="3600" b="1" i="0" u="none" strike="noStrike" kern="1200" cap="none" spc="0" normalizeH="0" baseline="0" noProof="0">
                <a:ln>
                  <a:noFill/>
                </a:ln>
                <a:solidFill>
                  <a:srgbClr val="9FC3E3"/>
                </a:solidFill>
                <a:effectLst/>
                <a:uLnTx/>
                <a:uFillTx/>
                <a:latin typeface="Rockwell"/>
                <a:ea typeface="Rockwell"/>
                <a:cs typeface="Rockwell"/>
                <a:sym typeface="Rockwell"/>
              </a:rPr>
              <a:t>+</a:t>
            </a:r>
          </a:p>
        </p:txBody>
      </p:sp>
      <p:sp>
        <p:nvSpPr>
          <p:cNvPr id="54" name="Shape 54"/>
          <p:cNvSpPr txBox="1">
            <a:spLocks noGrp="1"/>
          </p:cNvSpPr>
          <p:nvPr>
            <p:ph type="title"/>
          </p:nvPr>
        </p:nvSpPr>
        <p:spPr>
          <a:xfrm>
            <a:off x="664632" y="484093"/>
            <a:ext cx="10075083" cy="1116105"/>
          </a:xfrm>
          <a:prstGeom prst="rect">
            <a:avLst/>
          </a:prstGeom>
          <a:noFill/>
          <a:ln>
            <a:noFill/>
          </a:ln>
        </p:spPr>
        <p:txBody>
          <a:bodyPr lIns="91425" tIns="91425" rIns="91425" bIns="91425" anchor="t" anchorCtr="0"/>
          <a:lstStyle>
            <a:lvl1pPr marL="0" marR="0" lvl="0" indent="0" algn="l" rtl="0">
              <a:spcBef>
                <a:spcPts val="0"/>
              </a:spcBef>
              <a:buClr>
                <a:schemeClr val="accent1"/>
              </a:buClr>
              <a:buFont typeface="Rockwell"/>
              <a:buNone/>
              <a:defRPr sz="3600" b="0" i="0" u="none" strike="noStrike" cap="none">
                <a:solidFill>
                  <a:schemeClr val="accent1"/>
                </a:solidFill>
                <a:latin typeface="Rockwell"/>
                <a:ea typeface="Rockwell"/>
                <a:cs typeface="Rockwell"/>
                <a:sym typeface="Rockwell"/>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5" name="Shape 55"/>
          <p:cNvSpPr txBox="1">
            <a:spLocks noGrp="1"/>
          </p:cNvSpPr>
          <p:nvPr>
            <p:ph type="body" idx="1"/>
          </p:nvPr>
        </p:nvSpPr>
        <p:spPr>
          <a:xfrm>
            <a:off x="664691" y="1985964"/>
            <a:ext cx="4876800" cy="414019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6" name="Shape 56"/>
          <p:cNvSpPr txBox="1">
            <a:spLocks noGrp="1"/>
          </p:cNvSpPr>
          <p:nvPr>
            <p:ph type="body" idx="2"/>
          </p:nvPr>
        </p:nvSpPr>
        <p:spPr>
          <a:xfrm>
            <a:off x="5866504" y="1985964"/>
            <a:ext cx="4876800" cy="4140199"/>
          </a:xfrm>
          <a:prstGeom prst="rect">
            <a:avLst/>
          </a:prstGeom>
          <a:noFill/>
          <a:ln>
            <a:noFill/>
          </a:ln>
        </p:spPr>
        <p:txBody>
          <a:bodyPr lIns="91425" tIns="91425" rIns="91425" bIns="91425" anchor="t" anchorCtr="0"/>
          <a:lstStyle>
            <a:lvl1pPr marL="228600" marR="0" lvl="0" indent="-142875" algn="l" rtl="0">
              <a:spcBef>
                <a:spcPts val="20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1pPr>
            <a:lvl2pPr marL="457200" marR="0" lvl="1"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2pPr>
            <a:lvl3pPr marL="685800" marR="0" lvl="2"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3pPr>
            <a:lvl4pPr marL="914400" marR="0" lvl="3" indent="-142875" algn="l" rtl="0">
              <a:spcBef>
                <a:spcPts val="60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4pPr>
            <a:lvl5pPr marL="1143000" marR="0" lvl="4" indent="-142875" algn="l" rtl="0">
              <a:spcBef>
                <a:spcPts val="60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5pPr>
            <a:lvl6pPr marL="1377950" marR="0" lvl="5" indent="-149225"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6pPr>
            <a:lvl7pPr marL="1603375" marR="0" lvl="6" indent="-146050"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7pPr>
            <a:lvl8pPr marL="1830388" marR="0" lvl="7" indent="-144463" algn="l" rtl="0">
              <a:spcBef>
                <a:spcPts val="360"/>
              </a:spcBef>
              <a:buClr>
                <a:srgbClr val="9FC3E3"/>
              </a:buClr>
              <a:buSzPct val="75000"/>
              <a:buFont typeface="Noto Sans Symbols"/>
              <a:buChar char="■"/>
              <a:defRPr sz="1800" b="0" i="0" u="none" strike="noStrike" cap="none">
                <a:solidFill>
                  <a:srgbClr val="595959"/>
                </a:solidFill>
                <a:latin typeface="Rockwell"/>
                <a:ea typeface="Rockwell"/>
                <a:cs typeface="Rockwell"/>
                <a:sym typeface="Rockwell"/>
              </a:defRPr>
            </a:lvl8pPr>
            <a:lvl9pPr marL="2057400" marR="0" lvl="8" indent="-142875" algn="l" rtl="0">
              <a:spcBef>
                <a:spcPts val="360"/>
              </a:spcBef>
              <a:buClr>
                <a:schemeClr val="accent1"/>
              </a:buClr>
              <a:buSzPct val="75000"/>
              <a:buFont typeface="Noto Sans Symbols"/>
              <a:buChar char="■"/>
              <a:defRPr sz="1800" b="0" i="0" u="none" strike="noStrike" cap="none">
                <a:solidFill>
                  <a:srgbClr val="595959"/>
                </a:solidFill>
                <a:latin typeface="Rockwell"/>
                <a:ea typeface="Rockwell"/>
                <a:cs typeface="Rockwell"/>
                <a:sym typeface="Rockwell"/>
              </a:defRPr>
            </a:lvl9pPr>
          </a:lstStyle>
          <a:p>
            <a:endParaRPr/>
          </a:p>
        </p:txBody>
      </p:sp>
      <p:sp>
        <p:nvSpPr>
          <p:cNvPr id="57" name="Shape 57"/>
          <p:cNvSpPr txBox="1">
            <a:spLocks noGrp="1"/>
          </p:cNvSpPr>
          <p:nvPr>
            <p:ph type="dt" idx="10"/>
          </p:nvPr>
        </p:nvSpPr>
        <p:spPr>
          <a:xfrm>
            <a:off x="9060329" y="6423586"/>
            <a:ext cx="284479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58" name="Shape 58"/>
          <p:cNvSpPr txBox="1">
            <a:spLocks noGrp="1"/>
          </p:cNvSpPr>
          <p:nvPr>
            <p:ph type="ftr" idx="11"/>
          </p:nvPr>
        </p:nvSpPr>
        <p:spPr>
          <a:xfrm>
            <a:off x="268942" y="6423586"/>
            <a:ext cx="816385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rgbClr val="595959"/>
                </a:solidFill>
                <a:latin typeface="Rockwell"/>
                <a:ea typeface="Rockwell"/>
                <a:cs typeface="Rockwell"/>
                <a:sym typeface="Rockwell"/>
              </a:defRPr>
            </a:lvl1pPr>
            <a:lvl2pPr marL="457200" marR="0" lvl="1" indent="0" algn="l" rtl="0">
              <a:spcBef>
                <a:spcPts val="0"/>
              </a:spcBef>
              <a:buNone/>
              <a:defRPr sz="1800" b="0" i="0" u="none" strike="noStrike" cap="none">
                <a:solidFill>
                  <a:schemeClr val="dk1"/>
                </a:solidFill>
                <a:latin typeface="Rockwell"/>
                <a:ea typeface="Rockwell"/>
                <a:cs typeface="Rockwell"/>
                <a:sym typeface="Rockwell"/>
              </a:defRPr>
            </a:lvl2pPr>
            <a:lvl3pPr marL="914400" marR="0" lvl="2" indent="0" algn="l" rtl="0">
              <a:spcBef>
                <a:spcPts val="0"/>
              </a:spcBef>
              <a:buNone/>
              <a:defRPr sz="1800" b="0" i="0" u="none" strike="noStrike" cap="none">
                <a:solidFill>
                  <a:schemeClr val="dk1"/>
                </a:solidFill>
                <a:latin typeface="Rockwell"/>
                <a:ea typeface="Rockwell"/>
                <a:cs typeface="Rockwell"/>
                <a:sym typeface="Rockwell"/>
              </a:defRPr>
            </a:lvl3pPr>
            <a:lvl4pPr marL="1371600" marR="0" lvl="3" indent="0" algn="l" rtl="0">
              <a:spcBef>
                <a:spcPts val="0"/>
              </a:spcBef>
              <a:buNone/>
              <a:defRPr sz="1800" b="0" i="0" u="none" strike="noStrike" cap="none">
                <a:solidFill>
                  <a:schemeClr val="dk1"/>
                </a:solidFill>
                <a:latin typeface="Rockwell"/>
                <a:ea typeface="Rockwell"/>
                <a:cs typeface="Rockwell"/>
                <a:sym typeface="Rockwell"/>
              </a:defRPr>
            </a:lvl4pPr>
            <a:lvl5pPr marL="1828800" marR="0" lvl="4" indent="0" algn="l" rtl="0">
              <a:spcBef>
                <a:spcPts val="0"/>
              </a:spcBef>
              <a:buNone/>
              <a:defRPr sz="1800" b="0" i="0" u="none" strike="noStrike" cap="none">
                <a:solidFill>
                  <a:schemeClr val="dk1"/>
                </a:solidFill>
                <a:latin typeface="Rockwell"/>
                <a:ea typeface="Rockwell"/>
                <a:cs typeface="Rockwell"/>
                <a:sym typeface="Rockwell"/>
              </a:defRPr>
            </a:lvl5pPr>
            <a:lvl6pPr marL="2286000" marR="0" lvl="5" indent="0" algn="l" rtl="0">
              <a:spcBef>
                <a:spcPts val="0"/>
              </a:spcBef>
              <a:buNone/>
              <a:defRPr sz="1800" b="0" i="0" u="none" strike="noStrike" cap="none">
                <a:solidFill>
                  <a:schemeClr val="dk1"/>
                </a:solidFill>
                <a:latin typeface="Rockwell"/>
                <a:ea typeface="Rockwell"/>
                <a:cs typeface="Rockwell"/>
                <a:sym typeface="Rockwell"/>
              </a:defRPr>
            </a:lvl6pPr>
            <a:lvl7pPr marL="2743200" marR="0" lvl="6" indent="0" algn="l" rtl="0">
              <a:spcBef>
                <a:spcPts val="0"/>
              </a:spcBef>
              <a:buNone/>
              <a:defRPr sz="1800" b="0" i="0" u="none" strike="noStrike" cap="none">
                <a:solidFill>
                  <a:schemeClr val="dk1"/>
                </a:solidFill>
                <a:latin typeface="Rockwell"/>
                <a:ea typeface="Rockwell"/>
                <a:cs typeface="Rockwell"/>
                <a:sym typeface="Rockwell"/>
              </a:defRPr>
            </a:lvl7pPr>
            <a:lvl8pPr marL="3200400" marR="0" lvl="7" indent="0" algn="l" rtl="0">
              <a:spcBef>
                <a:spcPts val="0"/>
              </a:spcBef>
              <a:buNone/>
              <a:defRPr sz="1800" b="0" i="0" u="none" strike="noStrike" cap="none">
                <a:solidFill>
                  <a:schemeClr val="dk1"/>
                </a:solidFill>
                <a:latin typeface="Rockwell"/>
                <a:ea typeface="Rockwell"/>
                <a:cs typeface="Rockwell"/>
                <a:sym typeface="Rockwell"/>
              </a:defRPr>
            </a:lvl8pPr>
            <a:lvl9pPr marL="3657600" marR="0" lvl="8" indent="0" algn="l" rtl="0">
              <a:spcBef>
                <a:spcPts val="0"/>
              </a:spcBef>
              <a:buNone/>
              <a:defRPr sz="1800" b="0" i="0" u="none" strike="noStrike" cap="none">
                <a:solidFill>
                  <a:schemeClr val="dk1"/>
                </a:solidFill>
                <a:latin typeface="Rockwell"/>
                <a:ea typeface="Rockwell"/>
                <a:cs typeface="Rockwell"/>
                <a:sym typeface="Rockwel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100" b="0" i="0" u="none" strike="noStrike" kern="1200" cap="none" spc="0" normalizeH="0" baseline="0" noProof="0">
              <a:ln>
                <a:noFill/>
              </a:ln>
              <a:solidFill>
                <a:srgbClr val="595959"/>
              </a:solidFill>
              <a:effectLst/>
              <a:uLnTx/>
              <a:uFillTx/>
              <a:latin typeface="Rockwell"/>
              <a:sym typeface="Rockwell"/>
            </a:endParaRPr>
          </a:p>
        </p:txBody>
      </p:sp>
      <p:sp>
        <p:nvSpPr>
          <p:cNvPr id="59" name="Shape 59"/>
          <p:cNvSpPr txBox="1">
            <a:spLocks noGrp="1"/>
          </p:cNvSpPr>
          <p:nvPr>
            <p:ph type="sldNum" idx="12"/>
          </p:nvPr>
        </p:nvSpPr>
        <p:spPr>
          <a:xfrm>
            <a:off x="11074401" y="242235"/>
            <a:ext cx="738716" cy="365125"/>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FFFFFF"/>
              </a:buClr>
              <a:buSzPct val="25000"/>
              <a:buFontTx/>
              <a:buNone/>
              <a:tabLst/>
              <a:defRPr/>
            </a:pPr>
            <a:fld id="{00000000-1234-1234-1234-123412341234}" type="slidenum">
              <a:rPr kumimoji="0" lang="en-US" sz="1400" b="0" i="0" u="none" strike="noStrike" kern="1200" cap="none" spc="0" normalizeH="0" baseline="0" noProof="0" smtClean="0">
                <a:ln>
                  <a:noFill/>
                </a:ln>
                <a:solidFill>
                  <a:srgbClr val="FFFFFF"/>
                </a:solidFill>
                <a:effectLst/>
                <a:uLnTx/>
                <a:uFillTx/>
                <a:latin typeface="Rockwell"/>
                <a:ea typeface="Rockwell"/>
                <a:cs typeface="Rockwell"/>
                <a:sym typeface="Rockwell"/>
              </a:rPr>
              <a:pPr marL="0" marR="0" lvl="0" indent="0" algn="r" defTabSz="914400" rtl="0" eaLnBrk="1" fontAlgn="auto" latinLnBrk="0" hangingPunct="1">
                <a:lnSpc>
                  <a:spcPct val="100000"/>
                </a:lnSpc>
                <a:spcBef>
                  <a:spcPts val="0"/>
                </a:spcBef>
                <a:spcAft>
                  <a:spcPts val="0"/>
                </a:spcAft>
                <a:buClr>
                  <a:srgbClr val="FFFFFF"/>
                </a:buClr>
                <a:buSzPct val="25000"/>
                <a:buFontTx/>
                <a:buNone/>
                <a:tabLst/>
                <a:defRPr/>
              </a:pPr>
              <a:t>‹#›</a:t>
            </a:fld>
            <a:endParaRPr kumimoji="0" lang="en-US" sz="1400" b="0" i="0" u="none" strike="noStrike" kern="1200" cap="none" spc="0" normalizeH="0" baseline="0" noProof="0">
              <a:ln>
                <a:noFill/>
              </a:ln>
              <a:solidFill>
                <a:srgbClr val="FFFFFF"/>
              </a:solidFill>
              <a:effectLst/>
              <a:uLnTx/>
              <a:uFillTx/>
              <a:latin typeface="Rockwell"/>
              <a:ea typeface="Rockwell"/>
              <a:cs typeface="Rockwell"/>
              <a:sym typeface="Rockwell"/>
            </a:endParaRPr>
          </a:p>
        </p:txBody>
      </p:sp>
    </p:spTree>
    <p:extLst>
      <p:ext uri="{BB962C8B-B14F-4D97-AF65-F5344CB8AC3E}">
        <p14:creationId xmlns:p14="http://schemas.microsoft.com/office/powerpoint/2010/main" val="2834939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cxnSp>
        <p:nvCxnSpPr>
          <p:cNvPr id="7" name="Straight Connector 6"/>
          <p:cNvCxnSpPr/>
          <p:nvPr userDrawn="1"/>
        </p:nvCxnSpPr>
        <p:spPr>
          <a:xfrm>
            <a:off x="699266" y="5965061"/>
            <a:ext cx="10625278"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932559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18" Type="http://schemas.openxmlformats.org/officeDocument/2006/relationships/slideLayout" Target="../slideLayouts/slideLayout44.xml"/><Relationship Id="rId26" Type="http://schemas.openxmlformats.org/officeDocument/2006/relationships/slideLayout" Target="../slideLayouts/slideLayout52.xml"/><Relationship Id="rId3" Type="http://schemas.openxmlformats.org/officeDocument/2006/relationships/slideLayout" Target="../slideLayouts/slideLayout29.xml"/><Relationship Id="rId21" Type="http://schemas.openxmlformats.org/officeDocument/2006/relationships/slideLayout" Target="../slideLayouts/slideLayout47.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17" Type="http://schemas.openxmlformats.org/officeDocument/2006/relationships/slideLayout" Target="../slideLayouts/slideLayout43.xml"/><Relationship Id="rId25" Type="http://schemas.openxmlformats.org/officeDocument/2006/relationships/slideLayout" Target="../slideLayouts/slideLayout51.xml"/><Relationship Id="rId2" Type="http://schemas.openxmlformats.org/officeDocument/2006/relationships/slideLayout" Target="../slideLayouts/slideLayout28.xml"/><Relationship Id="rId16" Type="http://schemas.openxmlformats.org/officeDocument/2006/relationships/slideLayout" Target="../slideLayouts/slideLayout42.xml"/><Relationship Id="rId20" Type="http://schemas.openxmlformats.org/officeDocument/2006/relationships/slideLayout" Target="../slideLayouts/slideLayout46.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24" Type="http://schemas.openxmlformats.org/officeDocument/2006/relationships/slideLayout" Target="../slideLayouts/slideLayout50.xml"/><Relationship Id="rId5" Type="http://schemas.openxmlformats.org/officeDocument/2006/relationships/slideLayout" Target="../slideLayouts/slideLayout31.xml"/><Relationship Id="rId15" Type="http://schemas.openxmlformats.org/officeDocument/2006/relationships/slideLayout" Target="../slideLayouts/slideLayout41.xml"/><Relationship Id="rId23" Type="http://schemas.openxmlformats.org/officeDocument/2006/relationships/slideLayout" Target="../slideLayouts/slideLayout49.xml"/><Relationship Id="rId28" Type="http://schemas.openxmlformats.org/officeDocument/2006/relationships/theme" Target="../theme/theme2.xml"/><Relationship Id="rId10" Type="http://schemas.openxmlformats.org/officeDocument/2006/relationships/slideLayout" Target="../slideLayouts/slideLayout36.xml"/><Relationship Id="rId19" Type="http://schemas.openxmlformats.org/officeDocument/2006/relationships/slideLayout" Target="../slideLayouts/slideLayout45.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 Id="rId22" Type="http://schemas.openxmlformats.org/officeDocument/2006/relationships/slideLayout" Target="../slideLayouts/slideLayout48.xml"/><Relationship Id="rId27" Type="http://schemas.openxmlformats.org/officeDocument/2006/relationships/slideLayout" Target="../slideLayouts/slideLayout5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theme" Target="../theme/theme3.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0248465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4" r:id="rId23"/>
    <p:sldLayoutId id="2147483685" r:id="rId24"/>
    <p:sldLayoutId id="2147483686" r:id="rId25"/>
    <p:sldLayoutId id="2147483687" r:id="rId2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Rockwell" panose="020606030202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Rockwell" panose="02060603020205020403" pitchFamily="18" charset="0"/>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Rockwell" panose="02060603020205020403" pitchFamily="18" charset="0"/>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Rockwell" panose="02060603020205020403" pitchFamily="18" charset="0"/>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Rockwell" panose="02060603020205020403" pitchFamily="18" charset="0"/>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Rockwell" panose="02060603020205020403" pitchFamily="18" charset="0"/>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318815467"/>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 id="2147483701" r:id="rId13"/>
    <p:sldLayoutId id="2147483702" r:id="rId14"/>
    <p:sldLayoutId id="2147483703" r:id="rId15"/>
    <p:sldLayoutId id="2147483704" r:id="rId16"/>
    <p:sldLayoutId id="2147483705" r:id="rId17"/>
    <p:sldLayoutId id="2147483706" r:id="rId18"/>
    <p:sldLayoutId id="2147483708" r:id="rId19"/>
    <p:sldLayoutId id="2147483709" r:id="rId20"/>
    <p:sldLayoutId id="2147483710" r:id="rId21"/>
    <p:sldLayoutId id="2147483711" r:id="rId22"/>
    <p:sldLayoutId id="2147483712" r:id="rId23"/>
    <p:sldLayoutId id="2147483713" r:id="rId24"/>
    <p:sldLayoutId id="2147483714" r:id="rId25"/>
    <p:sldLayoutId id="2147483767" r:id="rId26"/>
    <p:sldLayoutId id="2147483768" r:id="rId27"/>
  </p:sldLayoutIdLst>
  <p:timing>
    <p:tnLst>
      <p:par>
        <p:cTn id="1" dur="indefinite" restart="never" nodeType="tmRoot"/>
      </p:par>
    </p:tnLst>
  </p:timing>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71420742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 id="2147483760" r:id="rId21"/>
    <p:sldLayoutId id="2147483761" r:id="rId22"/>
    <p:sldLayoutId id="2147483762" r:id="rId23"/>
    <p:sldLayoutId id="2147483763" r:id="rId24"/>
    <p:sldLayoutId id="2147483764" r:id="rId25"/>
    <p:sldLayoutId id="2147483765" r:id="rId26"/>
    <p:sldLayoutId id="2147483766" r:id="rId27"/>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eiryo" panose="020B0604030504040204" pitchFamily="34" charset="-128"/>
          <a:ea typeface="Meiryo" panose="020B0604030504040204" pitchFamily="34" charset="-128"/>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eiryo" panose="020B0604030504040204" pitchFamily="34" charset="-128"/>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eiryo" panose="020B0604030504040204" pitchFamily="34" charset="-128"/>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eiryo" panose="020B0604030504040204" pitchFamily="34" charset="-128"/>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eiryo" panose="020B0604030504040204" pitchFamily="34" charset="-128"/>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eiryo" panose="020B0604030504040204" pitchFamily="34" charset="-128"/>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45.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5.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39.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6.xml"/></Relationships>
</file>

<file path=ppt/slides/_rels/slide7.xml.rels><?xml version="1.0" encoding="UTF-8" standalone="yes"?>
<Relationships xmlns="http://schemas.openxmlformats.org/package/2006/relationships"><Relationship Id="rId3" Type="http://schemas.openxmlformats.org/officeDocument/2006/relationships/hyperlink" Target="https://www.virginiahistory.org/collections-and-resources/virginia-history-explorer/civil-rights-movement-virginia/equal-access" TargetMode="Externa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C2BE2F3-0800-4E91-9867-1251E80A0CFE}"/>
              </a:ext>
            </a:extLst>
          </p:cNvPr>
          <p:cNvSpPr txBox="1"/>
          <p:nvPr/>
        </p:nvSpPr>
        <p:spPr>
          <a:xfrm>
            <a:off x="705631" y="4297406"/>
            <a:ext cx="9012511"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a:noFill/>
                </a:ln>
                <a:solidFill>
                  <a:prstClr val="black"/>
                </a:solidFill>
                <a:effectLst/>
                <a:uLnTx/>
                <a:uFillTx/>
                <a:latin typeface="Rockwell"/>
                <a:ea typeface="+mn-ea"/>
                <a:cs typeface="+mn-cs"/>
              </a:rPr>
              <a:t>Dan Rothstein</a:t>
            </a:r>
            <a:endParaRPr kumimoji="0" lang="en-US" sz="3600" b="1" i="0" u="none" strike="noStrike" kern="1200" cap="none" spc="0" normalizeH="0" baseline="0" noProof="0" dirty="0">
              <a:ln>
                <a:noFill/>
              </a:ln>
              <a:solidFill>
                <a:prstClr val="black"/>
              </a:solidFill>
              <a:effectLst/>
              <a:uLnTx/>
              <a:uFillTx/>
              <a:latin typeface="Rockwell"/>
              <a:ea typeface="+mn-ea"/>
              <a:cs typeface="+mn-cs"/>
            </a:endParaRPr>
          </a:p>
        </p:txBody>
      </p:sp>
      <p:sp>
        <p:nvSpPr>
          <p:cNvPr id="10" name="TextBox 9">
            <a:extLst>
              <a:ext uri="{FF2B5EF4-FFF2-40B4-BE49-F238E27FC236}">
                <a16:creationId xmlns:a16="http://schemas.microsoft.com/office/drawing/2014/main" id="{EC74FC71-2C14-4CCC-8241-CAF825D03D15}"/>
              </a:ext>
            </a:extLst>
          </p:cNvPr>
          <p:cNvSpPr txBox="1"/>
          <p:nvPr/>
        </p:nvSpPr>
        <p:spPr>
          <a:xfrm>
            <a:off x="705631" y="4837914"/>
            <a:ext cx="11642458"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Rockwell"/>
                <a:ea typeface="+mn-ea"/>
                <a:cs typeface="+mn-cs"/>
              </a:rPr>
              <a:t>Co- </a:t>
            </a:r>
            <a:r>
              <a:rPr kumimoji="0" lang="en-US" sz="2800" b="0" i="0" u="none" strike="noStrike" kern="1200" cap="none" spc="0" normalizeH="0" baseline="0" noProof="0" dirty="0" smtClean="0">
                <a:ln>
                  <a:noFill/>
                </a:ln>
                <a:solidFill>
                  <a:prstClr val="black"/>
                </a:solidFill>
                <a:effectLst/>
                <a:uLnTx/>
                <a:uFillTx/>
                <a:latin typeface="Rockwell"/>
                <a:ea typeface="+mn-ea"/>
                <a:cs typeface="+mn-cs"/>
              </a:rPr>
              <a:t>Director, The Right Question Institute,</a:t>
            </a:r>
            <a:r>
              <a:rPr kumimoji="0" lang="en-US" sz="2800" b="0" i="0" u="none" strike="noStrike" kern="1200" cap="none" spc="0" normalizeH="0" noProof="0" dirty="0" smtClean="0">
                <a:ln>
                  <a:noFill/>
                </a:ln>
                <a:solidFill>
                  <a:prstClr val="black"/>
                </a:solidFill>
                <a:effectLst/>
                <a:uLnTx/>
                <a:uFillTx/>
                <a:latin typeface="Rockwell"/>
                <a:ea typeface="+mn-ea"/>
                <a:cs typeface="+mn-cs"/>
              </a:rPr>
              <a:t> Cambridge, MA</a:t>
            </a:r>
            <a:endParaRPr kumimoji="0" lang="en-US" sz="2800" b="0" i="0" u="none" strike="noStrike" kern="1200" cap="none" spc="0" normalizeH="0" baseline="0" noProof="0" dirty="0">
              <a:ln>
                <a:noFill/>
              </a:ln>
              <a:solidFill>
                <a:prstClr val="black"/>
              </a:solidFill>
              <a:effectLst/>
              <a:uLnTx/>
              <a:uFillTx/>
              <a:latin typeface="Rockwell"/>
              <a:ea typeface="+mn-ea"/>
              <a:cs typeface="+mn-cs"/>
            </a:endParaRPr>
          </a:p>
        </p:txBody>
      </p:sp>
      <p:sp>
        <p:nvSpPr>
          <p:cNvPr id="5" name="Rectangle 3">
            <a:extLst>
              <a:ext uri="{FF2B5EF4-FFF2-40B4-BE49-F238E27FC236}">
                <a16:creationId xmlns:a16="http://schemas.microsoft.com/office/drawing/2014/main" id="{3D608565-7FFD-45C2-82EE-E44E3EFDE43E}"/>
              </a:ext>
            </a:extLst>
          </p:cNvPr>
          <p:cNvSpPr>
            <a:spLocks noChangeArrowheads="1"/>
          </p:cNvSpPr>
          <p:nvPr/>
        </p:nvSpPr>
        <p:spPr bwMode="auto">
          <a:xfrm>
            <a:off x="1828801" y="-183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800" b="0" i="0" u="none" strike="noStrike" kern="1200" cap="none" spc="0" normalizeH="0" baseline="0" noProof="0" dirty="0">
                <a:ln>
                  <a:noFill/>
                </a:ln>
                <a:solidFill>
                  <a:srgbClr val="500050"/>
                </a:solidFill>
                <a:effectLst/>
                <a:uLnTx/>
                <a:uFillTx/>
                <a:latin typeface="Rockwell" panose="02060603020205020403" pitchFamily="18" charset="0"/>
                <a:ea typeface="+mn-ea"/>
                <a:cs typeface="+mn-cs"/>
              </a:rPr>
              <a:t/>
            </a:r>
            <a:br>
              <a:rPr kumimoji="0" lang="en-US" altLang="en-US" sz="1800" b="0" i="0" u="none" strike="noStrike" kern="1200" cap="none" spc="0" normalizeH="0" baseline="0" noProof="0" dirty="0">
                <a:ln>
                  <a:noFill/>
                </a:ln>
                <a:solidFill>
                  <a:srgbClr val="500050"/>
                </a:solidFill>
                <a:effectLst/>
                <a:uLnTx/>
                <a:uFillTx/>
                <a:latin typeface="Rockwell" panose="02060603020205020403" pitchFamily="18" charset="0"/>
                <a:ea typeface="+mn-ea"/>
                <a:cs typeface="+mn-cs"/>
              </a:rPr>
            </a:br>
            <a:endParaRPr kumimoji="0" lang="en-US" altLang="en-US" sz="1800" b="0" i="0" u="none" strike="noStrike" kern="1200" cap="none" spc="0" normalizeH="0" baseline="0" noProof="0" dirty="0">
              <a:ln>
                <a:noFill/>
              </a:ln>
              <a:solidFill>
                <a:srgbClr val="000000"/>
              </a:solidFill>
              <a:effectLst/>
              <a:uLnTx/>
              <a:uFillTx/>
              <a:latin typeface="Rockwell" panose="02060603020205020403" pitchFamily="18" charset="0"/>
              <a:ea typeface="+mn-ea"/>
              <a:cs typeface="+mn-cs"/>
            </a:endParaRPr>
          </a:p>
        </p:txBody>
      </p:sp>
      <p:sp>
        <p:nvSpPr>
          <p:cNvPr id="13" name="TextBox 6"/>
          <p:cNvSpPr txBox="1"/>
          <p:nvPr/>
        </p:nvSpPr>
        <p:spPr>
          <a:xfrm>
            <a:off x="8607340" y="924306"/>
            <a:ext cx="2125436"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FFFFFF"/>
                </a:solidFill>
                <a:effectLst/>
                <a:uLnTx/>
                <a:uFillTx/>
                <a:latin typeface="Rockwell"/>
                <a:ea typeface="+mn-ea"/>
                <a:cs typeface="+mn-cs"/>
              </a:rPr>
              <a:t> </a:t>
            </a:r>
          </a:p>
        </p:txBody>
      </p:sp>
      <p:sp>
        <p:nvSpPr>
          <p:cNvPr id="15" name="タイトル 14"/>
          <p:cNvSpPr>
            <a:spLocks noGrp="1"/>
          </p:cNvSpPr>
          <p:nvPr>
            <p:ph type="ctrTitle"/>
          </p:nvPr>
        </p:nvSpPr>
        <p:spPr>
          <a:xfrm>
            <a:off x="705631" y="1193142"/>
            <a:ext cx="10696175" cy="2503076"/>
          </a:xfrm>
        </p:spPr>
        <p:txBody>
          <a:bodyPr>
            <a:noAutofit/>
          </a:bodyPr>
          <a:lstStyle/>
          <a:p>
            <a:r>
              <a:rPr lang="en-US" sz="5400" dirty="0"/>
              <a:t>Pulling it All Together: </a:t>
            </a:r>
            <a:r>
              <a:rPr lang="en-US" sz="5400" dirty="0" smtClean="0"/>
              <a:t>A </a:t>
            </a:r>
            <a:r>
              <a:rPr lang="en-US" sz="5400" dirty="0"/>
              <a:t>Role </a:t>
            </a:r>
            <a:r>
              <a:rPr lang="en-US" sz="5400" dirty="0" smtClean="0"/>
              <a:t>for </a:t>
            </a:r>
            <a:r>
              <a:rPr lang="en-US" sz="5400" dirty="0"/>
              <a:t>Educators in Creating a New Theory of Learning Based on Students' Questions</a:t>
            </a:r>
          </a:p>
        </p:txBody>
      </p:sp>
      <p:sp>
        <p:nvSpPr>
          <p:cNvPr id="14" name="Subtitle 2"/>
          <p:cNvSpPr txBox="1">
            <a:spLocks/>
          </p:cNvSpPr>
          <p:nvPr/>
        </p:nvSpPr>
        <p:spPr>
          <a:xfrm>
            <a:off x="3724922" y="5901642"/>
            <a:ext cx="5415599" cy="90871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a:buNone/>
              <a:defRPr sz="32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lvl="0" algn="ctr">
              <a:lnSpc>
                <a:spcPts val="1800"/>
              </a:lnSpc>
              <a:spcBef>
                <a:spcPts val="600"/>
              </a:spcBef>
              <a:defRPr/>
            </a:pPr>
            <a:r>
              <a:rPr lang="en-US" sz="1800" dirty="0" smtClean="0">
                <a:solidFill>
                  <a:srgbClr val="000000"/>
                </a:solidFill>
                <a:latin typeface="Rockwell" panose="02060603020205020403" pitchFamily="18" charset="0"/>
              </a:rPr>
              <a:t>New Hampshire Learning Initiative</a:t>
            </a:r>
          </a:p>
          <a:p>
            <a:pPr lvl="0" algn="ctr">
              <a:lnSpc>
                <a:spcPts val="1800"/>
              </a:lnSpc>
              <a:spcBef>
                <a:spcPts val="600"/>
              </a:spcBef>
              <a:defRPr/>
            </a:pPr>
            <a:r>
              <a:rPr lang="en-US" sz="1800" dirty="0" smtClean="0">
                <a:solidFill>
                  <a:srgbClr val="000000"/>
                </a:solidFill>
                <a:latin typeface="Rockwell" panose="02060603020205020403" pitchFamily="18" charset="0"/>
              </a:rPr>
              <a:t>2019 Powerful Learning Conference</a:t>
            </a:r>
            <a:endParaRPr lang="en-US" sz="1800" dirty="0">
              <a:solidFill>
                <a:srgbClr val="000000"/>
              </a:solidFill>
              <a:latin typeface="Rockwell" panose="02060603020205020403" pitchFamily="18" charset="0"/>
            </a:endParaRPr>
          </a:p>
          <a:p>
            <a:pPr lvl="0" algn="ctr">
              <a:lnSpc>
                <a:spcPts val="1800"/>
              </a:lnSpc>
              <a:spcBef>
                <a:spcPts val="600"/>
              </a:spcBef>
              <a:defRPr/>
            </a:pPr>
            <a:r>
              <a:rPr lang="en-US" sz="1800" dirty="0" smtClean="0">
                <a:solidFill>
                  <a:srgbClr val="000000"/>
                </a:solidFill>
                <a:latin typeface="Rockwell" panose="02060603020205020403" pitchFamily="18" charset="0"/>
              </a:rPr>
              <a:t>Bow </a:t>
            </a:r>
            <a:r>
              <a:rPr lang="en-US" sz="1800" dirty="0">
                <a:solidFill>
                  <a:srgbClr val="000000"/>
                </a:solidFill>
                <a:latin typeface="Rockwell" panose="02060603020205020403" pitchFamily="18" charset="0"/>
              </a:rPr>
              <a:t>High </a:t>
            </a:r>
            <a:r>
              <a:rPr lang="en-US" sz="1800" dirty="0" smtClean="0">
                <a:solidFill>
                  <a:srgbClr val="000000"/>
                </a:solidFill>
                <a:latin typeface="Rockwell" panose="02060603020205020403" pitchFamily="18" charset="0"/>
              </a:rPr>
              <a:t>School, Bow, NH, </a:t>
            </a:r>
            <a:r>
              <a:rPr kumimoji="0" lang="en-US" sz="1800" b="0" i="0" u="none" strike="noStrike" kern="1200" cap="none" spc="0" normalizeH="0" baseline="0" noProof="0" dirty="0" smtClean="0">
                <a:ln>
                  <a:noFill/>
                </a:ln>
                <a:solidFill>
                  <a:srgbClr val="000000"/>
                </a:solidFill>
                <a:effectLst/>
                <a:uLnTx/>
                <a:uFillTx/>
                <a:latin typeface="Rockwell" panose="02060603020205020403" pitchFamily="18" charset="0"/>
              </a:rPr>
              <a:t>July 11, 2019</a:t>
            </a:r>
          </a:p>
        </p:txBody>
      </p:sp>
    </p:spTree>
    <p:extLst>
      <p:ext uri="{BB962C8B-B14F-4D97-AF65-F5344CB8AC3E}">
        <p14:creationId xmlns:p14="http://schemas.microsoft.com/office/powerpoint/2010/main" val="38759571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lh4.googleusercontent.com/SD35ayNbw2Doc-iHRsH7b49aY3FssPJhHVqdQT8trtQ9a5a8EIPUznIz_0KoWKMgLyihSFZjJb-8hYFJgkcW87yv1GFn58z4KjoRus1z0rPvdBmus784Zqsy5IGkK8IFfx742G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718" y="471486"/>
            <a:ext cx="6352563" cy="5548313"/>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p:cNvSpPr txBox="1"/>
          <p:nvPr/>
        </p:nvSpPr>
        <p:spPr>
          <a:xfrm>
            <a:off x="2919718" y="6162675"/>
            <a:ext cx="6617966" cy="523220"/>
          </a:xfrm>
          <a:prstGeom prst="rect">
            <a:avLst/>
          </a:prstGeom>
          <a:noFill/>
        </p:spPr>
        <p:txBody>
          <a:bodyPr wrap="none" rtlCol="0">
            <a:spAutoFit/>
          </a:bodyPr>
          <a:lstStyle/>
          <a:p>
            <a:r>
              <a:rPr lang="en-US" sz="2800" dirty="0">
                <a:latin typeface="Rockwell" panose="02060603020205020403" pitchFamily="18" charset="0"/>
              </a:rPr>
              <a:t>1961 Richmond </a:t>
            </a:r>
            <a:r>
              <a:rPr lang="en-US" sz="2800" dirty="0" smtClean="0">
                <a:latin typeface="Rockwell" panose="02060603020205020403" pitchFamily="18" charset="0"/>
              </a:rPr>
              <a:t>VA, </a:t>
            </a:r>
            <a:r>
              <a:rPr lang="en-US" sz="2800" dirty="0">
                <a:latin typeface="Rockwell" panose="02060603020205020403" pitchFamily="18" charset="0"/>
              </a:rPr>
              <a:t>Civil Rights Protest</a:t>
            </a:r>
          </a:p>
        </p:txBody>
      </p:sp>
    </p:spTree>
    <p:extLst>
      <p:ext uri="{BB962C8B-B14F-4D97-AF65-F5344CB8AC3E}">
        <p14:creationId xmlns:p14="http://schemas.microsoft.com/office/powerpoint/2010/main" val="1244203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ubtitle 2"/>
          <p:cNvSpPr txBox="1">
            <a:spLocks/>
          </p:cNvSpPr>
          <p:nvPr/>
        </p:nvSpPr>
        <p:spPr bwMode="auto">
          <a:xfrm>
            <a:off x="2386013" y="2402238"/>
            <a:ext cx="6400800" cy="16316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Rockwell" panose="02060603020205020403" pitchFamily="18" charset="0"/>
                <a:ea typeface="MS PGothic" pitchFamily="34" charset="-128"/>
              </a:defRPr>
            </a:lvl1pPr>
            <a:lvl2pPr marL="37931725" indent="-37474525">
              <a:defRPr>
                <a:solidFill>
                  <a:schemeClr val="tx1"/>
                </a:solidFill>
                <a:latin typeface="Rockwell" panose="02060603020205020403" pitchFamily="18" charset="0"/>
                <a:ea typeface="MS PGothic" pitchFamily="34" charset="-128"/>
              </a:defRPr>
            </a:lvl2pPr>
            <a:lvl3pPr marL="1143000" indent="-228600">
              <a:defRPr>
                <a:solidFill>
                  <a:schemeClr val="tx1"/>
                </a:solidFill>
                <a:latin typeface="Rockwell" panose="02060603020205020403" pitchFamily="18" charset="0"/>
                <a:ea typeface="MS PGothic" pitchFamily="34" charset="-128"/>
              </a:defRPr>
            </a:lvl3pPr>
            <a:lvl4pPr marL="1600200" indent="-228600">
              <a:defRPr>
                <a:solidFill>
                  <a:schemeClr val="tx1"/>
                </a:solidFill>
                <a:latin typeface="Rockwell" panose="02060603020205020403" pitchFamily="18" charset="0"/>
                <a:ea typeface="MS PGothic" pitchFamily="34" charset="-128"/>
              </a:defRPr>
            </a:lvl4pPr>
            <a:lvl5pPr marL="2057400" indent="-228600">
              <a:defRPr>
                <a:solidFill>
                  <a:schemeClr val="tx1"/>
                </a:solidFill>
                <a:latin typeface="Rockwell" panose="02060603020205020403" pitchFamily="18" charset="0"/>
                <a:ea typeface="MS PGothic"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itchFamily="34" charset="-128"/>
              </a:defRPr>
            </a:lvl9p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endParaRPr kumimoji="0" lang="en-US" altLang="en-US" sz="3200" b="1" i="0" u="none" strike="noStrike" kern="1200" cap="none" spc="0" normalizeH="0" baseline="0" noProof="0" dirty="0">
              <a:ln>
                <a:noFill/>
              </a:ln>
              <a:solidFill>
                <a:prstClr val="black"/>
              </a:solidFill>
              <a:effectLst/>
              <a:uLnTx/>
              <a:uFillTx/>
              <a:latin typeface="Rockwell" panose="02060603020205020403" pitchFamily="18" charset="0"/>
              <a:ea typeface="MS PGothic" pitchFamily="34" charset="-128"/>
              <a:cs typeface="+mn-cs"/>
            </a:endParaRPr>
          </a:p>
        </p:txBody>
      </p:sp>
      <p:sp>
        <p:nvSpPr>
          <p:cNvPr id="108547" name="Title 1"/>
          <p:cNvSpPr>
            <a:spLocks noGrp="1"/>
          </p:cNvSpPr>
          <p:nvPr>
            <p:ph type="title"/>
          </p:nvPr>
        </p:nvSpPr>
        <p:spPr>
          <a:xfrm>
            <a:off x="713509" y="441259"/>
            <a:ext cx="10515600" cy="757430"/>
          </a:xfrm>
        </p:spPr>
        <p:txBody>
          <a:bodyPr>
            <a:normAutofit/>
          </a:bodyPr>
          <a:lstStyle/>
          <a:p>
            <a:pPr eaLnBrk="1" hangingPunct="1"/>
            <a:r>
              <a:rPr lang="en-US" altLang="en-US" dirty="0" smtClean="0">
                <a:solidFill>
                  <a:schemeClr val="tx1"/>
                </a:solidFill>
              </a:rPr>
              <a:t>Change </a:t>
            </a:r>
            <a:r>
              <a:rPr lang="en-US" altLang="en-US" dirty="0">
                <a:solidFill>
                  <a:schemeClr val="tx1"/>
                </a:solidFill>
              </a:rPr>
              <a:t>Questions</a:t>
            </a:r>
          </a:p>
        </p:txBody>
      </p:sp>
      <p:sp>
        <p:nvSpPr>
          <p:cNvPr id="4" name="Content Placeholder 3"/>
          <p:cNvSpPr>
            <a:spLocks noGrp="1"/>
          </p:cNvSpPr>
          <p:nvPr>
            <p:ph idx="1"/>
          </p:nvPr>
        </p:nvSpPr>
        <p:spPr>
          <a:xfrm>
            <a:off x="900193" y="1770997"/>
            <a:ext cx="10515600" cy="3845106"/>
          </a:xfrm>
        </p:spPr>
        <p:txBody>
          <a:bodyPr/>
          <a:lstStyle/>
          <a:p>
            <a:pPr eaLnBrk="1" hangingPunct="1">
              <a:spcBef>
                <a:spcPts val="400"/>
              </a:spcBef>
            </a:pPr>
            <a:r>
              <a:rPr lang="en-US" altLang="en-US" dirty="0">
                <a:solidFill>
                  <a:srgbClr val="000000"/>
                </a:solidFill>
                <a:latin typeface="Rockwell" panose="02060603020205020403" pitchFamily="18" charset="0"/>
              </a:rPr>
              <a:t>Take one </a:t>
            </a:r>
            <a:r>
              <a:rPr lang="en-US" altLang="en-US" b="1" dirty="0">
                <a:latin typeface="Rockwell" panose="02060603020205020403" pitchFamily="18" charset="0"/>
              </a:rPr>
              <a:t>closed-ended question</a:t>
            </a:r>
            <a:r>
              <a:rPr lang="en-US" altLang="en-US" b="1" dirty="0">
                <a:solidFill>
                  <a:srgbClr val="9D90A0"/>
                </a:solidFill>
                <a:latin typeface="Rockwell" panose="02060603020205020403" pitchFamily="18" charset="0"/>
              </a:rPr>
              <a:t> </a:t>
            </a:r>
            <a:r>
              <a:rPr lang="en-US" altLang="en-US" dirty="0">
                <a:solidFill>
                  <a:srgbClr val="000000"/>
                </a:solidFill>
                <a:latin typeface="Rockwell" panose="02060603020205020403" pitchFamily="18" charset="0"/>
              </a:rPr>
              <a:t>and change it</a:t>
            </a:r>
            <a:r>
              <a:rPr lang="en-US" altLang="en-US" b="1" dirty="0">
                <a:solidFill>
                  <a:srgbClr val="000000"/>
                </a:solidFill>
                <a:latin typeface="Rockwell" panose="02060603020205020403" pitchFamily="18" charset="0"/>
              </a:rPr>
              <a:t> </a:t>
            </a:r>
            <a:r>
              <a:rPr lang="en-US" altLang="en-US" dirty="0">
                <a:solidFill>
                  <a:srgbClr val="000000"/>
                </a:solidFill>
                <a:latin typeface="Rockwell" panose="02060603020205020403" pitchFamily="18" charset="0"/>
              </a:rPr>
              <a:t>into an </a:t>
            </a:r>
            <a:r>
              <a:rPr lang="en-US" altLang="en-US" b="1" dirty="0">
                <a:latin typeface="Rockwell" panose="02060603020205020403" pitchFamily="18" charset="0"/>
              </a:rPr>
              <a:t>open-ended question</a:t>
            </a:r>
            <a:r>
              <a:rPr lang="en-US" altLang="en-US" dirty="0">
                <a:solidFill>
                  <a:srgbClr val="000000"/>
                </a:solidFill>
                <a:latin typeface="Rockwell" panose="02060603020205020403" pitchFamily="18" charset="0"/>
              </a:rPr>
              <a:t>.</a:t>
            </a:r>
          </a:p>
          <a:p>
            <a:pPr eaLnBrk="1" hangingPunct="1">
              <a:spcBef>
                <a:spcPts val="400"/>
              </a:spcBef>
              <a:spcAft>
                <a:spcPts val="600"/>
              </a:spcAft>
              <a:buFont typeface="Wingdings" panose="05000000000000000000" pitchFamily="2" charset="2"/>
              <a:buNone/>
            </a:pPr>
            <a:endParaRPr lang="en-US" altLang="en-US" dirty="0" smtClean="0">
              <a:solidFill>
                <a:srgbClr val="000000"/>
              </a:solidFill>
              <a:latin typeface="Rockwell" panose="02060603020205020403" pitchFamily="18" charset="0"/>
            </a:endParaRPr>
          </a:p>
          <a:p>
            <a:pPr eaLnBrk="1" hangingPunct="1">
              <a:spcBef>
                <a:spcPts val="1600"/>
              </a:spcBef>
              <a:buFont typeface="Wingdings" panose="05000000000000000000" pitchFamily="2" charset="2"/>
              <a:buNone/>
            </a:pPr>
            <a:endParaRPr lang="en-US" altLang="en-US" dirty="0">
              <a:solidFill>
                <a:srgbClr val="000000"/>
              </a:solidFill>
              <a:latin typeface="Rockwell" panose="02060603020205020403" pitchFamily="18" charset="0"/>
            </a:endParaRPr>
          </a:p>
          <a:p>
            <a:pPr eaLnBrk="1" hangingPunct="1">
              <a:spcBef>
                <a:spcPts val="1200"/>
              </a:spcBef>
            </a:pPr>
            <a:endParaRPr lang="en-US" altLang="en-US" sz="800" dirty="0" smtClean="0">
              <a:solidFill>
                <a:srgbClr val="000000"/>
              </a:solidFill>
              <a:latin typeface="Rockwell" panose="02060603020205020403" pitchFamily="18" charset="0"/>
            </a:endParaRPr>
          </a:p>
          <a:p>
            <a:pPr eaLnBrk="1" hangingPunct="1">
              <a:spcBef>
                <a:spcPts val="1200"/>
              </a:spcBef>
            </a:pPr>
            <a:r>
              <a:rPr lang="en-US" altLang="en-US" dirty="0" smtClean="0">
                <a:solidFill>
                  <a:srgbClr val="000000"/>
                </a:solidFill>
                <a:latin typeface="Rockwell" panose="02060603020205020403" pitchFamily="18" charset="0"/>
              </a:rPr>
              <a:t>Take </a:t>
            </a:r>
            <a:r>
              <a:rPr lang="en-US" altLang="en-US" dirty="0">
                <a:solidFill>
                  <a:srgbClr val="000000"/>
                </a:solidFill>
                <a:latin typeface="Rockwell" panose="02060603020205020403" pitchFamily="18" charset="0"/>
              </a:rPr>
              <a:t>one </a:t>
            </a:r>
            <a:r>
              <a:rPr lang="en-US" altLang="en-US" b="1" dirty="0">
                <a:latin typeface="Rockwell" panose="02060603020205020403" pitchFamily="18" charset="0"/>
              </a:rPr>
              <a:t>open-ended question </a:t>
            </a:r>
            <a:r>
              <a:rPr lang="en-US" altLang="en-US" dirty="0">
                <a:solidFill>
                  <a:srgbClr val="000000"/>
                </a:solidFill>
                <a:latin typeface="Rockwell" panose="02060603020205020403" pitchFamily="18" charset="0"/>
              </a:rPr>
              <a:t>and change it</a:t>
            </a:r>
            <a:r>
              <a:rPr lang="en-US" altLang="en-US" b="1" dirty="0">
                <a:solidFill>
                  <a:srgbClr val="000000"/>
                </a:solidFill>
                <a:latin typeface="Rockwell" panose="02060603020205020403" pitchFamily="18" charset="0"/>
              </a:rPr>
              <a:t> </a:t>
            </a:r>
            <a:r>
              <a:rPr lang="en-US" altLang="en-US" dirty="0">
                <a:solidFill>
                  <a:srgbClr val="000000"/>
                </a:solidFill>
                <a:latin typeface="Rockwell" panose="02060603020205020403" pitchFamily="18" charset="0"/>
              </a:rPr>
              <a:t>into a </a:t>
            </a:r>
            <a:r>
              <a:rPr lang="en-US" altLang="en-US" b="1" dirty="0">
                <a:latin typeface="Rockwell" panose="02060603020205020403" pitchFamily="18" charset="0"/>
              </a:rPr>
              <a:t>closed-ended question</a:t>
            </a:r>
            <a:r>
              <a:rPr lang="en-US" altLang="en-US" dirty="0">
                <a:solidFill>
                  <a:srgbClr val="000000"/>
                </a:solidFill>
                <a:latin typeface="Rockwell" panose="02060603020205020403" pitchFamily="18" charset="0"/>
              </a:rPr>
              <a:t>.</a:t>
            </a:r>
          </a:p>
          <a:p>
            <a:pPr eaLnBrk="1" hangingPunct="1"/>
            <a:endParaRPr lang="en-US" altLang="en-US" dirty="0">
              <a:solidFill>
                <a:srgbClr val="000000"/>
              </a:solidFill>
              <a:latin typeface="Rockwell" panose="02060603020205020403" pitchFamily="18" charset="0"/>
            </a:endParaRPr>
          </a:p>
          <a:p>
            <a:pPr eaLnBrk="1" hangingPunct="1"/>
            <a:endParaRPr lang="en-US" altLang="en-US" dirty="0">
              <a:latin typeface="Rockwell" panose="02060603020205020403" pitchFamily="18" charset="0"/>
            </a:endParaRPr>
          </a:p>
        </p:txBody>
      </p:sp>
      <p:sp>
        <p:nvSpPr>
          <p:cNvPr id="3" name="TextBox 2"/>
          <p:cNvSpPr txBox="1"/>
          <p:nvPr/>
        </p:nvSpPr>
        <p:spPr>
          <a:xfrm>
            <a:off x="2500987" y="302736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6" name="Straight Arrow Connector 5"/>
          <p:cNvCxnSpPr/>
          <p:nvPr/>
        </p:nvCxnSpPr>
        <p:spPr>
          <a:xfrm flipV="1">
            <a:off x="5334005" y="3341688"/>
            <a:ext cx="1939925" cy="17462"/>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546975" y="3017838"/>
            <a:ext cx="1809750" cy="64611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
        <p:nvSpPr>
          <p:cNvPr id="13" name="TextBox 12"/>
          <p:cNvSpPr txBox="1"/>
          <p:nvPr/>
        </p:nvSpPr>
        <p:spPr>
          <a:xfrm>
            <a:off x="7273930" y="5036022"/>
            <a:ext cx="2481262" cy="646113"/>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Closed</a:t>
            </a:r>
          </a:p>
        </p:txBody>
      </p:sp>
      <p:cxnSp>
        <p:nvCxnSpPr>
          <p:cNvPr id="14" name="Straight Arrow Connector 13"/>
          <p:cNvCxnSpPr/>
          <p:nvPr/>
        </p:nvCxnSpPr>
        <p:spPr>
          <a:xfrm flipV="1">
            <a:off x="4906192" y="5341615"/>
            <a:ext cx="1941513" cy="17463"/>
          </a:xfrm>
          <a:prstGeom prst="straightConnector1">
            <a:avLst/>
          </a:prstGeom>
          <a:ln w="57150" cmpd="sng">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2624138" y="5036022"/>
            <a:ext cx="1809750" cy="64611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spAutoFit/>
          </a:bodyPr>
          <a:lstStyle>
            <a:lvl1pPr>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defRPr/>
            </a:pPr>
            <a:r>
              <a:rPr kumimoji="0" lang="en-US" altLang="en-US" sz="3600" b="0" i="0" u="none" strike="noStrike" kern="1200" cap="none" spc="0" normalizeH="0" baseline="0" noProof="0" dirty="0">
                <a:ln>
                  <a:noFill/>
                </a:ln>
                <a:solidFill>
                  <a:srgbClr val="FFFFFF"/>
                </a:solidFill>
                <a:effectLst/>
                <a:uLnTx/>
                <a:uFillTx/>
                <a:latin typeface="Rockwell" panose="02060603020205020403" pitchFamily="18" charset="0"/>
                <a:ea typeface="MS PGothic" pitchFamily="34" charset="-128"/>
                <a:cs typeface="+mn-cs"/>
              </a:rPr>
              <a:t>Open</a:t>
            </a:r>
          </a:p>
        </p:txBody>
      </p:sp>
    </p:spTree>
    <p:extLst>
      <p:ext uri="{BB962C8B-B14F-4D97-AF65-F5344CB8AC3E}">
        <p14:creationId xmlns:p14="http://schemas.microsoft.com/office/powerpoint/2010/main" val="3344615715"/>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p:tgtEl>
                                          <p:spTgt spid="4">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4">
                                            <p:txEl>
                                              <p:pRg st="0" end="0"/>
                                            </p:txEl>
                                          </p:spTgt>
                                        </p:tgtEl>
                                      </p:cBhvr>
                                    </p:animEffect>
                                  </p:childTnLst>
                                </p:cTn>
                              </p:par>
                            </p:childTnLst>
                          </p:cTn>
                        </p:par>
                        <p:par>
                          <p:cTn id="9" fill="hold" nodeType="afterGroup">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par>
                          <p:cTn id="13" fill="hold" nodeType="afterGroup">
                            <p:stCondLst>
                              <p:cond delay="1000"/>
                            </p:stCondLst>
                            <p:childTnLst>
                              <p:par>
                                <p:cTn id="14" presetID="22" presetClass="entr" presetSubtype="8"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500"/>
                                        <p:tgtEl>
                                          <p:spTgt spid="6"/>
                                        </p:tgtEl>
                                      </p:cBhvr>
                                    </p:animEffect>
                                  </p:childTnLst>
                                </p:cTn>
                              </p:par>
                            </p:childTnLst>
                          </p:cTn>
                        </p:par>
                        <p:par>
                          <p:cTn id="17" fill="hold" nodeType="afterGroup">
                            <p:stCondLst>
                              <p:cond delay="1500"/>
                            </p:stCondLst>
                            <p:childTnLst>
                              <p:par>
                                <p:cTn id="18" presetID="9" presetClass="entr" presetSubtype="0"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dissolve">
                                      <p:cBhvr>
                                        <p:cTn id="20" dur="500"/>
                                        <p:tgtEl>
                                          <p:spTgt spid="1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2" presetClass="entr" presetSubtype="4" fill="hold" nodeType="click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p:tgtEl>
                                          <p:spTgt spid="4">
                                            <p:txEl>
                                              <p:pRg st="4" end="4"/>
                                            </p:txEl>
                                          </p:spTgt>
                                        </p:tgtEl>
                                        <p:attrNameLst>
                                          <p:attrName>ppt_y</p:attrName>
                                        </p:attrNameLst>
                                      </p:cBhvr>
                                      <p:tavLst>
                                        <p:tav tm="0">
                                          <p:val>
                                            <p:strVal val="#ppt_y+#ppt_h*1.125000"/>
                                          </p:val>
                                        </p:tav>
                                        <p:tav tm="100000">
                                          <p:val>
                                            <p:strVal val="#ppt_y"/>
                                          </p:val>
                                        </p:tav>
                                      </p:tavLst>
                                    </p:anim>
                                    <p:animEffect transition="in" filter="wipe(up)">
                                      <p:cBhvr>
                                        <p:cTn id="26" dur="500"/>
                                        <p:tgtEl>
                                          <p:spTgt spid="4">
                                            <p:txEl>
                                              <p:pRg st="4" end="4"/>
                                            </p:txEl>
                                          </p:spTgt>
                                        </p:tgtEl>
                                      </p:cBhvr>
                                    </p:animEffect>
                                  </p:childTnLst>
                                </p:cTn>
                              </p:par>
                            </p:childTnLst>
                          </p:cTn>
                        </p:par>
                        <p:par>
                          <p:cTn id="27" fill="hold" nodeType="afterGroup">
                            <p:stCondLst>
                              <p:cond delay="500"/>
                            </p:stCondLst>
                            <p:childTnLst>
                              <p:par>
                                <p:cTn id="28" presetID="9" presetClass="entr" presetSubtype="0" fill="hold" grpId="0" nodeType="after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dissolve">
                                      <p:cBhvr>
                                        <p:cTn id="30" dur="500"/>
                                        <p:tgtEl>
                                          <p:spTgt spid="15"/>
                                        </p:tgtEl>
                                      </p:cBhvr>
                                    </p:animEffect>
                                  </p:childTnLst>
                                </p:cTn>
                              </p:par>
                            </p:childTnLst>
                          </p:cTn>
                        </p:par>
                        <p:par>
                          <p:cTn id="31" fill="hold" nodeType="afterGroup">
                            <p:stCondLst>
                              <p:cond delay="1000"/>
                            </p:stCondLst>
                            <p:childTnLst>
                              <p:par>
                                <p:cTn id="32" presetID="22" presetClass="entr" presetSubtype="8"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childTnLst>
                          </p:cTn>
                        </p:par>
                        <p:par>
                          <p:cTn id="35" fill="hold" nodeType="afterGroup">
                            <p:stCondLst>
                              <p:cond delay="1500"/>
                            </p:stCondLst>
                            <p:childTnLst>
                              <p:par>
                                <p:cTn id="36" presetID="9" presetClass="entr" presetSubtype="0" fill="hold" grpId="0"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dissolv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animBg="1"/>
      <p:bldP spid="13"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p:txBody>
          <a:bodyPr/>
          <a:lstStyle/>
          <a:p>
            <a:pPr eaLnBrk="1" hangingPunct="1"/>
            <a:r>
              <a:rPr lang="en-US" altLang="en-US" dirty="0" smtClean="0">
                <a:solidFill>
                  <a:schemeClr val="tx1"/>
                </a:solidFill>
              </a:rPr>
              <a:t>Prioritize </a:t>
            </a:r>
            <a:r>
              <a:rPr lang="en-US" altLang="en-US" dirty="0">
                <a:solidFill>
                  <a:schemeClr val="tx1"/>
                </a:solidFill>
              </a:rPr>
              <a:t>Questions</a:t>
            </a:r>
            <a:r>
              <a:rPr lang="en-US" altLang="en-US" sz="4000" dirty="0">
                <a:solidFill>
                  <a:schemeClr val="tx1"/>
                </a:solidFill>
              </a:rPr>
              <a:t> </a:t>
            </a:r>
          </a:p>
        </p:txBody>
      </p:sp>
      <p:sp>
        <p:nvSpPr>
          <p:cNvPr id="3" name="Content Placeholder 2"/>
          <p:cNvSpPr>
            <a:spLocks noGrp="1"/>
          </p:cNvSpPr>
          <p:nvPr>
            <p:ph idx="1"/>
          </p:nvPr>
        </p:nvSpPr>
        <p:spPr>
          <a:xfrm>
            <a:off x="838200" y="1548533"/>
            <a:ext cx="10515600" cy="4540539"/>
          </a:xfrm>
        </p:spPr>
        <p:txBody>
          <a:bodyPr>
            <a:normAutofit/>
          </a:bodyPr>
          <a:lstStyle/>
          <a:p>
            <a:pPr marL="0" indent="0">
              <a:buNone/>
            </a:pPr>
            <a:r>
              <a:rPr lang="en-US" altLang="en-US" sz="3600" b="1" dirty="0">
                <a:solidFill>
                  <a:srgbClr val="000000"/>
                </a:solidFill>
              </a:rPr>
              <a:t>Review your list of questions </a:t>
            </a:r>
          </a:p>
          <a:p>
            <a:pPr marL="228600" lvl="1" indent="0">
              <a:spcBef>
                <a:spcPts val="800"/>
              </a:spcBef>
              <a:spcAft>
                <a:spcPts val="600"/>
              </a:spcAft>
            </a:pPr>
            <a:r>
              <a:rPr lang="en-US" altLang="en-US" sz="2800" dirty="0">
                <a:solidFill>
                  <a:srgbClr val="000000"/>
                </a:solidFill>
              </a:rPr>
              <a:t> Choose the three questions you consider most important.</a:t>
            </a:r>
          </a:p>
          <a:p>
            <a:pPr marL="228600" lvl="1" indent="0">
              <a:spcBef>
                <a:spcPts val="800"/>
              </a:spcBef>
              <a:buNone/>
            </a:pPr>
            <a:endParaRPr lang="en-US" altLang="en-US" sz="2800" i="1" dirty="0">
              <a:solidFill>
                <a:srgbClr val="000000"/>
              </a:solidFill>
            </a:endParaRPr>
          </a:p>
          <a:p>
            <a:pPr marL="0" indent="0">
              <a:spcBef>
                <a:spcPts val="1600"/>
              </a:spcBef>
              <a:buNone/>
            </a:pPr>
            <a:r>
              <a:rPr lang="en-US" altLang="en-US" sz="3600" b="1" dirty="0">
                <a:solidFill>
                  <a:srgbClr val="000000"/>
                </a:solidFill>
              </a:rPr>
              <a:t>After prioritizing consider…</a:t>
            </a:r>
          </a:p>
          <a:p>
            <a:pPr lvl="1">
              <a:spcAft>
                <a:spcPts val="600"/>
              </a:spcAft>
            </a:pPr>
            <a:r>
              <a:rPr lang="en-US" altLang="en-US" sz="2800" dirty="0"/>
              <a:t>Why did you choose those three questions?</a:t>
            </a:r>
          </a:p>
          <a:p>
            <a:pPr lvl="1">
              <a:spcAft>
                <a:spcPts val="1800"/>
              </a:spcAft>
            </a:pPr>
            <a:r>
              <a:rPr lang="en-US" altLang="en-US" sz="2800" dirty="0"/>
              <a:t>Where are your priority questions in the sequence of your entire list of questions</a:t>
            </a:r>
            <a:r>
              <a:rPr lang="en-US" altLang="en-US" sz="2800" dirty="0" smtClean="0"/>
              <a:t>? </a:t>
            </a:r>
            <a:endParaRPr lang="en-US" altLang="en-US" sz="2800" dirty="0"/>
          </a:p>
        </p:txBody>
      </p:sp>
    </p:spTree>
    <p:extLst>
      <p:ext uri="{BB962C8B-B14F-4D97-AF65-F5344CB8AC3E}">
        <p14:creationId xmlns:p14="http://schemas.microsoft.com/office/powerpoint/2010/main" val="825441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solidFill>
                  <a:schemeClr val="tx1"/>
                </a:solidFill>
              </a:rPr>
              <a:t>Reflect</a:t>
            </a:r>
            <a:endParaRPr lang="en-US" dirty="0">
              <a:solidFill>
                <a:schemeClr val="tx1"/>
              </a:solidFill>
            </a:endParaRPr>
          </a:p>
        </p:txBody>
      </p:sp>
      <p:sp>
        <p:nvSpPr>
          <p:cNvPr id="3" name="コンテンツ プレースホルダー 2"/>
          <p:cNvSpPr>
            <a:spLocks noGrp="1"/>
          </p:cNvSpPr>
          <p:nvPr>
            <p:ph idx="1"/>
          </p:nvPr>
        </p:nvSpPr>
        <p:spPr>
          <a:xfrm>
            <a:off x="1191126" y="1440615"/>
            <a:ext cx="9685421" cy="4351338"/>
          </a:xfrm>
        </p:spPr>
        <p:txBody>
          <a:bodyPr>
            <a:normAutofit/>
          </a:bodyPr>
          <a:lstStyle/>
          <a:p>
            <a:r>
              <a:rPr lang="en-US" sz="3600" dirty="0" smtClean="0"/>
              <a:t>What did you learn?</a:t>
            </a:r>
          </a:p>
          <a:p>
            <a:endParaRPr lang="en-US" sz="3600" dirty="0" smtClean="0"/>
          </a:p>
          <a:p>
            <a:pPr marL="0" indent="0">
              <a:buNone/>
            </a:pPr>
            <a:endParaRPr lang="en-US" sz="3600" dirty="0" smtClean="0"/>
          </a:p>
          <a:p>
            <a:pPr marL="0" indent="0">
              <a:buNone/>
            </a:pPr>
            <a:endParaRPr lang="en-US" sz="3600" dirty="0" smtClean="0"/>
          </a:p>
          <a:p>
            <a:endParaRPr lang="en-US" sz="3600" dirty="0"/>
          </a:p>
        </p:txBody>
      </p:sp>
    </p:spTree>
    <p:extLst>
      <p:ext uri="{BB962C8B-B14F-4D97-AF65-F5344CB8AC3E}">
        <p14:creationId xmlns:p14="http://schemas.microsoft.com/office/powerpoint/2010/main" val="267634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dirty="0" smtClean="0">
                <a:solidFill>
                  <a:schemeClr val="tx1"/>
                </a:solidFill>
              </a:rPr>
              <a:t>Share</a:t>
            </a:r>
            <a:endParaRPr lang="en-US" dirty="0">
              <a:solidFill>
                <a:schemeClr val="tx1"/>
              </a:solidFill>
            </a:endParaRPr>
          </a:p>
        </p:txBody>
      </p:sp>
      <p:sp>
        <p:nvSpPr>
          <p:cNvPr id="3" name="コンテンツ プレースホルダー 2"/>
          <p:cNvSpPr>
            <a:spLocks noGrp="1"/>
          </p:cNvSpPr>
          <p:nvPr>
            <p:ph idx="1"/>
          </p:nvPr>
        </p:nvSpPr>
        <p:spPr>
          <a:xfrm>
            <a:off x="1253289" y="1664733"/>
            <a:ext cx="9685421" cy="4351338"/>
          </a:xfrm>
        </p:spPr>
        <p:txBody>
          <a:bodyPr>
            <a:normAutofit/>
          </a:bodyPr>
          <a:lstStyle/>
          <a:p>
            <a:r>
              <a:rPr lang="en-US" sz="3600" dirty="0" smtClean="0"/>
              <a:t>Priority questions</a:t>
            </a:r>
          </a:p>
          <a:p>
            <a:r>
              <a:rPr lang="en-US" sz="3600" dirty="0" smtClean="0"/>
              <a:t>Thoughts</a:t>
            </a:r>
          </a:p>
          <a:p>
            <a:pPr marL="0" indent="0">
              <a:buNone/>
            </a:pPr>
            <a:endParaRPr lang="en-US" sz="3600" dirty="0" smtClean="0"/>
          </a:p>
          <a:p>
            <a:endParaRPr lang="en-US" sz="3600" dirty="0"/>
          </a:p>
        </p:txBody>
      </p:sp>
    </p:spTree>
    <p:extLst>
      <p:ext uri="{BB962C8B-B14F-4D97-AF65-F5344CB8AC3E}">
        <p14:creationId xmlns:p14="http://schemas.microsoft.com/office/powerpoint/2010/main" val="629165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7869" y="238749"/>
            <a:ext cx="10515600" cy="1325563"/>
          </a:xfrm>
        </p:spPr>
        <p:txBody>
          <a:bodyPr>
            <a:noAutofit/>
          </a:bodyPr>
          <a:lstStyle/>
          <a:p>
            <a:r>
              <a:rPr lang="en-US" sz="4800" dirty="0" smtClean="0"/>
              <a:t>Agenda</a:t>
            </a:r>
            <a:endParaRPr lang="en-US" sz="4800" dirty="0"/>
          </a:p>
        </p:txBody>
      </p:sp>
      <p:sp>
        <p:nvSpPr>
          <p:cNvPr id="90115" name="Content Placeholder 2"/>
          <p:cNvSpPr>
            <a:spLocks noGrp="1"/>
          </p:cNvSpPr>
          <p:nvPr>
            <p:ph idx="1"/>
          </p:nvPr>
        </p:nvSpPr>
        <p:spPr>
          <a:xfrm>
            <a:off x="838200" y="1896151"/>
            <a:ext cx="10515600" cy="2888143"/>
          </a:xfrm>
        </p:spPr>
        <p:txBody>
          <a:bodyPr>
            <a:noAutofit/>
          </a:bodyPr>
          <a:lstStyle/>
          <a:p>
            <a:r>
              <a:rPr lang="en-US" altLang="en-US" sz="4000" dirty="0" smtClean="0"/>
              <a:t>Active Learning </a:t>
            </a:r>
            <a:r>
              <a:rPr lang="en-US" altLang="en-US" sz="4000" dirty="0"/>
              <a:t>E</a:t>
            </a:r>
            <a:r>
              <a:rPr lang="en-US" altLang="en-US" sz="4000" dirty="0" smtClean="0"/>
              <a:t>xperience</a:t>
            </a:r>
          </a:p>
          <a:p>
            <a:r>
              <a:rPr lang="en-US" altLang="en-US" sz="4000" b="1" dirty="0" smtClean="0"/>
              <a:t>Question Formulation Theory of Learning</a:t>
            </a:r>
          </a:p>
          <a:p>
            <a:r>
              <a:rPr lang="en-US" altLang="en-US" sz="4000" dirty="0" smtClean="0"/>
              <a:t>Supporting Teachers in Making </a:t>
            </a:r>
            <a:r>
              <a:rPr lang="en-US" altLang="en-US" sz="4000" dirty="0"/>
              <a:t>S</a:t>
            </a:r>
            <a:r>
              <a:rPr lang="en-US" altLang="en-US" sz="4000" dirty="0" smtClean="0"/>
              <a:t>hift in Practices</a:t>
            </a:r>
          </a:p>
          <a:p>
            <a:r>
              <a:rPr lang="en-US" altLang="en-US" sz="4000" dirty="0" smtClean="0"/>
              <a:t>Role of Educators</a:t>
            </a:r>
          </a:p>
          <a:p>
            <a:r>
              <a:rPr lang="en-US" altLang="en-US" sz="4000" dirty="0" smtClean="0"/>
              <a:t>Questions and Discussion</a:t>
            </a:r>
          </a:p>
        </p:txBody>
      </p:sp>
    </p:spTree>
    <p:extLst>
      <p:ext uri="{BB962C8B-B14F-4D97-AF65-F5344CB8AC3E}">
        <p14:creationId xmlns:p14="http://schemas.microsoft.com/office/powerpoint/2010/main" val="31592937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3489" y="126597"/>
            <a:ext cx="11137036" cy="1325563"/>
          </a:xfrm>
        </p:spPr>
        <p:txBody>
          <a:bodyPr>
            <a:noAutofit/>
          </a:bodyPr>
          <a:lstStyle/>
          <a:p>
            <a:r>
              <a:rPr lang="en-US" b="0" dirty="0" smtClean="0">
                <a:solidFill>
                  <a:schemeClr val="accent1"/>
                </a:solidFill>
              </a:rPr>
              <a:t>Question Formulation Theory of Learning</a:t>
            </a:r>
            <a:endParaRPr lang="en-US" b="0" dirty="0">
              <a:solidFill>
                <a:schemeClr val="accent1"/>
              </a:solidFill>
            </a:endParaRPr>
          </a:p>
        </p:txBody>
      </p:sp>
      <p:sp>
        <p:nvSpPr>
          <p:cNvPr id="5" name="コンテンツ プレースホルダー 2"/>
          <p:cNvSpPr txBox="1">
            <a:spLocks/>
          </p:cNvSpPr>
          <p:nvPr/>
        </p:nvSpPr>
        <p:spPr>
          <a:xfrm>
            <a:off x="756082" y="1452160"/>
            <a:ext cx="10679836" cy="9171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None/>
            </a:pPr>
            <a:r>
              <a:rPr lang="en-US" sz="3600" b="1" dirty="0" smtClean="0"/>
              <a:t>Your questions shape how you learn and what you learn. </a:t>
            </a:r>
          </a:p>
          <a:p>
            <a:pPr marL="0" indent="0">
              <a:buNone/>
            </a:pPr>
            <a:r>
              <a:rPr lang="en-US" sz="3200" dirty="0" smtClean="0"/>
              <a:t> </a:t>
            </a:r>
            <a:endParaRPr lang="en-US" sz="3200" dirty="0"/>
          </a:p>
        </p:txBody>
      </p:sp>
      <p:sp>
        <p:nvSpPr>
          <p:cNvPr id="6" name="テキスト ボックス 5"/>
          <p:cNvSpPr txBox="1"/>
          <p:nvPr/>
        </p:nvSpPr>
        <p:spPr>
          <a:xfrm>
            <a:off x="1057612" y="2596748"/>
            <a:ext cx="10076776" cy="3970318"/>
          </a:xfrm>
          <a:prstGeom prst="rect">
            <a:avLst/>
          </a:prstGeom>
          <a:noFill/>
        </p:spPr>
        <p:txBody>
          <a:bodyPr wrap="square" rtlCol="0">
            <a:spAutoFit/>
          </a:bodyPr>
          <a:lstStyle/>
          <a:p>
            <a:pPr marL="457200" indent="-457200">
              <a:spcBef>
                <a:spcPts val="1200"/>
              </a:spcBef>
              <a:buFont typeface="Arial" panose="020B0604020202020204" pitchFamily="34" charset="0"/>
              <a:buChar char="•"/>
            </a:pPr>
            <a:r>
              <a:rPr lang="en-US" sz="2400" dirty="0" smtClean="0"/>
              <a:t>Questions change the information you seek</a:t>
            </a:r>
          </a:p>
          <a:p>
            <a:pPr marL="457200" indent="-457200">
              <a:spcBef>
                <a:spcPts val="1200"/>
              </a:spcBef>
              <a:buFont typeface="Arial" panose="020B0604020202020204" pitchFamily="34" charset="0"/>
              <a:buChar char="•"/>
            </a:pPr>
            <a:r>
              <a:rPr lang="en-US" sz="2400" dirty="0" smtClean="0"/>
              <a:t>Questions change the information you get</a:t>
            </a:r>
          </a:p>
          <a:p>
            <a:pPr marL="457200" indent="-457200">
              <a:spcBef>
                <a:spcPts val="1200"/>
              </a:spcBef>
              <a:buFont typeface="Arial" panose="020B0604020202020204" pitchFamily="34" charset="0"/>
              <a:buChar char="•"/>
            </a:pPr>
            <a:r>
              <a:rPr lang="en-US" sz="2400" dirty="0" smtClean="0"/>
              <a:t>Questions can deepen your understanding of what you currently know and what you don’t know</a:t>
            </a:r>
          </a:p>
          <a:p>
            <a:pPr marL="457200" indent="-457200">
              <a:spcBef>
                <a:spcPts val="1200"/>
              </a:spcBef>
              <a:buFont typeface="Arial" panose="020B0604020202020204" pitchFamily="34" charset="0"/>
              <a:buChar char="•"/>
            </a:pPr>
            <a:r>
              <a:rPr lang="en-US" sz="2400" dirty="0" smtClean="0"/>
              <a:t>Questions </a:t>
            </a:r>
            <a:r>
              <a:rPr lang="en-US" sz="2400" dirty="0"/>
              <a:t>can lead </a:t>
            </a:r>
            <a:r>
              <a:rPr lang="en-US" sz="2400" dirty="0" smtClean="0"/>
              <a:t>to </a:t>
            </a:r>
            <a:r>
              <a:rPr lang="en-US" sz="2400" dirty="0"/>
              <a:t>predictions</a:t>
            </a:r>
          </a:p>
          <a:p>
            <a:pPr marL="457200" indent="-457200">
              <a:spcBef>
                <a:spcPts val="1200"/>
              </a:spcBef>
              <a:buFont typeface="Arial" panose="020B0604020202020204" pitchFamily="34" charset="0"/>
              <a:buChar char="•"/>
            </a:pPr>
            <a:r>
              <a:rPr lang="en-US" sz="2400" dirty="0"/>
              <a:t>Questions can challenge predictions and </a:t>
            </a:r>
            <a:r>
              <a:rPr lang="en-US" sz="2400" dirty="0" smtClean="0"/>
              <a:t>assumptions</a:t>
            </a:r>
          </a:p>
          <a:p>
            <a:pPr marL="457200" indent="-457200">
              <a:spcBef>
                <a:spcPts val="1200"/>
              </a:spcBef>
              <a:buFont typeface="Arial" panose="020B0604020202020204" pitchFamily="34" charset="0"/>
              <a:buChar char="•"/>
            </a:pPr>
            <a:r>
              <a:rPr lang="en-US" sz="2400" dirty="0" smtClean="0"/>
              <a:t>Questions can shape your learning agenda</a:t>
            </a:r>
          </a:p>
          <a:p>
            <a:pPr marL="457200" indent="-457200">
              <a:spcBef>
                <a:spcPts val="1200"/>
              </a:spcBef>
              <a:buFont typeface="Arial" panose="020B0604020202020204" pitchFamily="34" charset="0"/>
              <a:buChar char="•"/>
            </a:pPr>
            <a:r>
              <a:rPr lang="en-US" sz="2400" dirty="0" smtClean="0"/>
              <a:t>Questions not asked…affect what you do and don’t learn </a:t>
            </a:r>
          </a:p>
        </p:txBody>
      </p:sp>
    </p:spTree>
    <p:extLst>
      <p:ext uri="{BB962C8B-B14F-4D97-AF65-F5344CB8AC3E}">
        <p14:creationId xmlns:p14="http://schemas.microsoft.com/office/powerpoint/2010/main" val="33717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
                                            <p:txEl>
                                              <p:pRg st="5" end="5"/>
                                            </p:txEl>
                                          </p:spTgt>
                                        </p:tgtEl>
                                        <p:attrNameLst>
                                          <p:attrName>style.visibility</p:attrName>
                                        </p:attrNameLst>
                                      </p:cBhvr>
                                      <p:to>
                                        <p:strVal val="visible"/>
                                      </p:to>
                                    </p:set>
                                    <p:animEffect transition="in" filter="fade">
                                      <p:cBhvr>
                                        <p:cTn id="32" dur="500"/>
                                        <p:tgtEl>
                                          <p:spTgt spid="6">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fade">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6010" t="6938" r="6079" b="678"/>
          <a:stretch/>
        </p:blipFill>
        <p:spPr>
          <a:xfrm>
            <a:off x="1066800" y="116541"/>
            <a:ext cx="9341224" cy="6544236"/>
          </a:xfrm>
          <a:prstGeom prst="rect">
            <a:avLst/>
          </a:prstGeom>
        </p:spPr>
      </p:pic>
      <p:sp>
        <p:nvSpPr>
          <p:cNvPr id="5" name="テキスト ボックス 4"/>
          <p:cNvSpPr txBox="1"/>
          <p:nvPr/>
        </p:nvSpPr>
        <p:spPr>
          <a:xfrm>
            <a:off x="9830609" y="6581001"/>
            <a:ext cx="2280753" cy="276999"/>
          </a:xfrm>
          <a:prstGeom prst="rect">
            <a:avLst/>
          </a:prstGeom>
          <a:noFill/>
        </p:spPr>
        <p:txBody>
          <a:bodyPr wrap="none" rtlCol="0">
            <a:spAutoFit/>
          </a:bodyPr>
          <a:lstStyle/>
          <a:p>
            <a:r>
              <a:rPr lang="en-US" sz="1200" dirty="0" smtClean="0"/>
              <a:t>© The Right </a:t>
            </a:r>
            <a:r>
              <a:rPr lang="en-US" sz="1200" dirty="0"/>
              <a:t>Question </a:t>
            </a:r>
            <a:r>
              <a:rPr lang="en-US" sz="1200" dirty="0" smtClean="0"/>
              <a:t>institute</a:t>
            </a:r>
            <a:endParaRPr lang="en-US" sz="1200" dirty="0"/>
          </a:p>
        </p:txBody>
      </p:sp>
    </p:spTree>
    <p:extLst>
      <p:ext uri="{BB962C8B-B14F-4D97-AF65-F5344CB8AC3E}">
        <p14:creationId xmlns:p14="http://schemas.microsoft.com/office/powerpoint/2010/main" val="387340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425DD26-29DC-4A2B-87BA-F40EBBB2D6A0}"/>
              </a:ext>
            </a:extLst>
          </p:cNvPr>
          <p:cNvSpPr txBox="1">
            <a:spLocks/>
          </p:cNvSpPr>
          <p:nvPr/>
        </p:nvSpPr>
        <p:spPr>
          <a:xfrm>
            <a:off x="6455701" y="6138396"/>
            <a:ext cx="7806814" cy="3373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Rockwell" panose="02060603020205020403" pitchFamily="18" charset="0"/>
                <a:ea typeface="+mj-ea"/>
                <a:cs typeface="+mj-cs"/>
              </a:defRPr>
            </a:lvl1pPr>
          </a:lstStyle>
          <a:p>
            <a:r>
              <a:rPr lang="en-US" sz="1400" dirty="0" smtClean="0">
                <a:solidFill>
                  <a:schemeClr val="tx1"/>
                </a:solidFill>
              </a:rPr>
              <a:t>https://twitter.com/MrsMartinsClas1/status/964215453907390464</a:t>
            </a:r>
            <a:endParaRPr lang="en-US" sz="1400" dirty="0">
              <a:solidFill>
                <a:schemeClr val="tx1"/>
              </a:solidFill>
            </a:endParaRPr>
          </a:p>
        </p:txBody>
      </p:sp>
      <p:pic>
        <p:nvPicPr>
          <p:cNvPr id="5" name="Picture 7">
            <a:extLst>
              <a:ext uri="{FF2B5EF4-FFF2-40B4-BE49-F238E27FC236}">
                <a16:creationId xmlns:a16="http://schemas.microsoft.com/office/drawing/2014/main" id="{66725499-9F2A-4850-82E0-28FE05C33927}"/>
              </a:ext>
            </a:extLst>
          </p:cNvPr>
          <p:cNvPicPr>
            <a:picLocks noChangeAspect="1"/>
          </p:cNvPicPr>
          <p:nvPr/>
        </p:nvPicPr>
        <p:blipFill rotWithShape="1">
          <a:blip r:embed="rId2"/>
          <a:srcRect l="780" t="3752" b="7210"/>
          <a:stretch/>
        </p:blipFill>
        <p:spPr>
          <a:xfrm>
            <a:off x="2551815" y="396950"/>
            <a:ext cx="7271124" cy="5380074"/>
          </a:xfrm>
          <a:prstGeom prst="rect">
            <a:avLst/>
          </a:prstGeom>
        </p:spPr>
      </p:pic>
    </p:spTree>
    <p:extLst>
      <p:ext uri="{BB962C8B-B14F-4D97-AF65-F5344CB8AC3E}">
        <p14:creationId xmlns:p14="http://schemas.microsoft.com/office/powerpoint/2010/main" val="2308285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9171" y="685801"/>
            <a:ext cx="9393658" cy="5048574"/>
          </a:xfrm>
          <a:prstGeom prst="rect">
            <a:avLst/>
          </a:prstGeom>
        </p:spPr>
      </p:pic>
      <p:sp>
        <p:nvSpPr>
          <p:cNvPr id="4" name="テキスト ボックス 3"/>
          <p:cNvSpPr txBox="1"/>
          <p:nvPr/>
        </p:nvSpPr>
        <p:spPr>
          <a:xfrm>
            <a:off x="6534150" y="6124575"/>
            <a:ext cx="4992392" cy="307777"/>
          </a:xfrm>
          <a:prstGeom prst="rect">
            <a:avLst/>
          </a:prstGeom>
          <a:noFill/>
        </p:spPr>
        <p:txBody>
          <a:bodyPr wrap="none" rtlCol="0">
            <a:spAutoFit/>
          </a:bodyPr>
          <a:lstStyle/>
          <a:p>
            <a:r>
              <a:rPr lang="en-US" sz="1400" dirty="0"/>
              <a:t>https://twitter.com/sciresSoehl/status/1112482364775636992</a:t>
            </a:r>
          </a:p>
        </p:txBody>
      </p:sp>
    </p:spTree>
    <p:extLst>
      <p:ext uri="{BB962C8B-B14F-4D97-AF65-F5344CB8AC3E}">
        <p14:creationId xmlns:p14="http://schemas.microsoft.com/office/powerpoint/2010/main" val="6663233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normAutofit/>
          </a:bodyPr>
          <a:lstStyle/>
          <a:p>
            <a:r>
              <a:rPr lang="en-US" altLang="en-US" dirty="0">
                <a:solidFill>
                  <a:schemeClr val="tx1"/>
                </a:solidFill>
              </a:rPr>
              <a:t>We’re Tweeting…</a:t>
            </a:r>
          </a:p>
        </p:txBody>
      </p:sp>
      <p:sp>
        <p:nvSpPr>
          <p:cNvPr id="69635" name="Content Placeholder 7"/>
          <p:cNvSpPr txBox="1">
            <a:spLocks/>
          </p:cNvSpPr>
          <p:nvPr/>
        </p:nvSpPr>
        <p:spPr bwMode="auto">
          <a:xfrm>
            <a:off x="1219876" y="1418315"/>
            <a:ext cx="8258175" cy="3039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Rockwell" panose="02060603020205020403" pitchFamily="18" charset="0"/>
                <a:ea typeface="MS PGothic" panose="020B0600070205080204" pitchFamily="34" charset="-128"/>
              </a:defRPr>
            </a:lvl1pPr>
            <a:lvl2pPr marL="37931725" indent="-37474525">
              <a:defRPr>
                <a:solidFill>
                  <a:schemeClr val="tx1"/>
                </a:solidFill>
                <a:latin typeface="Rockwell" panose="02060603020205020403" pitchFamily="18" charset="0"/>
                <a:ea typeface="MS PGothic" panose="020B0600070205080204" pitchFamily="34" charset="-128"/>
              </a:defRPr>
            </a:lvl2pPr>
            <a:lvl3pPr marL="1143000" indent="-228600">
              <a:defRPr>
                <a:solidFill>
                  <a:schemeClr val="tx1"/>
                </a:solidFill>
                <a:latin typeface="Rockwell" panose="02060603020205020403" pitchFamily="18" charset="0"/>
                <a:ea typeface="MS PGothic" panose="020B0600070205080204" pitchFamily="34" charset="-128"/>
              </a:defRPr>
            </a:lvl3pPr>
            <a:lvl4pPr marL="1600200" indent="-228600">
              <a:defRPr>
                <a:solidFill>
                  <a:schemeClr val="tx1"/>
                </a:solidFill>
                <a:latin typeface="Rockwell" panose="02060603020205020403" pitchFamily="18" charset="0"/>
                <a:ea typeface="MS PGothic" panose="020B0600070205080204" pitchFamily="34" charset="-128"/>
              </a:defRPr>
            </a:lvl4pPr>
            <a:lvl5pPr marL="2057400" indent="-228600">
              <a:defRPr>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a:solidFill>
                  <a:schemeClr val="tx1"/>
                </a:solidFill>
                <a:latin typeface="Rockwell" panose="02060603020205020403" pitchFamily="18" charset="0"/>
                <a:ea typeface="MS PGothic" panose="020B0600070205080204" pitchFamily="34" charset="-128"/>
              </a:defRPr>
            </a:lvl9pPr>
          </a:lstStyle>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endParaRPr kumimoji="0" lang="en-US" altLang="en-US" sz="12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a:ln>
                  <a:noFill/>
                </a:ln>
                <a:solidFill>
                  <a:prstClr val="black"/>
                </a:solidFill>
                <a:effectLst/>
                <a:uLnTx/>
                <a:uFillTx/>
                <a:latin typeface="Rockwell" panose="02060603020205020403" pitchFamily="18" charset="0"/>
                <a:ea typeface="MS PGothic" panose="020B0600070205080204" pitchFamily="34" charset="-128"/>
                <a:cs typeface="+mn-cs"/>
              </a:rPr>
              <a:t>RightQuestion</a:t>
            </a:r>
            <a:endPar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err="1" smtClean="0">
                <a:ln>
                  <a:noFill/>
                </a:ln>
                <a:solidFill>
                  <a:srgbClr val="000000"/>
                </a:solidFill>
                <a:effectLst/>
                <a:uLnTx/>
                <a:uFillTx/>
                <a:latin typeface="Rockwell" panose="02060603020205020403" pitchFamily="18" charset="0"/>
                <a:ea typeface="MS PGothic" panose="020B0600070205080204" pitchFamily="34" charset="-128"/>
                <a:cs typeface="+mn-cs"/>
              </a:rPr>
              <a:t>RothsteinDan</a:t>
            </a:r>
            <a:endParaRPr kumimoji="0" lang="en-US" altLang="en-US" sz="3600" b="0" i="0" u="none" strike="noStrike" kern="1200" cap="none" spc="0" normalizeH="0" baseline="0" noProof="0" dirty="0" smtClean="0">
              <a:ln>
                <a:noFill/>
              </a:ln>
              <a:solidFill>
                <a:srgbClr val="000000"/>
              </a:solidFill>
              <a:effectLst/>
              <a:uLnTx/>
              <a:uFillTx/>
              <a:latin typeface="Rockwell" panose="02060603020205020403" pitchFamily="18" charset="0"/>
              <a:ea typeface="MS PGothic" panose="020B0600070205080204" pitchFamily="34" charset="-128"/>
              <a:cs typeface="+mn-cs"/>
            </a:endParaRP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altLang="en-US" sz="3600" b="0" i="0" u="none" strike="noStrike" kern="1200" cap="none" spc="0" normalizeH="0" baseline="0" noProof="0" dirty="0" smtClean="0">
                <a:ln>
                  <a:noFill/>
                </a:ln>
                <a:solidFill>
                  <a:prstClr val="black"/>
                </a:solidFill>
                <a:effectLst/>
                <a:uLnTx/>
                <a:uFillTx/>
                <a:latin typeface="Rockwell" panose="02060603020205020403" pitchFamily="18" charset="0"/>
                <a:ea typeface="MS PGothic" panose="020B0600070205080204" pitchFamily="34" charset="-128"/>
                <a:cs typeface="+mn-cs"/>
              </a:rPr>
              <a:t>#</a:t>
            </a:r>
            <a:r>
              <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QFT</a:t>
            </a:r>
          </a:p>
          <a:p>
            <a:pPr marL="0" marR="0" lvl="0" indent="0" algn="l" defTabSz="457200" rtl="0" eaLnBrk="0" fontAlgn="base" latinLnBrk="0" hangingPunct="0">
              <a:lnSpc>
                <a:spcPct val="100000"/>
              </a:lnSpc>
              <a:spcBef>
                <a:spcPts val="2000"/>
              </a:spcBef>
              <a:spcAft>
                <a:spcPct val="0"/>
              </a:spcAft>
              <a:buClr>
                <a:srgbClr val="629DD1"/>
              </a:buClr>
              <a:buSzPct val="75000"/>
              <a:buFontTx/>
              <a:buNone/>
              <a:tabLst/>
              <a:defRPr/>
            </a:pPr>
            <a:r>
              <a:rPr kumimoji="0" lang="en-US" sz="18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rPr>
              <a:t> </a:t>
            </a:r>
            <a:endParaRPr kumimoji="0" lang="en-US" altLang="en-US" sz="3600" b="0" i="0" u="none" strike="noStrike" kern="1200" cap="none" spc="0" normalizeH="0" baseline="0" noProof="0" dirty="0">
              <a:ln>
                <a:noFill/>
              </a:ln>
              <a:solidFill>
                <a:prstClr val="black"/>
              </a:solidFill>
              <a:effectLst/>
              <a:uLnTx/>
              <a:uFillTx/>
              <a:latin typeface="Rockwell" panose="02060603020205020403" pitchFamily="18" charset="0"/>
              <a:ea typeface="MS PGothic" panose="020B0600070205080204" pitchFamily="34" charset="-128"/>
              <a:cs typeface="+mn-cs"/>
            </a:endParaRPr>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7874296" y="3432877"/>
            <a:ext cx="2394596" cy="19470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25768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309673" y="2313000"/>
            <a:ext cx="10075200" cy="1116000"/>
          </a:xfrm>
        </p:spPr>
        <p:txBody>
          <a:bodyPr>
            <a:noAutofit/>
          </a:bodyPr>
          <a:lstStyle/>
          <a:p>
            <a:r>
              <a:rPr lang="en-US" sz="4800" dirty="0" smtClean="0">
                <a:solidFill>
                  <a:schemeClr val="tx2"/>
                </a:solidFill>
              </a:rPr>
              <a:t>Supporting Teachers in </a:t>
            </a:r>
            <a:r>
              <a:rPr lang="en-US" sz="4800" dirty="0">
                <a:solidFill>
                  <a:schemeClr val="tx2"/>
                </a:solidFill>
              </a:rPr>
              <a:t>M</a:t>
            </a:r>
            <a:r>
              <a:rPr lang="en-US" sz="4800" dirty="0" smtClean="0">
                <a:solidFill>
                  <a:schemeClr val="tx2"/>
                </a:solidFill>
              </a:rPr>
              <a:t>aking the Shift </a:t>
            </a:r>
            <a:r>
              <a:rPr lang="en-US" sz="4800" dirty="0">
                <a:solidFill>
                  <a:schemeClr val="tx2"/>
                </a:solidFill>
              </a:rPr>
              <a:t>in </a:t>
            </a:r>
            <a:r>
              <a:rPr lang="en-US" sz="4800" dirty="0" smtClean="0">
                <a:solidFill>
                  <a:schemeClr val="tx2"/>
                </a:solidFill>
              </a:rPr>
              <a:t>Practices</a:t>
            </a:r>
            <a:r>
              <a:rPr lang="en-US" sz="4800" dirty="0">
                <a:solidFill>
                  <a:schemeClr val="tx2"/>
                </a:solidFill>
              </a:rPr>
              <a:t/>
            </a:r>
            <a:br>
              <a:rPr lang="en-US" sz="4800" dirty="0">
                <a:solidFill>
                  <a:schemeClr val="tx2"/>
                </a:solidFill>
              </a:rPr>
            </a:br>
            <a:r>
              <a:rPr lang="en-US" sz="4800" dirty="0">
                <a:solidFill>
                  <a:schemeClr val="tx2"/>
                </a:solidFill>
              </a:rPr>
              <a:t> </a:t>
            </a:r>
          </a:p>
        </p:txBody>
      </p:sp>
    </p:spTree>
    <p:extLst>
      <p:ext uri="{BB962C8B-B14F-4D97-AF65-F5344CB8AC3E}">
        <p14:creationId xmlns:p14="http://schemas.microsoft.com/office/powerpoint/2010/main" val="31954467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538"/>
        <p:cNvGrpSpPr/>
        <p:nvPr/>
      </p:nvGrpSpPr>
      <p:grpSpPr>
        <a:xfrm>
          <a:off x="0" y="0"/>
          <a:ext cx="0" cy="0"/>
          <a:chOff x="0" y="0"/>
          <a:chExt cx="0" cy="0"/>
        </a:xfrm>
      </p:grpSpPr>
      <p:sp>
        <p:nvSpPr>
          <p:cNvPr id="1539" name="Google Shape;1539;p179"/>
          <p:cNvSpPr txBox="1">
            <a:spLocks noGrp="1"/>
          </p:cNvSpPr>
          <p:nvPr>
            <p:ph type="title"/>
          </p:nvPr>
        </p:nvSpPr>
        <p:spPr>
          <a:prstGeom prst="rect">
            <a:avLst/>
          </a:prstGeom>
          <a:noFill/>
          <a:ln>
            <a:noFill/>
          </a:ln>
        </p:spPr>
        <p:txBody>
          <a:bodyPr spcFirstLastPara="1" vert="horz" wrap="square" lIns="91425" tIns="45700" rIns="91425" bIns="45700" rtlCol="0" anchor="t" anchorCtr="0">
            <a:noAutofit/>
          </a:bodyPr>
          <a:lstStyle/>
          <a:p>
            <a:pPr>
              <a:lnSpc>
                <a:spcPct val="100000"/>
              </a:lnSpc>
              <a:buSzPts val="4400"/>
            </a:pPr>
            <a:r>
              <a:rPr lang="en-US" b="0" dirty="0" smtClean="0">
                <a:solidFill>
                  <a:schemeClr val="tx1"/>
                </a:solidFill>
              </a:rPr>
              <a:t>Cognitive Shift in Teaching</a:t>
            </a:r>
            <a:endParaRPr b="0" dirty="0">
              <a:solidFill>
                <a:schemeClr val="tx1"/>
              </a:solidFill>
            </a:endParaRPr>
          </a:p>
        </p:txBody>
      </p:sp>
      <p:sp>
        <p:nvSpPr>
          <p:cNvPr id="2" name="コンテンツ プレースホルダー 1"/>
          <p:cNvSpPr>
            <a:spLocks noGrp="1"/>
          </p:cNvSpPr>
          <p:nvPr>
            <p:ph idx="1"/>
          </p:nvPr>
        </p:nvSpPr>
        <p:spPr>
          <a:xfrm>
            <a:off x="728521" y="1625517"/>
            <a:ext cx="4552950" cy="4351338"/>
          </a:xfrm>
        </p:spPr>
        <p:txBody>
          <a:bodyPr>
            <a:normAutofit/>
          </a:bodyPr>
          <a:lstStyle/>
          <a:p>
            <a:pPr marL="0" indent="0">
              <a:buNone/>
            </a:pPr>
            <a:r>
              <a:rPr lang="en-US" sz="3200" dirty="0" smtClean="0"/>
              <a:t>From asking questions of students</a:t>
            </a:r>
          </a:p>
          <a:p>
            <a:pPr marL="0" indent="0">
              <a:buNone/>
            </a:pPr>
            <a:endParaRPr lang="en-US" sz="3200" dirty="0"/>
          </a:p>
          <a:p>
            <a:pPr marL="0" indent="0">
              <a:buNone/>
            </a:pPr>
            <a:r>
              <a:rPr lang="en-US" sz="3200" dirty="0" smtClean="0"/>
              <a:t>To designing a focus for students’ questions</a:t>
            </a:r>
            <a:endParaRPr lang="en-US" sz="3200" dirty="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73301" y="1825625"/>
            <a:ext cx="6349615" cy="3951122"/>
          </a:xfrm>
          <a:prstGeom prst="rect">
            <a:avLst/>
          </a:prstGeom>
        </p:spPr>
      </p:pic>
    </p:spTree>
    <p:extLst>
      <p:ext uri="{BB962C8B-B14F-4D97-AF65-F5344CB8AC3E}">
        <p14:creationId xmlns:p14="http://schemas.microsoft.com/office/powerpoint/2010/main" val="2320447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7" name="Picture 3">
            <a:extLst>
              <a:ext uri="{FF2B5EF4-FFF2-40B4-BE49-F238E27FC236}">
                <a16:creationId xmlns:a16="http://schemas.microsoft.com/office/drawing/2014/main" id="{FFFC39FD-50E9-45EE-8063-6C64988F31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22908" y="1226102"/>
            <a:ext cx="4243029" cy="536043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a:extLst>
              <a:ext uri="{FF2B5EF4-FFF2-40B4-BE49-F238E27FC236}">
                <a16:creationId xmlns:a16="http://schemas.microsoft.com/office/drawing/2014/main" id="{6CA56613-2DFB-4754-B51F-893619A184B9}"/>
              </a:ext>
            </a:extLst>
          </p:cNvPr>
          <p:cNvSpPr txBox="1">
            <a:spLocks noChangeArrowheads="1"/>
          </p:cNvSpPr>
          <p:nvPr/>
        </p:nvSpPr>
        <p:spPr bwMode="auto">
          <a:xfrm>
            <a:off x="4222929" y="1226102"/>
            <a:ext cx="2540000" cy="1446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Rockwell" panose="02060603020205020403" pitchFamily="18" charset="0"/>
                <a:ea typeface="MS PGothic" panose="020B0600070205080204" pitchFamily="34" charset="-128"/>
              </a:defRPr>
            </a:lvl1pPr>
            <a:lvl2pPr marL="742950" indent="-285750">
              <a:defRPr sz="2400">
                <a:solidFill>
                  <a:schemeClr val="tx1"/>
                </a:solidFill>
                <a:latin typeface="Rockwell" panose="02060603020205020403" pitchFamily="18" charset="0"/>
                <a:ea typeface="MS PGothic" panose="020B0600070205080204" pitchFamily="34" charset="-128"/>
              </a:defRPr>
            </a:lvl2pPr>
            <a:lvl3pPr marL="1143000" indent="-228600">
              <a:defRPr sz="2400">
                <a:solidFill>
                  <a:schemeClr val="tx1"/>
                </a:solidFill>
                <a:latin typeface="Rockwell" panose="02060603020205020403" pitchFamily="18" charset="0"/>
                <a:ea typeface="MS PGothic" panose="020B0600070205080204" pitchFamily="34" charset="-128"/>
              </a:defRPr>
            </a:lvl3pPr>
            <a:lvl4pPr marL="1600200" indent="-228600">
              <a:defRPr sz="2400">
                <a:solidFill>
                  <a:schemeClr val="tx1"/>
                </a:solidFill>
                <a:latin typeface="Rockwell" panose="02060603020205020403" pitchFamily="18" charset="0"/>
                <a:ea typeface="MS PGothic" panose="020B0600070205080204" pitchFamily="34" charset="-128"/>
              </a:defRPr>
            </a:lvl4pPr>
            <a:lvl5pPr marL="2057400" indent="-228600">
              <a:defRPr sz="2400">
                <a:solidFill>
                  <a:schemeClr val="tx1"/>
                </a:solidFill>
                <a:latin typeface="Rockwell" panose="02060603020205020403" pitchFamily="18"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Rockwell" panose="02060603020205020403" pitchFamily="18" charset="0"/>
                <a:ea typeface="MS PGothic" panose="020B0600070205080204" pitchFamily="34" charset="-128"/>
              </a:defRPr>
            </a:lvl9pPr>
          </a:lstStyle>
          <a:p>
            <a:r>
              <a:rPr lang="en-US" altLang="en-US" sz="4400" dirty="0">
                <a:solidFill>
                  <a:prstClr val="white"/>
                </a:solidFill>
              </a:rPr>
              <a:t>Sacred Cows</a:t>
            </a:r>
          </a:p>
        </p:txBody>
      </p:sp>
      <p:sp>
        <p:nvSpPr>
          <p:cNvPr id="111619" name="Title 3">
            <a:extLst>
              <a:ext uri="{FF2B5EF4-FFF2-40B4-BE49-F238E27FC236}">
                <a16:creationId xmlns:a16="http://schemas.microsoft.com/office/drawing/2014/main" id="{09295E71-6E69-4535-BE6B-C0A915DBEEC5}"/>
              </a:ext>
            </a:extLst>
          </p:cNvPr>
          <p:cNvSpPr>
            <a:spLocks noGrp="1"/>
          </p:cNvSpPr>
          <p:nvPr>
            <p:ph type="title"/>
          </p:nvPr>
        </p:nvSpPr>
        <p:spPr/>
        <p:txBody>
          <a:bodyPr/>
          <a:lstStyle/>
          <a:p>
            <a:r>
              <a:rPr lang="en-US" altLang="en-US" dirty="0">
                <a:solidFill>
                  <a:schemeClr val="tx1"/>
                </a:solidFill>
              </a:rPr>
              <a:t>Obstacles</a:t>
            </a:r>
          </a:p>
        </p:txBody>
      </p:sp>
    </p:spTree>
    <p:extLst>
      <p:ext uri="{BB962C8B-B14F-4D97-AF65-F5344CB8AC3E}">
        <p14:creationId xmlns:p14="http://schemas.microsoft.com/office/powerpoint/2010/main" val="253569750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91137"/>
                                        </p:tgtEl>
                                        <p:attrNameLst>
                                          <p:attrName>style.visibility</p:attrName>
                                        </p:attrNameLst>
                                      </p:cBhvr>
                                      <p:to>
                                        <p:strVal val="visible"/>
                                      </p:to>
                                    </p:set>
                                    <p:animEffect transition="in" filter="fade">
                                      <p:cBhvr>
                                        <p:cTn id="7" dur="1000"/>
                                        <p:tgtEl>
                                          <p:spTgt spid="91137"/>
                                        </p:tgtEl>
                                      </p:cBhvr>
                                    </p:animEffect>
                                    <p:anim calcmode="lin" valueType="num">
                                      <p:cBhvr>
                                        <p:cTn id="8" dur="1000" fill="hold"/>
                                        <p:tgtEl>
                                          <p:spTgt spid="91137"/>
                                        </p:tgtEl>
                                        <p:attrNameLst>
                                          <p:attrName>ppt_x</p:attrName>
                                        </p:attrNameLst>
                                      </p:cBhvr>
                                      <p:tavLst>
                                        <p:tav tm="0">
                                          <p:val>
                                            <p:strVal val="#ppt_x"/>
                                          </p:val>
                                        </p:tav>
                                        <p:tav tm="100000">
                                          <p:val>
                                            <p:strVal val="#ppt_x"/>
                                          </p:val>
                                        </p:tav>
                                      </p:tavLst>
                                    </p:anim>
                                    <p:anim calcmode="lin" valueType="num">
                                      <p:cBhvr>
                                        <p:cTn id="9" dur="1000" fill="hold"/>
                                        <p:tgtEl>
                                          <p:spTgt spid="911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3">
            <a:extLst>
              <a:ext uri="{FF2B5EF4-FFF2-40B4-BE49-F238E27FC236}">
                <a16:creationId xmlns:a16="http://schemas.microsoft.com/office/drawing/2014/main" id="{D77D2D76-EB75-4826-AD3A-60B39B232888}"/>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74307" y="735807"/>
            <a:ext cx="4492625" cy="53792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829641454"/>
      </p:ext>
    </p:extLst>
  </p:cSld>
  <p:clrMapOvr>
    <a:masterClrMapping/>
  </p:clrMapOvr>
  <p:transition spd="slow"/>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3">
            <a:extLst>
              <a:ext uri="{28A0092B-C50C-407E-A947-70E740481C1C}">
                <a14:useLocalDpi xmlns:a14="http://schemas.microsoft.com/office/drawing/2010/main" val="0"/>
              </a:ext>
            </a:extLst>
          </a:blip>
          <a:srcRect t="13754" r="-293"/>
          <a:stretch/>
        </p:blipFill>
        <p:spPr>
          <a:xfrm>
            <a:off x="768674" y="1418315"/>
            <a:ext cx="10764625" cy="5207000"/>
          </a:xfrm>
          <a:prstGeom prst="rect">
            <a:avLst/>
          </a:prstGeom>
        </p:spPr>
      </p:pic>
    </p:spTree>
    <p:extLst>
      <p:ext uri="{BB962C8B-B14F-4D97-AF65-F5344CB8AC3E}">
        <p14:creationId xmlns:p14="http://schemas.microsoft.com/office/powerpoint/2010/main" val="316645822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00075" y="153858"/>
            <a:ext cx="10848975" cy="1325563"/>
          </a:xfrm>
        </p:spPr>
        <p:txBody>
          <a:bodyPr/>
          <a:lstStyle/>
          <a:p>
            <a:r>
              <a:rPr lang="en-US" dirty="0" smtClean="0">
                <a:solidFill>
                  <a:schemeClr val="tx1"/>
                </a:solidFill>
              </a:rPr>
              <a:t>Challenges in </a:t>
            </a:r>
            <a:r>
              <a:rPr lang="en-US" dirty="0">
                <a:solidFill>
                  <a:schemeClr val="tx1"/>
                </a:solidFill>
              </a:rPr>
              <a:t>M</a:t>
            </a:r>
            <a:r>
              <a:rPr lang="en-US" dirty="0" smtClean="0">
                <a:solidFill>
                  <a:schemeClr val="tx1"/>
                </a:solidFill>
              </a:rPr>
              <a:t>aking the Shift in Practice</a:t>
            </a:r>
            <a:endParaRPr lang="en-US" dirty="0">
              <a:solidFill>
                <a:schemeClr val="tx1"/>
              </a:solidFill>
            </a:endParaRPr>
          </a:p>
        </p:txBody>
      </p:sp>
      <p:sp>
        <p:nvSpPr>
          <p:cNvPr id="3" name="コンテンツ プレースホルダー 2"/>
          <p:cNvSpPr>
            <a:spLocks noGrp="1"/>
          </p:cNvSpPr>
          <p:nvPr>
            <p:ph idx="1"/>
          </p:nvPr>
        </p:nvSpPr>
        <p:spPr>
          <a:xfrm>
            <a:off x="838200" y="1418315"/>
            <a:ext cx="9591678" cy="1376001"/>
          </a:xfrm>
        </p:spPr>
        <p:txBody>
          <a:bodyPr>
            <a:normAutofit/>
          </a:bodyPr>
          <a:lstStyle/>
          <a:p>
            <a:endParaRPr lang="en-US" sz="100" dirty="0" smtClean="0"/>
          </a:p>
          <a:p>
            <a:pPr marL="0" indent="0">
              <a:buNone/>
            </a:pPr>
            <a:r>
              <a:rPr lang="en-US" sz="4000" dirty="0" smtClean="0"/>
              <a:t>Affective and behavioral changes</a:t>
            </a:r>
          </a:p>
        </p:txBody>
      </p:sp>
      <p:sp>
        <p:nvSpPr>
          <p:cNvPr id="4" name="テキスト ボックス 3"/>
          <p:cNvSpPr txBox="1"/>
          <p:nvPr/>
        </p:nvSpPr>
        <p:spPr>
          <a:xfrm>
            <a:off x="1352549" y="2305050"/>
            <a:ext cx="8334374" cy="2369880"/>
          </a:xfrm>
          <a:prstGeom prst="rect">
            <a:avLst/>
          </a:prstGeom>
          <a:noFill/>
          <a:ln w="19050">
            <a:noFill/>
          </a:ln>
        </p:spPr>
        <p:txBody>
          <a:bodyPr wrap="square" rtlCol="0">
            <a:spAutoFit/>
          </a:bodyPr>
          <a:lstStyle/>
          <a:p>
            <a:r>
              <a:rPr lang="en-US" sz="4000" dirty="0" smtClean="0"/>
              <a:t>From:</a:t>
            </a:r>
          </a:p>
          <a:p>
            <a:pPr marL="285750" indent="-285750">
              <a:buFont typeface="Arial" panose="020B0604020202020204" pitchFamily="34" charset="0"/>
              <a:buChar char="•"/>
            </a:pPr>
            <a:r>
              <a:rPr lang="en-US" sz="3600" dirty="0" smtClean="0"/>
              <a:t>Helping too much</a:t>
            </a:r>
          </a:p>
          <a:p>
            <a:pPr marL="285750" indent="-285750">
              <a:buFont typeface="Arial" panose="020B0604020202020204" pitchFamily="34" charset="0"/>
              <a:buChar char="•"/>
            </a:pPr>
            <a:r>
              <a:rPr lang="en-US" sz="3600" dirty="0" smtClean="0"/>
              <a:t>Being judgmental (+/-)</a:t>
            </a:r>
          </a:p>
          <a:p>
            <a:pPr marL="285750" indent="-285750">
              <a:buFont typeface="Arial" panose="020B0604020202020204" pitchFamily="34" charset="0"/>
              <a:buChar char="•"/>
            </a:pPr>
            <a:r>
              <a:rPr lang="en-US" sz="3600" dirty="0" smtClean="0"/>
              <a:t>Providing information</a:t>
            </a:r>
          </a:p>
        </p:txBody>
      </p:sp>
      <p:sp>
        <p:nvSpPr>
          <p:cNvPr id="6" name="テキスト ボックス 5"/>
          <p:cNvSpPr txBox="1"/>
          <p:nvPr/>
        </p:nvSpPr>
        <p:spPr>
          <a:xfrm>
            <a:off x="1352549" y="5000625"/>
            <a:ext cx="8848726" cy="707886"/>
          </a:xfrm>
          <a:prstGeom prst="rect">
            <a:avLst/>
          </a:prstGeom>
          <a:noFill/>
          <a:ln w="19050">
            <a:noFill/>
          </a:ln>
        </p:spPr>
        <p:txBody>
          <a:bodyPr wrap="square" rtlCol="0">
            <a:spAutoFit/>
          </a:bodyPr>
          <a:lstStyle>
            <a:defPPr>
              <a:defRPr lang="en-US"/>
            </a:defPPr>
            <a:lvl1pPr>
              <a:defRPr sz="4000"/>
            </a:lvl1pPr>
          </a:lstStyle>
          <a:p>
            <a:r>
              <a:rPr lang="en-US" dirty="0"/>
              <a:t>To: Neutral facilitator of learning</a:t>
            </a:r>
          </a:p>
        </p:txBody>
      </p:sp>
    </p:spTree>
    <p:extLst>
      <p:ext uri="{BB962C8B-B14F-4D97-AF65-F5344CB8AC3E}">
        <p14:creationId xmlns:p14="http://schemas.microsoft.com/office/powerpoint/2010/main" val="894658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en-US" sz="4800" dirty="0">
                <a:solidFill>
                  <a:schemeClr val="tx1"/>
                </a:solidFill>
              </a:rPr>
              <a:t>When Teachers Make </a:t>
            </a:r>
            <a:r>
              <a:rPr lang="en-US" sz="4800" dirty="0" smtClean="0">
                <a:solidFill>
                  <a:schemeClr val="tx1"/>
                </a:solidFill>
              </a:rPr>
              <a:t>the Shift</a:t>
            </a:r>
            <a:endParaRPr lang="en-US" sz="4800" dirty="0">
              <a:solidFill>
                <a:schemeClr val="tx1"/>
              </a:solidFill>
            </a:endParaRPr>
          </a:p>
        </p:txBody>
      </p:sp>
      <p:sp>
        <p:nvSpPr>
          <p:cNvPr id="3" name="コンテンツ プレースホルダー 2"/>
          <p:cNvSpPr>
            <a:spLocks noGrp="1"/>
          </p:cNvSpPr>
          <p:nvPr>
            <p:ph idx="1"/>
          </p:nvPr>
        </p:nvSpPr>
        <p:spPr>
          <a:xfrm>
            <a:off x="1223210" y="1685925"/>
            <a:ext cx="9184105" cy="4611354"/>
          </a:xfrm>
        </p:spPr>
        <p:txBody>
          <a:bodyPr>
            <a:normAutofit/>
          </a:bodyPr>
          <a:lstStyle/>
          <a:p>
            <a:r>
              <a:rPr lang="en-US" sz="3600" dirty="0"/>
              <a:t>Students become more self-directed learners</a:t>
            </a:r>
          </a:p>
          <a:p>
            <a:r>
              <a:rPr lang="en-US" sz="3600" dirty="0"/>
              <a:t>Students think better</a:t>
            </a:r>
          </a:p>
          <a:p>
            <a:r>
              <a:rPr lang="en-US" sz="3600" dirty="0"/>
              <a:t>Teachers derive great joy from observing students owning the learning</a:t>
            </a:r>
          </a:p>
          <a:p>
            <a:endParaRPr lang="en-US" sz="4800" dirty="0"/>
          </a:p>
          <a:p>
            <a:pPr marL="0" indent="0">
              <a:buNone/>
            </a:pPr>
            <a:endParaRPr lang="en-US" sz="3600" dirty="0" smtClean="0"/>
          </a:p>
        </p:txBody>
      </p:sp>
    </p:spTree>
    <p:extLst>
      <p:ext uri="{BB962C8B-B14F-4D97-AF65-F5344CB8AC3E}">
        <p14:creationId xmlns:p14="http://schemas.microsoft.com/office/powerpoint/2010/main" val="78482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7869" y="238749"/>
            <a:ext cx="10515600" cy="1325563"/>
          </a:xfrm>
        </p:spPr>
        <p:txBody>
          <a:bodyPr>
            <a:noAutofit/>
          </a:bodyPr>
          <a:lstStyle/>
          <a:p>
            <a:r>
              <a:rPr lang="en-US" sz="4800" dirty="0" smtClean="0"/>
              <a:t>Agenda</a:t>
            </a:r>
            <a:endParaRPr lang="en-US" sz="4800" dirty="0"/>
          </a:p>
        </p:txBody>
      </p:sp>
      <p:sp>
        <p:nvSpPr>
          <p:cNvPr id="90115" name="Content Placeholder 2"/>
          <p:cNvSpPr>
            <a:spLocks noGrp="1"/>
          </p:cNvSpPr>
          <p:nvPr>
            <p:ph idx="1"/>
          </p:nvPr>
        </p:nvSpPr>
        <p:spPr>
          <a:xfrm>
            <a:off x="838200" y="1896151"/>
            <a:ext cx="10515600" cy="2888143"/>
          </a:xfrm>
        </p:spPr>
        <p:txBody>
          <a:bodyPr>
            <a:noAutofit/>
          </a:bodyPr>
          <a:lstStyle/>
          <a:p>
            <a:r>
              <a:rPr lang="en-US" altLang="en-US" sz="4000" dirty="0" smtClean="0"/>
              <a:t>Active Learning </a:t>
            </a:r>
            <a:r>
              <a:rPr lang="en-US" altLang="en-US" sz="4000" dirty="0"/>
              <a:t>E</a:t>
            </a:r>
            <a:r>
              <a:rPr lang="en-US" altLang="en-US" sz="4000" dirty="0" smtClean="0"/>
              <a:t>xperience</a:t>
            </a:r>
          </a:p>
          <a:p>
            <a:r>
              <a:rPr lang="en-US" altLang="en-US" sz="4000" dirty="0" smtClean="0"/>
              <a:t>Question Formulation Theory of Learning</a:t>
            </a:r>
          </a:p>
          <a:p>
            <a:r>
              <a:rPr lang="en-US" altLang="en-US" sz="4000" dirty="0" smtClean="0"/>
              <a:t>Supporting Teachers in Making </a:t>
            </a:r>
            <a:r>
              <a:rPr lang="en-US" altLang="en-US" sz="4000" dirty="0"/>
              <a:t>S</a:t>
            </a:r>
            <a:r>
              <a:rPr lang="en-US" altLang="en-US" sz="4000" dirty="0" smtClean="0"/>
              <a:t>hift in Practices</a:t>
            </a:r>
          </a:p>
          <a:p>
            <a:r>
              <a:rPr lang="en-US" altLang="en-US" sz="4000" b="1" dirty="0" smtClean="0"/>
              <a:t>Role of Educators</a:t>
            </a:r>
          </a:p>
          <a:p>
            <a:r>
              <a:rPr lang="en-US" altLang="en-US" sz="4000" dirty="0" smtClean="0"/>
              <a:t>Questions and Discussion</a:t>
            </a:r>
          </a:p>
        </p:txBody>
      </p:sp>
    </p:spTree>
    <p:extLst>
      <p:ext uri="{BB962C8B-B14F-4D97-AF65-F5344CB8AC3E}">
        <p14:creationId xmlns:p14="http://schemas.microsoft.com/office/powerpoint/2010/main" val="569430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en-US" sz="4800" b="0" dirty="0" smtClean="0">
                <a:solidFill>
                  <a:schemeClr val="accent1"/>
                </a:solidFill>
              </a:rPr>
              <a:t>Role of Educators</a:t>
            </a:r>
            <a:endParaRPr lang="en-US" sz="4800" b="0" dirty="0">
              <a:solidFill>
                <a:schemeClr val="accent1"/>
              </a:solidFill>
            </a:endParaRPr>
          </a:p>
        </p:txBody>
      </p:sp>
      <p:sp>
        <p:nvSpPr>
          <p:cNvPr id="3" name="テキスト ボックス 2"/>
          <p:cNvSpPr txBox="1"/>
          <p:nvPr/>
        </p:nvSpPr>
        <p:spPr>
          <a:xfrm>
            <a:off x="893039" y="2721127"/>
            <a:ext cx="9786798" cy="1200329"/>
          </a:xfrm>
          <a:prstGeom prst="rect">
            <a:avLst/>
          </a:prstGeom>
          <a:noFill/>
        </p:spPr>
        <p:txBody>
          <a:bodyPr wrap="square" rtlCol="0">
            <a:spAutoFit/>
          </a:bodyPr>
          <a:lstStyle/>
          <a:p>
            <a:pPr marL="457200" indent="-457200">
              <a:buFont typeface="Wingdings" panose="05000000000000000000" pitchFamily="2" charset="2"/>
              <a:buChar char="Ø"/>
            </a:pPr>
            <a:r>
              <a:rPr lang="en-US" sz="3600" dirty="0" smtClean="0"/>
              <a:t>How will a question formulation theory of learning help you as an educator?</a:t>
            </a:r>
            <a:endParaRPr lang="en-US" sz="3600" dirty="0"/>
          </a:p>
        </p:txBody>
      </p:sp>
      <p:sp>
        <p:nvSpPr>
          <p:cNvPr id="4" name="テキスト ボックス 3"/>
          <p:cNvSpPr txBox="1"/>
          <p:nvPr/>
        </p:nvSpPr>
        <p:spPr>
          <a:xfrm>
            <a:off x="976544" y="1617751"/>
            <a:ext cx="1790875" cy="646331"/>
          </a:xfrm>
          <a:prstGeom prst="rect">
            <a:avLst/>
          </a:prstGeom>
          <a:noFill/>
        </p:spPr>
        <p:txBody>
          <a:bodyPr wrap="none" rtlCol="0">
            <a:spAutoFit/>
          </a:bodyPr>
          <a:lstStyle/>
          <a:p>
            <a:r>
              <a:rPr lang="en-US" sz="3600" dirty="0" smtClean="0"/>
              <a:t>Discuss</a:t>
            </a:r>
            <a:endParaRPr lang="en-US" sz="3600" dirty="0"/>
          </a:p>
        </p:txBody>
      </p:sp>
    </p:spTree>
    <p:extLst>
      <p:ext uri="{BB962C8B-B14F-4D97-AF65-F5344CB8AC3E}">
        <p14:creationId xmlns:p14="http://schemas.microsoft.com/office/powerpoint/2010/main" val="25772501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822251" y="1892596"/>
            <a:ext cx="8316700" cy="923330"/>
          </a:xfrm>
          <a:prstGeom prst="rect">
            <a:avLst/>
          </a:prstGeom>
          <a:noFill/>
        </p:spPr>
        <p:txBody>
          <a:bodyPr wrap="none" rtlCol="0">
            <a:spAutoFit/>
          </a:bodyPr>
          <a:lstStyle/>
          <a:p>
            <a:r>
              <a:rPr lang="en-US" sz="5400" dirty="0" smtClean="0">
                <a:solidFill>
                  <a:schemeClr val="accent1"/>
                </a:solidFill>
                <a:latin typeface="Rockwell" panose="02060603020205020403" pitchFamily="18" charset="0"/>
              </a:rPr>
              <a:t>Questions and Discussion</a:t>
            </a:r>
            <a:endParaRPr lang="en-US" sz="5400" dirty="0">
              <a:solidFill>
                <a:schemeClr val="accent1"/>
              </a:solidFill>
              <a:latin typeface="Rockwell" panose="02060603020205020403" pitchFamily="18" charset="0"/>
            </a:endParaRPr>
          </a:p>
        </p:txBody>
      </p:sp>
    </p:spTree>
    <p:extLst>
      <p:ext uri="{BB962C8B-B14F-4D97-AF65-F5344CB8AC3E}">
        <p14:creationId xmlns:p14="http://schemas.microsoft.com/office/powerpoint/2010/main" val="42875771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907869" y="238749"/>
            <a:ext cx="10515600" cy="1325563"/>
          </a:xfrm>
        </p:spPr>
        <p:txBody>
          <a:bodyPr>
            <a:noAutofit/>
          </a:bodyPr>
          <a:lstStyle/>
          <a:p>
            <a:r>
              <a:rPr lang="en-US" sz="4800" dirty="0" smtClean="0"/>
              <a:t>Agenda</a:t>
            </a:r>
            <a:endParaRPr lang="en-US" sz="4800" dirty="0"/>
          </a:p>
        </p:txBody>
      </p:sp>
      <p:sp>
        <p:nvSpPr>
          <p:cNvPr id="90115" name="Content Placeholder 2"/>
          <p:cNvSpPr>
            <a:spLocks noGrp="1"/>
          </p:cNvSpPr>
          <p:nvPr>
            <p:ph idx="1"/>
          </p:nvPr>
        </p:nvSpPr>
        <p:spPr>
          <a:xfrm>
            <a:off x="838200" y="1896151"/>
            <a:ext cx="10515600" cy="2888143"/>
          </a:xfrm>
        </p:spPr>
        <p:txBody>
          <a:bodyPr>
            <a:noAutofit/>
          </a:bodyPr>
          <a:lstStyle/>
          <a:p>
            <a:r>
              <a:rPr lang="en-US" altLang="en-US" sz="4000" b="1" dirty="0" smtClean="0"/>
              <a:t>Active Learning </a:t>
            </a:r>
            <a:r>
              <a:rPr lang="en-US" altLang="en-US" sz="4000" b="1" dirty="0"/>
              <a:t>E</a:t>
            </a:r>
            <a:r>
              <a:rPr lang="en-US" altLang="en-US" sz="4000" b="1" dirty="0" smtClean="0"/>
              <a:t>xperience</a:t>
            </a:r>
          </a:p>
          <a:p>
            <a:r>
              <a:rPr lang="en-US" altLang="en-US" sz="4000" dirty="0" smtClean="0"/>
              <a:t>Question Formulation Theory of Learning</a:t>
            </a:r>
          </a:p>
          <a:p>
            <a:r>
              <a:rPr lang="en-US" altLang="en-US" sz="4000" dirty="0" smtClean="0"/>
              <a:t>Supporting Teachers in Making </a:t>
            </a:r>
            <a:r>
              <a:rPr lang="en-US" altLang="en-US" sz="4000" dirty="0"/>
              <a:t>S</a:t>
            </a:r>
            <a:r>
              <a:rPr lang="en-US" altLang="en-US" sz="4000" dirty="0" smtClean="0"/>
              <a:t>hift in Practices</a:t>
            </a:r>
          </a:p>
          <a:p>
            <a:r>
              <a:rPr lang="en-US" altLang="en-US" sz="4000" dirty="0" smtClean="0"/>
              <a:t>Reflection</a:t>
            </a:r>
          </a:p>
          <a:p>
            <a:r>
              <a:rPr lang="en-US" altLang="en-US" sz="4000" dirty="0" smtClean="0"/>
              <a:t>Questions and Discussion</a:t>
            </a:r>
          </a:p>
        </p:txBody>
      </p:sp>
    </p:spTree>
    <p:extLst>
      <p:ext uri="{BB962C8B-B14F-4D97-AF65-F5344CB8AC3E}">
        <p14:creationId xmlns:p14="http://schemas.microsoft.com/office/powerpoint/2010/main" val="16657124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773349" y="397553"/>
            <a:ext cx="10515600" cy="1325563"/>
          </a:xfrm>
        </p:spPr>
        <p:txBody>
          <a:bodyPr>
            <a:normAutofit/>
          </a:bodyPr>
          <a:lstStyle/>
          <a:p>
            <a:r>
              <a:rPr lang="en-US" dirty="0" smtClean="0">
                <a:solidFill>
                  <a:schemeClr val="tx1"/>
                </a:solidFill>
              </a:rPr>
              <a:t>Session Evaluation</a:t>
            </a:r>
            <a:r>
              <a:rPr lang="en-US" dirty="0">
                <a:solidFill>
                  <a:schemeClr val="accent1"/>
                </a:solidFill>
              </a:rPr>
              <a:t/>
            </a:r>
            <a:br>
              <a:rPr lang="en-US" dirty="0">
                <a:solidFill>
                  <a:schemeClr val="accent1"/>
                </a:solidFill>
              </a:rPr>
            </a:br>
            <a:endParaRPr lang="en-US" dirty="0">
              <a:solidFill>
                <a:schemeClr val="accent1"/>
              </a:solidFill>
            </a:endParaRPr>
          </a:p>
        </p:txBody>
      </p:sp>
      <p:sp>
        <p:nvSpPr>
          <p:cNvPr id="3" name="Content Placeholder 2"/>
          <p:cNvSpPr>
            <a:spLocks noGrp="1"/>
          </p:cNvSpPr>
          <p:nvPr>
            <p:ph idx="1"/>
          </p:nvPr>
        </p:nvSpPr>
        <p:spPr>
          <a:xfrm>
            <a:off x="838200" y="1825625"/>
            <a:ext cx="10515600" cy="2869592"/>
          </a:xfrm>
        </p:spPr>
        <p:txBody>
          <a:bodyPr>
            <a:normAutofit/>
          </a:bodyPr>
          <a:lstStyle/>
          <a:p>
            <a:pPr marL="0" indent="0">
              <a:buNone/>
              <a:defRPr/>
            </a:pPr>
            <a:r>
              <a:rPr lang="en-US" altLang="en-US" sz="4000" dirty="0" smtClean="0"/>
              <a:t>Please spend 2 minutes leaving some feedback. We value your thoughts.</a:t>
            </a:r>
          </a:p>
          <a:p>
            <a:pPr marL="0" indent="0">
              <a:buNone/>
              <a:defRPr/>
            </a:pPr>
            <a:endParaRPr lang="en-US" altLang="en-US" sz="4000" dirty="0"/>
          </a:p>
          <a:p>
            <a:pPr marL="0" indent="0" algn="r">
              <a:buNone/>
              <a:defRPr/>
            </a:pPr>
            <a:r>
              <a:rPr lang="en-US" altLang="en-US" sz="4000" dirty="0" smtClean="0"/>
              <a:t>Thank you!</a:t>
            </a:r>
          </a:p>
        </p:txBody>
      </p:sp>
    </p:spTree>
    <p:extLst>
      <p:ext uri="{BB962C8B-B14F-4D97-AF65-F5344CB8AC3E}">
        <p14:creationId xmlns:p14="http://schemas.microsoft.com/office/powerpoint/2010/main" val="19417198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94195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23365" y="1837766"/>
            <a:ext cx="10160271" cy="2785378"/>
          </a:xfrm>
          <a:prstGeom prst="rect">
            <a:avLst/>
          </a:prstGeom>
          <a:noFill/>
        </p:spPr>
        <p:txBody>
          <a:bodyPr wrap="square" rtlCol="0">
            <a:spAutoFit/>
          </a:bodyPr>
          <a:lstStyle/>
          <a:p>
            <a:pPr marL="742950" indent="-742950">
              <a:spcBef>
                <a:spcPts val="1800"/>
              </a:spcBef>
              <a:buFont typeface="+mj-lt"/>
              <a:buAutoNum type="arabicPeriod"/>
            </a:pPr>
            <a:r>
              <a:rPr lang="en-US" sz="4000" dirty="0" smtClean="0">
                <a:latin typeface="Rockwell" panose="02060603020205020403" pitchFamily="18" charset="0"/>
              </a:rPr>
              <a:t>Ask and write down questions</a:t>
            </a:r>
          </a:p>
          <a:p>
            <a:pPr marL="742950" indent="-742950">
              <a:spcBef>
                <a:spcPts val="1800"/>
              </a:spcBef>
              <a:buFont typeface="+mj-lt"/>
              <a:buAutoNum type="arabicPeriod"/>
            </a:pPr>
            <a:r>
              <a:rPr lang="en-US" sz="4000" dirty="0" smtClean="0">
                <a:latin typeface="Rockwell" panose="02060603020205020403" pitchFamily="18" charset="0"/>
              </a:rPr>
              <a:t>Write down thoughts that come to you through the process of asking questions</a:t>
            </a:r>
            <a:endParaRPr lang="en-US" sz="4000" dirty="0">
              <a:latin typeface="Rockwell" panose="02060603020205020403" pitchFamily="18" charset="0"/>
            </a:endParaRPr>
          </a:p>
        </p:txBody>
      </p:sp>
      <p:sp>
        <p:nvSpPr>
          <p:cNvPr id="5" name="テキスト ボックス 4"/>
          <p:cNvSpPr txBox="1"/>
          <p:nvPr/>
        </p:nvSpPr>
        <p:spPr>
          <a:xfrm>
            <a:off x="923365" y="636495"/>
            <a:ext cx="7445821" cy="769441"/>
          </a:xfrm>
          <a:prstGeom prst="rect">
            <a:avLst/>
          </a:prstGeom>
          <a:noFill/>
        </p:spPr>
        <p:txBody>
          <a:bodyPr wrap="none" rtlCol="0">
            <a:spAutoFit/>
          </a:bodyPr>
          <a:lstStyle/>
          <a:p>
            <a:r>
              <a:rPr lang="en-US" sz="4400" dirty="0" smtClean="0">
                <a:latin typeface="Rockwell" panose="02060603020205020403" pitchFamily="18" charset="0"/>
              </a:rPr>
              <a:t>Active Learning Experience</a:t>
            </a:r>
            <a:endParaRPr lang="en-US" sz="4400" dirty="0">
              <a:latin typeface="Rockwell" panose="02060603020205020403" pitchFamily="18" charset="0"/>
            </a:endParaRPr>
          </a:p>
        </p:txBody>
      </p:sp>
    </p:spTree>
    <p:extLst>
      <p:ext uri="{BB962C8B-B14F-4D97-AF65-F5344CB8AC3E}">
        <p14:creationId xmlns:p14="http://schemas.microsoft.com/office/powerpoint/2010/main" val="3991836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Title 1"/>
          <p:cNvSpPr>
            <a:spLocks noGrp="1"/>
          </p:cNvSpPr>
          <p:nvPr>
            <p:ph type="title"/>
          </p:nvPr>
        </p:nvSpPr>
        <p:spPr>
          <a:xfrm>
            <a:off x="671946" y="394855"/>
            <a:ext cx="10515600" cy="961115"/>
          </a:xfrm>
        </p:spPr>
        <p:txBody>
          <a:bodyPr>
            <a:normAutofit/>
          </a:bodyPr>
          <a:lstStyle/>
          <a:p>
            <a:pPr eaLnBrk="1" hangingPunct="1"/>
            <a:r>
              <a:rPr lang="en-US" altLang="en-US" dirty="0">
                <a:solidFill>
                  <a:schemeClr val="tx1"/>
                </a:solidFill>
                <a:latin typeface="+mn-lt"/>
              </a:rPr>
              <a:t>Rules for Producing Questions</a:t>
            </a:r>
          </a:p>
        </p:txBody>
      </p:sp>
      <p:sp>
        <p:nvSpPr>
          <p:cNvPr id="5" name="Rounded Rectangle 11"/>
          <p:cNvSpPr>
            <a:spLocks noChangeArrowheads="1"/>
          </p:cNvSpPr>
          <p:nvPr/>
        </p:nvSpPr>
        <p:spPr bwMode="auto">
          <a:xfrm>
            <a:off x="1361872" y="1881873"/>
            <a:ext cx="9825674" cy="4253038"/>
          </a:xfrm>
          <a:prstGeom prst="roundRect">
            <a:avLst>
              <a:gd name="adj" fmla="val 16667"/>
            </a:avLst>
          </a:prstGeom>
          <a:solidFill>
            <a:schemeClr val="accent1">
              <a:lumMod val="20000"/>
              <a:lumOff val="80000"/>
            </a:schemeClr>
          </a:solidFill>
          <a:ln/>
          <a:extLst/>
        </p:spPr>
        <p:style>
          <a:lnRef idx="2">
            <a:schemeClr val="accent3">
              <a:shade val="50000"/>
            </a:schemeClr>
          </a:lnRef>
          <a:fillRef idx="1">
            <a:schemeClr val="accent3"/>
          </a:fillRef>
          <a:effectRef idx="0">
            <a:schemeClr val="accent3"/>
          </a:effectRef>
          <a:fontRef idx="minor">
            <a:schemeClr val="lt1"/>
          </a:fontRef>
        </p:style>
        <p:txBody>
          <a:bodyPr/>
          <a:lstStyle>
            <a:lvl1pPr marL="222250" indent="-222250">
              <a:defRPr sz="2400">
                <a:solidFill>
                  <a:schemeClr val="tx1"/>
                </a:solidFill>
                <a:latin typeface="Rockwell" panose="02060603020205020403" pitchFamily="18" charset="0"/>
                <a:ea typeface="MS PGothic" pitchFamily="34" charset="-128"/>
              </a:defRPr>
            </a:lvl1pPr>
            <a:lvl2pPr marL="37931725" indent="-37474525">
              <a:defRPr sz="2400">
                <a:solidFill>
                  <a:schemeClr val="tx1"/>
                </a:solidFill>
                <a:latin typeface="Rockwell" panose="02060603020205020403" pitchFamily="18" charset="0"/>
                <a:ea typeface="MS PGothic" pitchFamily="34" charset="-128"/>
              </a:defRPr>
            </a:lvl2pPr>
            <a:lvl3pPr>
              <a:defRPr sz="2400">
                <a:solidFill>
                  <a:schemeClr val="tx1"/>
                </a:solidFill>
                <a:latin typeface="Rockwell" panose="02060603020205020403" pitchFamily="18" charset="0"/>
                <a:ea typeface="MS PGothic" pitchFamily="34" charset="-128"/>
              </a:defRPr>
            </a:lvl3pPr>
            <a:lvl4pPr>
              <a:defRPr sz="2400">
                <a:solidFill>
                  <a:schemeClr val="tx1"/>
                </a:solidFill>
                <a:latin typeface="Rockwell" panose="02060603020205020403" pitchFamily="18" charset="0"/>
                <a:ea typeface="MS PGothic" pitchFamily="34" charset="-128"/>
              </a:defRPr>
            </a:lvl4pPr>
            <a:lvl5pPr>
              <a:defRPr sz="2400">
                <a:solidFill>
                  <a:schemeClr val="tx1"/>
                </a:solidFill>
                <a:latin typeface="Rockwell" panose="02060603020205020403" pitchFamily="18" charset="0"/>
                <a:ea typeface="MS PGothic" pitchFamily="34" charset="-128"/>
              </a:defRPr>
            </a:lvl5pPr>
            <a:lvl6pPr marL="4572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6pPr>
            <a:lvl7pPr marL="9144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7pPr>
            <a:lvl8pPr marL="13716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8pPr>
            <a:lvl9pPr marL="1828800" eaLnBrk="0" fontAlgn="base" hangingPunct="0">
              <a:spcBef>
                <a:spcPct val="0"/>
              </a:spcBef>
              <a:spcAft>
                <a:spcPct val="0"/>
              </a:spcAft>
              <a:defRPr sz="2400">
                <a:solidFill>
                  <a:schemeClr val="tx1"/>
                </a:solidFill>
                <a:latin typeface="Rockwell" panose="02060603020205020403" pitchFamily="18" charset="0"/>
                <a:ea typeface="MS PGothic" pitchFamily="34" charset="-128"/>
              </a:defRPr>
            </a:lvl9pPr>
          </a:lstStyle>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Rockwell"/>
                <a:ea typeface="MS PGothic" pitchFamily="34" charset="-128"/>
                <a:cs typeface="+mn-cs"/>
              </a:rPr>
              <a:t>1. Ask as many questions as you can</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Rockwell"/>
                <a:ea typeface="MS PGothic" pitchFamily="34" charset="-128"/>
                <a:cs typeface="+mn-cs"/>
              </a:rPr>
              <a:t>2. Do not stop to answer, judge, or discuss</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Rockwell"/>
                <a:ea typeface="MS PGothic" pitchFamily="34" charset="-128"/>
                <a:cs typeface="+mn-cs"/>
              </a:rPr>
              <a:t>3. Write down every question exactly as stated</a:t>
            </a:r>
          </a:p>
          <a:p>
            <a:pPr marL="222250" marR="0" lvl="0" indent="-222250" algn="l" defTabSz="914400" rtl="0" eaLnBrk="1" fontAlgn="base" latinLnBrk="0" hangingPunct="1">
              <a:lnSpc>
                <a:spcPct val="100000"/>
              </a:lnSpc>
              <a:spcBef>
                <a:spcPct val="0"/>
              </a:spcBef>
              <a:spcAft>
                <a:spcPts val="1800"/>
              </a:spcAft>
              <a:buClrTx/>
              <a:buSzTx/>
              <a:buFontTx/>
              <a:buNone/>
              <a:tabLst/>
              <a:defRPr/>
            </a:pPr>
            <a:r>
              <a:rPr kumimoji="0" lang="en-US" altLang="en-US" sz="3600" b="0" i="0" u="none" strike="noStrike" kern="1200" cap="none" spc="0" normalizeH="0" baseline="0" noProof="0" dirty="0">
                <a:ln>
                  <a:noFill/>
                </a:ln>
                <a:solidFill>
                  <a:srgbClr val="000000"/>
                </a:solidFill>
                <a:effectLst/>
                <a:uLnTx/>
                <a:uFillTx/>
                <a:latin typeface="Rockwell"/>
                <a:ea typeface="MS PGothic" pitchFamily="34" charset="-128"/>
                <a:cs typeface="+mn-cs"/>
              </a:rPr>
              <a:t>4. Change any statements into questions</a:t>
            </a:r>
          </a:p>
          <a:p>
            <a:pPr marL="222250" marR="0" lvl="0" indent="-222250" algn="ctr" defTabSz="914400" rtl="0" eaLnBrk="1" fontAlgn="base" latinLnBrk="0" hangingPunct="1">
              <a:lnSpc>
                <a:spcPct val="100000"/>
              </a:lnSpc>
              <a:spcBef>
                <a:spcPct val="0"/>
              </a:spcBef>
              <a:spcAft>
                <a:spcPts val="1800"/>
              </a:spcAft>
              <a:buClrTx/>
              <a:buSzTx/>
              <a:buFontTx/>
              <a:buNone/>
              <a:tabLst/>
              <a:defRPr/>
            </a:pPr>
            <a:endParaRPr kumimoji="0" lang="en-US" altLang="en-US" sz="3200" b="0" i="0" u="none" strike="noStrike" kern="1200" cap="none" spc="0" normalizeH="0" baseline="0" noProof="0" dirty="0">
              <a:ln>
                <a:noFill/>
              </a:ln>
              <a:solidFill>
                <a:prstClr val="white"/>
              </a:solidFill>
              <a:effectLst/>
              <a:uLnTx/>
              <a:uFillTx/>
              <a:latin typeface="Rockwell"/>
              <a:ea typeface="MS PGothic" pitchFamily="34" charset="-128"/>
              <a:cs typeface="+mn-cs"/>
            </a:endParaRPr>
          </a:p>
        </p:txBody>
      </p:sp>
    </p:spTree>
    <p:extLst>
      <p:ext uri="{BB962C8B-B14F-4D97-AF65-F5344CB8AC3E}">
        <p14:creationId xmlns:p14="http://schemas.microsoft.com/office/powerpoint/2010/main" val="39120659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itle 1"/>
          <p:cNvSpPr>
            <a:spLocks noGrp="1"/>
          </p:cNvSpPr>
          <p:nvPr>
            <p:ph type="title"/>
          </p:nvPr>
        </p:nvSpPr>
        <p:spPr>
          <a:xfrm>
            <a:off x="747408" y="387927"/>
            <a:ext cx="10515600" cy="857500"/>
          </a:xfrm>
        </p:spPr>
        <p:txBody>
          <a:bodyPr/>
          <a:lstStyle/>
          <a:p>
            <a:pPr eaLnBrk="1" hangingPunct="1"/>
            <a:r>
              <a:rPr lang="en-US" altLang="en-US" dirty="0" smtClean="0">
                <a:solidFill>
                  <a:schemeClr val="tx1"/>
                </a:solidFill>
                <a:latin typeface="+mn-lt"/>
              </a:rPr>
              <a:t>Produce </a:t>
            </a:r>
            <a:r>
              <a:rPr lang="en-US" altLang="en-US" dirty="0">
                <a:solidFill>
                  <a:schemeClr val="tx1"/>
                </a:solidFill>
                <a:latin typeface="+mn-lt"/>
              </a:rPr>
              <a:t>Questions</a:t>
            </a:r>
          </a:p>
        </p:txBody>
      </p:sp>
      <p:sp>
        <p:nvSpPr>
          <p:cNvPr id="102403" name="Content Placeholder 2"/>
          <p:cNvSpPr>
            <a:spLocks noGrp="1"/>
          </p:cNvSpPr>
          <p:nvPr>
            <p:ph idx="1"/>
          </p:nvPr>
        </p:nvSpPr>
        <p:spPr>
          <a:xfrm>
            <a:off x="838200" y="1825625"/>
            <a:ext cx="10515600" cy="3746016"/>
          </a:xfrm>
        </p:spPr>
        <p:txBody>
          <a:bodyPr>
            <a:normAutofit fontScale="92500" lnSpcReduction="20000"/>
          </a:bodyPr>
          <a:lstStyle/>
          <a:p>
            <a:pPr marL="514350" indent="-514350">
              <a:buFont typeface="Wingdings" panose="05000000000000000000" pitchFamily="2" charset="2"/>
              <a:buAutoNum type="arabicPeriod"/>
            </a:pPr>
            <a:r>
              <a:rPr lang="en-US" altLang="en-US" sz="3900" dirty="0">
                <a:solidFill>
                  <a:srgbClr val="000000"/>
                </a:solidFill>
              </a:rPr>
              <a:t>Ask Questions</a:t>
            </a:r>
          </a:p>
          <a:p>
            <a:pPr marL="514350" indent="-514350">
              <a:buFont typeface="Wingdings" panose="05000000000000000000" pitchFamily="2" charset="2"/>
              <a:buAutoNum type="arabicPeriod"/>
            </a:pPr>
            <a:r>
              <a:rPr lang="en-US" altLang="en-US" sz="3900" dirty="0">
                <a:solidFill>
                  <a:srgbClr val="000000"/>
                </a:solidFill>
              </a:rPr>
              <a:t>Follow the Rules</a:t>
            </a:r>
          </a:p>
          <a:p>
            <a:pPr lvl="3" eaLnBrk="1" hangingPunct="1">
              <a:lnSpc>
                <a:spcPct val="90000"/>
              </a:lnSpc>
            </a:pPr>
            <a:r>
              <a:rPr lang="en-US" altLang="en-US" sz="3500" dirty="0"/>
              <a:t>Ask as many questions as you can.</a:t>
            </a:r>
          </a:p>
          <a:p>
            <a:pPr lvl="3" eaLnBrk="1" hangingPunct="1">
              <a:lnSpc>
                <a:spcPct val="90000"/>
              </a:lnSpc>
            </a:pPr>
            <a:r>
              <a:rPr lang="en-US" altLang="en-US" sz="3500" dirty="0"/>
              <a:t>Do not stop to answer, judge, or discuss.</a:t>
            </a:r>
          </a:p>
          <a:p>
            <a:pPr lvl="3" eaLnBrk="1" hangingPunct="1">
              <a:lnSpc>
                <a:spcPct val="90000"/>
              </a:lnSpc>
            </a:pPr>
            <a:r>
              <a:rPr lang="en-US" altLang="en-US" sz="3500" dirty="0"/>
              <a:t>Write down every question exactly as it was stated.</a:t>
            </a:r>
          </a:p>
          <a:p>
            <a:pPr lvl="3" eaLnBrk="1" hangingPunct="1">
              <a:lnSpc>
                <a:spcPct val="90000"/>
              </a:lnSpc>
            </a:pPr>
            <a:r>
              <a:rPr lang="en-US" altLang="en-US" sz="3500" dirty="0"/>
              <a:t>Change any statements into questions.</a:t>
            </a:r>
          </a:p>
          <a:p>
            <a:pPr marL="514350" indent="-514350">
              <a:buFont typeface="Wingdings" panose="05000000000000000000" pitchFamily="2" charset="2"/>
              <a:buAutoNum type="arabicPeriod"/>
            </a:pPr>
            <a:r>
              <a:rPr lang="en-US" altLang="en-US" sz="3900" dirty="0">
                <a:solidFill>
                  <a:srgbClr val="000000"/>
                </a:solidFill>
              </a:rPr>
              <a:t>Number the Questions</a:t>
            </a:r>
          </a:p>
          <a:p>
            <a:pPr marL="514350" indent="-514350" algn="ctr">
              <a:buFont typeface="Wingdings" panose="05000000000000000000" pitchFamily="2" charset="2"/>
              <a:buAutoNum type="arabicPeriod"/>
            </a:pPr>
            <a:endParaRPr lang="en-US" altLang="en-US" dirty="0"/>
          </a:p>
        </p:txBody>
      </p:sp>
    </p:spTree>
    <p:extLst>
      <p:ext uri="{BB962C8B-B14F-4D97-AF65-F5344CB8AC3E}">
        <p14:creationId xmlns:p14="http://schemas.microsoft.com/office/powerpoint/2010/main" val="39334582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414272" y="1882423"/>
            <a:ext cx="9363456" cy="3093154"/>
          </a:xfrm>
          <a:prstGeom prst="rect">
            <a:avLst/>
          </a:prstGeom>
          <a:noFill/>
        </p:spPr>
        <p:txBody>
          <a:bodyPr wrap="square" rtlCol="0">
            <a:spAutoFit/>
          </a:bodyPr>
          <a:lstStyle/>
          <a:p>
            <a:r>
              <a:rPr lang="en-US" sz="4000" dirty="0" smtClean="0">
                <a:latin typeface="Rockwell" panose="02060603020205020403" pitchFamily="18" charset="0"/>
              </a:rPr>
              <a:t>Lynne M. Bland</a:t>
            </a:r>
          </a:p>
          <a:p>
            <a:endParaRPr lang="en-US" sz="1100" dirty="0" smtClean="0">
              <a:latin typeface="Rockwell" panose="02060603020205020403" pitchFamily="18" charset="0"/>
            </a:endParaRPr>
          </a:p>
          <a:p>
            <a:r>
              <a:rPr lang="en-US" sz="3600" dirty="0">
                <a:latin typeface="Rockwell" panose="02060603020205020403" pitchFamily="18" charset="0"/>
              </a:rPr>
              <a:t>Curriculum Specialist for Secondary History and Social Science, </a:t>
            </a:r>
            <a:endParaRPr lang="en-US" sz="3600" dirty="0" smtClean="0">
              <a:latin typeface="Rockwell" panose="02060603020205020403" pitchFamily="18" charset="0"/>
            </a:endParaRPr>
          </a:p>
          <a:p>
            <a:r>
              <a:rPr lang="en-US" sz="3600" dirty="0" smtClean="0">
                <a:latin typeface="Rockwell" panose="02060603020205020403" pitchFamily="18" charset="0"/>
              </a:rPr>
              <a:t>Chesterfield County Public Schools, </a:t>
            </a:r>
          </a:p>
          <a:p>
            <a:r>
              <a:rPr lang="en-US" sz="3600" dirty="0" smtClean="0">
                <a:latin typeface="Rockwell" panose="02060603020205020403" pitchFamily="18" charset="0"/>
              </a:rPr>
              <a:t>Midlothian, VA</a:t>
            </a:r>
            <a:endParaRPr lang="en-US" sz="3600" dirty="0">
              <a:latin typeface="Rockwell" panose="02060603020205020403" pitchFamily="18" charset="0"/>
            </a:endParaRPr>
          </a:p>
        </p:txBody>
      </p:sp>
      <p:sp>
        <p:nvSpPr>
          <p:cNvPr id="3" name="テキスト ボックス 2"/>
          <p:cNvSpPr txBox="1"/>
          <p:nvPr/>
        </p:nvSpPr>
        <p:spPr>
          <a:xfrm>
            <a:off x="650621" y="6047916"/>
            <a:ext cx="10357224" cy="923330"/>
          </a:xfrm>
          <a:prstGeom prst="rect">
            <a:avLst/>
          </a:prstGeom>
          <a:noFill/>
        </p:spPr>
        <p:txBody>
          <a:bodyPr wrap="square" rtlCol="0">
            <a:spAutoFit/>
          </a:bodyPr>
          <a:lstStyle/>
          <a:p>
            <a:r>
              <a:rPr lang="en-US" dirty="0" smtClean="0"/>
              <a:t>Source of pictures: </a:t>
            </a:r>
            <a:r>
              <a:rPr lang="en-US" dirty="0">
                <a:hlinkClick r:id="rId3"/>
              </a:rPr>
              <a:t>https://www.virginiahistory.org/collections-and-resources/virginia-history-explorer/civil-rights-movement-virginia/equal-access</a:t>
            </a:r>
            <a:endParaRPr lang="en-US" b="1" dirty="0"/>
          </a:p>
          <a:p>
            <a:endParaRPr lang="en-US" dirty="0"/>
          </a:p>
        </p:txBody>
      </p:sp>
    </p:spTree>
    <p:extLst>
      <p:ext uri="{BB962C8B-B14F-4D97-AF65-F5344CB8AC3E}">
        <p14:creationId xmlns:p14="http://schemas.microsoft.com/office/powerpoint/2010/main" val="34940036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lh4.googleusercontent.com/SD35ayNbw2Doc-iHRsH7b49aY3FssPJhHVqdQT8trtQ9a5a8EIPUznIz_0KoWKMgLyihSFZjJb-8hYFJgkcW87yv1GFn58z4KjoRus1z0rPvdBmus784Zqsy5IGkK8IFfx742GLS"/>
          <p:cNvPicPr>
            <a:picLocks noChangeAspect="1" noChangeArrowheads="1"/>
          </p:cNvPicPr>
          <p:nvPr/>
        </p:nvPicPr>
        <p:blipFill rotWithShape="1">
          <a:blip r:embed="rId2">
            <a:extLst>
              <a:ext uri="{28A0092B-C50C-407E-A947-70E740481C1C}">
                <a14:useLocalDpi xmlns:a14="http://schemas.microsoft.com/office/drawing/2010/main" val="0"/>
              </a:ext>
            </a:extLst>
          </a:blip>
          <a:srcRect l="36355" r="41154" b="29700"/>
          <a:stretch/>
        </p:blipFill>
        <p:spPr bwMode="auto">
          <a:xfrm>
            <a:off x="4829176" y="185736"/>
            <a:ext cx="2266950" cy="6188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767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ttps://lh4.googleusercontent.com/SD35ayNbw2Doc-iHRsH7b49aY3FssPJhHVqdQT8trtQ9a5a8EIPUznIz_0KoWKMgLyihSFZjJb-8hYFJgkcW87yv1GFn58z4KjoRus1z0rPvdBmus784Zqsy5IGkK8IFfx742GL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9718" y="471486"/>
            <a:ext cx="6352563" cy="554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533070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RQI Brand Colors (Final)">
      <a:dk1>
        <a:srgbClr val="000000"/>
      </a:dk1>
      <a:lt1>
        <a:srgbClr val="FFFFFF"/>
      </a:lt1>
      <a:dk2>
        <a:srgbClr val="59C4C7"/>
      </a:dk2>
      <a:lt2>
        <a:srgbClr val="E7E6E6"/>
      </a:lt2>
      <a:accent1>
        <a:srgbClr val="59C4C7"/>
      </a:accent1>
      <a:accent2>
        <a:srgbClr val="F6921E"/>
      </a:accent2>
      <a:accent3>
        <a:srgbClr val="74D061"/>
      </a:accent3>
      <a:accent4>
        <a:srgbClr val="156993"/>
      </a:accent4>
      <a:accent5>
        <a:srgbClr val="DD5050"/>
      </a:accent5>
      <a:accent6>
        <a:srgbClr val="7979D8"/>
      </a:accent6>
      <a:hlink>
        <a:srgbClr val="59C4C7"/>
      </a:hlink>
      <a:folHlink>
        <a:srgbClr val="59C4C7"/>
      </a:folHlink>
    </a:clrScheme>
    <a:fontScheme name="ユーザー定義 2">
      <a:majorFont>
        <a:latin typeface="Rockwell"/>
        <a:ea typeface="MS Gothic"/>
        <a:cs typeface=""/>
      </a:majorFont>
      <a:minorFont>
        <a:latin typeface="Rockwell"/>
        <a:ea typeface="Meiryo"/>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14586</TotalTime>
  <Words>1049</Words>
  <Application>Microsoft Office PowerPoint</Application>
  <PresentationFormat>Widescreen</PresentationFormat>
  <Paragraphs>211</Paragraphs>
  <Slides>31</Slides>
  <Notes>22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31</vt:i4>
      </vt:variant>
    </vt:vector>
  </HeadingPairs>
  <TitlesOfParts>
    <vt:vector size="44" baseType="lpstr">
      <vt:lpstr>MS Gothic</vt:lpstr>
      <vt:lpstr>MS Gothic</vt:lpstr>
      <vt:lpstr>MS PGothic</vt:lpstr>
      <vt:lpstr>游ゴシック</vt:lpstr>
      <vt:lpstr>Arial</vt:lpstr>
      <vt:lpstr>Calibri</vt:lpstr>
      <vt:lpstr>Meiryo</vt:lpstr>
      <vt:lpstr>Noto Sans Symbols</vt:lpstr>
      <vt:lpstr>Rockwell</vt:lpstr>
      <vt:lpstr>Wingdings</vt:lpstr>
      <vt:lpstr>Office Theme</vt:lpstr>
      <vt:lpstr>1_Office Theme</vt:lpstr>
      <vt:lpstr>3_Office Theme</vt:lpstr>
      <vt:lpstr>Pulling it All Together: A Role for Educators in Creating a New Theory of Learning Based on Students' Questions</vt:lpstr>
      <vt:lpstr>We’re Tweeting…</vt:lpstr>
      <vt:lpstr>Agenda</vt:lpstr>
      <vt:lpstr>PowerPoint Presentation</vt:lpstr>
      <vt:lpstr>Rules for Producing Questions</vt:lpstr>
      <vt:lpstr>Produce Questions</vt:lpstr>
      <vt:lpstr>PowerPoint Presentation</vt:lpstr>
      <vt:lpstr>PowerPoint Presentation</vt:lpstr>
      <vt:lpstr>PowerPoint Presentation</vt:lpstr>
      <vt:lpstr>PowerPoint Presentation</vt:lpstr>
      <vt:lpstr>Change Questions</vt:lpstr>
      <vt:lpstr>Prioritize Questions </vt:lpstr>
      <vt:lpstr>Reflect</vt:lpstr>
      <vt:lpstr>Share</vt:lpstr>
      <vt:lpstr>Agenda</vt:lpstr>
      <vt:lpstr>Question Formulation Theory of Learning</vt:lpstr>
      <vt:lpstr>PowerPoint Presentation</vt:lpstr>
      <vt:lpstr>PowerPoint Presentation</vt:lpstr>
      <vt:lpstr>PowerPoint Presentation</vt:lpstr>
      <vt:lpstr>Supporting Teachers in Making the Shift in Practices  </vt:lpstr>
      <vt:lpstr>Cognitive Shift in Teaching</vt:lpstr>
      <vt:lpstr>Obstacles</vt:lpstr>
      <vt:lpstr>PowerPoint Presentation</vt:lpstr>
      <vt:lpstr>PowerPoint Presentation</vt:lpstr>
      <vt:lpstr>Challenges in Making the Shift in Practice</vt:lpstr>
      <vt:lpstr>When Teachers Make the Shift</vt:lpstr>
      <vt:lpstr>Agenda</vt:lpstr>
      <vt:lpstr>Role of Educators</vt:lpstr>
      <vt:lpstr>PowerPoint Presentation</vt:lpstr>
      <vt:lpstr>Session Evaluation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Tomo O</dc:creator>
  <cp:lastModifiedBy>HP</cp:lastModifiedBy>
  <cp:revision>251</cp:revision>
  <cp:lastPrinted>2019-07-01T13:32:51Z</cp:lastPrinted>
  <dcterms:created xsi:type="dcterms:W3CDTF">2019-04-12T14:42:07Z</dcterms:created>
  <dcterms:modified xsi:type="dcterms:W3CDTF">2019-07-10T14:53:44Z</dcterms:modified>
</cp:coreProperties>
</file>