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9" r:id="rId2"/>
    <p:sldMasterId id="2147483750" r:id="rId3"/>
    <p:sldMasterId id="2147483778" r:id="rId4"/>
  </p:sldMasterIdLst>
  <p:notesMasterIdLst>
    <p:notesMasterId r:id="rId73"/>
  </p:notesMasterIdLst>
  <p:handoutMasterIdLst>
    <p:handoutMasterId r:id="rId74"/>
  </p:handoutMasterIdLst>
  <p:sldIdLst>
    <p:sldId id="567" r:id="rId5"/>
    <p:sldId id="721" r:id="rId6"/>
    <p:sldId id="568" r:id="rId7"/>
    <p:sldId id="383" r:id="rId8"/>
    <p:sldId id="371" r:id="rId9"/>
    <p:sldId id="686" r:id="rId10"/>
    <p:sldId id="719" r:id="rId11"/>
    <p:sldId id="374" r:id="rId12"/>
    <p:sldId id="571" r:id="rId13"/>
    <p:sldId id="378" r:id="rId14"/>
    <p:sldId id="550" r:id="rId15"/>
    <p:sldId id="288" r:id="rId16"/>
    <p:sldId id="684" r:id="rId17"/>
    <p:sldId id="673" r:id="rId18"/>
    <p:sldId id="685" r:id="rId19"/>
    <p:sldId id="675" r:id="rId20"/>
    <p:sldId id="720" r:id="rId21"/>
    <p:sldId id="293" r:id="rId22"/>
    <p:sldId id="562" r:id="rId23"/>
    <p:sldId id="575" r:id="rId24"/>
    <p:sldId id="295" r:id="rId25"/>
    <p:sldId id="725" r:id="rId26"/>
    <p:sldId id="576" r:id="rId27"/>
    <p:sldId id="577" r:id="rId28"/>
    <p:sldId id="723" r:id="rId29"/>
    <p:sldId id="724" r:id="rId30"/>
    <p:sldId id="301" r:id="rId31"/>
    <p:sldId id="302" r:id="rId32"/>
    <p:sldId id="306" r:id="rId33"/>
    <p:sldId id="682" r:id="rId34"/>
    <p:sldId id="307" r:id="rId35"/>
    <p:sldId id="631" r:id="rId36"/>
    <p:sldId id="580" r:id="rId37"/>
    <p:sldId id="310" r:id="rId38"/>
    <p:sldId id="311" r:id="rId39"/>
    <p:sldId id="313" r:id="rId40"/>
    <p:sldId id="716" r:id="rId41"/>
    <p:sldId id="644" r:id="rId42"/>
    <p:sldId id="386" r:id="rId43"/>
    <p:sldId id="650" r:id="rId44"/>
    <p:sldId id="651" r:id="rId45"/>
    <p:sldId id="652" r:id="rId46"/>
    <p:sldId id="639" r:id="rId47"/>
    <p:sldId id="640" r:id="rId48"/>
    <p:sldId id="641" r:id="rId49"/>
    <p:sldId id="642" r:id="rId50"/>
    <p:sldId id="656" r:id="rId51"/>
    <p:sldId id="657" r:id="rId52"/>
    <p:sldId id="658" r:id="rId53"/>
    <p:sldId id="659" r:id="rId54"/>
    <p:sldId id="692" r:id="rId55"/>
    <p:sldId id="693" r:id="rId56"/>
    <p:sldId id="694" r:id="rId57"/>
    <p:sldId id="695" r:id="rId58"/>
    <p:sldId id="696" r:id="rId59"/>
    <p:sldId id="697" r:id="rId60"/>
    <p:sldId id="698" r:id="rId61"/>
    <p:sldId id="699" r:id="rId62"/>
    <p:sldId id="322" r:id="rId63"/>
    <p:sldId id="368" r:id="rId64"/>
    <p:sldId id="717" r:id="rId65"/>
    <p:sldId id="369" r:id="rId66"/>
    <p:sldId id="494" r:id="rId67"/>
    <p:sldId id="620" r:id="rId68"/>
    <p:sldId id="700" r:id="rId69"/>
    <p:sldId id="275" r:id="rId70"/>
    <p:sldId id="404" r:id="rId71"/>
    <p:sldId id="688" r:id="rId7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AFA3B99-3FD3-40EE-BF72-9D3C2A390F64}">
          <p14:sldIdLst>
            <p14:sldId id="567"/>
            <p14:sldId id="721"/>
            <p14:sldId id="568"/>
            <p14:sldId id="383"/>
            <p14:sldId id="371"/>
            <p14:sldId id="686"/>
            <p14:sldId id="719"/>
            <p14:sldId id="374"/>
            <p14:sldId id="571"/>
            <p14:sldId id="378"/>
            <p14:sldId id="550"/>
            <p14:sldId id="288"/>
            <p14:sldId id="684"/>
            <p14:sldId id="673"/>
            <p14:sldId id="685"/>
            <p14:sldId id="675"/>
            <p14:sldId id="720"/>
            <p14:sldId id="293"/>
            <p14:sldId id="562"/>
            <p14:sldId id="575"/>
            <p14:sldId id="295"/>
            <p14:sldId id="725"/>
            <p14:sldId id="576"/>
            <p14:sldId id="577"/>
            <p14:sldId id="723"/>
            <p14:sldId id="724"/>
            <p14:sldId id="301"/>
            <p14:sldId id="302"/>
            <p14:sldId id="306"/>
            <p14:sldId id="682"/>
            <p14:sldId id="307"/>
            <p14:sldId id="631"/>
            <p14:sldId id="580"/>
            <p14:sldId id="310"/>
            <p14:sldId id="311"/>
            <p14:sldId id="313"/>
            <p14:sldId id="716"/>
            <p14:sldId id="644"/>
            <p14:sldId id="386"/>
            <p14:sldId id="650"/>
            <p14:sldId id="651"/>
            <p14:sldId id="652"/>
            <p14:sldId id="639"/>
            <p14:sldId id="640"/>
            <p14:sldId id="641"/>
            <p14:sldId id="642"/>
            <p14:sldId id="656"/>
            <p14:sldId id="657"/>
            <p14:sldId id="658"/>
            <p14:sldId id="659"/>
            <p14:sldId id="692"/>
            <p14:sldId id="693"/>
            <p14:sldId id="694"/>
            <p14:sldId id="695"/>
            <p14:sldId id="696"/>
            <p14:sldId id="697"/>
            <p14:sldId id="698"/>
            <p14:sldId id="699"/>
            <p14:sldId id="322"/>
            <p14:sldId id="368"/>
            <p14:sldId id="717"/>
            <p14:sldId id="369"/>
            <p14:sldId id="494"/>
            <p14:sldId id="620"/>
            <p14:sldId id="700"/>
            <p14:sldId id="275"/>
            <p14:sldId id="404"/>
            <p14:sldId id="688"/>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02" autoAdjust="0"/>
    <p:restoredTop sz="68239" autoAdjust="0"/>
  </p:normalViewPr>
  <p:slideViewPr>
    <p:cSldViewPr snapToGrid="0" snapToObjects="1">
      <p:cViewPr varScale="1">
        <p:scale>
          <a:sx n="60" d="100"/>
          <a:sy n="60" d="100"/>
        </p:scale>
        <p:origin x="878" y="3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Meiryo" panose="020B0604030504040204" pitchFamily="34" charset="-128"/>
              <a:cs typeface="Gill Sans"/>
            </a:rPr>
            <a:t>Closed-ended Questions</a:t>
          </a:r>
          <a:endParaRPr lang="en-US" sz="4400" b="0" dirty="0">
            <a:latin typeface="Meiryo" panose="020B0604030504040204" pitchFamily="34" charset="-128"/>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ja-JP" altLang="en-US" b="0" dirty="0" smtClean="0">
              <a:latin typeface="Meiryo" panose="020B0604030504040204" pitchFamily="34" charset="-128"/>
              <a:cs typeface="Gill Sans"/>
            </a:rPr>
            <a:t>利点</a:t>
          </a:r>
          <a:endParaRPr lang="en-US" b="0" dirty="0">
            <a:latin typeface="Meiryo" panose="020B0604030504040204" pitchFamily="34" charset="-128"/>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ja-JP" altLang="en-US" b="0" dirty="0" smtClean="0">
              <a:latin typeface="Meiryo" panose="020B0604030504040204" pitchFamily="34" charset="-128"/>
              <a:cs typeface="Gill Sans"/>
            </a:rPr>
            <a:t>欠点</a:t>
          </a:r>
          <a:r>
            <a:rPr lang="en-US" b="0" dirty="0" smtClean="0">
              <a:latin typeface="Meiryo" panose="020B0604030504040204" pitchFamily="34" charset="-128"/>
              <a:cs typeface="Gill Sans"/>
            </a:rPr>
            <a:t> </a:t>
          </a:r>
          <a:endParaRPr lang="en-US" b="0" dirty="0">
            <a:latin typeface="Meiryo" panose="020B0604030504040204" pitchFamily="34" charset="-128"/>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ltLang="ja-JP" sz="4400" b="0" dirty="0" smtClean="0">
              <a:latin typeface="Meiryo" panose="020B0604030504040204" pitchFamily="34" charset="-128"/>
              <a:cs typeface="Gill Sans"/>
            </a:rPr>
            <a:t>Open</a:t>
          </a:r>
          <a:r>
            <a:rPr lang="en-US" sz="4400" b="0" dirty="0" smtClean="0">
              <a:latin typeface="Meiryo" panose="020B0604030504040204" pitchFamily="34" charset="-128"/>
              <a:cs typeface="Gill Sans"/>
            </a:rPr>
            <a:t>-ended </a:t>
          </a:r>
          <a:r>
            <a:rPr lang="en-US" sz="4400" b="0" dirty="0">
              <a:latin typeface="Meiryo" panose="020B0604030504040204" pitchFamily="34" charset="-128"/>
              <a:cs typeface="Gill Sans"/>
            </a:rPr>
            <a:t>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ja-JP" altLang="en-US" b="0" dirty="0" smtClean="0">
              <a:latin typeface="Meiryo" panose="020B0604030504040204" pitchFamily="34" charset="-128"/>
              <a:cs typeface="Gill Sans"/>
            </a:rPr>
            <a:t>利点</a:t>
          </a:r>
          <a:endParaRPr lang="en-US" b="0" dirty="0">
            <a:latin typeface="Meiryo" panose="020B0604030504040204" pitchFamily="34" charset="-128"/>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ja-JP" altLang="en-US" b="0" dirty="0" smtClean="0">
              <a:latin typeface="Meiryo" panose="020B0604030504040204" pitchFamily="34" charset="-128"/>
              <a:cs typeface="Gill Sans"/>
            </a:rPr>
            <a:t>欠点</a:t>
          </a:r>
          <a:r>
            <a:rPr lang="en-US" b="0" dirty="0" smtClean="0">
              <a:latin typeface="Meiryo" panose="020B0604030504040204" pitchFamily="34" charset="-128"/>
              <a:cs typeface="Gill Sans"/>
            </a:rPr>
            <a:t> </a:t>
          </a:r>
          <a:endParaRPr lang="en-US" b="0" dirty="0">
            <a:latin typeface="Meiryo" panose="020B0604030504040204" pitchFamily="34" charset="-128"/>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Meiryo" panose="020B0604030504040204" pitchFamily="34" charset="-128"/>
              <a:cs typeface="Gill Sans"/>
            </a:rPr>
            <a:t>Closed-ended Questions</a:t>
          </a:r>
          <a:endParaRPr lang="en-US" sz="4400" b="0" kern="1200" dirty="0">
            <a:latin typeface="Meiryo" panose="020B0604030504040204" pitchFamily="34" charset="-128"/>
            <a:cs typeface="Gill Sans"/>
          </a:endParaRP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利点</a:t>
          </a:r>
          <a:endParaRPr lang="en-US" sz="6500" b="0" kern="1200" dirty="0">
            <a:latin typeface="Meiryo" panose="020B0604030504040204" pitchFamily="34" charset="-128"/>
            <a:cs typeface="Gill Sans"/>
          </a:endParaRP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欠点</a:t>
          </a:r>
          <a:r>
            <a:rPr lang="en-US" sz="6500" b="0" kern="1200" dirty="0" smtClean="0">
              <a:latin typeface="Meiryo" panose="020B0604030504040204" pitchFamily="34" charset="-128"/>
              <a:cs typeface="Gill Sans"/>
            </a:rPr>
            <a:t> </a:t>
          </a:r>
          <a:endParaRPr lang="en-US" sz="6500" b="0" kern="1200" dirty="0">
            <a:latin typeface="Meiryo" panose="020B0604030504040204" pitchFamily="34" charset="-128"/>
            <a:cs typeface="Gill Sans"/>
          </a:endParaRP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altLang="ja-JP" sz="4400" b="0" kern="1200" dirty="0" smtClean="0">
              <a:latin typeface="Meiryo" panose="020B0604030504040204" pitchFamily="34" charset="-128"/>
              <a:cs typeface="Gill Sans"/>
            </a:rPr>
            <a:t>Open</a:t>
          </a:r>
          <a:r>
            <a:rPr lang="en-US" sz="4400" b="0" kern="1200" dirty="0" smtClean="0">
              <a:latin typeface="Meiryo" panose="020B0604030504040204" pitchFamily="34" charset="-128"/>
              <a:cs typeface="Gill Sans"/>
            </a:rPr>
            <a:t>-ended </a:t>
          </a:r>
          <a:r>
            <a:rPr lang="en-US" sz="4400" b="0" kern="1200" dirty="0">
              <a:latin typeface="Meiryo" panose="020B0604030504040204" pitchFamily="34" charset="-128"/>
              <a:cs typeface="Gill Sans"/>
            </a:rPr>
            <a:t>Questions</a:t>
          </a: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利点</a:t>
          </a:r>
          <a:endParaRPr lang="en-US" sz="6500" b="0" kern="1200" dirty="0">
            <a:latin typeface="Meiryo" panose="020B0604030504040204" pitchFamily="34" charset="-128"/>
            <a:cs typeface="Gill Sans"/>
          </a:endParaRP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ja-JP" altLang="en-US" sz="6500" b="0" kern="1200" dirty="0" smtClean="0">
              <a:latin typeface="Meiryo" panose="020B0604030504040204" pitchFamily="34" charset="-128"/>
              <a:cs typeface="Gill Sans"/>
            </a:rPr>
            <a:t>欠点</a:t>
          </a:r>
          <a:r>
            <a:rPr lang="en-US" sz="6500" b="0" kern="1200" dirty="0" smtClean="0">
              <a:latin typeface="Meiryo" panose="020B0604030504040204" pitchFamily="34" charset="-128"/>
              <a:cs typeface="Gill Sans"/>
            </a:rPr>
            <a:t> </a:t>
          </a:r>
          <a:endParaRPr lang="en-US" sz="6500" b="0" kern="1200" dirty="0">
            <a:latin typeface="Meiryo" panose="020B0604030504040204" pitchFamily="34" charset="-128"/>
            <a:cs typeface="Gill Sans"/>
          </a:endParaRP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5"/>
            <a:ext cx="2971800" cy="499010"/>
          </a:xfrm>
          <a:prstGeom prst="rect">
            <a:avLst/>
          </a:prstGeom>
        </p:spPr>
        <p:txBody>
          <a:bodyPr vert="horz" lIns="93563" tIns="46782" rIns="93563" bIns="46782" rtlCol="0"/>
          <a:lstStyle>
            <a:lvl1pPr algn="l">
              <a:defRPr sz="1200"/>
            </a:lvl1pPr>
          </a:lstStyle>
          <a:p>
            <a:endParaRPr lang="en-US"/>
          </a:p>
        </p:txBody>
      </p:sp>
      <p:sp>
        <p:nvSpPr>
          <p:cNvPr id="3" name="日付プレースホルダー 2"/>
          <p:cNvSpPr>
            <a:spLocks noGrp="1"/>
          </p:cNvSpPr>
          <p:nvPr>
            <p:ph type="dt" sz="quarter" idx="1"/>
          </p:nvPr>
        </p:nvSpPr>
        <p:spPr>
          <a:xfrm>
            <a:off x="3884615" y="5"/>
            <a:ext cx="2971800" cy="499010"/>
          </a:xfrm>
          <a:prstGeom prst="rect">
            <a:avLst/>
          </a:prstGeom>
        </p:spPr>
        <p:txBody>
          <a:bodyPr vert="horz" lIns="93563" tIns="46782" rIns="93563" bIns="46782" rtlCol="0"/>
          <a:lstStyle>
            <a:lvl1pPr algn="r">
              <a:defRPr sz="1200"/>
            </a:lvl1pPr>
          </a:lstStyle>
          <a:p>
            <a:fld id="{43C9FE0F-4D61-4ACA-A136-1C37F710BD9A}" type="datetimeFigureOut">
              <a:rPr lang="en-US" smtClean="0"/>
              <a:t>8/1/2019</a:t>
            </a:fld>
            <a:endParaRPr lang="en-US"/>
          </a:p>
        </p:txBody>
      </p:sp>
      <p:sp>
        <p:nvSpPr>
          <p:cNvPr id="4" name="フッター プレースホルダー 3"/>
          <p:cNvSpPr>
            <a:spLocks noGrp="1"/>
          </p:cNvSpPr>
          <p:nvPr>
            <p:ph type="ftr" sz="quarter" idx="2"/>
          </p:nvPr>
        </p:nvSpPr>
        <p:spPr>
          <a:xfrm>
            <a:off x="1" y="9446680"/>
            <a:ext cx="2971800" cy="499009"/>
          </a:xfrm>
          <a:prstGeom prst="rect">
            <a:avLst/>
          </a:prstGeom>
        </p:spPr>
        <p:txBody>
          <a:bodyPr vert="horz" lIns="93563" tIns="46782" rIns="93563" bIns="46782"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5" y="9446680"/>
            <a:ext cx="2971800" cy="499009"/>
          </a:xfrm>
          <a:prstGeom prst="rect">
            <a:avLst/>
          </a:prstGeom>
        </p:spPr>
        <p:txBody>
          <a:bodyPr vert="horz" lIns="93563" tIns="46782" rIns="93563" bIns="46782" rtlCol="0" anchor="b"/>
          <a:lstStyle>
            <a:lvl1pPr algn="r">
              <a:defRPr sz="1200"/>
            </a:lvl1pPr>
          </a:lstStyle>
          <a:p>
            <a:fld id="{2E07093F-FC79-40DB-9B38-6F9A65BC01DD}" type="slidenum">
              <a:rPr lang="en-US" smtClean="0"/>
              <a:t>‹#›</a:t>
            </a:fld>
            <a:endParaRPr lang="en-US"/>
          </a:p>
        </p:txBody>
      </p:sp>
    </p:spTree>
    <p:extLst>
      <p:ext uri="{BB962C8B-B14F-4D97-AF65-F5344CB8AC3E}">
        <p14:creationId xmlns:p14="http://schemas.microsoft.com/office/powerpoint/2010/main" val="342049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5"/>
            <a:ext cx="2971800" cy="499010"/>
          </a:xfrm>
          <a:prstGeom prst="rect">
            <a:avLst/>
          </a:prstGeom>
        </p:spPr>
        <p:txBody>
          <a:bodyPr vert="horz" lIns="93563" tIns="46782" rIns="93563" bIns="46782" rtlCol="0"/>
          <a:lstStyle>
            <a:lvl1pPr algn="l">
              <a:defRPr sz="1200"/>
            </a:lvl1pPr>
          </a:lstStyle>
          <a:p>
            <a:endParaRPr lang="en-US"/>
          </a:p>
        </p:txBody>
      </p:sp>
      <p:sp>
        <p:nvSpPr>
          <p:cNvPr id="3" name="日付プレースホルダー 2"/>
          <p:cNvSpPr>
            <a:spLocks noGrp="1"/>
          </p:cNvSpPr>
          <p:nvPr>
            <p:ph type="dt" idx="1"/>
          </p:nvPr>
        </p:nvSpPr>
        <p:spPr>
          <a:xfrm>
            <a:off x="3884615" y="5"/>
            <a:ext cx="2971800" cy="499010"/>
          </a:xfrm>
          <a:prstGeom prst="rect">
            <a:avLst/>
          </a:prstGeom>
        </p:spPr>
        <p:txBody>
          <a:bodyPr vert="horz" lIns="93563" tIns="46782" rIns="93563" bIns="46782" rtlCol="0"/>
          <a:lstStyle>
            <a:lvl1pPr algn="r">
              <a:defRPr sz="1200"/>
            </a:lvl1pPr>
          </a:lstStyle>
          <a:p>
            <a:fld id="{9AF06F67-69AA-4DD8-85DE-A5CD1DE14C69}" type="datetimeFigureOut">
              <a:rPr lang="en-US" smtClean="0"/>
              <a:t>8/1/2019</a:t>
            </a:fld>
            <a:endParaRPr lang="en-US"/>
          </a:p>
        </p:txBody>
      </p:sp>
      <p:sp>
        <p:nvSpPr>
          <p:cNvPr id="4" name="スライド イメージ プレースホルダー 3"/>
          <p:cNvSpPr>
            <a:spLocks noGrp="1" noRot="1" noChangeAspect="1"/>
          </p:cNvSpPr>
          <p:nvPr>
            <p:ph type="sldImg" idx="2"/>
          </p:nvPr>
        </p:nvSpPr>
        <p:spPr>
          <a:xfrm>
            <a:off x="446088" y="1241425"/>
            <a:ext cx="5965825" cy="3355975"/>
          </a:xfrm>
          <a:prstGeom prst="rect">
            <a:avLst/>
          </a:prstGeom>
          <a:noFill/>
          <a:ln w="12700">
            <a:solidFill>
              <a:prstClr val="black"/>
            </a:solidFill>
          </a:ln>
        </p:spPr>
        <p:txBody>
          <a:bodyPr vert="horz" lIns="93563" tIns="46782" rIns="93563" bIns="46782" rtlCol="0" anchor="ctr"/>
          <a:lstStyle/>
          <a:p>
            <a:endParaRPr lang="en-US"/>
          </a:p>
        </p:txBody>
      </p:sp>
      <p:sp>
        <p:nvSpPr>
          <p:cNvPr id="5" name="ノート プレースホルダー 4"/>
          <p:cNvSpPr>
            <a:spLocks noGrp="1"/>
          </p:cNvSpPr>
          <p:nvPr>
            <p:ph type="body" sz="quarter" idx="3"/>
          </p:nvPr>
        </p:nvSpPr>
        <p:spPr>
          <a:xfrm>
            <a:off x="685801" y="4786365"/>
            <a:ext cx="5486400" cy="3916116"/>
          </a:xfrm>
          <a:prstGeom prst="rect">
            <a:avLst/>
          </a:prstGeom>
        </p:spPr>
        <p:txBody>
          <a:bodyPr vert="horz" lIns="93563" tIns="46782" rIns="93563" bIns="46782"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1" y="9446680"/>
            <a:ext cx="2971800" cy="499009"/>
          </a:xfrm>
          <a:prstGeom prst="rect">
            <a:avLst/>
          </a:prstGeom>
        </p:spPr>
        <p:txBody>
          <a:bodyPr vert="horz" lIns="93563" tIns="46782" rIns="93563" bIns="46782"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5" y="9446680"/>
            <a:ext cx="2971800" cy="499009"/>
          </a:xfrm>
          <a:prstGeom prst="rect">
            <a:avLst/>
          </a:prstGeom>
        </p:spPr>
        <p:txBody>
          <a:bodyPr vert="horz" lIns="93563" tIns="46782" rIns="93563" bIns="46782"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187252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10</a:t>
            </a:fld>
            <a:endParaRPr lang="en-US"/>
          </a:p>
        </p:txBody>
      </p:sp>
    </p:spTree>
    <p:extLst>
      <p:ext uri="{BB962C8B-B14F-4D97-AF65-F5344CB8AC3E}">
        <p14:creationId xmlns:p14="http://schemas.microsoft.com/office/powerpoint/2010/main" val="151438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744538"/>
            <a:ext cx="6635750" cy="3732212"/>
          </a:xfrm>
        </p:spPr>
      </p:sp>
      <p:sp>
        <p:nvSpPr>
          <p:cNvPr id="3" name="Notes Placeholder 2"/>
          <p:cNvSpPr>
            <a:spLocks noGrp="1"/>
          </p:cNvSpPr>
          <p:nvPr>
            <p:ph type="body" idx="1"/>
          </p:nvPr>
        </p:nvSpPr>
        <p:spPr/>
        <p:txBody>
          <a:bodyPr/>
          <a:lstStyle/>
          <a:p>
            <a:endParaRPr lang="en-US" altLang="ja-JP"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11</a:t>
            </a:fld>
            <a:endParaRPr lang="en-US" dirty="0">
              <a:solidFill>
                <a:prstClr val="black"/>
              </a:solidFill>
              <a:latin typeface="Calibri"/>
            </a:endParaRPr>
          </a:p>
        </p:txBody>
      </p:sp>
    </p:spTree>
    <p:extLst>
      <p:ext uri="{BB962C8B-B14F-4D97-AF65-F5344CB8AC3E}">
        <p14:creationId xmlns:p14="http://schemas.microsoft.com/office/powerpoint/2010/main" val="313205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12</a:t>
            </a:fld>
            <a:endParaRPr lang="en-US"/>
          </a:p>
        </p:txBody>
      </p:sp>
    </p:spTree>
    <p:extLst>
      <p:ext uri="{BB962C8B-B14F-4D97-AF65-F5344CB8AC3E}">
        <p14:creationId xmlns:p14="http://schemas.microsoft.com/office/powerpoint/2010/main" val="274942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1425"/>
            <a:ext cx="5965825" cy="3355975"/>
          </a:xfrm>
        </p:spPr>
      </p:sp>
      <p:sp>
        <p:nvSpPr>
          <p:cNvPr id="3" name="Notes Placeholder 2"/>
          <p:cNvSpPr>
            <a:spLocks noGrp="1"/>
          </p:cNvSpPr>
          <p:nvPr>
            <p:ph type="body" idx="1"/>
          </p:nvPr>
        </p:nvSpPr>
        <p:spPr/>
        <p:txBody>
          <a:bodyPr/>
          <a:lstStyle/>
          <a:p>
            <a:pPr>
              <a:buClr>
                <a:schemeClr val="accent1"/>
              </a:buClr>
              <a:buSzPct val="25000"/>
            </a:pPr>
            <a:endParaRPr lang="en-US"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13</a:t>
            </a:fld>
            <a:endParaRPr lang="en-US">
              <a:solidFill>
                <a:prstClr val="black"/>
              </a:solidFill>
              <a:latin typeface="Calibri"/>
            </a:endParaRPr>
          </a:p>
        </p:txBody>
      </p:sp>
    </p:spTree>
    <p:extLst>
      <p:ext uri="{BB962C8B-B14F-4D97-AF65-F5344CB8AC3E}">
        <p14:creationId xmlns:p14="http://schemas.microsoft.com/office/powerpoint/2010/main" val="232197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60351" indent="-292443">
              <a:defRPr sz="1200">
                <a:solidFill>
                  <a:schemeClr val="tx1"/>
                </a:solidFill>
                <a:latin typeface="Calibri" charset="0"/>
                <a:ea typeface="ＭＳ Ｐゴシック" charset="0"/>
              </a:defRPr>
            </a:lvl2pPr>
            <a:lvl3pPr marL="1169772" indent="-233955">
              <a:defRPr sz="1200">
                <a:solidFill>
                  <a:schemeClr val="tx1"/>
                </a:solidFill>
                <a:latin typeface="Calibri" charset="0"/>
                <a:ea typeface="ＭＳ Ｐゴシック" charset="0"/>
              </a:defRPr>
            </a:lvl3pPr>
            <a:lvl4pPr marL="1637680" indent="-233955">
              <a:defRPr sz="1200">
                <a:solidFill>
                  <a:schemeClr val="tx1"/>
                </a:solidFill>
                <a:latin typeface="Calibri" charset="0"/>
                <a:ea typeface="ＭＳ Ｐゴシック" charset="0"/>
              </a:defRPr>
            </a:lvl4pPr>
            <a:lvl5pPr marL="2105589" indent="-233955">
              <a:defRPr sz="1200">
                <a:solidFill>
                  <a:schemeClr val="tx1"/>
                </a:solidFill>
                <a:latin typeface="Calibri" charset="0"/>
                <a:ea typeface="ＭＳ Ｐゴシック" charset="0"/>
              </a:defRPr>
            </a:lvl5pPr>
            <a:lvl6pPr marL="2573497" indent="-233955" eaLnBrk="0" fontAlgn="base" hangingPunct="0">
              <a:spcBef>
                <a:spcPct val="30000"/>
              </a:spcBef>
              <a:spcAft>
                <a:spcPct val="0"/>
              </a:spcAft>
              <a:defRPr sz="1200">
                <a:solidFill>
                  <a:schemeClr val="tx1"/>
                </a:solidFill>
                <a:latin typeface="Calibri" charset="0"/>
                <a:ea typeface="ＭＳ Ｐゴシック" charset="0"/>
              </a:defRPr>
            </a:lvl6pPr>
            <a:lvl7pPr marL="3041404" indent="-233955" eaLnBrk="0" fontAlgn="base" hangingPunct="0">
              <a:spcBef>
                <a:spcPct val="30000"/>
              </a:spcBef>
              <a:spcAft>
                <a:spcPct val="0"/>
              </a:spcAft>
              <a:defRPr sz="1200">
                <a:solidFill>
                  <a:schemeClr val="tx1"/>
                </a:solidFill>
                <a:latin typeface="Calibri" charset="0"/>
                <a:ea typeface="ＭＳ Ｐゴシック" charset="0"/>
              </a:defRPr>
            </a:lvl7pPr>
            <a:lvl8pPr marL="3509314" indent="-233955" eaLnBrk="0" fontAlgn="base" hangingPunct="0">
              <a:spcBef>
                <a:spcPct val="30000"/>
              </a:spcBef>
              <a:spcAft>
                <a:spcPct val="0"/>
              </a:spcAft>
              <a:defRPr sz="1200">
                <a:solidFill>
                  <a:schemeClr val="tx1"/>
                </a:solidFill>
                <a:latin typeface="Calibri" charset="0"/>
                <a:ea typeface="ＭＳ Ｐゴシック" charset="0"/>
              </a:defRPr>
            </a:lvl8pPr>
            <a:lvl9pPr marL="3977223" indent="-233955" eaLnBrk="0" fontAlgn="base" hangingPunct="0">
              <a:spcBef>
                <a:spcPct val="30000"/>
              </a:spcBef>
              <a:spcAft>
                <a:spcPct val="0"/>
              </a:spcAft>
              <a:defRPr sz="1200">
                <a:solidFill>
                  <a:schemeClr val="tx1"/>
                </a:solidFill>
                <a:latin typeface="Calibri" charset="0"/>
                <a:ea typeface="ＭＳ Ｐゴシック" charset="0"/>
              </a:defRPr>
            </a:lvl9pPr>
          </a:lstStyle>
          <a:p>
            <a:pPr defTabSz="459184">
              <a:defRPr/>
            </a:pPr>
            <a:fld id="{4C0A6D9C-B5C6-CB41-AFF5-6E829324763B}" type="slidenum">
              <a:rPr lang="en-US">
                <a:solidFill>
                  <a:prstClr val="black"/>
                </a:solidFill>
              </a:rPr>
              <a:pPr defTabSz="459184">
                <a:defRPr/>
              </a:pPr>
              <a:t>14</a:t>
            </a:fld>
            <a:endParaRPr lang="en-US">
              <a:solidFill>
                <a:prstClr val="black"/>
              </a:solidFill>
            </a:endParaRPr>
          </a:p>
        </p:txBody>
      </p:sp>
    </p:spTree>
    <p:extLst>
      <p:ext uri="{BB962C8B-B14F-4D97-AF65-F5344CB8AC3E}">
        <p14:creationId xmlns:p14="http://schemas.microsoft.com/office/powerpoint/2010/main" val="453931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446088" y="1241425"/>
            <a:ext cx="5965825" cy="3355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4646" indent="-297940" eaLnBrk="0" hangingPunct="0">
              <a:defRPr sz="2400">
                <a:solidFill>
                  <a:schemeClr val="tx1"/>
                </a:solidFill>
                <a:latin typeface="Calibri" charset="0"/>
                <a:ea typeface="ＭＳ Ｐゴシック" charset="0"/>
              </a:defRPr>
            </a:lvl2pPr>
            <a:lvl3pPr marL="1191763" indent="-238351" eaLnBrk="0" hangingPunct="0">
              <a:defRPr sz="2400">
                <a:solidFill>
                  <a:schemeClr val="tx1"/>
                </a:solidFill>
                <a:latin typeface="Calibri" charset="0"/>
                <a:ea typeface="ＭＳ Ｐゴシック" charset="0"/>
              </a:defRPr>
            </a:lvl3pPr>
            <a:lvl4pPr marL="1668468" indent="-238351" eaLnBrk="0" hangingPunct="0">
              <a:defRPr sz="2400">
                <a:solidFill>
                  <a:schemeClr val="tx1"/>
                </a:solidFill>
                <a:latin typeface="Calibri" charset="0"/>
                <a:ea typeface="ＭＳ Ｐゴシック" charset="0"/>
              </a:defRPr>
            </a:lvl4pPr>
            <a:lvl5pPr marL="2145174" indent="-238351" eaLnBrk="0" hangingPunct="0">
              <a:defRPr sz="2400">
                <a:solidFill>
                  <a:schemeClr val="tx1"/>
                </a:solidFill>
                <a:latin typeface="Calibri" charset="0"/>
                <a:ea typeface="ＭＳ Ｐゴシック" charset="0"/>
              </a:defRPr>
            </a:lvl5pPr>
            <a:lvl6pPr marL="2621878" indent="-238351" eaLnBrk="0" fontAlgn="base" hangingPunct="0">
              <a:spcBef>
                <a:spcPct val="0"/>
              </a:spcBef>
              <a:spcAft>
                <a:spcPct val="0"/>
              </a:spcAft>
              <a:defRPr sz="2400">
                <a:solidFill>
                  <a:schemeClr val="tx1"/>
                </a:solidFill>
                <a:latin typeface="Calibri" charset="0"/>
                <a:ea typeface="ＭＳ Ｐゴシック" charset="0"/>
              </a:defRPr>
            </a:lvl6pPr>
            <a:lvl7pPr marL="3098583" indent="-238351" eaLnBrk="0" fontAlgn="base" hangingPunct="0">
              <a:spcBef>
                <a:spcPct val="0"/>
              </a:spcBef>
              <a:spcAft>
                <a:spcPct val="0"/>
              </a:spcAft>
              <a:defRPr sz="2400">
                <a:solidFill>
                  <a:schemeClr val="tx1"/>
                </a:solidFill>
                <a:latin typeface="Calibri" charset="0"/>
                <a:ea typeface="ＭＳ Ｐゴシック" charset="0"/>
              </a:defRPr>
            </a:lvl7pPr>
            <a:lvl8pPr marL="3575289" indent="-238351" eaLnBrk="0" fontAlgn="base" hangingPunct="0">
              <a:spcBef>
                <a:spcPct val="0"/>
              </a:spcBef>
              <a:spcAft>
                <a:spcPct val="0"/>
              </a:spcAft>
              <a:defRPr sz="2400">
                <a:solidFill>
                  <a:schemeClr val="tx1"/>
                </a:solidFill>
                <a:latin typeface="Calibri" charset="0"/>
                <a:ea typeface="ＭＳ Ｐゴシック" charset="0"/>
              </a:defRPr>
            </a:lvl8pPr>
            <a:lvl9pPr marL="4051994" indent="-238351" eaLnBrk="0" fontAlgn="base" hangingPunct="0">
              <a:spcBef>
                <a:spcPct val="0"/>
              </a:spcBef>
              <a:spcAft>
                <a:spcPct val="0"/>
              </a:spcAft>
              <a:defRPr sz="2400">
                <a:solidFill>
                  <a:schemeClr val="tx1"/>
                </a:solidFill>
                <a:latin typeface="Calibri" charset="0"/>
                <a:ea typeface="ＭＳ Ｐゴシック" charset="0"/>
              </a:defRPr>
            </a:lvl9pPr>
          </a:lstStyle>
          <a:p>
            <a:pPr defTabSz="467815" eaLnBrk="1" fontAlgn="base" hangingPunct="1">
              <a:spcBef>
                <a:spcPct val="0"/>
              </a:spcBef>
              <a:spcAft>
                <a:spcPct val="0"/>
              </a:spcAft>
              <a:defRPr/>
            </a:pPr>
            <a:fld id="{941860BA-B361-EF49-AD99-649FC8448E0D}" type="slidenum">
              <a:rPr lang="en-US" sz="1200">
                <a:solidFill>
                  <a:prstClr val="black"/>
                </a:solidFill>
              </a:rPr>
              <a:pPr defTabSz="467815" eaLnBrk="1" fontAlgn="base" hangingPunct="1">
                <a:spcBef>
                  <a:spcPct val="0"/>
                </a:spcBef>
                <a:spcAft>
                  <a:spcPct val="0"/>
                </a:spcAft>
                <a:defRPr/>
              </a:pPr>
              <a:t>15</a:t>
            </a:fld>
            <a:endParaRPr lang="en-US" sz="1200">
              <a:solidFill>
                <a:prstClr val="black"/>
              </a:solidFill>
            </a:endParaRPr>
          </a:p>
        </p:txBody>
      </p:sp>
    </p:spTree>
    <p:extLst>
      <p:ext uri="{BB962C8B-B14F-4D97-AF65-F5344CB8AC3E}">
        <p14:creationId xmlns:p14="http://schemas.microsoft.com/office/powerpoint/2010/main" val="29971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60351" indent="-292443">
              <a:defRPr sz="1200">
                <a:solidFill>
                  <a:schemeClr val="tx1"/>
                </a:solidFill>
                <a:latin typeface="Calibri" charset="0"/>
                <a:ea typeface="ＭＳ Ｐゴシック" charset="0"/>
              </a:defRPr>
            </a:lvl2pPr>
            <a:lvl3pPr marL="1169772" indent="-233955">
              <a:defRPr sz="1200">
                <a:solidFill>
                  <a:schemeClr val="tx1"/>
                </a:solidFill>
                <a:latin typeface="Calibri" charset="0"/>
                <a:ea typeface="ＭＳ Ｐゴシック" charset="0"/>
              </a:defRPr>
            </a:lvl3pPr>
            <a:lvl4pPr marL="1637680" indent="-233955">
              <a:defRPr sz="1200">
                <a:solidFill>
                  <a:schemeClr val="tx1"/>
                </a:solidFill>
                <a:latin typeface="Calibri" charset="0"/>
                <a:ea typeface="ＭＳ Ｐゴシック" charset="0"/>
              </a:defRPr>
            </a:lvl4pPr>
            <a:lvl5pPr marL="2105589" indent="-233955">
              <a:defRPr sz="1200">
                <a:solidFill>
                  <a:schemeClr val="tx1"/>
                </a:solidFill>
                <a:latin typeface="Calibri" charset="0"/>
                <a:ea typeface="ＭＳ Ｐゴシック" charset="0"/>
              </a:defRPr>
            </a:lvl5pPr>
            <a:lvl6pPr marL="2573497" indent="-233955" eaLnBrk="0" fontAlgn="base" hangingPunct="0">
              <a:spcBef>
                <a:spcPct val="30000"/>
              </a:spcBef>
              <a:spcAft>
                <a:spcPct val="0"/>
              </a:spcAft>
              <a:defRPr sz="1200">
                <a:solidFill>
                  <a:schemeClr val="tx1"/>
                </a:solidFill>
                <a:latin typeface="Calibri" charset="0"/>
                <a:ea typeface="ＭＳ Ｐゴシック" charset="0"/>
              </a:defRPr>
            </a:lvl6pPr>
            <a:lvl7pPr marL="3041404" indent="-233955" eaLnBrk="0" fontAlgn="base" hangingPunct="0">
              <a:spcBef>
                <a:spcPct val="30000"/>
              </a:spcBef>
              <a:spcAft>
                <a:spcPct val="0"/>
              </a:spcAft>
              <a:defRPr sz="1200">
                <a:solidFill>
                  <a:schemeClr val="tx1"/>
                </a:solidFill>
                <a:latin typeface="Calibri" charset="0"/>
                <a:ea typeface="ＭＳ Ｐゴシック" charset="0"/>
              </a:defRPr>
            </a:lvl7pPr>
            <a:lvl8pPr marL="3509314" indent="-233955" eaLnBrk="0" fontAlgn="base" hangingPunct="0">
              <a:spcBef>
                <a:spcPct val="30000"/>
              </a:spcBef>
              <a:spcAft>
                <a:spcPct val="0"/>
              </a:spcAft>
              <a:defRPr sz="1200">
                <a:solidFill>
                  <a:schemeClr val="tx1"/>
                </a:solidFill>
                <a:latin typeface="Calibri" charset="0"/>
                <a:ea typeface="ＭＳ Ｐゴシック" charset="0"/>
              </a:defRPr>
            </a:lvl8pPr>
            <a:lvl9pPr marL="3977223" indent="-233955" eaLnBrk="0" fontAlgn="base" hangingPunct="0">
              <a:spcBef>
                <a:spcPct val="30000"/>
              </a:spcBef>
              <a:spcAft>
                <a:spcPct val="0"/>
              </a:spcAft>
              <a:defRPr sz="1200">
                <a:solidFill>
                  <a:schemeClr val="tx1"/>
                </a:solidFill>
                <a:latin typeface="Calibri" charset="0"/>
                <a:ea typeface="ＭＳ Ｐゴシック" charset="0"/>
              </a:defRPr>
            </a:lvl9pPr>
          </a:lstStyle>
          <a:p>
            <a:pPr defTabSz="459184">
              <a:defRPr/>
            </a:pPr>
            <a:fld id="{4C0A6D9C-B5C6-CB41-AFF5-6E829324763B}" type="slidenum">
              <a:rPr lang="en-US">
                <a:solidFill>
                  <a:prstClr val="black"/>
                </a:solidFill>
              </a:rPr>
              <a:pPr defTabSz="459184">
                <a:defRPr/>
              </a:pPr>
              <a:t>16</a:t>
            </a:fld>
            <a:endParaRPr lang="en-US">
              <a:solidFill>
                <a:prstClr val="black"/>
              </a:solidFill>
            </a:endParaRPr>
          </a:p>
        </p:txBody>
      </p:sp>
    </p:spTree>
    <p:extLst>
      <p:ext uri="{BB962C8B-B14F-4D97-AF65-F5344CB8AC3E}">
        <p14:creationId xmlns:p14="http://schemas.microsoft.com/office/powerpoint/2010/main" val="41531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60351" indent="-292443">
              <a:defRPr sz="1200">
                <a:solidFill>
                  <a:schemeClr val="tx1"/>
                </a:solidFill>
                <a:latin typeface="Calibri" charset="0"/>
                <a:ea typeface="ＭＳ Ｐゴシック" charset="0"/>
              </a:defRPr>
            </a:lvl2pPr>
            <a:lvl3pPr marL="1169772" indent="-233955">
              <a:defRPr sz="1200">
                <a:solidFill>
                  <a:schemeClr val="tx1"/>
                </a:solidFill>
                <a:latin typeface="Calibri" charset="0"/>
                <a:ea typeface="ＭＳ Ｐゴシック" charset="0"/>
              </a:defRPr>
            </a:lvl3pPr>
            <a:lvl4pPr marL="1637680" indent="-233955">
              <a:defRPr sz="1200">
                <a:solidFill>
                  <a:schemeClr val="tx1"/>
                </a:solidFill>
                <a:latin typeface="Calibri" charset="0"/>
                <a:ea typeface="ＭＳ Ｐゴシック" charset="0"/>
              </a:defRPr>
            </a:lvl4pPr>
            <a:lvl5pPr marL="2105589" indent="-233955">
              <a:defRPr sz="1200">
                <a:solidFill>
                  <a:schemeClr val="tx1"/>
                </a:solidFill>
                <a:latin typeface="Calibri" charset="0"/>
                <a:ea typeface="ＭＳ Ｐゴシック" charset="0"/>
              </a:defRPr>
            </a:lvl5pPr>
            <a:lvl6pPr marL="2573497" indent="-233955" eaLnBrk="0" fontAlgn="base" hangingPunct="0">
              <a:spcBef>
                <a:spcPct val="30000"/>
              </a:spcBef>
              <a:spcAft>
                <a:spcPct val="0"/>
              </a:spcAft>
              <a:defRPr sz="1200">
                <a:solidFill>
                  <a:schemeClr val="tx1"/>
                </a:solidFill>
                <a:latin typeface="Calibri" charset="0"/>
                <a:ea typeface="ＭＳ Ｐゴシック" charset="0"/>
              </a:defRPr>
            </a:lvl6pPr>
            <a:lvl7pPr marL="3041404" indent="-233955" eaLnBrk="0" fontAlgn="base" hangingPunct="0">
              <a:spcBef>
                <a:spcPct val="30000"/>
              </a:spcBef>
              <a:spcAft>
                <a:spcPct val="0"/>
              </a:spcAft>
              <a:defRPr sz="1200">
                <a:solidFill>
                  <a:schemeClr val="tx1"/>
                </a:solidFill>
                <a:latin typeface="Calibri" charset="0"/>
                <a:ea typeface="ＭＳ Ｐゴシック" charset="0"/>
              </a:defRPr>
            </a:lvl7pPr>
            <a:lvl8pPr marL="3509314" indent="-233955" eaLnBrk="0" fontAlgn="base" hangingPunct="0">
              <a:spcBef>
                <a:spcPct val="30000"/>
              </a:spcBef>
              <a:spcAft>
                <a:spcPct val="0"/>
              </a:spcAft>
              <a:defRPr sz="1200">
                <a:solidFill>
                  <a:schemeClr val="tx1"/>
                </a:solidFill>
                <a:latin typeface="Calibri" charset="0"/>
                <a:ea typeface="ＭＳ Ｐゴシック" charset="0"/>
              </a:defRPr>
            </a:lvl8pPr>
            <a:lvl9pPr marL="3977223" indent="-233955" eaLnBrk="0" fontAlgn="base" hangingPunct="0">
              <a:spcBef>
                <a:spcPct val="30000"/>
              </a:spcBef>
              <a:spcAft>
                <a:spcPct val="0"/>
              </a:spcAft>
              <a:defRPr sz="1200">
                <a:solidFill>
                  <a:schemeClr val="tx1"/>
                </a:solidFill>
                <a:latin typeface="Calibri" charset="0"/>
                <a:ea typeface="ＭＳ Ｐゴシック" charset="0"/>
              </a:defRPr>
            </a:lvl9pPr>
          </a:lstStyle>
          <a:p>
            <a:pPr defTabSz="459184">
              <a:defRPr/>
            </a:pPr>
            <a:fld id="{4C0A6D9C-B5C6-CB41-AFF5-6E829324763B}" type="slidenum">
              <a:rPr lang="en-US">
                <a:solidFill>
                  <a:prstClr val="black"/>
                </a:solidFill>
              </a:rPr>
              <a:pPr defTabSz="459184">
                <a:defRPr/>
              </a:pPr>
              <a:t>17</a:t>
            </a:fld>
            <a:endParaRPr lang="en-US">
              <a:solidFill>
                <a:prstClr val="black"/>
              </a:solidFill>
            </a:endParaRPr>
          </a:p>
        </p:txBody>
      </p:sp>
    </p:spTree>
    <p:extLst>
      <p:ext uri="{BB962C8B-B14F-4D97-AF65-F5344CB8AC3E}">
        <p14:creationId xmlns:p14="http://schemas.microsoft.com/office/powerpoint/2010/main" val="3631549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1425"/>
            <a:ext cx="5965825" cy="3355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18</a:t>
            </a:fld>
            <a:endParaRPr lang="en-US">
              <a:solidFill>
                <a:prstClr val="black"/>
              </a:solidFill>
              <a:latin typeface="Calibri"/>
            </a:endParaRPr>
          </a:p>
        </p:txBody>
      </p:sp>
    </p:spTree>
    <p:extLst>
      <p:ext uri="{BB962C8B-B14F-4D97-AF65-F5344CB8AC3E}">
        <p14:creationId xmlns:p14="http://schemas.microsoft.com/office/powerpoint/2010/main" val="253295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19</a:t>
            </a:fld>
            <a:endParaRPr lang="en-US"/>
          </a:p>
        </p:txBody>
      </p:sp>
    </p:spTree>
    <p:extLst>
      <p:ext uri="{BB962C8B-B14F-4D97-AF65-F5344CB8AC3E}">
        <p14:creationId xmlns:p14="http://schemas.microsoft.com/office/powerpoint/2010/main" val="50841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368">
              <a:defRPr/>
            </a:pPr>
            <a:endParaRPr lang="en-US" altLang="ja-JP" dirty="0"/>
          </a:p>
        </p:txBody>
      </p:sp>
      <p:sp>
        <p:nvSpPr>
          <p:cNvPr id="4" name="スライド番号プレースホルダー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2</a:t>
            </a:fld>
            <a:endParaRPr lang="en-US">
              <a:solidFill>
                <a:prstClr val="black"/>
              </a:solidFill>
              <a:latin typeface="Calibri"/>
            </a:endParaRPr>
          </a:p>
        </p:txBody>
      </p:sp>
    </p:spTree>
    <p:extLst>
      <p:ext uri="{BB962C8B-B14F-4D97-AF65-F5344CB8AC3E}">
        <p14:creationId xmlns:p14="http://schemas.microsoft.com/office/powerpoint/2010/main" val="25450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20</a:t>
            </a:fld>
            <a:endParaRPr lang="en-US"/>
          </a:p>
        </p:txBody>
      </p:sp>
    </p:spTree>
    <p:extLst>
      <p:ext uri="{BB962C8B-B14F-4D97-AF65-F5344CB8AC3E}">
        <p14:creationId xmlns:p14="http://schemas.microsoft.com/office/powerpoint/2010/main" val="435874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smtClean="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21</a:t>
            </a:fld>
            <a:endParaRPr lang="en-US"/>
          </a:p>
        </p:txBody>
      </p:sp>
    </p:spTree>
    <p:extLst>
      <p:ext uri="{BB962C8B-B14F-4D97-AF65-F5344CB8AC3E}">
        <p14:creationId xmlns:p14="http://schemas.microsoft.com/office/powerpoint/2010/main" val="109371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381250" y="941388"/>
            <a:ext cx="4529138" cy="25479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40212" indent="-38174474">
              <a:defRPr>
                <a:solidFill>
                  <a:schemeClr val="tx1"/>
                </a:solidFill>
                <a:latin typeface="Rockwell" panose="02060603020205020403" pitchFamily="18" charset="0"/>
                <a:ea typeface="MS PGothic" panose="020B0600070205080204" pitchFamily="34" charset="-128"/>
              </a:defRPr>
            </a:lvl2pPr>
            <a:lvl3pPr marL="1164349" indent="-232871">
              <a:defRPr>
                <a:solidFill>
                  <a:schemeClr val="tx1"/>
                </a:solidFill>
                <a:latin typeface="Rockwell" panose="02060603020205020403" pitchFamily="18" charset="0"/>
                <a:ea typeface="MS PGothic" panose="020B0600070205080204" pitchFamily="34" charset="-128"/>
              </a:defRPr>
            </a:lvl3pPr>
            <a:lvl4pPr marL="1630088" indent="-232871">
              <a:defRPr>
                <a:solidFill>
                  <a:schemeClr val="tx1"/>
                </a:solidFill>
                <a:latin typeface="Rockwell" panose="02060603020205020403" pitchFamily="18" charset="0"/>
                <a:ea typeface="MS PGothic" panose="020B0600070205080204" pitchFamily="34" charset="-128"/>
              </a:defRPr>
            </a:lvl4pPr>
            <a:lvl5pPr marL="2095828" indent="-232871">
              <a:defRPr>
                <a:solidFill>
                  <a:schemeClr val="tx1"/>
                </a:solidFill>
                <a:latin typeface="Rockwell" panose="02060603020205020403" pitchFamily="18" charset="0"/>
                <a:ea typeface="MS PGothic" panose="020B0600070205080204" pitchFamily="34" charset="-128"/>
              </a:defRPr>
            </a:lvl5pPr>
            <a:lvl6pPr marL="2561568" indent="-232871" defTabSz="46574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7307" indent="-232871" defTabSz="46574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3047" indent="-232871" defTabSz="46574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58787" indent="-232871" defTabSz="46574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65740" fontAlgn="base">
              <a:spcBef>
                <a:spcPct val="0"/>
              </a:spcBef>
              <a:spcAft>
                <a:spcPct val="0"/>
              </a:spcAft>
              <a:defRPr/>
            </a:pPr>
            <a:fld id="{0E9A970D-EEEB-41F7-ABA4-50EC13D51AB9}" type="slidenum">
              <a:rPr lang="en-US" altLang="en-US">
                <a:solidFill>
                  <a:prstClr val="black"/>
                </a:solidFill>
                <a:latin typeface="Calibri" panose="020F0502020204030204" pitchFamily="34" charset="0"/>
                <a:ea typeface="Meiryo" panose="020B0604030504040204" pitchFamily="34" charset="-128"/>
              </a:rPr>
              <a:pPr defTabSz="465740" fontAlgn="base">
                <a:spcBef>
                  <a:spcPct val="0"/>
                </a:spcBef>
                <a:spcAft>
                  <a:spcPct val="0"/>
                </a:spcAft>
                <a:defRPr/>
              </a:pPr>
              <a:t>22</a:t>
            </a:fld>
            <a:endParaRPr lang="en-US" altLang="en-US" dirty="0">
              <a:solidFill>
                <a:prstClr val="black"/>
              </a:solidFill>
              <a:latin typeface="Calibri" panose="020F0502020204030204" pitchFamily="34" charset="0"/>
              <a:ea typeface="Meiryo" panose="020B0604030504040204" pitchFamily="34" charset="-128"/>
            </a:endParaRPr>
          </a:p>
        </p:txBody>
      </p:sp>
    </p:spTree>
    <p:extLst>
      <p:ext uri="{BB962C8B-B14F-4D97-AF65-F5344CB8AC3E}">
        <p14:creationId xmlns:p14="http://schemas.microsoft.com/office/powerpoint/2010/main" val="418430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23</a:t>
            </a:fld>
            <a:endParaRPr lang="en-US"/>
          </a:p>
        </p:txBody>
      </p:sp>
    </p:spTree>
    <p:extLst>
      <p:ext uri="{BB962C8B-B14F-4D97-AF65-F5344CB8AC3E}">
        <p14:creationId xmlns:p14="http://schemas.microsoft.com/office/powerpoint/2010/main" val="3889044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en-US" sz="3500" dirty="0">
              <a:solidFill>
                <a:srgbClr val="000000"/>
              </a:solidFill>
            </a:endParaRP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24</a:t>
            </a:fld>
            <a:endParaRPr lang="en-US"/>
          </a:p>
        </p:txBody>
      </p:sp>
    </p:spTree>
    <p:extLst>
      <p:ext uri="{BB962C8B-B14F-4D97-AF65-F5344CB8AC3E}">
        <p14:creationId xmlns:p14="http://schemas.microsoft.com/office/powerpoint/2010/main" val="153893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949325"/>
            <a:ext cx="4567238" cy="256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25</a:t>
            </a:fld>
            <a:endParaRPr lang="en-US">
              <a:solidFill>
                <a:prstClr val="black"/>
              </a:solidFill>
              <a:latin typeface="Calibri"/>
            </a:endParaRPr>
          </a:p>
        </p:txBody>
      </p:sp>
    </p:spTree>
    <p:extLst>
      <p:ext uri="{BB962C8B-B14F-4D97-AF65-F5344CB8AC3E}">
        <p14:creationId xmlns:p14="http://schemas.microsoft.com/office/powerpoint/2010/main" val="2486459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949325"/>
            <a:ext cx="4567238" cy="256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26</a:t>
            </a:fld>
            <a:endParaRPr lang="en-US">
              <a:solidFill>
                <a:prstClr val="black"/>
              </a:solidFill>
              <a:latin typeface="Calibri"/>
            </a:endParaRPr>
          </a:p>
        </p:txBody>
      </p:sp>
    </p:spTree>
    <p:extLst>
      <p:ext uri="{BB962C8B-B14F-4D97-AF65-F5344CB8AC3E}">
        <p14:creationId xmlns:p14="http://schemas.microsoft.com/office/powerpoint/2010/main" val="2073440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46088" y="1241425"/>
            <a:ext cx="5965825" cy="3355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812538" indent="-38344721">
              <a:defRPr>
                <a:solidFill>
                  <a:schemeClr val="tx1"/>
                </a:solidFill>
                <a:latin typeface="Rockwell" panose="02060603020205020403" pitchFamily="18" charset="0"/>
                <a:ea typeface="MS PGothic" pitchFamily="34" charset="-128"/>
              </a:defRPr>
            </a:lvl2pPr>
            <a:lvl3pPr marL="1169541" indent="-233908">
              <a:defRPr>
                <a:solidFill>
                  <a:schemeClr val="tx1"/>
                </a:solidFill>
                <a:latin typeface="Rockwell" panose="02060603020205020403" pitchFamily="18" charset="0"/>
                <a:ea typeface="MS PGothic" pitchFamily="34" charset="-128"/>
              </a:defRPr>
            </a:lvl3pPr>
            <a:lvl4pPr marL="1637358" indent="-233908">
              <a:defRPr>
                <a:solidFill>
                  <a:schemeClr val="tx1"/>
                </a:solidFill>
                <a:latin typeface="Rockwell" panose="02060603020205020403" pitchFamily="18" charset="0"/>
                <a:ea typeface="MS PGothic" pitchFamily="34" charset="-128"/>
              </a:defRPr>
            </a:lvl4pPr>
            <a:lvl5pPr marL="2105175" indent="-233908">
              <a:defRPr>
                <a:solidFill>
                  <a:schemeClr val="tx1"/>
                </a:solidFill>
                <a:latin typeface="Rockwell" panose="02060603020205020403" pitchFamily="18" charset="0"/>
                <a:ea typeface="MS PGothic" pitchFamily="34" charset="-128"/>
              </a:defRPr>
            </a:lvl5pPr>
            <a:lvl6pPr marL="2572991" indent="-233908" defTabSz="467815"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40808" indent="-233908" defTabSz="467815"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508625" indent="-233908" defTabSz="467815"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76442" indent="-233908" defTabSz="467815"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7815" fontAlgn="base">
              <a:spcBef>
                <a:spcPct val="0"/>
              </a:spcBef>
              <a:spcAft>
                <a:spcPct val="0"/>
              </a:spcAft>
              <a:defRPr/>
            </a:pPr>
            <a:fld id="{F388BD8A-AA68-4788-9541-F921EC8B5F2E}" type="slidenum">
              <a:rPr lang="en-US" altLang="en-US">
                <a:solidFill>
                  <a:prstClr val="black"/>
                </a:solidFill>
                <a:latin typeface="Calibri" panose="020F0502020204030204" pitchFamily="34" charset="0"/>
                <a:ea typeface="Meiryo" panose="020B0604030504040204" pitchFamily="34" charset="-128"/>
              </a:rPr>
              <a:pPr defTabSz="467815" fontAlgn="base">
                <a:spcBef>
                  <a:spcPct val="0"/>
                </a:spcBef>
                <a:spcAft>
                  <a:spcPct val="0"/>
                </a:spcAft>
                <a:defRPr/>
              </a:pPr>
              <a:t>27</a:t>
            </a:fld>
            <a:endParaRPr lang="en-US" altLang="en-US" dirty="0">
              <a:solidFill>
                <a:prstClr val="black"/>
              </a:solidFill>
              <a:latin typeface="Calibri" panose="020F0502020204030204" pitchFamily="34" charset="0"/>
              <a:ea typeface="Meiryo" panose="020B0604030504040204" pitchFamily="34" charset="-128"/>
            </a:endParaRPr>
          </a:p>
        </p:txBody>
      </p:sp>
    </p:spTree>
    <p:extLst>
      <p:ext uri="{BB962C8B-B14F-4D97-AF65-F5344CB8AC3E}">
        <p14:creationId xmlns:p14="http://schemas.microsoft.com/office/powerpoint/2010/main" val="3723756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spcAft>
                <a:spcPts val="1808"/>
              </a:spcAft>
            </a:pPr>
            <a:endParaRPr lang="en-US" sz="2100"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28</a:t>
            </a:fld>
            <a:endParaRPr lang="en-US"/>
          </a:p>
        </p:txBody>
      </p:sp>
    </p:spTree>
    <p:extLst>
      <p:ext uri="{BB962C8B-B14F-4D97-AF65-F5344CB8AC3E}">
        <p14:creationId xmlns:p14="http://schemas.microsoft.com/office/powerpoint/2010/main" val="1647974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29</a:t>
            </a:fld>
            <a:endParaRPr lang="en-US"/>
          </a:p>
        </p:txBody>
      </p:sp>
    </p:spTree>
    <p:extLst>
      <p:ext uri="{BB962C8B-B14F-4D97-AF65-F5344CB8AC3E}">
        <p14:creationId xmlns:p14="http://schemas.microsoft.com/office/powerpoint/2010/main" val="65240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1425"/>
            <a:ext cx="5965825" cy="3355975"/>
          </a:xfrm>
        </p:spPr>
      </p:sp>
      <p:sp>
        <p:nvSpPr>
          <p:cNvPr id="3" name="Notes Placeholder 2"/>
          <p:cNvSpPr>
            <a:spLocks noGrp="1"/>
          </p:cNvSpPr>
          <p:nvPr>
            <p:ph type="body" idx="1"/>
          </p:nvPr>
        </p:nvSpPr>
        <p:spPr/>
        <p:txBody>
          <a:bodyPr/>
          <a:lstStyle/>
          <a:p>
            <a:pPr>
              <a:lnSpc>
                <a:spcPct val="150000"/>
              </a:lnSpc>
              <a:defRPr/>
            </a:pPr>
            <a:endParaRPr lang="en-US"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3</a:t>
            </a:fld>
            <a:endParaRPr lang="en-US">
              <a:solidFill>
                <a:prstClr val="black"/>
              </a:solidFill>
              <a:latin typeface="Calibri"/>
            </a:endParaRPr>
          </a:p>
        </p:txBody>
      </p:sp>
    </p:spTree>
    <p:extLst>
      <p:ext uri="{BB962C8B-B14F-4D97-AF65-F5344CB8AC3E}">
        <p14:creationId xmlns:p14="http://schemas.microsoft.com/office/powerpoint/2010/main" val="2269307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30</a:t>
            </a:fld>
            <a:endParaRPr lang="en-US"/>
          </a:p>
        </p:txBody>
      </p:sp>
    </p:spTree>
    <p:extLst>
      <p:ext uri="{BB962C8B-B14F-4D97-AF65-F5344CB8AC3E}">
        <p14:creationId xmlns:p14="http://schemas.microsoft.com/office/powerpoint/2010/main" val="3491195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31</a:t>
            </a:fld>
            <a:endParaRPr lang="en-US"/>
          </a:p>
        </p:txBody>
      </p:sp>
    </p:spTree>
    <p:extLst>
      <p:ext uri="{BB962C8B-B14F-4D97-AF65-F5344CB8AC3E}">
        <p14:creationId xmlns:p14="http://schemas.microsoft.com/office/powerpoint/2010/main" val="2395041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575724" y="6884557"/>
            <a:ext cx="4605763" cy="5632818"/>
          </a:xfrm>
          <a:prstGeom prst="rect">
            <a:avLst/>
          </a:prstGeom>
        </p:spPr>
        <p:txBody>
          <a:bodyPr lIns="101636" tIns="101636" rIns="101636" bIns="101636" anchor="t" anchorCtr="0">
            <a:noAutofit/>
          </a:bodyPr>
          <a:lstStyle/>
          <a:p>
            <a:endParaRPr dirty="0"/>
          </a:p>
        </p:txBody>
      </p:sp>
      <p:sp>
        <p:nvSpPr>
          <p:cNvPr id="868" name="Shape 868"/>
          <p:cNvSpPr>
            <a:spLocks noGrp="1" noRot="1" noChangeAspect="1"/>
          </p:cNvSpPr>
          <p:nvPr>
            <p:ph type="sldImg" idx="2"/>
          </p:nvPr>
        </p:nvSpPr>
        <p:spPr>
          <a:xfrm>
            <a:off x="-1416050" y="1789113"/>
            <a:ext cx="8586788" cy="48291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396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33</a:t>
            </a:fld>
            <a:endParaRPr lang="en-US"/>
          </a:p>
        </p:txBody>
      </p:sp>
    </p:spTree>
    <p:extLst>
      <p:ext uri="{BB962C8B-B14F-4D97-AF65-F5344CB8AC3E}">
        <p14:creationId xmlns:p14="http://schemas.microsoft.com/office/powerpoint/2010/main" val="1339874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446088" y="1241425"/>
            <a:ext cx="5965825" cy="3355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defTabSz="467815">
              <a:defRPr/>
            </a:pPr>
            <a:fld id="{D87B8818-B5A2-D44A-9742-9B9138525960}" type="slidenum">
              <a:rPr lang="en-US">
                <a:solidFill>
                  <a:prstClr val="black"/>
                </a:solidFill>
                <a:latin typeface="Calibri"/>
              </a:rPr>
              <a:pPr defTabSz="467815">
                <a:defRPr/>
              </a:pPr>
              <a:t>34</a:t>
            </a:fld>
            <a:endParaRPr lang="en-US" dirty="0">
              <a:solidFill>
                <a:prstClr val="black"/>
              </a:solidFill>
              <a:latin typeface="Calibri"/>
            </a:endParaRPr>
          </a:p>
        </p:txBody>
      </p:sp>
    </p:spTree>
    <p:extLst>
      <p:ext uri="{BB962C8B-B14F-4D97-AF65-F5344CB8AC3E}">
        <p14:creationId xmlns:p14="http://schemas.microsoft.com/office/powerpoint/2010/main" val="4172327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1425"/>
            <a:ext cx="5965825" cy="3355975"/>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35</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36</a:t>
            </a:fld>
            <a:endParaRPr lang="en-US"/>
          </a:p>
        </p:txBody>
      </p:sp>
    </p:spTree>
    <p:extLst>
      <p:ext uri="{BB962C8B-B14F-4D97-AF65-F5344CB8AC3E}">
        <p14:creationId xmlns:p14="http://schemas.microsoft.com/office/powerpoint/2010/main" val="3018310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defTabSz="918368"/>
            <a:fld id="{EFFF94A3-515B-42C9-A632-CD8154351229}" type="slidenum">
              <a:rPr lang="en-US">
                <a:solidFill>
                  <a:prstClr val="black"/>
                </a:solidFill>
                <a:latin typeface="Calibri"/>
              </a:rPr>
              <a:pPr defTabSz="918368"/>
              <a:t>37</a:t>
            </a:fld>
            <a:endParaRPr lang="en-US">
              <a:solidFill>
                <a:prstClr val="black"/>
              </a:solidFill>
              <a:latin typeface="Calibri"/>
            </a:endParaRPr>
          </a:p>
        </p:txBody>
      </p:sp>
    </p:spTree>
    <p:extLst>
      <p:ext uri="{BB962C8B-B14F-4D97-AF65-F5344CB8AC3E}">
        <p14:creationId xmlns:p14="http://schemas.microsoft.com/office/powerpoint/2010/main" val="417340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38</a:t>
            </a:fld>
            <a:endParaRPr lang="en-US"/>
          </a:p>
        </p:txBody>
      </p:sp>
    </p:spTree>
    <p:extLst>
      <p:ext uri="{BB962C8B-B14F-4D97-AF65-F5344CB8AC3E}">
        <p14:creationId xmlns:p14="http://schemas.microsoft.com/office/powerpoint/2010/main" val="556609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39</a:t>
            </a:fld>
            <a:endParaRPr lang="en-US"/>
          </a:p>
        </p:txBody>
      </p:sp>
    </p:spTree>
    <p:extLst>
      <p:ext uri="{BB962C8B-B14F-4D97-AF65-F5344CB8AC3E}">
        <p14:creationId xmlns:p14="http://schemas.microsoft.com/office/powerpoint/2010/main" val="149419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4</a:t>
            </a:fld>
            <a:endParaRPr lang="en-US"/>
          </a:p>
        </p:txBody>
      </p:sp>
    </p:spTree>
    <p:extLst>
      <p:ext uri="{BB962C8B-B14F-4D97-AF65-F5344CB8AC3E}">
        <p14:creationId xmlns:p14="http://schemas.microsoft.com/office/powerpoint/2010/main" val="1244535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Shape 974"/>
          <p:cNvSpPr>
            <a:spLocks noGrp="1" noRot="1" noChangeAspect="1"/>
          </p:cNvSpPr>
          <p:nvPr>
            <p:ph type="sldImg" idx="2"/>
          </p:nvPr>
        </p:nvSpPr>
        <p:spPr>
          <a:xfrm>
            <a:off x="-1384300" y="1703388"/>
            <a:ext cx="8166100" cy="4594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5" name="Shape 975"/>
          <p:cNvSpPr txBox="1">
            <a:spLocks noGrp="1"/>
          </p:cNvSpPr>
          <p:nvPr>
            <p:ph type="body" idx="1"/>
          </p:nvPr>
        </p:nvSpPr>
        <p:spPr>
          <a:xfrm>
            <a:off x="539744" y="6556720"/>
            <a:ext cx="4317902" cy="5364589"/>
          </a:xfrm>
          <a:prstGeom prst="rect">
            <a:avLst/>
          </a:prstGeom>
          <a:noFill/>
          <a:ln>
            <a:noFill/>
          </a:ln>
        </p:spPr>
        <p:txBody>
          <a:bodyPr lIns="96147" tIns="48061" rIns="96147" bIns="48061" anchor="t" anchorCtr="0">
            <a:noAutofit/>
          </a:bodyPr>
          <a:lstStyle/>
          <a:p>
            <a:pPr>
              <a:buSzPct val="25000"/>
            </a:pPr>
            <a:endParaRPr dirty="0"/>
          </a:p>
        </p:txBody>
      </p:sp>
      <p:sp>
        <p:nvSpPr>
          <p:cNvPr id="976" name="Shape 976"/>
          <p:cNvSpPr txBox="1">
            <a:spLocks noGrp="1"/>
          </p:cNvSpPr>
          <p:nvPr>
            <p:ph type="sldNum" idx="12"/>
          </p:nvPr>
        </p:nvSpPr>
        <p:spPr>
          <a:xfrm>
            <a:off x="3057267" y="12940777"/>
            <a:ext cx="2338863" cy="683581"/>
          </a:xfrm>
          <a:prstGeom prst="rect">
            <a:avLst/>
          </a:prstGeom>
          <a:noFill/>
          <a:ln>
            <a:noFill/>
          </a:ln>
        </p:spPr>
        <p:txBody>
          <a:bodyPr lIns="96147" tIns="48061" rIns="96147" bIns="48061" anchor="b" anchorCtr="0">
            <a:noAutofit/>
          </a:bodyPr>
          <a:lstStyle/>
          <a:p>
            <a:pPr algn="r">
              <a:buClr>
                <a:srgbClr val="000000"/>
              </a:buClr>
              <a:buSzPct val="25000"/>
            </a:pPr>
            <a:fld id="{00000000-1234-1234-1234-123412341234}" type="slidenum">
              <a:rPr lang="en-US" sz="1300">
                <a:latin typeface="Calibri"/>
                <a:ea typeface="Calibri"/>
                <a:cs typeface="Calibri"/>
                <a:sym typeface="Calibri"/>
              </a:rPr>
              <a:pPr algn="r">
                <a:buClr>
                  <a:srgbClr val="000000"/>
                </a:buClr>
                <a:buSzPct val="25000"/>
              </a:pPr>
              <a:t>40</a:t>
            </a:fld>
            <a:endParaRPr lang="en-US" sz="1300">
              <a:latin typeface="Calibri"/>
              <a:ea typeface="Calibri"/>
              <a:cs typeface="Calibri"/>
              <a:sym typeface="Calibri"/>
            </a:endParaRPr>
          </a:p>
        </p:txBody>
      </p:sp>
    </p:spTree>
    <p:extLst>
      <p:ext uri="{BB962C8B-B14F-4D97-AF65-F5344CB8AC3E}">
        <p14:creationId xmlns:p14="http://schemas.microsoft.com/office/powerpoint/2010/main" val="1971817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539744" y="6556720"/>
            <a:ext cx="4317902" cy="5364589"/>
          </a:xfrm>
          <a:prstGeom prst="rect">
            <a:avLst/>
          </a:prstGeom>
        </p:spPr>
        <p:txBody>
          <a:bodyPr lIns="96147" tIns="96147" rIns="96147" bIns="96147" anchor="t" anchorCtr="0">
            <a:noAutofit/>
          </a:bodyPr>
          <a:lstStyle/>
          <a:p>
            <a:endParaRPr/>
          </a:p>
        </p:txBody>
      </p:sp>
      <p:sp>
        <p:nvSpPr>
          <p:cNvPr id="982" name="Shape 982"/>
          <p:cNvSpPr>
            <a:spLocks noGrp="1" noRot="1" noChangeAspect="1"/>
          </p:cNvSpPr>
          <p:nvPr>
            <p:ph type="sldImg" idx="2"/>
          </p:nvPr>
        </p:nvSpPr>
        <p:spPr>
          <a:xfrm>
            <a:off x="-1384300" y="1703388"/>
            <a:ext cx="8166100" cy="45942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674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txBox="1">
            <a:spLocks noGrp="1"/>
          </p:cNvSpPr>
          <p:nvPr>
            <p:ph type="body" idx="1"/>
          </p:nvPr>
        </p:nvSpPr>
        <p:spPr>
          <a:xfrm>
            <a:off x="539744" y="6556720"/>
            <a:ext cx="4317902" cy="5364589"/>
          </a:xfrm>
          <a:prstGeom prst="rect">
            <a:avLst/>
          </a:prstGeom>
        </p:spPr>
        <p:txBody>
          <a:bodyPr lIns="96147" tIns="96147" rIns="96147" bIns="96147" anchor="t" anchorCtr="0">
            <a:noAutofit/>
          </a:bodyPr>
          <a:lstStyle/>
          <a:p>
            <a:endParaRPr dirty="0"/>
          </a:p>
        </p:txBody>
      </p:sp>
      <p:sp>
        <p:nvSpPr>
          <p:cNvPr id="988" name="Shape 988"/>
          <p:cNvSpPr>
            <a:spLocks noGrp="1" noRot="1" noChangeAspect="1"/>
          </p:cNvSpPr>
          <p:nvPr>
            <p:ph type="sldImg" idx="2"/>
          </p:nvPr>
        </p:nvSpPr>
        <p:spPr>
          <a:xfrm>
            <a:off x="-1384300" y="1703388"/>
            <a:ext cx="8166100" cy="45942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272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43</a:t>
            </a:fld>
            <a:endParaRPr lang="en-US"/>
          </a:p>
        </p:txBody>
      </p:sp>
    </p:spTree>
    <p:extLst>
      <p:ext uri="{BB962C8B-B14F-4D97-AF65-F5344CB8AC3E}">
        <p14:creationId xmlns:p14="http://schemas.microsoft.com/office/powerpoint/2010/main" val="1289370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44</a:t>
            </a:fld>
            <a:endParaRPr lang="en-US"/>
          </a:p>
        </p:txBody>
      </p:sp>
    </p:spTree>
    <p:extLst>
      <p:ext uri="{BB962C8B-B14F-4D97-AF65-F5344CB8AC3E}">
        <p14:creationId xmlns:p14="http://schemas.microsoft.com/office/powerpoint/2010/main" val="217008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45</a:t>
            </a:fld>
            <a:endParaRPr lang="en-US"/>
          </a:p>
        </p:txBody>
      </p:sp>
    </p:spTree>
    <p:extLst>
      <p:ext uri="{BB962C8B-B14F-4D97-AF65-F5344CB8AC3E}">
        <p14:creationId xmlns:p14="http://schemas.microsoft.com/office/powerpoint/2010/main" val="1528079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46</a:t>
            </a:fld>
            <a:endParaRPr lang="en-US"/>
          </a:p>
        </p:txBody>
      </p:sp>
    </p:spTree>
    <p:extLst>
      <p:ext uri="{BB962C8B-B14F-4D97-AF65-F5344CB8AC3E}">
        <p14:creationId xmlns:p14="http://schemas.microsoft.com/office/powerpoint/2010/main" val="1980068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505921" y="6162004"/>
            <a:ext cx="4047343" cy="5837687"/>
          </a:xfrm>
          <a:prstGeom prst="rect">
            <a:avLst/>
          </a:prstGeom>
        </p:spPr>
        <p:txBody>
          <a:bodyPr lIns="91803" tIns="91803" rIns="91803" bIns="91803" anchor="t" anchorCtr="0">
            <a:noAutofit/>
          </a:bodyPr>
          <a:lstStyle/>
          <a:p>
            <a:endParaRPr lang="en-US" dirty="0"/>
          </a:p>
        </p:txBody>
      </p:sp>
      <p:sp>
        <p:nvSpPr>
          <p:cNvPr id="447" name="Shape 447"/>
          <p:cNvSpPr>
            <a:spLocks noGrp="1" noRot="1" noChangeAspect="1"/>
          </p:cNvSpPr>
          <p:nvPr>
            <p:ph type="sldImg" idx="2"/>
          </p:nvPr>
        </p:nvSpPr>
        <p:spPr>
          <a:xfrm>
            <a:off x="-1795463" y="971550"/>
            <a:ext cx="8648701" cy="48656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01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505921" y="6162004"/>
            <a:ext cx="4047343" cy="5837687"/>
          </a:xfrm>
          <a:prstGeom prst="rect">
            <a:avLst/>
          </a:prstGeom>
        </p:spPr>
        <p:txBody>
          <a:bodyPr lIns="91803" tIns="91803" rIns="91803" bIns="91803" anchor="t" anchorCtr="0">
            <a:noAutofit/>
          </a:bodyPr>
          <a:lstStyle/>
          <a:p>
            <a:endParaRPr dirty="0"/>
          </a:p>
        </p:txBody>
      </p:sp>
      <p:sp>
        <p:nvSpPr>
          <p:cNvPr id="453" name="Shape 453"/>
          <p:cNvSpPr>
            <a:spLocks noGrp="1" noRot="1" noChangeAspect="1"/>
          </p:cNvSpPr>
          <p:nvPr>
            <p:ph type="sldImg" idx="2"/>
          </p:nvPr>
        </p:nvSpPr>
        <p:spPr>
          <a:xfrm>
            <a:off x="-1795463" y="971550"/>
            <a:ext cx="8648701" cy="48656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443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505921" y="6162004"/>
            <a:ext cx="4047343" cy="5837687"/>
          </a:xfrm>
          <a:prstGeom prst="rect">
            <a:avLst/>
          </a:prstGeom>
        </p:spPr>
        <p:txBody>
          <a:bodyPr lIns="91803" tIns="91803" rIns="91803" bIns="91803" anchor="t" anchorCtr="0">
            <a:noAutofit/>
          </a:bodyPr>
          <a:lstStyle/>
          <a:p>
            <a:endParaRPr lang="en-US" dirty="0"/>
          </a:p>
        </p:txBody>
      </p:sp>
      <p:sp>
        <p:nvSpPr>
          <p:cNvPr id="453" name="Shape 453"/>
          <p:cNvSpPr>
            <a:spLocks noGrp="1" noRot="1" noChangeAspect="1"/>
          </p:cNvSpPr>
          <p:nvPr>
            <p:ph type="sldImg" idx="2"/>
          </p:nvPr>
        </p:nvSpPr>
        <p:spPr>
          <a:xfrm>
            <a:off x="-1795463" y="971550"/>
            <a:ext cx="8648701" cy="48656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03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5</a:t>
            </a:fld>
            <a:endParaRPr lang="en-US"/>
          </a:p>
        </p:txBody>
      </p:sp>
    </p:spTree>
    <p:extLst>
      <p:ext uri="{BB962C8B-B14F-4D97-AF65-F5344CB8AC3E}">
        <p14:creationId xmlns:p14="http://schemas.microsoft.com/office/powerpoint/2010/main" val="320092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8368">
              <a:defRPr/>
            </a:pPr>
            <a:fld id="{12D09943-8B8B-4602-A632-BF52E93C074B}" type="slidenum">
              <a:rPr lang="en-US">
                <a:solidFill>
                  <a:prstClr val="black"/>
                </a:solidFill>
                <a:latin typeface="Calibri" panose="020F0502020204030204"/>
              </a:rPr>
              <a:pPr defTabSz="918368">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18841879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072" name="Shape 1072"/>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248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078" name="Shape 1078"/>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063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Shape 1083"/>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084" name="Shape 1084"/>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773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Shape 1089"/>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090" name="Shape 1090"/>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4067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Shape 1095"/>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096" name="Shape 1096"/>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295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Shape 1111"/>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112" name="Shape 1112"/>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666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Shape 1117"/>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118" name="Shape 1118"/>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379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Shape 1123"/>
          <p:cNvSpPr txBox="1">
            <a:spLocks noGrp="1"/>
          </p:cNvSpPr>
          <p:nvPr>
            <p:ph type="body" idx="1"/>
          </p:nvPr>
        </p:nvSpPr>
        <p:spPr>
          <a:xfrm>
            <a:off x="731524" y="4973869"/>
            <a:ext cx="5852159" cy="4069529"/>
          </a:xfrm>
          <a:prstGeom prst="rect">
            <a:avLst/>
          </a:prstGeom>
        </p:spPr>
        <p:txBody>
          <a:bodyPr lIns="96147" tIns="96147" rIns="96147" bIns="96147" anchor="t" anchorCtr="0">
            <a:noAutofit/>
          </a:bodyPr>
          <a:lstStyle/>
          <a:p>
            <a:endParaRPr/>
          </a:p>
        </p:txBody>
      </p:sp>
      <p:sp>
        <p:nvSpPr>
          <p:cNvPr id="1124" name="Shape 1124"/>
          <p:cNvSpPr>
            <a:spLocks noGrp="1" noRot="1" noChangeAspect="1"/>
          </p:cNvSpPr>
          <p:nvPr>
            <p:ph type="sldImg" idx="2"/>
          </p:nvPr>
        </p:nvSpPr>
        <p:spPr>
          <a:xfrm>
            <a:off x="558800" y="12938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441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1425"/>
            <a:ext cx="5965825" cy="3355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59</a:t>
            </a:fld>
            <a:endParaRPr lang="en-US">
              <a:solidFill>
                <a:prstClr val="black"/>
              </a:solidFill>
              <a:latin typeface="Calibri"/>
            </a:endParaRPr>
          </a:p>
        </p:txBody>
      </p:sp>
    </p:spTree>
    <p:extLst>
      <p:ext uri="{BB962C8B-B14F-4D97-AF65-F5344CB8AC3E}">
        <p14:creationId xmlns:p14="http://schemas.microsoft.com/office/powerpoint/2010/main" val="264484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9750" y="989013"/>
            <a:ext cx="8789988" cy="4945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7815">
              <a:defRPr/>
            </a:pPr>
            <a:fld id="{DA874CE0-4909-6048-B317-2721B0FEF0DC}" type="slidenum">
              <a:rPr lang="en-US">
                <a:solidFill>
                  <a:prstClr val="black"/>
                </a:solidFill>
                <a:latin typeface="Calibri"/>
              </a:rPr>
              <a:pPr defTabSz="467815">
                <a:defRPr/>
              </a:pPr>
              <a:t>6</a:t>
            </a:fld>
            <a:endParaRPr lang="en-US">
              <a:solidFill>
                <a:prstClr val="black"/>
              </a:solidFill>
              <a:latin typeface="Calibri"/>
            </a:endParaRPr>
          </a:p>
        </p:txBody>
      </p:sp>
    </p:spTree>
    <p:extLst>
      <p:ext uri="{BB962C8B-B14F-4D97-AF65-F5344CB8AC3E}">
        <p14:creationId xmlns:p14="http://schemas.microsoft.com/office/powerpoint/2010/main" val="881958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60</a:t>
            </a:fld>
            <a:endParaRPr lang="en-US"/>
          </a:p>
        </p:txBody>
      </p:sp>
    </p:spTree>
    <p:extLst>
      <p:ext uri="{BB962C8B-B14F-4D97-AF65-F5344CB8AC3E}">
        <p14:creationId xmlns:p14="http://schemas.microsoft.com/office/powerpoint/2010/main" val="173993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74644" indent="-297940">
              <a:defRPr sz="1200">
                <a:solidFill>
                  <a:schemeClr val="tx1"/>
                </a:solidFill>
                <a:latin typeface="Calibri" charset="0"/>
                <a:ea typeface="ＭＳ Ｐゴシック" charset="0"/>
              </a:defRPr>
            </a:lvl2pPr>
            <a:lvl3pPr marL="1191760" indent="-238351">
              <a:defRPr sz="1200">
                <a:solidFill>
                  <a:schemeClr val="tx1"/>
                </a:solidFill>
                <a:latin typeface="Calibri" charset="0"/>
                <a:ea typeface="ＭＳ Ｐゴシック" charset="0"/>
              </a:defRPr>
            </a:lvl3pPr>
            <a:lvl4pPr marL="1668462" indent="-238351">
              <a:defRPr sz="1200">
                <a:solidFill>
                  <a:schemeClr val="tx1"/>
                </a:solidFill>
                <a:latin typeface="Calibri" charset="0"/>
                <a:ea typeface="ＭＳ Ｐゴシック" charset="0"/>
              </a:defRPr>
            </a:lvl4pPr>
            <a:lvl5pPr marL="2145165" indent="-238351">
              <a:defRPr sz="1200">
                <a:solidFill>
                  <a:schemeClr val="tx1"/>
                </a:solidFill>
                <a:latin typeface="Calibri" charset="0"/>
                <a:ea typeface="ＭＳ Ｐゴシック" charset="0"/>
              </a:defRPr>
            </a:lvl5pPr>
            <a:lvl6pPr marL="2621868" indent="-238351" eaLnBrk="0" fontAlgn="base" hangingPunct="0">
              <a:spcBef>
                <a:spcPct val="30000"/>
              </a:spcBef>
              <a:spcAft>
                <a:spcPct val="0"/>
              </a:spcAft>
              <a:defRPr sz="1200">
                <a:solidFill>
                  <a:schemeClr val="tx1"/>
                </a:solidFill>
                <a:latin typeface="Calibri" charset="0"/>
                <a:ea typeface="ＭＳ Ｐゴシック" charset="0"/>
              </a:defRPr>
            </a:lvl6pPr>
            <a:lvl7pPr marL="3098573" indent="-238351" eaLnBrk="0" fontAlgn="base" hangingPunct="0">
              <a:spcBef>
                <a:spcPct val="30000"/>
              </a:spcBef>
              <a:spcAft>
                <a:spcPct val="0"/>
              </a:spcAft>
              <a:defRPr sz="1200">
                <a:solidFill>
                  <a:schemeClr val="tx1"/>
                </a:solidFill>
                <a:latin typeface="Calibri" charset="0"/>
                <a:ea typeface="ＭＳ Ｐゴシック" charset="0"/>
              </a:defRPr>
            </a:lvl7pPr>
            <a:lvl8pPr marL="3575276" indent="-238351" eaLnBrk="0" fontAlgn="base" hangingPunct="0">
              <a:spcBef>
                <a:spcPct val="30000"/>
              </a:spcBef>
              <a:spcAft>
                <a:spcPct val="0"/>
              </a:spcAft>
              <a:defRPr sz="1200">
                <a:solidFill>
                  <a:schemeClr val="tx1"/>
                </a:solidFill>
                <a:latin typeface="Calibri" charset="0"/>
                <a:ea typeface="ＭＳ Ｐゴシック" charset="0"/>
              </a:defRPr>
            </a:lvl8pPr>
            <a:lvl9pPr marL="4051978" indent="-238351" eaLnBrk="0" fontAlgn="base" hangingPunct="0">
              <a:spcBef>
                <a:spcPct val="30000"/>
              </a:spcBef>
              <a:spcAft>
                <a:spcPct val="0"/>
              </a:spcAft>
              <a:defRPr sz="1200">
                <a:solidFill>
                  <a:schemeClr val="tx1"/>
                </a:solidFill>
                <a:latin typeface="Calibri" charset="0"/>
                <a:ea typeface="ＭＳ Ｐゴシック" charset="0"/>
              </a:defRPr>
            </a:lvl9pPr>
          </a:lstStyle>
          <a:p>
            <a:pPr defTabSz="467815">
              <a:defRPr/>
            </a:pPr>
            <a:fld id="{4C0A6D9C-B5C6-CB41-AFF5-6E829324763B}" type="slidenum">
              <a:rPr lang="en-US">
                <a:solidFill>
                  <a:prstClr val="black"/>
                </a:solidFill>
              </a:rPr>
              <a:pPr defTabSz="467815">
                <a:defRPr/>
              </a:pPr>
              <a:t>61</a:t>
            </a:fld>
            <a:endParaRPr lang="en-US">
              <a:solidFill>
                <a:prstClr val="black"/>
              </a:solidFill>
            </a:endParaRPr>
          </a:p>
        </p:txBody>
      </p:sp>
    </p:spTree>
    <p:extLst>
      <p:ext uri="{BB962C8B-B14F-4D97-AF65-F5344CB8AC3E}">
        <p14:creationId xmlns:p14="http://schemas.microsoft.com/office/powerpoint/2010/main" val="2178640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62</a:t>
            </a:fld>
            <a:endParaRPr lang="en-US"/>
          </a:p>
        </p:txBody>
      </p:sp>
    </p:spTree>
    <p:extLst>
      <p:ext uri="{BB962C8B-B14F-4D97-AF65-F5344CB8AC3E}">
        <p14:creationId xmlns:p14="http://schemas.microsoft.com/office/powerpoint/2010/main" val="1240665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129:notes"/>
          <p:cNvSpPr>
            <a:spLocks noGrp="1" noRot="1" noChangeAspect="1"/>
          </p:cNvSpPr>
          <p:nvPr>
            <p:ph type="sldImg" idx="2"/>
          </p:nvPr>
        </p:nvSpPr>
        <p:spPr>
          <a:xfrm>
            <a:off x="111125" y="744538"/>
            <a:ext cx="6635750" cy="3732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9" name="Google Shape;1739;p129:notes"/>
          <p:cNvSpPr txBox="1">
            <a:spLocks noGrp="1"/>
          </p:cNvSpPr>
          <p:nvPr>
            <p:ph type="body" idx="1"/>
          </p:nvPr>
        </p:nvSpPr>
        <p:spPr>
          <a:xfrm>
            <a:off x="685801" y="4724206"/>
            <a:ext cx="5486400" cy="4475557"/>
          </a:xfrm>
          <a:prstGeom prst="rect">
            <a:avLst/>
          </a:prstGeom>
          <a:noFill/>
          <a:ln>
            <a:noFill/>
          </a:ln>
        </p:spPr>
        <p:txBody>
          <a:bodyPr spcFirstLastPara="1" wrap="square" lIns="93548" tIns="46761" rIns="93548" bIns="46761" anchor="t" anchorCtr="0">
            <a:noAutofit/>
          </a:bodyPr>
          <a:lstStyle/>
          <a:p>
            <a:pPr>
              <a:buClr>
                <a:srgbClr val="000000"/>
              </a:buClr>
              <a:buSzPts val="1400"/>
            </a:pPr>
            <a:endParaRPr dirty="0">
              <a:sym typeface="Calibri"/>
            </a:endParaRPr>
          </a:p>
        </p:txBody>
      </p:sp>
      <p:sp>
        <p:nvSpPr>
          <p:cNvPr id="1740" name="Google Shape;1740;p129:notes"/>
          <p:cNvSpPr txBox="1">
            <a:spLocks noGrp="1"/>
          </p:cNvSpPr>
          <p:nvPr>
            <p:ph type="sldNum" idx="12"/>
          </p:nvPr>
        </p:nvSpPr>
        <p:spPr>
          <a:xfrm>
            <a:off x="3884615" y="9446680"/>
            <a:ext cx="2971800" cy="497284"/>
          </a:xfrm>
          <a:prstGeom prst="rect">
            <a:avLst/>
          </a:prstGeom>
          <a:noFill/>
          <a:ln>
            <a:noFill/>
          </a:ln>
        </p:spPr>
        <p:txBody>
          <a:bodyPr spcFirstLastPara="1" wrap="square" lIns="93548" tIns="46761" rIns="93548" bIns="46761"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63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88574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64</a:t>
            </a:fld>
            <a:endParaRPr lang="en-US"/>
          </a:p>
        </p:txBody>
      </p:sp>
    </p:spTree>
    <p:extLst>
      <p:ext uri="{BB962C8B-B14F-4D97-AF65-F5344CB8AC3E}">
        <p14:creationId xmlns:p14="http://schemas.microsoft.com/office/powerpoint/2010/main" val="1392199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defTabSz="918368"/>
            <a:fld id="{7418972F-B303-40D1-A6D0-C5B6D15FE02C}" type="slidenum">
              <a:rPr lang="en-US">
                <a:solidFill>
                  <a:prstClr val="black"/>
                </a:solidFill>
                <a:latin typeface="Calibri"/>
              </a:rPr>
              <a:pPr defTabSz="918368"/>
              <a:t>65</a:t>
            </a:fld>
            <a:endParaRPr lang="en-US">
              <a:solidFill>
                <a:prstClr val="black"/>
              </a:solidFill>
              <a:latin typeface="Calibri"/>
            </a:endParaRPr>
          </a:p>
        </p:txBody>
      </p:sp>
    </p:spTree>
    <p:extLst>
      <p:ext uri="{BB962C8B-B14F-4D97-AF65-F5344CB8AC3E}">
        <p14:creationId xmlns:p14="http://schemas.microsoft.com/office/powerpoint/2010/main" val="37242721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66</a:t>
            </a:fld>
            <a:endParaRPr lang="en-US"/>
          </a:p>
        </p:txBody>
      </p:sp>
    </p:spTree>
    <p:extLst>
      <p:ext uri="{BB962C8B-B14F-4D97-AF65-F5344CB8AC3E}">
        <p14:creationId xmlns:p14="http://schemas.microsoft.com/office/powerpoint/2010/main" val="20379985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67</a:t>
            </a:fld>
            <a:endParaRPr lang="en-US"/>
          </a:p>
        </p:txBody>
      </p:sp>
    </p:spTree>
    <p:extLst>
      <p:ext uri="{BB962C8B-B14F-4D97-AF65-F5344CB8AC3E}">
        <p14:creationId xmlns:p14="http://schemas.microsoft.com/office/powerpoint/2010/main" val="22994622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68</a:t>
            </a:fld>
            <a:endParaRPr lang="en-US"/>
          </a:p>
        </p:txBody>
      </p:sp>
    </p:spTree>
    <p:extLst>
      <p:ext uri="{BB962C8B-B14F-4D97-AF65-F5344CB8AC3E}">
        <p14:creationId xmlns:p14="http://schemas.microsoft.com/office/powerpoint/2010/main" val="238133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9184">
              <a:defRPr/>
            </a:pPr>
            <a:fld id="{4A5B7545-9F60-E947-BEC7-08664EAF44B1}" type="slidenum">
              <a:rPr lang="en-US">
                <a:solidFill>
                  <a:prstClr val="black"/>
                </a:solidFill>
                <a:latin typeface="Calibri"/>
              </a:rPr>
              <a:pPr defTabSz="459184">
                <a:defRPr/>
              </a:pPr>
              <a:t>7</a:t>
            </a:fld>
            <a:endParaRPr lang="en-US" dirty="0">
              <a:solidFill>
                <a:prstClr val="black"/>
              </a:solidFill>
              <a:latin typeface="Calibri"/>
            </a:endParaRPr>
          </a:p>
        </p:txBody>
      </p:sp>
    </p:spTree>
    <p:extLst>
      <p:ext uri="{BB962C8B-B14F-4D97-AF65-F5344CB8AC3E}">
        <p14:creationId xmlns:p14="http://schemas.microsoft.com/office/powerpoint/2010/main" val="62416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8</a:t>
            </a:fld>
            <a:endParaRPr lang="en-US"/>
          </a:p>
        </p:txBody>
      </p:sp>
    </p:spTree>
    <p:extLst>
      <p:ext uri="{BB962C8B-B14F-4D97-AF65-F5344CB8AC3E}">
        <p14:creationId xmlns:p14="http://schemas.microsoft.com/office/powerpoint/2010/main" val="217239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9</a:t>
            </a:fld>
            <a:endParaRPr lang="en-US"/>
          </a:p>
        </p:txBody>
      </p:sp>
    </p:spTree>
    <p:extLst>
      <p:ext uri="{BB962C8B-B14F-4D97-AF65-F5344CB8AC3E}">
        <p14:creationId xmlns:p14="http://schemas.microsoft.com/office/powerpoint/2010/main" val="504668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latin typeface="Meiryo" panose="020B0604030504040204" pitchFamily="34" charset="-128"/>
              </a:rPr>
              <a:t>rightquestion.org</a:t>
            </a:r>
            <a:endParaRPr lang="en-US" sz="1600" b="0" dirty="0">
              <a:solidFill>
                <a:schemeClr val="tx2"/>
              </a:solidFill>
              <a:latin typeface="Meiryo" panose="020B0604030504040204" pitchFamily="34" charset="-128"/>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2"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2"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2" y="5257802"/>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Rockwell" panose="020606030202050204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srgbClr val="000000"/>
                </a:solidFill>
                <a:effectLst/>
                <a:uLnTx/>
                <a:uFillTx/>
                <a:latin typeface="Rockwell" panose="02060603020205020403"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8/1/2019</a:t>
            </a:fld>
            <a:endParaRPr kumimoji="0" lang="en-US" sz="18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sp>
        <p:nvSpPr>
          <p:cNvPr id="6" name="Footer Placeholder 5"/>
          <p:cNvSpPr>
            <a:spLocks noGrp="1"/>
          </p:cNvSpPr>
          <p:nvPr>
            <p:ph type="ftr" sz="quarter" idx="11"/>
          </p:nvPr>
        </p:nvSpPr>
        <p:spPr/>
        <p:txBody>
          <a:bodyPr/>
          <a:lstStyle>
            <a:lvl1pPr>
              <a:defRPr>
                <a:latin typeface="Rockwell" panose="020606030202050204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sp>
        <p:nvSpPr>
          <p:cNvPr id="7" name="Slide Number Placeholder 6"/>
          <p:cNvSpPr>
            <a:spLocks noGrp="1"/>
          </p:cNvSpPr>
          <p:nvPr>
            <p:ph type="sldNum" sz="quarter" idx="12"/>
          </p:nvPr>
        </p:nvSpPr>
        <p:spPr/>
        <p:txBody>
          <a:bodyPr/>
          <a:lstStyle>
            <a:lvl1pPr>
              <a:defRPr>
                <a:latin typeface="Rockwell" panose="020606030202050204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panose="02060603020205020403"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4"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7960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25998969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0424FA-DB25-BC49-9820-EE47893D5C33}" type="datetimeFigureOut">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8/1/2019</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71DFF-EF15-704D-BF0F-4498B1173C04}"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23831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87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7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endParaRPr lang="en-US"/>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endParaRPr lang="en-US" dirty="0"/>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fld id="{15E84564-75FE-D847-AF71-AE7C252681ED}" type="slidenum">
              <a:rPr lang="en-US" smtClean="0"/>
              <a:pPr/>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n-ea"/>
                <a:cs typeface="+mn-cs"/>
              </a:rPr>
              <a:t>+ </a:t>
            </a:r>
          </a:p>
        </p:txBody>
      </p:sp>
    </p:spTree>
    <p:extLst>
      <p:ext uri="{BB962C8B-B14F-4D97-AF65-F5344CB8AC3E}">
        <p14:creationId xmlns:p14="http://schemas.microsoft.com/office/powerpoint/2010/main" val="423037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latin typeface="Meiryo" panose="020B0604030504040204" pitchFamily="34" charset="-128"/>
              </a:rPr>
              <a:t>rightquestion.org</a:t>
            </a:r>
            <a:endParaRPr lang="en-US" sz="1600" b="0" dirty="0">
              <a:solidFill>
                <a:schemeClr val="tx2"/>
              </a:solidFill>
              <a:latin typeface="Meiryo" panose="020B0604030504040204" pitchFamily="34" charset="-128"/>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dirty="0"/>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dirty="0">
                <a:solidFill>
                  <a:srgbClr val="9FC3E3"/>
                </a:solidFill>
                <a:latin typeface="Meiryo" panose="020B0604030504040204" pitchFamily="34" charset="-128"/>
                <a:ea typeface="Meiryo" panose="020B0604030504040204" pitchFamily="34" charset="-128"/>
                <a:cs typeface="Rockwell"/>
                <a:sym typeface="Rockwell"/>
              </a:rPr>
              <a:t>+</a:t>
            </a:r>
            <a:endParaRPr sz="1800" dirty="0">
              <a:latin typeface="Meiryo" panose="020B0604030504040204" pitchFamily="34" charset="-128"/>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172249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Meiryo" panose="020B0604030504040204" pitchFamily="34" charset="-128"/>
              <a:ea typeface="Meiryo" panose="020B0604030504040204" pitchFamily="34" charset="-128"/>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dirty="0">
                <a:solidFill>
                  <a:srgbClr val="9FC3E3"/>
                </a:solidFill>
                <a:latin typeface="Meiryo" panose="020B0604030504040204" pitchFamily="34" charset="-128"/>
                <a:ea typeface="Meiryo" panose="020B0604030504040204" pitchFamily="34" charset="-128"/>
                <a:cs typeface="Rockwell"/>
                <a:sym typeface="Rockwell"/>
              </a:rPr>
              <a:t>+</a:t>
            </a:r>
            <a:endParaRPr sz="1800" dirty="0">
              <a:latin typeface="Meiryo" panose="020B0604030504040204" pitchFamily="34" charset="-128"/>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2032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dirty="0">
              <a:solidFill>
                <a:prstClr val="white"/>
              </a:solidFill>
              <a:latin typeface="Meiryo" panose="020B0604030504040204" pitchFamily="34" charset="-128"/>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dirty="0">
              <a:solidFill>
                <a:prstClr val="white"/>
              </a:solidFill>
              <a:latin typeface="Meiryo" panose="020B0604030504040204" pitchFamily="34" charset="-128"/>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a:defRPr/>
            </a:pPr>
            <a:r>
              <a:rPr sz="3600" b="1" dirty="0">
                <a:solidFill>
                  <a:srgbClr val="629DD1">
                    <a:lumMod val="60000"/>
                    <a:lumOff val="40000"/>
                  </a:srgbClr>
                </a:solidFill>
                <a:latin typeface="Meiryo" panose="020B0604030504040204" pitchFamily="34" charset="-128"/>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fld id="{8E9718A7-2B15-C347-B708-4E85D52F4AA4}" type="datetimeFigureOut">
              <a:rPr lang="en-US" smtClean="0">
                <a:solidFill>
                  <a:prstClr val="black">
                    <a:lumMod val="65000"/>
                    <a:lumOff val="35000"/>
                  </a:prstClr>
                </a:solidFill>
              </a:rPr>
              <a:pPr/>
              <a:t>8/1/2019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fld id="{15E84564-75FE-D847-AF71-AE7C252681E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fld id="{8E9718A7-2B15-C347-B708-4E85D52F4AA4}" type="datetimeFigureOut">
              <a:rPr lang="en-US" smtClean="0"/>
              <a:pPr/>
              <a:t>8/1/2019</a:t>
            </a:fld>
            <a:endParaRPr lang="en-US" dirty="0"/>
          </a:p>
        </p:txBody>
      </p:sp>
      <p:sp>
        <p:nvSpPr>
          <p:cNvPr id="8" name="Footer Placeholder 7"/>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endParaRPr lang="en-US" dirty="0"/>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fld id="{15E84564-75FE-D847-AF71-AE7C252681ED}" type="slidenum">
              <a:rPr lang="en-US" smtClean="0"/>
              <a:pPr/>
              <a:t>‹#›</a:t>
            </a:fld>
            <a:endParaRPr lang="en-US"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a:latin typeface="Meiryo" panose="020B0604030504040204" pitchFamily="34" charset="-128"/>
              </a:defRPr>
            </a:lvl1pPr>
          </a:lstStyle>
          <a:p>
            <a:pPr algn="r" defTabSz="457200">
              <a:defRPr/>
            </a:pPr>
            <a:fld id="{1BBC3013-4435-2D4C-9E29-650CD3D95957}" type="datetimeFigureOut">
              <a:rPr lang="en-US" sz="1100" smtClean="0">
                <a:solidFill>
                  <a:prstClr val="black">
                    <a:lumMod val="65000"/>
                    <a:lumOff val="35000"/>
                  </a:prstClr>
                </a:solidFill>
              </a:rPr>
              <a:pPr algn="r" defTabSz="457200">
                <a:defRPr/>
              </a:pPr>
              <a:t>8/1/2019</a:t>
            </a:fld>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a:latin typeface="Meiryo" panose="020B0604030504040204" pitchFamily="34" charset="-128"/>
              </a:defRPr>
            </a:lvl1pPr>
          </a:lstStyle>
          <a:p>
            <a:pPr defTabSz="457200">
              <a:defRPr/>
            </a:pPr>
            <a:endParaRPr lang="en-US" sz="110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a:latin typeface="Meiryo" panose="020B0604030504040204" pitchFamily="34" charset="-128"/>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wo Content">
    <p:spTree>
      <p:nvGrpSpPr>
        <p:cNvPr id="1" name="Shape 50"/>
        <p:cNvGrpSpPr/>
        <p:nvPr/>
      </p:nvGrpSpPr>
      <p:grpSpPr>
        <a:xfrm>
          <a:off x="0" y="0"/>
          <a:ext cx="0" cy="0"/>
          <a:chOff x="0" y="0"/>
          <a:chExt cx="0" cy="0"/>
        </a:xfrm>
      </p:grpSpPr>
      <p:sp>
        <p:nvSpPr>
          <p:cNvPr id="51" name="Shape 51"/>
          <p:cNvSpPr/>
          <p:nvPr/>
        </p:nvSpPr>
        <p:spPr>
          <a:xfrm>
            <a:off x="10947401" y="282574"/>
            <a:ext cx="856129" cy="16001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Rockwell"/>
              <a:buNone/>
            </a:pPr>
            <a:endParaRPr sz="1800" b="0" i="0" u="none" strike="noStrike" cap="none">
              <a:solidFill>
                <a:srgbClr val="FFFFFF"/>
              </a:solidFill>
              <a:latin typeface="Rockwell"/>
              <a:ea typeface="Rockwell"/>
              <a:cs typeface="Rockwell"/>
              <a:sym typeface="Rockwell"/>
            </a:endParaRPr>
          </a:p>
        </p:txBody>
      </p:sp>
      <p:sp>
        <p:nvSpPr>
          <p:cNvPr id="52" name="Shape 52"/>
          <p:cNvSpPr/>
          <p:nvPr/>
        </p:nvSpPr>
        <p:spPr>
          <a:xfrm>
            <a:off x="10757647" y="282574"/>
            <a:ext cx="121919" cy="1600199"/>
          </a:xfrm>
          <a:prstGeom prst="rect">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Rockwell"/>
              <a:buNone/>
            </a:pPr>
            <a:endParaRPr sz="1800" b="0" i="0" u="none" strike="noStrike" cap="none">
              <a:solidFill>
                <a:srgbClr val="FFFFFF"/>
              </a:solidFill>
              <a:latin typeface="Rockwell"/>
              <a:ea typeface="Rockwell"/>
              <a:cs typeface="Rockwell"/>
              <a:sym typeface="Rockwell"/>
            </a:endParaRPr>
          </a:p>
        </p:txBody>
      </p:sp>
      <p:sp>
        <p:nvSpPr>
          <p:cNvPr id="53" name="Shape 53"/>
          <p:cNvSpPr txBox="1"/>
          <p:nvPr/>
        </p:nvSpPr>
        <p:spPr>
          <a:xfrm>
            <a:off x="297580" y="228601"/>
            <a:ext cx="347877" cy="55399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9FC3E3"/>
              </a:buClr>
              <a:buSzPct val="25000"/>
              <a:buFont typeface="Rockwell"/>
              <a:buNone/>
            </a:pPr>
            <a:r>
              <a:rPr lang="en-US" sz="3600" b="1" i="0" u="none" strike="noStrike" cap="none">
                <a:solidFill>
                  <a:srgbClr val="9FC3E3"/>
                </a:solidFill>
                <a:latin typeface="Rockwell"/>
                <a:ea typeface="Rockwell"/>
                <a:cs typeface="Rockwell"/>
                <a:sym typeface="Rockwell"/>
              </a:rPr>
              <a:t>+</a:t>
            </a:r>
          </a:p>
        </p:txBody>
      </p:sp>
      <p:sp>
        <p:nvSpPr>
          <p:cNvPr id="54" name="Shape 54"/>
          <p:cNvSpPr txBox="1">
            <a:spLocks noGrp="1"/>
          </p:cNvSpPr>
          <p:nvPr>
            <p:ph type="title"/>
          </p:nvPr>
        </p:nvSpPr>
        <p:spPr>
          <a:xfrm>
            <a:off x="664632" y="484093"/>
            <a:ext cx="10075083"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664691" y="1985964"/>
            <a:ext cx="4876800" cy="414019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6" name="Shape 56"/>
          <p:cNvSpPr txBox="1">
            <a:spLocks noGrp="1"/>
          </p:cNvSpPr>
          <p:nvPr>
            <p:ph type="body" idx="2"/>
          </p:nvPr>
        </p:nvSpPr>
        <p:spPr>
          <a:xfrm>
            <a:off x="5866504" y="1985964"/>
            <a:ext cx="4876800" cy="414019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7" name="Shape 57"/>
          <p:cNvSpPr txBox="1">
            <a:spLocks noGrp="1"/>
          </p:cNvSpPr>
          <p:nvPr>
            <p:ph type="dt" idx="10"/>
          </p:nvPr>
        </p:nvSpPr>
        <p:spPr>
          <a:xfrm>
            <a:off x="9060329" y="6423586"/>
            <a:ext cx="28447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58" name="Shape 58"/>
          <p:cNvSpPr txBox="1">
            <a:spLocks noGrp="1"/>
          </p:cNvSpPr>
          <p:nvPr>
            <p:ph type="ftr" idx="11"/>
          </p:nvPr>
        </p:nvSpPr>
        <p:spPr>
          <a:xfrm>
            <a:off x="268942" y="6423586"/>
            <a:ext cx="816385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59" name="Shape 59"/>
          <p:cNvSpPr txBox="1">
            <a:spLocks noGrp="1"/>
          </p:cNvSpPr>
          <p:nvPr>
            <p:ph type="sldNum" idx="12"/>
          </p:nvPr>
        </p:nvSpPr>
        <p:spPr>
          <a:xfrm>
            <a:off x="11074401" y="242235"/>
            <a:ext cx="738716" cy="365125"/>
          </a:xfrm>
          <a:prstGeom prst="rect">
            <a:avLst/>
          </a:prstGeom>
          <a:noFill/>
          <a:ln>
            <a:noFill/>
          </a:ln>
        </p:spPr>
        <p:txBody>
          <a:bodyPr lIns="91425" tIns="45700" rIns="91425" bIns="45700" anchor="ctr" anchorCtr="0">
            <a:noAutofit/>
          </a:bodyPr>
          <a:lstStyle/>
          <a:p>
            <a:pPr algn="r">
              <a:buClr>
                <a:srgbClr val="FFFFFF"/>
              </a:buClr>
              <a:buSzPct val="25000"/>
            </a:pPr>
            <a:fld id="{00000000-1234-1234-1234-123412341234}" type="slidenum">
              <a:rPr lang="en-US" sz="1400" smtClean="0">
                <a:solidFill>
                  <a:srgbClr val="FFFFFF"/>
                </a:solidFill>
                <a:ea typeface="Rockwell"/>
                <a:cs typeface="Rockwell"/>
                <a:sym typeface="Rockwell"/>
              </a:rPr>
              <a:pPr algn="r">
                <a:buClr>
                  <a:srgbClr val="FFFFFF"/>
                </a:buClr>
                <a:buSzPct val="25000"/>
              </a:pPr>
              <a:t>‹#›</a:t>
            </a:fld>
            <a:endParaRPr lang="en-US" sz="1400">
              <a:solidFill>
                <a:srgbClr val="FFFFFF"/>
              </a:solidFill>
              <a:ea typeface="Rockwell"/>
              <a:cs typeface="Rockwell"/>
              <a:sym typeface="Rockwell"/>
            </a:endParaRPr>
          </a:p>
        </p:txBody>
      </p:sp>
    </p:spTree>
    <p:extLst>
      <p:ext uri="{BB962C8B-B14F-4D97-AF65-F5344CB8AC3E}">
        <p14:creationId xmlns:p14="http://schemas.microsoft.com/office/powerpoint/2010/main" val="3889927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Meiryo" panose="020B0604030504040204" pitchFamily="34" charset="-128"/>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Meiryo" panose="020B0604030504040204" pitchFamily="34" charset="-128"/>
              <a:ea typeface="Meiryo"/>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191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Meiryo" panose="020B0604030504040204" pitchFamily="34" charset="-128"/>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Meiryo" panose="020B0604030504040204" pitchFamily="34" charset="-128"/>
              <a:ea typeface="Meiryo"/>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789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3414786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a:t>
            </a:r>
            <a:r>
              <a:rPr lang="en-US" dirty="0" err="1"/>
              <a:t>Qute</a:t>
            </a:r>
            <a:r>
              <a:rPr lang="en-US" dirty="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43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65206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934910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Meiryo" panose="020B0604030504040204" pitchFamily="34" charset="-128"/>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Meiryo" panose="020B0604030504040204" pitchFamily="34" charset="-128"/>
              <a:ea typeface="Meiryo"/>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239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891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67363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2" y="1171078"/>
            <a:ext cx="4569577"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2028896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96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384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8"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525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2"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698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19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Meiryo" panose="020B0604030504040204" pitchFamily="34" charset="-128"/>
                <a:ea typeface="Meiryo" panose="020B0604030504040204" pitchFamily="34" charset="-128"/>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874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658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825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251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5"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pPr defTabSz="685800">
              <a:defRPr/>
            </a:pPr>
            <a:endParaRPr lang="en-US" sz="1350">
              <a:solidFill>
                <a:srgbClr val="000000"/>
              </a:solidFill>
            </a:endParaRPr>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pPr defTabSz="685800">
              <a:defRPr/>
            </a:pPr>
            <a:endParaRPr lang="en-US" sz="1350" dirty="0">
              <a:solidFill>
                <a:srgbClr val="000000"/>
              </a:solidFill>
            </a:endParaRPr>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pPr defTabSz="685800">
              <a:defRPr/>
            </a:pPr>
            <a:fld id="{15E84564-75FE-D847-AF71-AE7C252681ED}" type="slidenum">
              <a:rPr lang="en-US" sz="1350" smtClean="0">
                <a:solidFill>
                  <a:srgbClr val="000000"/>
                </a:solidFill>
              </a:rPr>
              <a:pPr defTabSz="685800">
                <a:defRPr/>
              </a:pPr>
              <a:t>‹#›</a:t>
            </a:fld>
            <a:endParaRPr lang="en-US" sz="1350" dirty="0">
              <a:solidFill>
                <a:srgbClr val="000000"/>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 </a:t>
            </a:r>
          </a:p>
        </p:txBody>
      </p:sp>
    </p:spTree>
    <p:extLst>
      <p:ext uri="{BB962C8B-B14F-4D97-AF65-F5344CB8AC3E}">
        <p14:creationId xmlns:p14="http://schemas.microsoft.com/office/powerpoint/2010/main" val="1020371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defTabSz="685800">
              <a:defRPr/>
            </a:pPr>
            <a:fld id="{00000000-1234-1234-1234-123412341234}" type="slidenum">
              <a:rPr lang="en" smtClean="0">
                <a:solidFill>
                  <a:srgbClr val="FFFFFF"/>
                </a:solidFill>
              </a:rPr>
              <a:pPr defTabSz="685800">
                <a:defRPr/>
              </a:pPr>
              <a:t>‹#›</a:t>
            </a:fld>
            <a:endParaRPr lang="en" dirty="0">
              <a:solidFill>
                <a:srgbClr val="FFFFFF"/>
              </a:solidFi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dirty="0">
                <a:ln>
                  <a:noFill/>
                </a:ln>
                <a:solidFill>
                  <a:srgbClr val="9FC3E3"/>
                </a:solidFill>
                <a:effectLst/>
                <a:uLnTx/>
                <a:uFillTx/>
                <a:latin typeface="Meiryo" panose="020B0604030504040204" pitchFamily="34" charset="-128"/>
                <a:ea typeface="Meiryo" panose="020B0604030504040204" pitchFamily="34" charset="-128"/>
                <a:cs typeface="Rockwell"/>
                <a:sym typeface="Rockwell"/>
              </a:rPr>
              <a:t>+</a:t>
            </a:r>
            <a:endParaRPr kumimoji="0" sz="135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306986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dirty="0">
                <a:ln>
                  <a:noFill/>
                </a:ln>
                <a:solidFill>
                  <a:srgbClr val="9FC3E3"/>
                </a:solidFill>
                <a:effectLst/>
                <a:uLnTx/>
                <a:uFillTx/>
                <a:latin typeface="Meiryo" panose="020B0604030504040204" pitchFamily="34" charset="-128"/>
                <a:ea typeface="Meiryo" panose="020B0604030504040204" pitchFamily="34" charset="-128"/>
                <a:cs typeface="Rockwell"/>
                <a:sym typeface="Rockwell"/>
              </a:rPr>
              <a:t>+</a:t>
            </a:r>
            <a:endParaRPr kumimoji="0" sz="135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defTabSz="685800">
              <a:defRPr/>
            </a:pPr>
            <a:fld id="{00000000-1234-1234-1234-123412341234}" type="slidenum">
              <a:rPr lang="en" smtClean="0">
                <a:solidFill>
                  <a:srgbClr val="FFFFFF"/>
                </a:solidFill>
              </a:rPr>
              <a:pPr defTabSz="685800">
                <a:defRPr/>
              </a:pPr>
              <a:t>‹#›</a:t>
            </a:fld>
            <a:endParaRPr lang="en" dirty="0">
              <a:solidFill>
                <a:srgbClr val="FFFFFF"/>
              </a:solidFill>
            </a:endParaRPr>
          </a:p>
        </p:txBody>
      </p:sp>
    </p:spTree>
    <p:extLst>
      <p:ext uri="{BB962C8B-B14F-4D97-AF65-F5344CB8AC3E}">
        <p14:creationId xmlns:p14="http://schemas.microsoft.com/office/powerpoint/2010/main" val="828400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lvl1pPr>
              <a:defRPr>
                <a:latin typeface="Meiryo" panose="020B0604030504040204" pitchFamily="34" charset="-128"/>
              </a:defRPr>
            </a:lvl1pPr>
          </a:lstStyle>
          <a:p>
            <a:pPr defTabSz="685800">
              <a:defRPr/>
            </a:pPr>
            <a:fld id="{8E9718A7-2B15-C347-B708-4E85D52F4AA4}" type="datetimeFigureOut">
              <a:rPr lang="en-US" sz="1350" smtClean="0">
                <a:solidFill>
                  <a:prstClr val="black">
                    <a:lumMod val="65000"/>
                    <a:lumOff val="35000"/>
                  </a:prstClr>
                </a:solidFill>
              </a:rPr>
              <a:pPr defTabSz="685800">
                <a:defRPr/>
              </a:pPr>
              <a:t>8/1/2019</a:t>
            </a:fld>
            <a:endParaRPr lang="en-US" sz="135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lvl1pPr>
              <a:defRPr>
                <a:latin typeface="Meiryo" panose="020B0604030504040204" pitchFamily="34" charset="-128"/>
              </a:defRPr>
            </a:lvl1pPr>
          </a:lstStyle>
          <a:p>
            <a:pPr defTabSz="685800">
              <a:defRPr/>
            </a:pPr>
            <a:endParaRPr lang="en-US" sz="135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lvl1pPr>
              <a:defRPr>
                <a:latin typeface="Meiryo" panose="020B0604030504040204" pitchFamily="34" charset="-128"/>
              </a:defRPr>
            </a:lvl1pPr>
          </a:lstStyle>
          <a:p>
            <a:pPr defTabSz="685800">
              <a:defRPr/>
            </a:pPr>
            <a:fld id="{15E84564-75FE-D847-AF71-AE7C252681ED}" type="slidenum">
              <a:rPr lang="en-US" sz="1350" smtClean="0">
                <a:solidFill>
                  <a:prstClr val="white"/>
                </a:solidFill>
              </a:rPr>
              <a:pPr defTabSz="685800">
                <a:defRPr/>
              </a:pPr>
              <a:t>‹#›</a:t>
            </a:fld>
            <a:endParaRPr lang="en-US" sz="1350" dirty="0">
              <a:solidFill>
                <a:prstClr val="white"/>
              </a:solidFill>
            </a:endParaRPr>
          </a:p>
        </p:txBody>
      </p:sp>
    </p:spTree>
    <p:extLst>
      <p:ext uri="{BB962C8B-B14F-4D97-AF65-F5344CB8AC3E}">
        <p14:creationId xmlns:p14="http://schemas.microsoft.com/office/powerpoint/2010/main" val="529029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lvl1pPr>
              <a:defRPr>
                <a:latin typeface="Meiryo" panose="020B0604030504040204" pitchFamily="34" charset="-128"/>
              </a:defRPr>
            </a:lvl1pPr>
          </a:lstStyle>
          <a:p>
            <a:pPr defTabSz="685800">
              <a:defRPr/>
            </a:pPr>
            <a:fld id="{8E9718A7-2B15-C347-B708-4E85D52F4AA4}" type="datetimeFigureOut">
              <a:rPr lang="en-US" sz="1350" smtClean="0">
                <a:solidFill>
                  <a:srgbClr val="000000"/>
                </a:solidFill>
              </a:rPr>
              <a:pPr defTabSz="685800">
                <a:defRPr/>
              </a:pPr>
              <a:t>8/1/2019</a:t>
            </a:fld>
            <a:endParaRPr lang="en-US" sz="1350" dirty="0">
              <a:solidFill>
                <a:srgbClr val="000000"/>
              </a:solidFill>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lvl1pPr>
              <a:defRPr>
                <a:latin typeface="Meiryo" panose="020B0604030504040204" pitchFamily="34" charset="-128"/>
              </a:defRPr>
            </a:lvl1pPr>
          </a:lstStyle>
          <a:p>
            <a:pPr defTabSz="685800">
              <a:defRPr/>
            </a:pPr>
            <a:endParaRPr lang="en-US" sz="1350" dirty="0">
              <a:solidFill>
                <a:srgbClr val="000000"/>
              </a:solidFill>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lvl1pPr>
              <a:defRPr>
                <a:latin typeface="Meiryo" panose="020B0604030504040204" pitchFamily="34" charset="-128"/>
              </a:defRPr>
            </a:lvl1pPr>
          </a:lstStyle>
          <a:p>
            <a:pPr defTabSz="685800">
              <a:defRPr/>
            </a:pPr>
            <a:fld id="{15E84564-75FE-D847-AF71-AE7C252681ED}" type="slidenum">
              <a:rPr lang="en-US" sz="1350" smtClean="0">
                <a:solidFill>
                  <a:srgbClr val="000000"/>
                </a:solidFill>
              </a:rPr>
              <a:pPr defTabSz="685800">
                <a:defRPr/>
              </a:pPr>
              <a:t>‹#›</a:t>
            </a:fld>
            <a:endParaRPr lang="en-US" sz="1350" dirty="0">
              <a:solidFill>
                <a:srgbClr val="000000"/>
              </a:solidFill>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33649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a:latin typeface="Meiryo" panose="020B0604030504040204" pitchFamily="34" charset="-128"/>
              </a:defRPr>
            </a:lvl1pPr>
          </a:lstStyle>
          <a:p>
            <a:pPr algn="r" defTabSz="342900">
              <a:defRPr/>
            </a:pPr>
            <a:fld id="{1BBC3013-4435-2D4C-9E29-650CD3D95957}" type="datetimeFigureOut">
              <a:rPr lang="en-US" sz="825" smtClean="0">
                <a:solidFill>
                  <a:prstClr val="black">
                    <a:lumMod val="65000"/>
                    <a:lumOff val="35000"/>
                  </a:prstClr>
                </a:solidFill>
              </a:rPr>
              <a:pPr algn="r" defTabSz="342900">
                <a:defRPr/>
              </a:pPr>
              <a:t>8/1/2019</a:t>
            </a:fld>
            <a:endParaRPr lang="en-US" sz="825"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a:latin typeface="Meiryo" panose="020B0604030504040204" pitchFamily="34" charset="-128"/>
              </a:defRPr>
            </a:lvl1pPr>
          </a:lstStyle>
          <a:p>
            <a:pPr defTabSz="342900">
              <a:defRPr/>
            </a:pPr>
            <a:endParaRPr lang="en-US" sz="825"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a:latin typeface="Meiryo" panose="020B0604030504040204" pitchFamily="34" charset="-128"/>
              </a:defRPr>
            </a:lvl1pPr>
          </a:lstStyle>
          <a:p>
            <a:pPr algn="r" defTabSz="342900">
              <a:defRPr/>
            </a:pPr>
            <a:fld id="{806C9EB7-DE12-DA45-9FA8-81EA5D4669B0}" type="slidenum">
              <a:rPr lang="en-US" sz="1050" smtClean="0">
                <a:solidFill>
                  <a:prstClr val="white"/>
                </a:solidFill>
              </a:rPr>
              <a:pPr algn="r" defTabSz="342900">
                <a:defRPr/>
              </a:pPr>
              <a:t>‹#›</a:t>
            </a:fld>
            <a:endParaRPr lang="en-US" sz="1050" dirty="0">
              <a:solidFill>
                <a:prstClr val="white"/>
              </a:solidFill>
            </a:endParaRPr>
          </a:p>
        </p:txBody>
      </p:sp>
    </p:spTree>
    <p:extLst>
      <p:ext uri="{BB962C8B-B14F-4D97-AF65-F5344CB8AC3E}">
        <p14:creationId xmlns:p14="http://schemas.microsoft.com/office/powerpoint/2010/main" val="361070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pPr algn="r" defTabSz="457200">
              <a:defRPr/>
            </a:pPr>
            <a:fld id="{1BBC3013-4435-2D4C-9E29-650CD3D95957}" type="datetimeFigureOut">
              <a:rPr lang="en-US" sz="1100" smtClean="0">
                <a:solidFill>
                  <a:prstClr val="black">
                    <a:lumMod val="65000"/>
                    <a:lumOff val="35000"/>
                  </a:prstClr>
                </a:solidFill>
              </a:rPr>
              <a:pPr algn="r" defTabSz="457200">
                <a:defRPr/>
              </a:pPr>
              <a:t>8/1/2019</a:t>
            </a:fld>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Tree>
    <p:extLst>
      <p:ext uri="{BB962C8B-B14F-4D97-AF65-F5344CB8AC3E}">
        <p14:creationId xmlns:p14="http://schemas.microsoft.com/office/powerpoint/2010/main" val="4147336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cSld name="1_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pPr algn="r" defTabSz="457200">
              <a:defRPr/>
            </a:pPr>
            <a:fld id="{1BBC3013-4435-2D4C-9E29-650CD3D95957}" type="datetimeFigureOut">
              <a:rPr lang="en-US" sz="1100" smtClean="0">
                <a:solidFill>
                  <a:prstClr val="black">
                    <a:lumMod val="65000"/>
                    <a:lumOff val="35000"/>
                  </a:prstClr>
                </a:solidFill>
              </a:rPr>
              <a:pPr algn="r" defTabSz="457200">
                <a:defRPr/>
              </a:pPr>
              <a:t>8/1/2019</a:t>
            </a:fld>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pPr defTabSz="457200">
              <a:defRPr/>
            </a:pPr>
            <a:endParaRPr lang="en-US" sz="110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 </a:t>
            </a:r>
          </a:p>
        </p:txBody>
      </p:sp>
    </p:spTree>
    <p:extLst>
      <p:ext uri="{BB962C8B-B14F-4D97-AF65-F5344CB8AC3E}">
        <p14:creationId xmlns:p14="http://schemas.microsoft.com/office/powerpoint/2010/main" val="961670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02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436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3272867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a:t>
            </a:r>
            <a:r>
              <a:rPr lang="en-US" dirty="0" err="1"/>
              <a:t>Qute</a:t>
            </a:r>
            <a:r>
              <a:rPr lang="en-US" dirty="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726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2026985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Rockwell"/>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Rockwell"/>
              <a:ea typeface="Meiryo"/>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367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819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ea typeface="Meiryo"/>
              <a:cs typeface="+mn-cs"/>
            </a:endParaRPr>
          </a:p>
        </p:txBody>
      </p:sp>
    </p:spTree>
    <p:extLst>
      <p:ext uri="{BB962C8B-B14F-4D97-AF65-F5344CB8AC3E}">
        <p14:creationId xmlns:p14="http://schemas.microsoft.com/office/powerpoint/2010/main" val="288813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latin typeface="Meiryo" panose="020B0604030504040204" pitchFamily="34" charset="-128"/>
              </a:rPr>
              <a:t>rightquestion.org</a:t>
            </a:r>
            <a:endParaRPr lang="en-US" sz="1600" b="0" dirty="0">
              <a:solidFill>
                <a:schemeClr val="tx2"/>
              </a:solidFill>
              <a:latin typeface="Meiryo" panose="020B0604030504040204" pitchFamily="34" charset="-128"/>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2" y="1171078"/>
            <a:ext cx="4569577"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4127205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93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823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8"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567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2"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66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8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037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616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4062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96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5"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7" name="Slide Number Placeholder 6"/>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eiryo"/>
                <a:cs typeface="+mn-cs"/>
              </a:rPr>
              <a:t>+ </a:t>
            </a:r>
          </a:p>
        </p:txBody>
      </p:sp>
    </p:spTree>
    <p:extLst>
      <p:ext uri="{BB962C8B-B14F-4D97-AF65-F5344CB8AC3E}">
        <p14:creationId xmlns:p14="http://schemas.microsoft.com/office/powerpoint/2010/main" val="1196053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2903998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37837567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8/1/2019</a:t>
            </a:fld>
            <a:endParaRPr kumimoji="0" lang="en-US" sz="135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prstClr val="white"/>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18608486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8/1/2019</a:t>
            </a:fld>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srgbClr val="000000"/>
              </a:solidFill>
              <a:effectLst/>
              <a:uLnTx/>
              <a:uFillTx/>
              <a:latin typeface="Rockwell"/>
              <a:ea typeface="Meiryo"/>
              <a:cs typeface="+mn-cs"/>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8504599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825"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r" defTabSz="342900" rtl="0" eaLnBrk="1" fontAlgn="auto" latinLnBrk="0" hangingPunct="1">
                <a:lnSpc>
                  <a:spcPct val="100000"/>
                </a:lnSpc>
                <a:spcBef>
                  <a:spcPts val="0"/>
                </a:spcBef>
                <a:spcAft>
                  <a:spcPts val="0"/>
                </a:spcAft>
                <a:buClrTx/>
                <a:buSzTx/>
                <a:buFontTx/>
                <a:buNone/>
                <a:tabLst/>
                <a:defRPr/>
              </a:pPr>
              <a:t>8/1/2019</a:t>
            </a:fld>
            <a:endParaRPr kumimoji="0" lang="en-US" sz="825"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05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1205058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8/1/2019</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27226927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cSld name="1_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8/1/2019</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eiryo"/>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eiryo"/>
                <a:cs typeface="+mn-cs"/>
              </a:rPr>
              <a:t>+ </a:t>
            </a:r>
          </a:p>
        </p:txBody>
      </p:sp>
    </p:spTree>
    <p:extLst>
      <p:ext uri="{BB962C8B-B14F-4D97-AF65-F5344CB8AC3E}">
        <p14:creationId xmlns:p14="http://schemas.microsoft.com/office/powerpoint/2010/main" val="3785919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6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247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2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iryo" panose="020B0604030504040204" pitchFamily="34" charset="-128"/>
            </a:endParaRPr>
          </a:p>
        </p:txBody>
      </p:sp>
    </p:spTree>
    <p:extLst>
      <p:ext uri="{BB962C8B-B14F-4D97-AF65-F5344CB8AC3E}">
        <p14:creationId xmlns:p14="http://schemas.microsoft.com/office/powerpoint/2010/main" val="14431098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title"/>
          </p:nvPr>
        </p:nvSpPr>
        <p:spPr>
          <a:xfrm>
            <a:off x="768627" y="347329"/>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a:p>
        </p:txBody>
      </p:sp>
      <p:sp>
        <p:nvSpPr>
          <p:cNvPr id="5" name="Picture Placeholder 3"/>
          <p:cNvSpPr>
            <a:spLocks noGrp="1"/>
          </p:cNvSpPr>
          <p:nvPr>
            <p:ph type="pic" sz="quarter" idx="11"/>
          </p:nvPr>
        </p:nvSpPr>
        <p:spPr>
          <a:xfrm>
            <a:off x="6385301" y="1828800"/>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7400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9"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5098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7"/>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62963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6"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9" name="Straight Connector 8"/>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4980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6" name="Straight Connector 5"/>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1334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6" name="Straight Connector 5"/>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65575" y="1385312"/>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55151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cxnSp>
        <p:nvCxnSpPr>
          <p:cNvPr id="7" name="Straight Connector 6"/>
          <p:cNvCxnSpPr/>
          <p:nvPr userDrawn="1"/>
        </p:nvCxnSpPr>
        <p:spPr>
          <a:xfrm>
            <a:off x="699266" y="5965061"/>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94027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7" name="Straight Connector 6"/>
          <p:cNvCxnSpPr/>
          <p:nvPr userDrawn="1"/>
        </p:nvCxnSpPr>
        <p:spPr>
          <a:xfrm>
            <a:off x="699266" y="5965061"/>
            <a:ext cx="10625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74487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1264508" y="661687"/>
            <a:ext cx="10515600" cy="1325563"/>
          </a:xfrm>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0364524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7"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9984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1596338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14234184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0" y="1171074"/>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6" name="Rectangle 5"/>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249935647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1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6" name="Straight Connector 5"/>
          <p:cNvCxnSpPr/>
          <p:nvPr userDrawn="1"/>
        </p:nvCxnSpPr>
        <p:spPr>
          <a:xfrm>
            <a:off x="768627" y="2502568"/>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47218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7"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8" name="Straight Connector 7"/>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43076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a:p>
        </p:txBody>
      </p:sp>
      <p:sp>
        <p:nvSpPr>
          <p:cNvPr id="5" name="Picture Placeholder 3"/>
          <p:cNvSpPr>
            <a:spLocks noGrp="1"/>
          </p:cNvSpPr>
          <p:nvPr>
            <p:ph type="pic" sz="quarter" idx="11"/>
          </p:nvPr>
        </p:nvSpPr>
        <p:spPr>
          <a:xfrm>
            <a:off x="6385301" y="1828800"/>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1" name="Straight Connector 10"/>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3965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sp>
        <p:nvSpPr>
          <p:cNvPr id="5" name="Rectangle 4"/>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9"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289847598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7" name="Subtitle 2"/>
          <p:cNvSpPr txBox="1">
            <a:spLocks/>
          </p:cNvSpPr>
          <p:nvPr userDrawn="1"/>
        </p:nvSpPr>
        <p:spPr>
          <a:xfrm>
            <a:off x="4373218"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smtClean="0">
                <a:ln>
                  <a:noFill/>
                </a:ln>
                <a:solidFill>
                  <a:srgbClr val="000000"/>
                </a:solidFill>
                <a:effectLst/>
                <a:uLnTx/>
                <a:uFillTx/>
                <a:latin typeface="Rockwell" panose="02060603020205020403" pitchFamily="18" charset="0"/>
                <a:ea typeface="+mn-ea"/>
                <a:cs typeface="+mn-cs"/>
              </a:rPr>
              <a:t>Cuyahoga County ESC</a:t>
            </a:r>
          </a:p>
        </p:txBody>
      </p:sp>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0" name="Straight Connector 9"/>
          <p:cNvCxnSpPr/>
          <p:nvPr userDrawn="1"/>
        </p:nvCxnSpPr>
        <p:spPr>
          <a:xfrm>
            <a:off x="810477" y="4249858"/>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171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Rectangle 2"/>
          <p:cNvSpPr/>
          <p:nvPr userDrawn="1"/>
        </p:nvSpPr>
        <p:spPr>
          <a:xfrm>
            <a:off x="0" y="5733055"/>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6"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7"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164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629389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2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Rockwell" panose="02060603020205020403" pitchFamily="18" charset="0"/>
                <a:ea typeface="+mn-ea"/>
                <a:cs typeface="+mn-cs"/>
              </a:rPr>
              <a:t>Location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Rockwell" panose="02060603020205020403" pitchFamily="18" charset="0"/>
                <a:ea typeface="+mn-ea"/>
                <a:cs typeface="+mn-cs"/>
              </a:rPr>
              <a:t>Date</a:t>
            </a:r>
            <a:endParaRPr kumimoji="0" lang="en-US" sz="26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1172821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theme" Target="../theme/theme4.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75" r:id="rId12"/>
    <p:sldLayoutId id="2147483676" r:id="rId13"/>
    <p:sldLayoutId id="2147483661" r:id="rId14"/>
    <p:sldLayoutId id="2147483662" r:id="rId15"/>
    <p:sldLayoutId id="2147483663" r:id="rId16"/>
    <p:sldLayoutId id="2147483664" r:id="rId17"/>
    <p:sldLayoutId id="2147483665" r:id="rId18"/>
    <p:sldLayoutId id="2147483668" r:id="rId19"/>
    <p:sldLayoutId id="2147483670" r:id="rId20"/>
    <p:sldLayoutId id="2147483671" r:id="rId21"/>
    <p:sldLayoutId id="2147483672" r:id="rId22"/>
    <p:sldLayoutId id="2147483673" r:id="rId23"/>
    <p:sldLayoutId id="2147483674" r:id="rId24"/>
    <p:sldLayoutId id="2147483777"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eiryo" panose="020B0604030504040204" pitchFamily="34" charset="-128"/>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eiryo" panose="020B0604030504040204" pitchFamily="34" charset="-128"/>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eiryo" panose="020B0604030504040204" pitchFamily="34" charset="-128"/>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8651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eiryo" panose="020B0604030504040204" pitchFamily="34" charset="-128"/>
          <a:ea typeface="Meiryo" panose="020B0604030504040204" pitchFamily="34" charset="-128"/>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eiryo" panose="020B0604030504040204" pitchFamily="34" charset="-128"/>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eiryo" panose="020B0604030504040204" pitchFamily="34" charset="-128"/>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eiryo" panose="020B0604030504040204" pitchFamily="34" charset="-128"/>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eiryo" panose="020B0604030504040204" pitchFamily="34" charset="-128"/>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eiryo" panose="020B0604030504040204" pitchFamily="34" charset="-128"/>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26777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142387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hyperlink" Target="http://www.rightquestion.or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rightquestion.org/events/teaching-students-to-ask-their-own-questions-best-practices-in-the-question-formulation-technique-3/" TargetMode="External"/><Relationship Id="rId2" Type="http://schemas.openxmlformats.org/officeDocument/2006/relationships/notesSlide" Target="../notesSlides/notesSlide65.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3764" y="3015550"/>
            <a:ext cx="10205028" cy="641210"/>
          </a:xfrm>
        </p:spPr>
        <p:txBody>
          <a:bodyPr>
            <a:noAutofit/>
          </a:bodyPr>
          <a:lstStyle/>
          <a:p>
            <a:pPr>
              <a:lnSpc>
                <a:spcPct val="100000"/>
              </a:lnSpc>
              <a:spcBef>
                <a:spcPts val="400"/>
              </a:spcBef>
            </a:pPr>
            <a:r>
              <a:rPr lang="ja-JP" altLang="en-US" sz="3600" dirty="0" smtClean="0"/>
              <a:t>大内朋子</a:t>
            </a:r>
            <a:endParaRPr lang="en-US" altLang="ja-JP" sz="3600" dirty="0" smtClean="0"/>
          </a:p>
          <a:p>
            <a:pPr>
              <a:lnSpc>
                <a:spcPct val="100000"/>
              </a:lnSpc>
              <a:spcBef>
                <a:spcPts val="400"/>
              </a:spcBef>
            </a:pPr>
            <a:r>
              <a:rPr lang="en-US" sz="2400" dirty="0" smtClean="0"/>
              <a:t>International </a:t>
            </a:r>
            <a:r>
              <a:rPr lang="en-US" sz="2400" dirty="0"/>
              <a:t>Program </a:t>
            </a:r>
            <a:r>
              <a:rPr lang="en-US" sz="2400" dirty="0" smtClean="0"/>
              <a:t>Specialist</a:t>
            </a:r>
          </a:p>
          <a:p>
            <a:pPr>
              <a:lnSpc>
                <a:spcPct val="100000"/>
              </a:lnSpc>
              <a:spcBef>
                <a:spcPts val="400"/>
              </a:spcBef>
            </a:pPr>
            <a:r>
              <a:rPr lang="en-US" sz="2400" dirty="0" smtClean="0"/>
              <a:t>The Right Question Institute, Cambridge, Massachusetts, USA</a:t>
            </a:r>
            <a:endParaRPr lang="en-US" sz="2400" dirty="0"/>
          </a:p>
          <a:p>
            <a:pPr>
              <a:lnSpc>
                <a:spcPct val="100000"/>
              </a:lnSpc>
              <a:spcBef>
                <a:spcPts val="400"/>
              </a:spcBef>
              <a:defRPr/>
            </a:pPr>
            <a:endParaRPr lang="en-US" altLang="ja-JP" sz="1800" dirty="0"/>
          </a:p>
          <a:p>
            <a:pPr>
              <a:lnSpc>
                <a:spcPct val="100000"/>
              </a:lnSpc>
              <a:spcBef>
                <a:spcPts val="400"/>
              </a:spcBef>
              <a:defRPr/>
            </a:pPr>
            <a:r>
              <a:rPr lang="en-US" altLang="ja-JP" sz="2000" dirty="0" smtClean="0"/>
              <a:t>2019</a:t>
            </a:r>
            <a:r>
              <a:rPr lang="ja-JP" altLang="en-US" sz="2000" dirty="0" smtClean="0"/>
              <a:t>年</a:t>
            </a:r>
            <a:r>
              <a:rPr lang="en-US" altLang="ja-JP" sz="2000" dirty="0"/>
              <a:t>7</a:t>
            </a:r>
            <a:r>
              <a:rPr lang="ja-JP" altLang="en-US" sz="2000" dirty="0" smtClean="0"/>
              <a:t>月</a:t>
            </a:r>
            <a:r>
              <a:rPr lang="en-US" altLang="ja-JP" sz="2000" dirty="0" smtClean="0"/>
              <a:t>30</a:t>
            </a:r>
            <a:r>
              <a:rPr lang="ja-JP" altLang="en-US" sz="2000" dirty="0" smtClean="0"/>
              <a:t>日 </a:t>
            </a:r>
            <a:r>
              <a:rPr lang="ja-JP" altLang="en-US" sz="2000" dirty="0"/>
              <a:t>敬</a:t>
            </a:r>
            <a:r>
              <a:rPr lang="ja-JP" altLang="en-US" sz="2000" dirty="0" smtClean="0"/>
              <a:t>愛</a:t>
            </a:r>
            <a:r>
              <a:rPr lang="ja-JP" altLang="en-US" sz="2000" dirty="0"/>
              <a:t>大学</a:t>
            </a:r>
            <a:endParaRPr lang="en-US" sz="2000" dirty="0"/>
          </a:p>
        </p:txBody>
      </p:sp>
      <p:sp>
        <p:nvSpPr>
          <p:cNvPr id="6" name="Title 1"/>
          <p:cNvSpPr txBox="1">
            <a:spLocks/>
          </p:cNvSpPr>
          <p:nvPr/>
        </p:nvSpPr>
        <p:spPr>
          <a:xfrm>
            <a:off x="530702" y="727613"/>
            <a:ext cx="11558822" cy="15001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b="1" kern="1200">
                <a:solidFill>
                  <a:schemeClr val="bg1"/>
                </a:solidFill>
                <a:latin typeface="Meiryo" panose="020B0604030504040204" pitchFamily="34" charset="-128"/>
                <a:ea typeface="Meiryo" panose="020B0604030504040204" pitchFamily="34" charset="-128"/>
                <a:cs typeface="+mj-cs"/>
              </a:defRPr>
            </a:lvl1pPr>
          </a:lstStyle>
          <a:p>
            <a:pPr defTabSz="457200">
              <a:lnSpc>
                <a:spcPct val="100000"/>
              </a:lnSpc>
              <a:spcBef>
                <a:spcPts val="0"/>
              </a:spcBef>
              <a:defRPr/>
            </a:pPr>
            <a:r>
              <a:rPr lang="en-US" sz="4000" b="0" dirty="0" smtClean="0"/>
              <a:t>The Question Formulation Technique</a:t>
            </a:r>
          </a:p>
          <a:p>
            <a:pPr defTabSz="457200">
              <a:lnSpc>
                <a:spcPct val="100000"/>
              </a:lnSpc>
              <a:spcBef>
                <a:spcPts val="0"/>
              </a:spcBef>
              <a:defRPr/>
            </a:pPr>
            <a:r>
              <a:rPr lang="en-US" sz="4000" b="0" dirty="0" smtClean="0"/>
              <a:t> (QFT/</a:t>
            </a:r>
            <a:r>
              <a:rPr lang="ja-JP" altLang="en-US" sz="4000" b="0" dirty="0" smtClean="0"/>
              <a:t>質問づくり</a:t>
            </a:r>
            <a:r>
              <a:rPr lang="en-US" sz="4000" b="0" dirty="0" smtClean="0"/>
              <a:t>)</a:t>
            </a:r>
            <a:r>
              <a:rPr lang="ja-JP" altLang="en-US" sz="4000" b="0" dirty="0" smtClean="0"/>
              <a:t> 導入</a:t>
            </a:r>
            <a:endParaRPr lang="en-US" sz="4000" b="0" dirty="0"/>
          </a:p>
        </p:txBody>
      </p:sp>
    </p:spTree>
    <p:extLst>
      <p:ext uri="{BB962C8B-B14F-4D97-AF65-F5344CB8AC3E}">
        <p14:creationId xmlns:p14="http://schemas.microsoft.com/office/powerpoint/2010/main" val="356288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74335"/>
            <a:ext cx="10515600" cy="1325563"/>
          </a:xfrm>
        </p:spPr>
        <p:txBody>
          <a:bodyPr>
            <a:normAutofit/>
          </a:bodyPr>
          <a:lstStyle/>
          <a:p>
            <a:r>
              <a:rPr lang="ja-JP" altLang="en-US" sz="3600" dirty="0">
                <a:solidFill>
                  <a:schemeClr val="tx1"/>
                </a:solidFill>
              </a:rPr>
              <a:t>しかし、大学で問いの立て方を学んだと思う卒業生は、たったの</a:t>
            </a:r>
            <a:r>
              <a:rPr lang="en-US" altLang="en-US" sz="3600" dirty="0">
                <a:solidFill>
                  <a:schemeClr val="tx1"/>
                </a:solidFill>
              </a:rPr>
              <a:t>27%</a:t>
            </a:r>
            <a:endParaRPr lang="en-US" sz="3600" dirty="0">
              <a:solidFill>
                <a:schemeClr val="tx1"/>
              </a:solidFill>
            </a:endParaRPr>
          </a:p>
        </p:txBody>
      </p:sp>
      <p:sp>
        <p:nvSpPr>
          <p:cNvPr id="5" name="Content Placeholder 4"/>
          <p:cNvSpPr>
            <a:spLocks noGrp="1"/>
          </p:cNvSpPr>
          <p:nvPr>
            <p:ph idx="1"/>
          </p:nvPr>
        </p:nvSpPr>
        <p:spPr>
          <a:xfrm>
            <a:off x="4572000" y="6120338"/>
            <a:ext cx="7135091" cy="207310"/>
          </a:xfrm>
        </p:spPr>
        <p:txBody>
          <a:bodyPr>
            <a:noAutofit/>
          </a:bodyPr>
          <a:lstStyle/>
          <a:p>
            <a:pPr marL="0" indent="0" algn="r">
              <a:buNone/>
            </a:pPr>
            <a:r>
              <a:rPr lang="en-US" sz="1400" dirty="0"/>
              <a:t>Alison Head, Project Information Literacy at University of Washington, 2016</a:t>
            </a:r>
          </a:p>
        </p:txBody>
      </p:sp>
      <p:pic>
        <p:nvPicPr>
          <p:cNvPr id="7" name="Picture Placeholder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2303462" y="1798099"/>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617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9"/>
          <p:cNvSpPr txBox="1">
            <a:spLocks noChangeArrowheads="1"/>
          </p:cNvSpPr>
          <p:nvPr/>
        </p:nvSpPr>
        <p:spPr bwMode="auto">
          <a:xfrm>
            <a:off x="9384769" y="6262032"/>
            <a:ext cx="25631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DIN Next Rounded LT Pro" panose="020F0503020203050203" pitchFamily="34" charset="0"/>
                <a:ea typeface="Meiryo" panose="020B0604030504040204" pitchFamily="34" charset="-128"/>
                <a:cs typeface="+mn-cs"/>
              </a:rPr>
              <a:t>Dillon, 1988, p. 199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99" y="1617775"/>
            <a:ext cx="8456601" cy="4403193"/>
          </a:xfrm>
          <a:prstGeom prst="rect">
            <a:avLst/>
          </a:prstGeom>
        </p:spPr>
      </p:pic>
      <p:sp>
        <p:nvSpPr>
          <p:cNvPr id="5" name="Title 4"/>
          <p:cNvSpPr>
            <a:spLocks noGrp="1"/>
          </p:cNvSpPr>
          <p:nvPr>
            <p:ph type="title"/>
          </p:nvPr>
        </p:nvSpPr>
        <p:spPr/>
        <p:txBody>
          <a:bodyPr>
            <a:noAutofit/>
          </a:bodyPr>
          <a:lstStyle/>
          <a:p>
            <a:r>
              <a:rPr lang="ja-JP" altLang="en-US" sz="4400" dirty="0"/>
              <a:t>中高</a:t>
            </a:r>
            <a:r>
              <a:rPr lang="ja-JP" altLang="en-US" sz="4400" dirty="0" smtClean="0"/>
              <a:t>生</a:t>
            </a:r>
            <a:endParaRPr lang="en-US" sz="4400" dirty="0"/>
          </a:p>
        </p:txBody>
      </p:sp>
    </p:spTree>
    <p:extLst>
      <p:ext uri="{BB962C8B-B14F-4D97-AF65-F5344CB8AC3E}">
        <p14:creationId xmlns:p14="http://schemas.microsoft.com/office/powerpoint/2010/main" val="3894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6" descr="41LhkEaVA5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96365" y="1162074"/>
            <a:ext cx="3356038" cy="420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9682" y="2818872"/>
            <a:ext cx="2147552" cy="3161146"/>
          </a:xfrm>
          <a:prstGeom prst="rect">
            <a:avLst/>
          </a:prstGeom>
        </p:spPr>
      </p:pic>
      <p:pic>
        <p:nvPicPr>
          <p:cNvPr id="6" name="図 5"/>
          <p:cNvPicPr>
            <a:picLocks noChangeAspect="1"/>
          </p:cNvPicPr>
          <p:nvPr/>
        </p:nvPicPr>
        <p:blipFill>
          <a:blip r:embed="rId5"/>
          <a:stretch>
            <a:fillRect/>
          </a:stretch>
        </p:blipFill>
        <p:spPr>
          <a:xfrm>
            <a:off x="7920336" y="1406524"/>
            <a:ext cx="2182528" cy="3100183"/>
          </a:xfrm>
          <a:prstGeom prst="rect">
            <a:avLst/>
          </a:prstGeom>
        </p:spPr>
      </p:pic>
    </p:spTree>
    <p:extLst>
      <p:ext uri="{BB962C8B-B14F-4D97-AF65-F5344CB8AC3E}">
        <p14:creationId xmlns:p14="http://schemas.microsoft.com/office/powerpoint/2010/main" val="2808200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728521" y="338265"/>
            <a:ext cx="10515600" cy="846196"/>
          </a:xfrm>
        </p:spPr>
        <p:txBody>
          <a:bodyPr>
            <a:normAutofit/>
          </a:bodyPr>
          <a:lstStyle/>
          <a:p>
            <a:r>
              <a:rPr lang="ja-JP" altLang="en-US" dirty="0">
                <a:solidFill>
                  <a:schemeClr val="tx1"/>
                </a:solidFill>
              </a:rPr>
              <a:t>問いの効果に関する研究</a:t>
            </a:r>
            <a:endParaRPr lang="en-US" altLang="en-US" dirty="0">
              <a:solidFill>
                <a:schemeClr val="tx1"/>
              </a:solidFill>
            </a:endParaRPr>
          </a:p>
        </p:txBody>
      </p:sp>
      <p:sp>
        <p:nvSpPr>
          <p:cNvPr id="97283" name="Content Placeholder 2"/>
          <p:cNvSpPr>
            <a:spLocks noGrp="1"/>
          </p:cNvSpPr>
          <p:nvPr>
            <p:ph idx="1"/>
          </p:nvPr>
        </p:nvSpPr>
        <p:spPr>
          <a:xfrm>
            <a:off x="1435608" y="1541699"/>
            <a:ext cx="8778240" cy="4351338"/>
          </a:xfrm>
        </p:spPr>
        <p:txBody>
          <a:bodyPr>
            <a:normAutofit/>
          </a:bodyPr>
          <a:lstStyle/>
          <a:p>
            <a:pPr marL="0" lvl="0" indent="0">
              <a:spcBef>
                <a:spcPts val="0"/>
              </a:spcBef>
              <a:buClr>
                <a:schemeClr val="accent1"/>
              </a:buClr>
              <a:buSzPct val="25000"/>
              <a:buNone/>
            </a:pPr>
            <a:r>
              <a:rPr lang="ja-JP" altLang="en-US" sz="3200" dirty="0">
                <a:solidFill>
                  <a:schemeClr val="dk1"/>
                </a:solidFill>
                <a:latin typeface="Meiryo" panose="020B0604030504040204" pitchFamily="34" charset="-128"/>
                <a:ea typeface="Meiryo" panose="020B0604030504040204" pitchFamily="34" charset="-128"/>
              </a:rPr>
              <a:t>問い</a:t>
            </a:r>
            <a:r>
              <a:rPr lang="en-US" sz="3200" dirty="0" err="1">
                <a:solidFill>
                  <a:schemeClr val="dk1"/>
                </a:solidFill>
                <a:latin typeface="Meiryo" panose="020B0604030504040204" pitchFamily="34" charset="-128"/>
                <a:ea typeface="Meiryo" panose="020B0604030504040204" pitchFamily="34" charset="-128"/>
              </a:rPr>
              <a:t>を投げかけること</a:t>
            </a:r>
            <a:endParaRPr lang="en-US" sz="3200" dirty="0">
              <a:solidFill>
                <a:schemeClr val="dk1"/>
              </a:solidFill>
              <a:latin typeface="Meiryo" panose="020B0604030504040204" pitchFamily="34" charset="-128"/>
              <a:ea typeface="Meiryo" panose="020B0604030504040204" pitchFamily="34" charset="-128"/>
              <a:sym typeface="Rockwell"/>
            </a:endParaRPr>
          </a:p>
          <a:p>
            <a:pPr marL="0" lvl="0" indent="0">
              <a:spcBef>
                <a:spcPts val="2000"/>
              </a:spcBef>
              <a:buClr>
                <a:schemeClr val="accent1"/>
              </a:buClr>
              <a:buSzPct val="75000"/>
              <a:buFont typeface="Noto Sans Symbols"/>
              <a:buChar char="■"/>
            </a:pPr>
            <a:r>
              <a:rPr lang="en-US" dirty="0">
                <a:solidFill>
                  <a:schemeClr val="dk1"/>
                </a:solidFill>
                <a:latin typeface="Meiryo" panose="020B0604030504040204" pitchFamily="34" charset="-128"/>
                <a:ea typeface="Meiryo" panose="020B0604030504040204" pitchFamily="34" charset="-128"/>
              </a:rPr>
              <a:t> </a:t>
            </a:r>
            <a:r>
              <a:rPr lang="en-US" dirty="0" err="1">
                <a:solidFill>
                  <a:schemeClr val="dk1"/>
                </a:solidFill>
                <a:latin typeface="Meiryo" panose="020B0604030504040204" pitchFamily="34" charset="-128"/>
                <a:ea typeface="Meiryo" panose="020B0604030504040204" pitchFamily="34" charset="-128"/>
              </a:rPr>
              <a:t>生徒が自ら</a:t>
            </a:r>
            <a:r>
              <a:rPr lang="ja-JP" altLang="en-US" dirty="0">
                <a:solidFill>
                  <a:schemeClr val="dk1"/>
                </a:solidFill>
                <a:latin typeface="Meiryo" panose="020B0604030504040204" pitchFamily="34" charset="-128"/>
                <a:ea typeface="Meiryo" panose="020B0604030504040204" pitchFamily="34" charset="-128"/>
              </a:rPr>
              <a:t>問いをたて</a:t>
            </a:r>
            <a:r>
              <a:rPr lang="en-US" dirty="0" err="1">
                <a:solidFill>
                  <a:schemeClr val="dk1"/>
                </a:solidFill>
                <a:latin typeface="Meiryo" panose="020B0604030504040204" pitchFamily="34" charset="-128"/>
                <a:ea typeface="Meiryo" panose="020B0604030504040204" pitchFamily="34" charset="-128"/>
              </a:rPr>
              <a:t>ることは最も効果的なメタ認知ストラテジーの一つ</a:t>
            </a:r>
            <a:endParaRPr lang="en-US" dirty="0">
              <a:solidFill>
                <a:schemeClr val="dk1"/>
              </a:solidFill>
              <a:latin typeface="Meiryo" panose="020B0604030504040204" pitchFamily="34" charset="-128"/>
              <a:ea typeface="Meiryo" panose="020B0604030504040204" pitchFamily="34" charset="-128"/>
            </a:endParaRPr>
          </a:p>
          <a:p>
            <a:pPr marL="0" lvl="0" indent="0">
              <a:spcBef>
                <a:spcPts val="2000"/>
              </a:spcBef>
              <a:buClr>
                <a:schemeClr val="accent1"/>
              </a:buClr>
              <a:buSzPct val="75000"/>
              <a:buFont typeface="Noto Sans Symbols"/>
              <a:buChar char="■"/>
            </a:pPr>
            <a:r>
              <a:rPr lang="en-US" dirty="0">
                <a:solidFill>
                  <a:schemeClr val="dk1"/>
                </a:solidFill>
                <a:latin typeface="Meiryo" panose="020B0604030504040204" pitchFamily="34" charset="-128"/>
                <a:ea typeface="Meiryo" panose="020B0604030504040204" pitchFamily="34" charset="-128"/>
              </a:rPr>
              <a:t> </a:t>
            </a:r>
            <a:r>
              <a:rPr lang="en-US" dirty="0" err="1">
                <a:solidFill>
                  <a:schemeClr val="dk1"/>
                </a:solidFill>
                <a:latin typeface="Meiryo" panose="020B0604030504040204" pitchFamily="34" charset="-128"/>
                <a:ea typeface="Meiryo" panose="020B0604030504040204" pitchFamily="34" charset="-128"/>
              </a:rPr>
              <a:t>授業前に自分で</a:t>
            </a:r>
            <a:r>
              <a:rPr lang="ja-JP" altLang="en-US" dirty="0">
                <a:solidFill>
                  <a:schemeClr val="dk1"/>
                </a:solidFill>
                <a:latin typeface="Meiryo" panose="020B0604030504040204" pitchFamily="34" charset="-128"/>
                <a:ea typeface="Meiryo" panose="020B0604030504040204" pitchFamily="34" charset="-128"/>
              </a:rPr>
              <a:t>問い</a:t>
            </a:r>
            <a:r>
              <a:rPr lang="en-US" dirty="0">
                <a:solidFill>
                  <a:schemeClr val="dk1"/>
                </a:solidFill>
                <a:latin typeface="Meiryo" panose="020B0604030504040204" pitchFamily="34" charset="-128"/>
                <a:ea typeface="Meiryo" panose="020B0604030504040204" pitchFamily="34" charset="-128"/>
              </a:rPr>
              <a:t>を</a:t>
            </a:r>
            <a:r>
              <a:rPr lang="ja-JP" altLang="en-US" dirty="0">
                <a:solidFill>
                  <a:schemeClr val="dk1"/>
                </a:solidFill>
                <a:latin typeface="Meiryo" panose="020B0604030504040204" pitchFamily="34" charset="-128"/>
                <a:ea typeface="Meiryo" panose="020B0604030504040204" pitchFamily="34" charset="-128"/>
              </a:rPr>
              <a:t>たて</a:t>
            </a:r>
            <a:r>
              <a:rPr lang="en-US" dirty="0">
                <a:solidFill>
                  <a:schemeClr val="dk1"/>
                </a:solidFill>
                <a:latin typeface="Meiryo" panose="020B0604030504040204" pitchFamily="34" charset="-128"/>
                <a:ea typeface="Meiryo" panose="020B0604030504040204" pitchFamily="34" charset="-128"/>
              </a:rPr>
              <a:t>ることで生徒の学習到達度が50パーセント近く改善</a:t>
            </a:r>
          </a:p>
          <a:p>
            <a:pPr marL="0" lvl="0" indent="0">
              <a:spcBef>
                <a:spcPts val="2000"/>
              </a:spcBef>
              <a:buClr>
                <a:schemeClr val="accent1"/>
              </a:buClr>
              <a:buSzPct val="75000"/>
              <a:buFont typeface="Noto Sans Symbols"/>
              <a:buChar char="■"/>
            </a:pPr>
            <a:endParaRPr lang="en-US" altLang="en-US" sz="1800" i="1" dirty="0"/>
          </a:p>
          <a:p>
            <a:pPr marL="0" indent="0" algn="r">
              <a:spcBef>
                <a:spcPct val="0"/>
              </a:spcBef>
              <a:buNone/>
            </a:pPr>
            <a:r>
              <a:rPr lang="en-US" altLang="en-US" sz="2400" dirty="0"/>
              <a:t>John Hattie</a:t>
            </a:r>
          </a:p>
          <a:p>
            <a:pPr marL="0" indent="0">
              <a:buNone/>
            </a:pPr>
            <a:endParaRPr lang="en-US" altLang="en-US" sz="2400" dirty="0"/>
          </a:p>
        </p:txBody>
      </p:sp>
      <p:sp>
        <p:nvSpPr>
          <p:cNvPr id="2" name="テキスト ボックス 1"/>
          <p:cNvSpPr txBox="1"/>
          <p:nvPr/>
        </p:nvSpPr>
        <p:spPr>
          <a:xfrm>
            <a:off x="3099816" y="6250275"/>
            <a:ext cx="8897743" cy="523220"/>
          </a:xfrm>
          <a:prstGeom prst="rect">
            <a:avLst/>
          </a:prstGeom>
          <a:noFill/>
        </p:spPr>
        <p:txBody>
          <a:bodyPr wrap="square" rtlCol="0">
            <a:spAutoFit/>
          </a:bodyPr>
          <a:lstStyle/>
          <a:p>
            <a:pPr algn="r">
              <a:spcBef>
                <a:spcPct val="0"/>
              </a:spcBef>
            </a:pPr>
            <a:r>
              <a:rPr lang="en-US" altLang="en-US" sz="1400" i="1" dirty="0">
                <a:latin typeface="Meiryo" panose="020B0604030504040204" pitchFamily="34" charset="-128"/>
              </a:rPr>
              <a:t>Visible Learning: A Synthesis of Over 800  meta-Analyses Relating to Achievement, 2008, p 193 </a:t>
            </a:r>
          </a:p>
          <a:p>
            <a:pPr algn="r">
              <a:spcBef>
                <a:spcPct val="0"/>
              </a:spcBef>
            </a:pPr>
            <a:endParaRPr lang="en-US" altLang="en-US" sz="1400" i="1" dirty="0">
              <a:latin typeface="Meiryo" panose="020B0604030504040204" pitchFamily="34" charset="-128"/>
            </a:endParaRPr>
          </a:p>
        </p:txBody>
      </p:sp>
    </p:spTree>
    <p:extLst>
      <p:ext uri="{BB962C8B-B14F-4D97-AF65-F5344CB8AC3E}">
        <p14:creationId xmlns:p14="http://schemas.microsoft.com/office/powerpoint/2010/main" val="3796785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57172" y="2082508"/>
            <a:ext cx="8932164"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76C5EF"/>
              </a:buClr>
              <a:buSzPct val="75000"/>
              <a:buFontTx/>
              <a:buNone/>
              <a:tabLst/>
              <a:defRPr/>
            </a:pPr>
            <a:endParaRPr kumimoji="0" lang="en-US" sz="3200" b="0" i="0" u="none" strike="noStrike" kern="1200" cap="none" spc="0" normalizeH="0" baseline="0" noProof="0" dirty="0" smtClean="0">
              <a:ln>
                <a:noFill/>
              </a:ln>
              <a:solidFill>
                <a:srgbClr val="000000"/>
              </a:solidFill>
              <a:effectLst/>
              <a:uLnTx/>
              <a:uFillTx/>
              <a:latin typeface="DIN Next Rounded LT Pro" panose="020F0503020203050203" pitchFamily="34" charset="0"/>
              <a:ea typeface="Meiryo"/>
            </a:endParaRPr>
          </a:p>
          <a:p>
            <a:pPr lvl="0">
              <a:buClr>
                <a:srgbClr val="76C5EF"/>
              </a:buClr>
              <a:buSzPct val="75000"/>
              <a:defRPr/>
            </a:pPr>
            <a:r>
              <a:rPr lang="ja-JP" altLang="en-US" sz="3200" dirty="0">
                <a:solidFill>
                  <a:srgbClr val="000000"/>
                </a:solidFill>
                <a:latin typeface="DIN Next Rounded LT Pro" panose="020F0503020203050203" pitchFamily="34" charset="0"/>
              </a:rPr>
              <a:t>「学んでいることについてもっと好奇心がわき</a:t>
            </a:r>
            <a:r>
              <a:rPr lang="ja-JP" altLang="en-US" sz="3200" dirty="0" smtClean="0">
                <a:solidFill>
                  <a:srgbClr val="000000"/>
                </a:solidFill>
                <a:latin typeface="DIN Next Rounded LT Pro" panose="020F0503020203050203" pitchFamily="34" charset="0"/>
              </a:rPr>
              <a:t>、もっと知</a:t>
            </a:r>
            <a:r>
              <a:rPr lang="ja-JP" altLang="en-US" sz="3200" dirty="0">
                <a:solidFill>
                  <a:srgbClr val="000000"/>
                </a:solidFill>
                <a:latin typeface="DIN Next Rounded LT Pro" panose="020F0503020203050203" pitchFamily="34" charset="0"/>
              </a:rPr>
              <a:t>りたくな</a:t>
            </a:r>
            <a:r>
              <a:rPr lang="ja-JP" altLang="en-US" sz="3200" dirty="0" smtClean="0">
                <a:solidFill>
                  <a:srgbClr val="000000"/>
                </a:solidFill>
                <a:latin typeface="DIN Next Rounded LT Pro" panose="020F0503020203050203" pitchFamily="34" charset="0"/>
              </a:rPr>
              <a:t>る」</a:t>
            </a:r>
            <a:r>
              <a:rPr kumimoji="0" lang="en-US" sz="3200" b="1" i="0" u="none" strike="noStrike" kern="1200" cap="none" spc="0" normalizeH="0" baseline="0" noProof="0" dirty="0" smtClean="0">
                <a:ln>
                  <a:noFill/>
                </a:ln>
                <a:solidFill>
                  <a:srgbClr val="000000"/>
                </a:solidFill>
                <a:effectLst/>
                <a:uLnTx/>
                <a:uFillTx/>
                <a:latin typeface="DIN Next Rounded LT Pro" panose="020F0503020203050203" pitchFamily="34" charset="0"/>
                <a:ea typeface="Meiryo"/>
              </a:rPr>
              <a:t>					</a:t>
            </a:r>
            <a:r>
              <a:rPr kumimoji="0" lang="ja-JP" altLang="en-US" sz="3200" b="1" i="0" u="none" strike="noStrike" kern="1200" cap="none" spc="0" normalizeH="0" baseline="0" noProof="0" dirty="0" smtClean="0">
                <a:ln>
                  <a:noFill/>
                </a:ln>
                <a:solidFill>
                  <a:srgbClr val="000000"/>
                </a:solidFill>
                <a:effectLst/>
                <a:uLnTx/>
                <a:uFillTx/>
                <a:latin typeface="DIN Next Rounded LT Pro" panose="020F0503020203050203" pitchFamily="34" charset="0"/>
                <a:ea typeface="Meiryo"/>
              </a:rPr>
              <a:t>　　　</a:t>
            </a:r>
            <a:endParaRPr kumimoji="0" lang="en-US" altLang="ja-JP" sz="3200" b="1" i="0" u="none" strike="noStrike" kern="1200" cap="none" spc="0" normalizeH="0" baseline="0" noProof="0" dirty="0" smtClean="0">
              <a:ln>
                <a:noFill/>
              </a:ln>
              <a:solidFill>
                <a:srgbClr val="000000"/>
              </a:solidFill>
              <a:effectLst/>
              <a:uLnTx/>
              <a:uFillTx/>
              <a:latin typeface="DIN Next Rounded LT Pro" panose="020F0503020203050203" pitchFamily="34" charset="0"/>
              <a:ea typeface="Meiryo"/>
            </a:endParaRPr>
          </a:p>
          <a:p>
            <a:pPr lvl="0" algn="r">
              <a:buClr>
                <a:srgbClr val="76C5EF"/>
              </a:buClr>
              <a:buSzPct val="75000"/>
              <a:defRPr/>
            </a:pPr>
            <a:r>
              <a:rPr kumimoji="0" lang="en-US" sz="3200" i="0" u="none" strike="noStrike" kern="1200" cap="none" spc="0" normalizeH="0" baseline="0" noProof="0" dirty="0" smtClean="0">
                <a:ln>
                  <a:noFill/>
                </a:ln>
                <a:solidFill>
                  <a:srgbClr val="000000"/>
                </a:solidFill>
                <a:effectLst/>
                <a:uLnTx/>
                <a:uFillTx/>
                <a:ea typeface="Meiryo"/>
              </a:rPr>
              <a:t>- 1</a:t>
            </a:r>
            <a:r>
              <a:rPr kumimoji="0" lang="en-US" sz="3200" i="0" u="none" strike="noStrike" kern="1200" cap="none" spc="0" normalizeH="0" baseline="30000" noProof="0" dirty="0" smtClean="0">
                <a:ln>
                  <a:noFill/>
                </a:ln>
                <a:solidFill>
                  <a:srgbClr val="000000"/>
                </a:solidFill>
                <a:effectLst/>
                <a:uLnTx/>
                <a:uFillTx/>
                <a:ea typeface="Meiryo"/>
              </a:rPr>
              <a:t>st</a:t>
            </a:r>
            <a:r>
              <a:rPr kumimoji="0" lang="en-US" sz="3200" i="0" u="none" strike="noStrike" kern="1200" cap="none" spc="0" normalizeH="0" baseline="0" noProof="0" dirty="0" smtClean="0">
                <a:ln>
                  <a:noFill/>
                </a:ln>
                <a:solidFill>
                  <a:srgbClr val="000000"/>
                </a:solidFill>
                <a:effectLst/>
                <a:uLnTx/>
                <a:uFillTx/>
                <a:ea typeface="Meiryo"/>
              </a:rPr>
              <a:t> Grader</a:t>
            </a:r>
            <a:r>
              <a:rPr kumimoji="0" lang="en-US" sz="3200" i="0" u="none" strike="noStrike" kern="1200" cap="none" spc="0" normalizeH="0" baseline="0" noProof="0" dirty="0">
                <a:ln>
                  <a:noFill/>
                </a:ln>
                <a:solidFill>
                  <a:srgbClr val="000000"/>
                </a:solidFill>
                <a:effectLst/>
                <a:uLnTx/>
                <a:uFillTx/>
                <a:ea typeface="Meiryo"/>
              </a:rPr>
              <a:t>, </a:t>
            </a:r>
            <a:r>
              <a:rPr kumimoji="0" lang="en-US" sz="3200" i="0" u="none" strike="noStrike" kern="1200" cap="none" spc="0" normalizeH="0" baseline="0" noProof="0" dirty="0" smtClean="0">
                <a:ln>
                  <a:noFill/>
                </a:ln>
                <a:solidFill>
                  <a:srgbClr val="000000"/>
                </a:solidFill>
                <a:effectLst/>
                <a:uLnTx/>
                <a:uFillTx/>
                <a:ea typeface="Meiryo"/>
              </a:rPr>
              <a:t>Novi, MI</a:t>
            </a:r>
            <a:endParaRPr kumimoji="0" lang="en-US" sz="3200" i="0" u="none" strike="noStrike" kern="1200" cap="none" spc="0" normalizeH="0" baseline="0" noProof="0" dirty="0">
              <a:ln>
                <a:noFill/>
              </a:ln>
              <a:solidFill>
                <a:srgbClr val="000000"/>
              </a:solidFill>
              <a:effectLst/>
              <a:uLnTx/>
              <a:uFillTx/>
              <a:ea typeface="Meiryo"/>
            </a:endParaRPr>
          </a:p>
        </p:txBody>
      </p:sp>
    </p:spTree>
    <p:extLst>
      <p:ext uri="{BB962C8B-B14F-4D97-AF65-F5344CB8AC3E}">
        <p14:creationId xmlns:p14="http://schemas.microsoft.com/office/powerpoint/2010/main" val="990664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2345" y="1112234"/>
            <a:ext cx="7087310" cy="28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724025" y="4314453"/>
            <a:ext cx="8743950" cy="954107"/>
          </a:xfrm>
          <a:prstGeom prst="rect">
            <a:avLst/>
          </a:prstGeom>
          <a:noFill/>
        </p:spPr>
        <p:txBody>
          <a:bodyPr wrap="square" rtlCol="0">
            <a:spAutoFit/>
          </a:bodyPr>
          <a:lstStyle/>
          <a:p>
            <a:pPr defTabSz="457200">
              <a:defRPr/>
            </a:pPr>
            <a:r>
              <a:rPr lang="ja-JP" altLang="en-US" sz="2800" dirty="0">
                <a:solidFill>
                  <a:srgbClr val="000000"/>
                </a:solidFill>
                <a:latin typeface="Meiryo" panose="020B0604030504040204" pitchFamily="34" charset="-128"/>
              </a:rPr>
              <a:t>「よ</a:t>
            </a:r>
            <a:r>
              <a:rPr lang="ja-JP" altLang="en-US" sz="2800" dirty="0" smtClean="0">
                <a:solidFill>
                  <a:srgbClr val="000000"/>
                </a:solidFill>
                <a:latin typeface="Meiryo" panose="020B0604030504040204" pitchFamily="34" charset="-128"/>
              </a:rPr>
              <a:t>い</a:t>
            </a:r>
            <a:r>
              <a:rPr lang="ja-JP" altLang="en-US" sz="2800" dirty="0">
                <a:solidFill>
                  <a:srgbClr val="000000"/>
                </a:solidFill>
                <a:latin typeface="Meiryo" panose="020B0604030504040204" pitchFamily="34" charset="-128"/>
              </a:rPr>
              <a:t>問</a:t>
            </a:r>
            <a:r>
              <a:rPr lang="ja-JP" altLang="en-US" sz="2800" dirty="0" smtClean="0">
                <a:solidFill>
                  <a:srgbClr val="000000"/>
                </a:solidFill>
                <a:latin typeface="Meiryo" panose="020B0604030504040204" pitchFamily="34" charset="-128"/>
              </a:rPr>
              <a:t>いを</a:t>
            </a:r>
            <a:r>
              <a:rPr lang="ja-JP" altLang="en-US" sz="2800" dirty="0">
                <a:solidFill>
                  <a:srgbClr val="000000"/>
                </a:solidFill>
                <a:latin typeface="Meiryo" panose="020B0604030504040204" pitchFamily="34" charset="-128"/>
              </a:rPr>
              <a:t>出すこと、よい答えを探すことができて、自分は賢いと感じた」</a:t>
            </a:r>
            <a:endParaRPr lang="en-US" sz="2800" dirty="0">
              <a:solidFill>
                <a:srgbClr val="000000"/>
              </a:solidFill>
              <a:latin typeface="Meiryo" panose="020B0604030504040204" pitchFamily="34" charset="-128"/>
            </a:endParaRPr>
          </a:p>
        </p:txBody>
      </p:sp>
      <p:sp>
        <p:nvSpPr>
          <p:cNvPr id="4" name="TextBox 3"/>
          <p:cNvSpPr txBox="1"/>
          <p:nvPr/>
        </p:nvSpPr>
        <p:spPr>
          <a:xfrm>
            <a:off x="3897391" y="5423219"/>
            <a:ext cx="6254837" cy="400110"/>
          </a:xfrm>
          <a:prstGeom prst="rect">
            <a:avLst/>
          </a:prstGeom>
          <a:noFill/>
        </p:spPr>
        <p:txBody>
          <a:bodyPr wrap="square" rtlCol="0">
            <a:spAutoFit/>
          </a:bodyPr>
          <a:lstStyle/>
          <a:p>
            <a:pPr algn="r" defTabSz="457200">
              <a:defRPr/>
            </a:pPr>
            <a:r>
              <a:rPr lang="en-US" sz="2000" dirty="0">
                <a:solidFill>
                  <a:prstClr val="black"/>
                </a:solidFill>
                <a:latin typeface="Meiryo" panose="020B0604030504040204" pitchFamily="34" charset="-128"/>
              </a:rPr>
              <a:t>- 9</a:t>
            </a:r>
            <a:r>
              <a:rPr lang="en-US" sz="2000" baseline="30000" dirty="0">
                <a:solidFill>
                  <a:prstClr val="black"/>
                </a:solidFill>
                <a:latin typeface="Meiryo" panose="020B0604030504040204" pitchFamily="34" charset="-128"/>
              </a:rPr>
              <a:t>th</a:t>
            </a:r>
            <a:r>
              <a:rPr lang="en-US" sz="2000" dirty="0">
                <a:solidFill>
                  <a:prstClr val="black"/>
                </a:solidFill>
                <a:latin typeface="Meiryo" panose="020B0604030504040204" pitchFamily="34" charset="-128"/>
              </a:rPr>
              <a:t> grade, </a:t>
            </a:r>
            <a:r>
              <a:rPr lang="en-US" sz="2000" dirty="0" smtClean="0">
                <a:solidFill>
                  <a:prstClr val="black"/>
                </a:solidFill>
                <a:latin typeface="Meiryo" panose="020B0604030504040204" pitchFamily="34" charset="-128"/>
              </a:rPr>
              <a:t>Summer </a:t>
            </a:r>
            <a:r>
              <a:rPr lang="en-US" sz="2000" dirty="0">
                <a:solidFill>
                  <a:prstClr val="black"/>
                </a:solidFill>
                <a:latin typeface="Meiryo" panose="020B0604030504040204" pitchFamily="34" charset="-128"/>
              </a:rPr>
              <a:t>school, Boston</a:t>
            </a:r>
          </a:p>
        </p:txBody>
      </p:sp>
    </p:spTree>
    <p:extLst>
      <p:ext uri="{BB962C8B-B14F-4D97-AF65-F5344CB8AC3E}">
        <p14:creationId xmlns:p14="http://schemas.microsoft.com/office/powerpoint/2010/main" val="1769138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73352" y="2134311"/>
            <a:ext cx="9031223" cy="2923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smtClean="0">
                <a:solidFill>
                  <a:srgbClr val="000000"/>
                </a:solidFill>
                <a:latin typeface="DIN Next Rounded LT Pro" panose="020F0503020203050203" pitchFamily="34" charset="0"/>
                <a:ea typeface="Meiryo"/>
                <a:cs typeface="Gill Sans" charset="0"/>
              </a:rPr>
              <a:t>「</a:t>
            </a:r>
            <a:r>
              <a:rPr lang="ja-JP" altLang="en-US" sz="2800" dirty="0" smtClean="0">
                <a:solidFill>
                  <a:srgbClr val="000000"/>
                </a:solidFill>
                <a:latin typeface="Meiryo" panose="020B0604030504040204" pitchFamily="34" charset="-128"/>
                <a:ea typeface="Meiryo" panose="020B0604030504040204" pitchFamily="34" charset="-128"/>
                <a:cs typeface="Gill Sans" charset="0"/>
              </a:rPr>
              <a:t>何か理解できないことがでてきても、そこで行き詰まらないように、</a:t>
            </a:r>
            <a:r>
              <a:rPr lang="ja-JP" altLang="en-US" sz="2800" dirty="0">
                <a:solidFill>
                  <a:srgbClr val="000000"/>
                </a:solidFill>
                <a:latin typeface="Meiryo" panose="020B0604030504040204" pitchFamily="34" charset="-128"/>
                <a:ea typeface="Meiryo" panose="020B0604030504040204" pitchFamily="34" charset="-128"/>
                <a:cs typeface="Gill Sans" charset="0"/>
              </a:rPr>
              <a:t>問</a:t>
            </a:r>
            <a:r>
              <a:rPr lang="ja-JP" altLang="en-US" sz="2800" dirty="0" smtClean="0">
                <a:solidFill>
                  <a:srgbClr val="000000"/>
                </a:solidFill>
                <a:latin typeface="Meiryo" panose="020B0604030504040204" pitchFamily="34" charset="-128"/>
                <a:ea typeface="Meiryo" panose="020B0604030504040204" pitchFamily="34" charset="-128"/>
                <a:cs typeface="Gill Sans" charset="0"/>
              </a:rPr>
              <a:t>いを探究していけるのだとわかった」</a:t>
            </a:r>
            <a:endParaRPr lang="en-US" altLang="ja-JP" sz="2800" dirty="0" smtClean="0">
              <a:solidFill>
                <a:srgbClr val="000000"/>
              </a:solidFill>
              <a:latin typeface="Meiryo" panose="020B0604030504040204" pitchFamily="34" charset="-128"/>
              <a:ea typeface="Meiryo" panose="020B0604030504040204" pitchFamily="34" charset="-128"/>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DIN Next Rounded LT Pro" panose="020F0503020203050203" pitchFamily="34" charset="0"/>
                <a:ea typeface="Meiryo"/>
                <a:cs typeface="Gill Sans" charset="0"/>
              </a:rPr>
              <a:t>“</a:t>
            </a:r>
            <a:r>
              <a:rPr kumimoji="0" lang="en-US" sz="2000" b="0" i="0" u="none" strike="noStrike" kern="1200" cap="none" spc="0" normalizeH="0" baseline="0" noProof="0" dirty="0">
                <a:ln>
                  <a:noFill/>
                </a:ln>
                <a:solidFill>
                  <a:srgbClr val="000000"/>
                </a:solidFill>
                <a:effectLst/>
                <a:uLnTx/>
                <a:uFillTx/>
                <a:latin typeface="+mj-lt"/>
                <a:ea typeface="Meiryo"/>
                <a:cs typeface="Gill Sans" charset="0"/>
              </a:rPr>
              <a:t>I learned that by doing the question exploration it can help you not be stuck when you do not understand the material</a:t>
            </a:r>
            <a:r>
              <a:rPr kumimoji="0" lang="en-US" sz="2000" b="0" i="0" u="none" strike="noStrike" kern="1200" cap="none" spc="0" normalizeH="0" baseline="0" noProof="0" dirty="0" smtClean="0">
                <a:ln>
                  <a:noFill/>
                </a:ln>
                <a:solidFill>
                  <a:srgbClr val="000000"/>
                </a:solidFill>
                <a:effectLst/>
                <a:uLnTx/>
                <a:uFillTx/>
                <a:latin typeface="+mj-lt"/>
                <a:ea typeface="Meiryo"/>
                <a:cs typeface="Gill Sans"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DIN Next Rounded LT Pro" panose="020F0503020203050203" pitchFamily="34" charset="0"/>
              <a:ea typeface="Meiryo"/>
              <a:cs typeface="Gill Sans" charset="0"/>
            </a:endParaRPr>
          </a:p>
          <a:p>
            <a:pPr marL="0" marR="0" lvl="0" indent="0" algn="r" defTabSz="914400" rtl="0" eaLnBrk="1" fontAlgn="auto" latinLnBrk="0" hangingPunct="1">
              <a:lnSpc>
                <a:spcPct val="100000"/>
              </a:lnSpc>
              <a:spcBef>
                <a:spcPts val="0"/>
              </a:spcBef>
              <a:spcAft>
                <a:spcPts val="0"/>
              </a:spcAft>
              <a:buClr>
                <a:srgbClr val="76C5EF"/>
              </a:buClr>
              <a:buSzPct val="75000"/>
              <a:buFontTx/>
              <a:buNone/>
              <a:tabLst/>
              <a:defRPr/>
            </a:pPr>
            <a:r>
              <a:rPr kumimoji="0" lang="en-US" sz="2800" b="0" i="0" u="none" strike="noStrike" kern="1200" cap="none" spc="0" normalizeH="0" baseline="0" noProof="0" dirty="0">
                <a:ln>
                  <a:noFill/>
                </a:ln>
                <a:solidFill>
                  <a:srgbClr val="000000"/>
                </a:solidFill>
                <a:effectLst/>
                <a:uLnTx/>
                <a:uFillTx/>
                <a:latin typeface="DIN Next Rounded LT Pro" panose="020F0503020203050203" pitchFamily="34" charset="0"/>
                <a:ea typeface="Meiryo"/>
                <a:cs typeface="+mn-cs"/>
              </a:rPr>
              <a:t>				</a:t>
            </a:r>
            <a:r>
              <a:rPr kumimoji="0" lang="en-US" sz="2400" i="0" u="none" strike="noStrike" kern="1200" cap="none" spc="0" normalizeH="0" baseline="0" noProof="0" dirty="0" smtClean="0">
                <a:ln>
                  <a:noFill/>
                </a:ln>
                <a:solidFill>
                  <a:srgbClr val="000000"/>
                </a:solidFill>
                <a:effectLst/>
                <a:uLnTx/>
                <a:uFillTx/>
                <a:ea typeface="Meiryo"/>
                <a:cs typeface="+mn-cs"/>
              </a:rPr>
              <a:t>- Student</a:t>
            </a:r>
            <a:r>
              <a:rPr kumimoji="0" lang="en-US" sz="2400" i="0" u="none" strike="noStrike" kern="1200" cap="none" spc="0" normalizeH="0" baseline="0" noProof="0" dirty="0">
                <a:ln>
                  <a:noFill/>
                </a:ln>
                <a:solidFill>
                  <a:srgbClr val="000000"/>
                </a:solidFill>
                <a:effectLst/>
                <a:uLnTx/>
                <a:uFillTx/>
                <a:ea typeface="Meiryo"/>
                <a:cs typeface="+mn-cs"/>
              </a:rPr>
              <a:t>, </a:t>
            </a:r>
            <a:r>
              <a:rPr kumimoji="0" lang="en-US" sz="2400" i="0" u="none" strike="noStrike" kern="1200" cap="none" spc="0" normalizeH="0" baseline="0" noProof="0" dirty="0" smtClean="0">
                <a:ln>
                  <a:noFill/>
                </a:ln>
                <a:solidFill>
                  <a:srgbClr val="000000"/>
                </a:solidFill>
                <a:effectLst/>
                <a:uLnTx/>
                <a:uFillTx/>
                <a:ea typeface="Meiryo"/>
                <a:cs typeface="+mn-cs"/>
              </a:rPr>
              <a:t>Mt. San Antonio</a:t>
            </a:r>
            <a:r>
              <a:rPr lang="ja-JP" altLang="en-US" sz="2400" dirty="0">
                <a:solidFill>
                  <a:srgbClr val="000000"/>
                </a:solidFill>
                <a:ea typeface="Meiryo"/>
              </a:rPr>
              <a:t> </a:t>
            </a:r>
            <a:r>
              <a:rPr kumimoji="0" lang="en-US" sz="2400" i="0" u="none" strike="noStrike" kern="1200" cap="none" spc="0" normalizeH="0" baseline="0" noProof="0" dirty="0" smtClean="0">
                <a:ln>
                  <a:noFill/>
                </a:ln>
                <a:solidFill>
                  <a:srgbClr val="000000"/>
                </a:solidFill>
                <a:effectLst/>
                <a:uLnTx/>
                <a:uFillTx/>
                <a:ea typeface="Meiryo"/>
                <a:cs typeface="+mn-cs"/>
              </a:rPr>
              <a:t>College</a:t>
            </a:r>
            <a:endParaRPr kumimoji="0" lang="en-US" sz="2400" i="0" u="none" strike="noStrike" kern="1200" cap="none" spc="0" normalizeH="0" baseline="0" noProof="0" dirty="0">
              <a:ln>
                <a:noFill/>
              </a:ln>
              <a:solidFill>
                <a:srgbClr val="000000"/>
              </a:solidFill>
              <a:effectLst/>
              <a:uLnTx/>
              <a:uFillTx/>
              <a:ea typeface="Meiryo"/>
              <a:cs typeface="+mn-cs"/>
            </a:endParaRPr>
          </a:p>
        </p:txBody>
      </p:sp>
    </p:spTree>
    <p:extLst>
      <p:ext uri="{BB962C8B-B14F-4D97-AF65-F5344CB8AC3E}">
        <p14:creationId xmlns:p14="http://schemas.microsoft.com/office/powerpoint/2010/main" val="1707816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72342" y="1763166"/>
            <a:ext cx="10647217"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Clr>
                <a:srgbClr val="76C5EF"/>
              </a:buClr>
              <a:buSzPct val="75000"/>
              <a:defRPr/>
            </a:pPr>
            <a:r>
              <a:rPr lang="ja-JP" altLang="en-US" sz="2800" dirty="0" smtClean="0">
                <a:solidFill>
                  <a:srgbClr val="000000"/>
                </a:solidFill>
                <a:latin typeface="DIN Next Rounded LT Pro" panose="020F0503020203050203" pitchFamily="34" charset="0"/>
              </a:rPr>
              <a:t>「</a:t>
            </a:r>
            <a:r>
              <a:rPr lang="en-US" altLang="ja-JP" sz="2800" dirty="0" smtClean="0">
                <a:solidFill>
                  <a:srgbClr val="000000"/>
                </a:solidFill>
                <a:latin typeface="DIN Next Rounded LT Pro" panose="020F0503020203050203" pitchFamily="34" charset="0"/>
              </a:rPr>
              <a:t>QFT</a:t>
            </a:r>
            <a:r>
              <a:rPr lang="ja-JP" altLang="en-US" sz="2800" dirty="0" smtClean="0">
                <a:solidFill>
                  <a:srgbClr val="000000"/>
                </a:solidFill>
                <a:latin typeface="DIN Next Rounded LT Pro" panose="020F0503020203050203" pitchFamily="34" charset="0"/>
              </a:rPr>
              <a:t>では考え方を学びました。教科書を批判的な思考で読んだり、概念と概念をつなげたり、事実や情報を文字通りに受け取るか</a:t>
            </a:r>
            <a:r>
              <a:rPr lang="ja-JP" altLang="en-US" sz="2800" dirty="0">
                <a:solidFill>
                  <a:srgbClr val="000000"/>
                </a:solidFill>
                <a:latin typeface="DIN Next Rounded LT Pro" panose="020F0503020203050203" pitchFamily="34" charset="0"/>
              </a:rPr>
              <a:t>深</a:t>
            </a:r>
            <a:r>
              <a:rPr lang="ja-JP" altLang="en-US" sz="2800" dirty="0" smtClean="0">
                <a:solidFill>
                  <a:srgbClr val="000000"/>
                </a:solidFill>
                <a:latin typeface="DIN Next Rounded LT Pro" panose="020F0503020203050203" pitchFamily="34" charset="0"/>
              </a:rPr>
              <a:t>めるか考えたりできるようになりました。」</a:t>
            </a:r>
            <a:endParaRPr lang="en-US" altLang="ja-JP" sz="2800" dirty="0" smtClean="0">
              <a:solidFill>
                <a:srgbClr val="000000"/>
              </a:solidFill>
              <a:latin typeface="DIN Next Rounded LT Pro" panose="020F0503020203050203" pitchFamily="34" charset="0"/>
            </a:endParaRPr>
          </a:p>
          <a:p>
            <a:pPr>
              <a:buClr>
                <a:srgbClr val="76C5EF"/>
              </a:buClr>
              <a:buSzPct val="75000"/>
              <a:defRPr/>
            </a:pPr>
            <a:endParaRPr lang="en-US" sz="2400" dirty="0" smtClean="0">
              <a:solidFill>
                <a:srgbClr val="000000"/>
              </a:solidFill>
              <a:latin typeface="+mj-lt"/>
            </a:endParaRPr>
          </a:p>
          <a:p>
            <a:pPr>
              <a:buClr>
                <a:srgbClr val="76C5EF"/>
              </a:buClr>
              <a:buSzPct val="75000"/>
              <a:defRPr/>
            </a:pPr>
            <a:r>
              <a:rPr lang="en-US" sz="2400" dirty="0" smtClean="0">
                <a:solidFill>
                  <a:srgbClr val="000000"/>
                </a:solidFill>
                <a:latin typeface="+mj-lt"/>
              </a:rPr>
              <a:t>“The </a:t>
            </a:r>
            <a:r>
              <a:rPr lang="en-US" sz="2400" dirty="0">
                <a:solidFill>
                  <a:srgbClr val="000000"/>
                </a:solidFill>
                <a:latin typeface="+mj-lt"/>
              </a:rPr>
              <a:t>QFT really teaches a way of thinking so students can be thinking critically every time they read, trying to connect the concepts and deciding whether to take facts and information at face value or to dig a little deeper</a:t>
            </a:r>
            <a:r>
              <a:rPr lang="en-US" sz="2400" dirty="0" smtClean="0">
                <a:solidFill>
                  <a:srgbClr val="000000"/>
                </a:solidFill>
                <a:latin typeface="+mj-lt"/>
              </a:rPr>
              <a:t>.”</a:t>
            </a:r>
            <a:endParaRPr lang="en-US" sz="2800" dirty="0">
              <a:solidFill>
                <a:srgbClr val="000000"/>
              </a:solidFill>
              <a:latin typeface="DIN Next Rounded LT Pro" panose="020F0503020203050203" pitchFamily="34" charset="0"/>
            </a:endParaRPr>
          </a:p>
          <a:p>
            <a:pPr>
              <a:buClr>
                <a:srgbClr val="76C5EF"/>
              </a:buClr>
              <a:buSzPct val="75000"/>
              <a:defRPr/>
            </a:pPr>
            <a:r>
              <a:rPr lang="en-US" sz="2800" dirty="0">
                <a:solidFill>
                  <a:srgbClr val="000000"/>
                </a:solidFill>
                <a:latin typeface="DIN Next Rounded LT Pro" panose="020F0503020203050203" pitchFamily="34" charset="0"/>
              </a:rPr>
              <a:t>					</a:t>
            </a:r>
            <a:r>
              <a:rPr lang="en-US" sz="2800" dirty="0" smtClean="0">
                <a:solidFill>
                  <a:srgbClr val="000000"/>
                </a:solidFill>
                <a:latin typeface="DIN Next Rounded LT Pro" panose="020F0503020203050203" pitchFamily="34" charset="0"/>
              </a:rPr>
              <a:t>                </a:t>
            </a:r>
            <a:r>
              <a:rPr lang="en-US" sz="2800" b="1" dirty="0" smtClean="0">
                <a:solidFill>
                  <a:srgbClr val="000000"/>
                </a:solidFill>
                <a:latin typeface="DIN Next Rounded LT Pro" panose="020F0503020203050203" pitchFamily="34" charset="0"/>
              </a:rPr>
              <a:t>-</a:t>
            </a:r>
            <a:r>
              <a:rPr lang="ja-JP" altLang="en-US" sz="2800" dirty="0" smtClean="0">
                <a:solidFill>
                  <a:srgbClr val="000000"/>
                </a:solidFill>
                <a:latin typeface="DIN Next Rounded LT Pro" panose="020F0503020203050203" pitchFamily="34" charset="0"/>
              </a:rPr>
              <a:t>ブランダイス大学学生</a:t>
            </a:r>
            <a:endParaRPr lang="en-US" sz="2800" dirty="0">
              <a:solidFill>
                <a:srgbClr val="000000"/>
              </a:solidFill>
              <a:latin typeface="DIN Next Rounded LT Pro" panose="020F0503020203050203" pitchFamily="34" charset="0"/>
            </a:endParaRPr>
          </a:p>
        </p:txBody>
      </p:sp>
    </p:spTree>
    <p:extLst>
      <p:ext uri="{BB962C8B-B14F-4D97-AF65-F5344CB8AC3E}">
        <p14:creationId xmlns:p14="http://schemas.microsoft.com/office/powerpoint/2010/main" val="465217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685366"/>
            <a:ext cx="11169142" cy="1381126"/>
          </a:xfrm>
        </p:spPr>
        <p:txBody>
          <a:bodyPr>
            <a:normAutofit/>
          </a:bodyPr>
          <a:lstStyle/>
          <a:p>
            <a:pPr fontAlgn="base"/>
            <a:r>
              <a:rPr lang="en-US" altLang="ja-JP" sz="4400" dirty="0">
                <a:solidFill>
                  <a:schemeClr val="tx2"/>
                </a:solidFill>
              </a:rPr>
              <a:t>T</a:t>
            </a:r>
            <a:r>
              <a:rPr lang="en-US" sz="4400" dirty="0">
                <a:solidFill>
                  <a:schemeClr val="tx2"/>
                </a:solidFill>
              </a:rPr>
              <a:t>he Question Formulation Technique (QFT)</a:t>
            </a:r>
            <a:r>
              <a:rPr lang="ja-JP" altLang="en-US" sz="4400" dirty="0">
                <a:solidFill>
                  <a:schemeClr val="tx2"/>
                </a:solidFill>
              </a:rPr>
              <a:t>を体験する</a:t>
            </a:r>
            <a:endParaRPr lang="en-US" sz="4400" dirty="0">
              <a:solidFill>
                <a:schemeClr val="tx2"/>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799" y="467722"/>
            <a:ext cx="5818217" cy="3822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59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idx="4294967295"/>
          </p:nvPr>
        </p:nvSpPr>
        <p:spPr>
          <a:xfrm>
            <a:off x="542830" y="269110"/>
            <a:ext cx="5495363" cy="1325563"/>
          </a:xfrm>
        </p:spPr>
        <p:txBody>
          <a:bodyPr/>
          <a:lstStyle/>
          <a:p>
            <a:r>
              <a:rPr lang="en-US" sz="4800" b="1" dirty="0">
                <a:latin typeface="Meiryo" panose="020B0604030504040204" pitchFamily="34" charset="-128"/>
                <a:ea typeface="Meiryo" panose="020B0604030504040204" pitchFamily="34" charset="-128"/>
              </a:rPr>
              <a:t>QFT</a:t>
            </a:r>
            <a:r>
              <a:rPr lang="ja-JP" altLang="en-US" sz="4800" b="1" dirty="0">
                <a:latin typeface="Meiryo" panose="020B0604030504040204" pitchFamily="34" charset="-128"/>
                <a:ea typeface="Meiryo" panose="020B0604030504040204" pitchFamily="34" charset="-128"/>
              </a:rPr>
              <a:t>と</a:t>
            </a:r>
            <a:r>
              <a:rPr lang="en-US" altLang="ja-JP" sz="4800" b="1" dirty="0">
                <a:latin typeface="Meiryo" panose="020B0604030504040204" pitchFamily="34" charset="-128"/>
                <a:ea typeface="Meiryo" panose="020B0604030504040204" pitchFamily="34" charset="-128"/>
              </a:rPr>
              <a:t>Question</a:t>
            </a:r>
            <a:endParaRPr lang="en-US" sz="4800" b="1" dirty="0">
              <a:latin typeface="Meiryo" panose="020B0604030504040204" pitchFamily="34" charset="-128"/>
              <a:ea typeface="Meiryo" panose="020B0604030504040204" pitchFamily="34" charset="-128"/>
            </a:endParaRPr>
          </a:p>
        </p:txBody>
      </p:sp>
      <p:sp>
        <p:nvSpPr>
          <p:cNvPr id="3" name="コンテンツ プレースホルダー 2"/>
          <p:cNvSpPr>
            <a:spLocks noGrp="1"/>
          </p:cNvSpPr>
          <p:nvPr>
            <p:ph idx="4294967295"/>
          </p:nvPr>
        </p:nvSpPr>
        <p:spPr>
          <a:xfrm>
            <a:off x="2144110" y="3191221"/>
            <a:ext cx="2808288" cy="742950"/>
          </a:xfrm>
        </p:spPr>
        <p:txBody>
          <a:bodyPr numCol="1">
            <a:normAutofit/>
          </a:bodyPr>
          <a:lstStyle/>
          <a:p>
            <a:pPr marL="0" indent="0">
              <a:buNone/>
            </a:pPr>
            <a:r>
              <a:rPr lang="en-US" sz="4400" dirty="0">
                <a:latin typeface="Meiryo" panose="020B0604030504040204" pitchFamily="34" charset="-128"/>
                <a:ea typeface="Meiryo" panose="020B0604030504040204" pitchFamily="34" charset="-128"/>
              </a:rPr>
              <a:t>Question</a:t>
            </a:r>
            <a:r>
              <a:rPr lang="ja-JP" altLang="en-US" sz="4400" dirty="0">
                <a:latin typeface="Meiryo" panose="020B0604030504040204" pitchFamily="34" charset="-128"/>
                <a:ea typeface="Meiryo" panose="020B0604030504040204" pitchFamily="34" charset="-128"/>
              </a:rPr>
              <a:t>　</a:t>
            </a:r>
            <a:endParaRPr lang="en-US" sz="4400" dirty="0">
              <a:latin typeface="Meiryo" panose="020B0604030504040204" pitchFamily="34" charset="-128"/>
              <a:ea typeface="Meiryo" panose="020B0604030504040204" pitchFamily="34" charset="-128"/>
            </a:endParaRPr>
          </a:p>
          <a:p>
            <a:pPr marL="0" indent="0">
              <a:buNone/>
            </a:pPr>
            <a:endParaRPr lang="en-US" sz="4400" dirty="0">
              <a:latin typeface="Meiryo" panose="020B0604030504040204" pitchFamily="34" charset="-128"/>
              <a:ea typeface="Meiryo" panose="020B0604030504040204" pitchFamily="34" charset="-128"/>
            </a:endParaRPr>
          </a:p>
        </p:txBody>
      </p:sp>
      <p:sp>
        <p:nvSpPr>
          <p:cNvPr id="6" name="コンテンツ プレースホルダー 2"/>
          <p:cNvSpPr txBox="1">
            <a:spLocks/>
          </p:cNvSpPr>
          <p:nvPr/>
        </p:nvSpPr>
        <p:spPr>
          <a:xfrm>
            <a:off x="5800630" y="2685067"/>
            <a:ext cx="2755363" cy="2856014"/>
          </a:xfrm>
          <a:prstGeom prst="rect">
            <a:avLst/>
          </a:prstGeom>
        </p:spPr>
        <p:txBody>
          <a:bodyPr vert="horz" lIns="91440" tIns="45720" rIns="91440" bIns="45720" numCol="1" rtlCol="0">
            <a:normAutofit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ja-JP" altLang="en-US" sz="3600" dirty="0">
                <a:solidFill>
                  <a:schemeClr val="tx1"/>
                </a:solidFill>
                <a:latin typeface="Meiryo" panose="020B0604030504040204" pitchFamily="34" charset="-128"/>
                <a:ea typeface="Meiryo" panose="020B0604030504040204" pitchFamily="34" charset="-128"/>
              </a:rPr>
              <a:t>質問</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r>
              <a:rPr lang="ja-JP" altLang="en-US" sz="3600" dirty="0">
                <a:solidFill>
                  <a:schemeClr val="tx1"/>
                </a:solidFill>
                <a:latin typeface="Meiryo" panose="020B0604030504040204" pitchFamily="34" charset="-128"/>
                <a:ea typeface="Meiryo" panose="020B0604030504040204" pitchFamily="34" charset="-128"/>
              </a:rPr>
              <a:t>疑問</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r>
              <a:rPr lang="ja-JP" altLang="en-US" sz="3600" dirty="0">
                <a:solidFill>
                  <a:schemeClr val="tx1"/>
                </a:solidFill>
                <a:latin typeface="Meiryo" panose="020B0604030504040204" pitchFamily="34" charset="-128"/>
                <a:ea typeface="Meiryo" panose="020B0604030504040204" pitchFamily="34" charset="-128"/>
              </a:rPr>
              <a:t>問い</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r>
              <a:rPr lang="ja-JP" altLang="en-US" sz="3600" dirty="0">
                <a:solidFill>
                  <a:schemeClr val="tx1"/>
                </a:solidFill>
                <a:latin typeface="Meiryo" panose="020B0604030504040204" pitchFamily="34" charset="-128"/>
                <a:ea typeface="Meiryo" panose="020B0604030504040204" pitchFamily="34" charset="-128"/>
              </a:rPr>
              <a:t>発問</a:t>
            </a: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endParaRPr lang="en-US" altLang="ja-JP" sz="3600" dirty="0">
              <a:solidFill>
                <a:schemeClr val="tx1"/>
              </a:solidFill>
              <a:latin typeface="Meiryo" panose="020B0604030504040204" pitchFamily="34" charset="-128"/>
              <a:ea typeface="Meiryo" panose="020B0604030504040204" pitchFamily="34" charset="-128"/>
            </a:endParaRPr>
          </a:p>
          <a:p>
            <a:pPr marL="0" indent="0" algn="ctr">
              <a:buNone/>
            </a:pPr>
            <a:endParaRPr lang="en-US" sz="3600" dirty="0">
              <a:solidFill>
                <a:schemeClr val="tx1"/>
              </a:solidFill>
              <a:latin typeface="Meiryo" panose="020B0604030504040204" pitchFamily="34" charset="-128"/>
              <a:ea typeface="Meiryo" panose="020B0604030504040204" pitchFamily="34" charset="-128"/>
            </a:endParaRPr>
          </a:p>
          <a:p>
            <a:pPr marL="0" indent="0" algn="ctr">
              <a:buNone/>
            </a:pPr>
            <a:endParaRPr lang="en-US" sz="3600" dirty="0">
              <a:solidFill>
                <a:schemeClr val="tx1"/>
              </a:solidFill>
              <a:latin typeface="Meiryo" panose="020B0604030504040204" pitchFamily="34" charset="-128"/>
              <a:ea typeface="Meiryo" panose="020B0604030504040204" pitchFamily="34" charset="-128"/>
            </a:endParaRPr>
          </a:p>
        </p:txBody>
      </p:sp>
      <p:sp>
        <p:nvSpPr>
          <p:cNvPr id="8" name="コンテンツ プレースホルダー 2"/>
          <p:cNvSpPr txBox="1">
            <a:spLocks/>
          </p:cNvSpPr>
          <p:nvPr/>
        </p:nvSpPr>
        <p:spPr>
          <a:xfrm>
            <a:off x="2011459" y="1503922"/>
            <a:ext cx="7751763" cy="612565"/>
          </a:xfrm>
          <a:prstGeom prst="rect">
            <a:avLst/>
          </a:prstGeom>
        </p:spPr>
        <p:txBody>
          <a:bodyPr vert="horz" lIns="91440" tIns="45720" rIns="91440" bIns="45720" numCol="1"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altLang="ja-JP" sz="3200" dirty="0">
                <a:solidFill>
                  <a:schemeClr val="tx1"/>
                </a:solidFill>
                <a:latin typeface="Meiryo" panose="020B0604030504040204" pitchFamily="34" charset="-128"/>
                <a:ea typeface="Meiryo" panose="020B0604030504040204" pitchFamily="34" charset="-128"/>
              </a:rPr>
              <a:t>The</a:t>
            </a:r>
            <a:r>
              <a:rPr lang="ja-JP" altLang="en-US" sz="3200" dirty="0">
                <a:solidFill>
                  <a:schemeClr val="tx1"/>
                </a:solidFill>
                <a:latin typeface="Meiryo" panose="020B0604030504040204" pitchFamily="34" charset="-128"/>
                <a:ea typeface="Meiryo" panose="020B0604030504040204" pitchFamily="34" charset="-128"/>
              </a:rPr>
              <a:t> </a:t>
            </a:r>
            <a:r>
              <a:rPr lang="en-US" sz="3200" u="sng" dirty="0">
                <a:solidFill>
                  <a:schemeClr val="tx1"/>
                </a:solidFill>
                <a:latin typeface="Meiryo" panose="020B0604030504040204" pitchFamily="34" charset="-128"/>
                <a:ea typeface="Meiryo" panose="020B0604030504040204" pitchFamily="34" charset="-128"/>
              </a:rPr>
              <a:t>Question</a:t>
            </a:r>
            <a:r>
              <a:rPr lang="ja-JP" altLang="en-US" sz="3200" dirty="0">
                <a:solidFill>
                  <a:schemeClr val="tx1"/>
                </a:solidFill>
                <a:latin typeface="Meiryo" panose="020B0604030504040204" pitchFamily="34" charset="-128"/>
                <a:ea typeface="Meiryo" panose="020B0604030504040204" pitchFamily="34" charset="-128"/>
              </a:rPr>
              <a:t> </a:t>
            </a:r>
            <a:r>
              <a:rPr lang="en-US" altLang="ja-JP" sz="3200" dirty="0">
                <a:solidFill>
                  <a:schemeClr val="tx1"/>
                </a:solidFill>
                <a:latin typeface="Meiryo" panose="020B0604030504040204" pitchFamily="34" charset="-128"/>
                <a:ea typeface="Meiryo" panose="020B0604030504040204" pitchFamily="34" charset="-128"/>
              </a:rPr>
              <a:t>Formulation</a:t>
            </a:r>
            <a:r>
              <a:rPr lang="ja-JP" altLang="en-US" sz="3200" dirty="0">
                <a:solidFill>
                  <a:schemeClr val="tx1"/>
                </a:solidFill>
                <a:latin typeface="Meiryo" panose="020B0604030504040204" pitchFamily="34" charset="-128"/>
                <a:ea typeface="Meiryo" panose="020B0604030504040204" pitchFamily="34" charset="-128"/>
              </a:rPr>
              <a:t> </a:t>
            </a:r>
            <a:r>
              <a:rPr lang="en-US" sz="3200" dirty="0">
                <a:solidFill>
                  <a:schemeClr val="tx1"/>
                </a:solidFill>
                <a:latin typeface="Meiryo" panose="020B0604030504040204" pitchFamily="34" charset="-128"/>
                <a:ea typeface="Meiryo" panose="020B0604030504040204" pitchFamily="34" charset="-128"/>
              </a:rPr>
              <a:t>Technique</a:t>
            </a:r>
          </a:p>
        </p:txBody>
      </p:sp>
      <p:sp>
        <p:nvSpPr>
          <p:cNvPr id="9" name="大かっこ 8"/>
          <p:cNvSpPr/>
          <p:nvPr/>
        </p:nvSpPr>
        <p:spPr>
          <a:xfrm>
            <a:off x="5584040" y="2590322"/>
            <a:ext cx="3360717" cy="2921329"/>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eiryo" panose="020B0604030504040204" pitchFamily="34" charset="-128"/>
            </a:endParaRPr>
          </a:p>
        </p:txBody>
      </p:sp>
      <p:sp>
        <p:nvSpPr>
          <p:cNvPr id="13" name="テキスト ボックス 12"/>
          <p:cNvSpPr txBox="1"/>
          <p:nvPr/>
        </p:nvSpPr>
        <p:spPr>
          <a:xfrm>
            <a:off x="3023615" y="6459321"/>
            <a:ext cx="7505260" cy="523220"/>
          </a:xfrm>
          <a:prstGeom prst="rect">
            <a:avLst/>
          </a:prstGeom>
          <a:noFill/>
        </p:spPr>
        <p:txBody>
          <a:bodyPr wrap="none" rtlCol="0">
            <a:spAutoFit/>
          </a:bodyPr>
          <a:lstStyle/>
          <a:p>
            <a:r>
              <a:rPr lang="ja-JP" altLang="en-US" sz="1400" dirty="0">
                <a:latin typeface="Meiryo" panose="020B0604030504040204" pitchFamily="34" charset="-128"/>
                <a:ea typeface="Meiryo" panose="020B0604030504040204" pitchFamily="34" charset="-128"/>
              </a:rPr>
              <a:t>参照</a:t>
            </a:r>
            <a:r>
              <a:rPr lang="en-US" altLang="ja-JP" sz="1400" dirty="0">
                <a:latin typeface="Meiryo" panose="020B0604030504040204" pitchFamily="34" charset="-128"/>
                <a:ea typeface="Meiryo" panose="020B0604030504040204" pitchFamily="34" charset="-128"/>
              </a:rPr>
              <a:t>: http://rightquestion.org/blog/exploring-four-words-for-question-in-japanese/</a:t>
            </a:r>
            <a:endParaRPr lang="en-US" sz="1400" dirty="0">
              <a:latin typeface="Meiryo" panose="020B0604030504040204" pitchFamily="34" charset="-128"/>
              <a:ea typeface="Meiryo" panose="020B0604030504040204" pitchFamily="34" charset="-128"/>
            </a:endParaRPr>
          </a:p>
          <a:p>
            <a:endParaRPr lang="en-US" sz="1400" dirty="0">
              <a:latin typeface="Meiryo" panose="020B0604030504040204" pitchFamily="34" charset="-128"/>
            </a:endParaRPr>
          </a:p>
        </p:txBody>
      </p:sp>
    </p:spTree>
    <p:extLst>
      <p:ext uri="{BB962C8B-B14F-4D97-AF65-F5344CB8AC3E}">
        <p14:creationId xmlns:p14="http://schemas.microsoft.com/office/powerpoint/2010/main" val="24423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2" nodeType="clickEffect">
                                  <p:stCondLst>
                                    <p:cond delay="0"/>
                                  </p:stCondLst>
                                  <p:iterate type="lt">
                                    <p:tmPct val="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grpId="2" nodeType="withEffect">
                                  <p:stCondLst>
                                    <p:cond delay="0"/>
                                  </p:stCondLst>
                                  <p:iterate type="lt">
                                    <p:tmPct val="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2" nodeType="withEffect">
                                  <p:stCondLst>
                                    <p:cond delay="0"/>
                                  </p:stCondLst>
                                  <p:iterate type="lt">
                                    <p:tmPct val="0"/>
                                  </p:iterate>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5" presetClass="emph" presetSubtype="0" nodeType="clickEffect">
                                  <p:stCondLst>
                                    <p:cond delay="0"/>
                                  </p:stCondLst>
                                  <p:iterate type="lt">
                                    <p:tmAbs val="25"/>
                                  </p:iterate>
                                  <p:childTnLst>
                                    <p:set>
                                      <p:cBhvr override="childStyle">
                                        <p:cTn id="29" dur="indefinite"/>
                                        <p:tgtEl>
                                          <p:spTgt spid="6">
                                            <p:txEl>
                                              <p:pRg st="0" end="0"/>
                                            </p:txEl>
                                          </p:spTgt>
                                        </p:tgtEl>
                                        <p:attrNameLst>
                                          <p:attrName>style.fontWeight</p:attrName>
                                        </p:attrNameLst>
                                      </p:cBhvr>
                                      <p:to>
                                        <p:strVal val="bold"/>
                                      </p:to>
                                    </p:set>
                                  </p:childTnLst>
                                </p:cTn>
                              </p:par>
                              <p:par>
                                <p:cTn id="30" presetID="15" presetClass="emph" presetSubtype="0" nodeType="withEffect">
                                  <p:stCondLst>
                                    <p:cond delay="0"/>
                                  </p:stCondLst>
                                  <p:iterate type="lt">
                                    <p:tmAbs val="25"/>
                                  </p:iterate>
                                  <p:childTnLst>
                                    <p:set>
                                      <p:cBhvr override="childStyle">
                                        <p:cTn id="31" dur="indefinite"/>
                                        <p:tgtEl>
                                          <p:spTgt spid="6">
                                            <p:txEl>
                                              <p:pRg st="1" end="1"/>
                                            </p:txEl>
                                          </p:spTgt>
                                        </p:tgtEl>
                                        <p:attrNameLst>
                                          <p:attrName>style.fontWeight</p:attrName>
                                        </p:attrNameLst>
                                      </p:cBhvr>
                                      <p:to>
                                        <p:strVal val="bold"/>
                                      </p:to>
                                    </p:set>
                                  </p:childTnLst>
                                </p:cTn>
                              </p:par>
                              <p:par>
                                <p:cTn id="32" presetID="15" presetClass="emph" presetSubtype="0" nodeType="withEffect">
                                  <p:stCondLst>
                                    <p:cond delay="0"/>
                                  </p:stCondLst>
                                  <p:iterate type="lt">
                                    <p:tmAbs val="25"/>
                                  </p:iterate>
                                  <p:childTnLst>
                                    <p:set>
                                      <p:cBhvr override="childStyle">
                                        <p:cTn id="33" dur="indefinite"/>
                                        <p:tgtEl>
                                          <p:spTgt spid="6">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24611" y="1650986"/>
            <a:ext cx="3357787" cy="3062671"/>
            <a:chOff x="4523423" y="2001520"/>
            <a:chExt cx="3944937" cy="3210243"/>
          </a:xfrm>
        </p:grpSpPr>
        <p:pic>
          <p:nvPicPr>
            <p:cNvPr id="5" name="Picture 16" descr="Alegr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9298" y="2001520"/>
              <a:ext cx="3929062" cy="2479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17" descr="Cort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3423" y="3567113"/>
              <a:ext cx="3944937" cy="16446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pic>
        <p:nvPicPr>
          <p:cNvPr id="1026" name="Picture 2" descr="Image result for google"/>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656212" y="4900549"/>
            <a:ext cx="2939665" cy="12194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elated imag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80185" y="1875789"/>
            <a:ext cx="1300710" cy="158194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005" y="1615547"/>
            <a:ext cx="1834542" cy="2298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descr="Image result for harvard medical 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3390" y="5257419"/>
            <a:ext cx="2407167" cy="60555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ãnational science foundationãã®ç»åæ¤ç´¢çµæ"/>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IN Next Rounded LT Pro"/>
              <a:ea typeface="+mn-ea"/>
              <a:cs typeface="+mn-cs"/>
            </a:endParaRPr>
          </a:p>
        </p:txBody>
      </p:sp>
      <p:sp>
        <p:nvSpPr>
          <p:cNvPr id="3" name="AutoShape 4" descr="ãnational science foundationãã®ç»åæ¤ç´¢çµæ"/>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IN Next Rounded LT Pro"/>
              <a:ea typeface="+mn-ea"/>
              <a:cs typeface="+mn-cs"/>
            </a:endParaRPr>
          </a:p>
        </p:txBody>
      </p:sp>
      <p:pic>
        <p:nvPicPr>
          <p:cNvPr id="9222" name="Picture 6" descr="https://scontent-nrt1-1.xx.fbcdn.net/v/t1.0-1/p480x480/10940562_10152940837507900_1610270918118178304_n.png?_nc_cat=0&amp;oh=bd30bcab9ebac93a81618bfd45d1a915&amp;oe=5BA195B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10105" y="1662553"/>
            <a:ext cx="1716110" cy="171611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lh5.googleusercontent.com/SJdF5T6ELlFEyU8zV9R324Drq9sYmChC2y4oE-wmZGZGoLWbap7HaR8M6oXMKpdkLt1T8yMVz3Jy4vixQYrIKrcUDPlRQi5bN8bBkMarMtHiUluAT9dX0e7jHA0NoKRSqs_70n7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243" y="312739"/>
            <a:ext cx="4415480" cy="105518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1"/>
          <a:stretch>
            <a:fillRect/>
          </a:stretch>
        </p:blipFill>
        <p:spPr>
          <a:xfrm>
            <a:off x="567289" y="3971978"/>
            <a:ext cx="1156042" cy="1156042"/>
          </a:xfrm>
          <a:prstGeom prst="rect">
            <a:avLst/>
          </a:prstGeom>
        </p:spPr>
      </p:pic>
      <p:pic>
        <p:nvPicPr>
          <p:cNvPr id="10" name="図 9"/>
          <p:cNvPicPr>
            <a:picLocks noChangeAspect="1"/>
          </p:cNvPicPr>
          <p:nvPr/>
        </p:nvPicPr>
        <p:blipFill rotWithShape="1">
          <a:blip r:embed="rId12"/>
          <a:srcRect l="4801" r="4615"/>
          <a:stretch/>
        </p:blipFill>
        <p:spPr>
          <a:xfrm>
            <a:off x="7982135" y="4117262"/>
            <a:ext cx="3951216" cy="865473"/>
          </a:xfrm>
          <a:prstGeom prst="rect">
            <a:avLst/>
          </a:prstGeom>
        </p:spPr>
      </p:pic>
      <p:pic>
        <p:nvPicPr>
          <p:cNvPr id="5124" name="Picture 4" descr="https://img-prod-cms-rt-microsoft-com.akamaized.net/cms/api/am/imageFileData/RE1Mu3b?ver=5c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1495" y="5226503"/>
            <a:ext cx="3016103" cy="642319"/>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14"/>
          <a:stretch>
            <a:fillRect/>
          </a:stretch>
        </p:blipFill>
        <p:spPr>
          <a:xfrm>
            <a:off x="2055313" y="4283620"/>
            <a:ext cx="2137316" cy="631362"/>
          </a:xfrm>
          <a:prstGeom prst="rect">
            <a:avLst/>
          </a:prstGeom>
        </p:spPr>
      </p:pic>
      <p:pic>
        <p:nvPicPr>
          <p:cNvPr id="18" name="Picture 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723898" y="1712543"/>
            <a:ext cx="1565331" cy="2304130"/>
          </a:xfrm>
          <a:prstGeom prst="rect">
            <a:avLst/>
          </a:prstGeom>
        </p:spPr>
      </p:pic>
    </p:spTree>
    <p:extLst>
      <p:ext uri="{BB962C8B-B14F-4D97-AF65-F5344CB8AC3E}">
        <p14:creationId xmlns:p14="http://schemas.microsoft.com/office/powerpoint/2010/main" val="39661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fade">
                                      <p:cBhvr>
                                        <p:cTn id="13" dur="500"/>
                                        <p:tgtEl>
                                          <p:spTgt spid="92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fade">
                                      <p:cBhvr>
                                        <p:cTn id="32" dur="500"/>
                                        <p:tgtEl>
                                          <p:spTgt spid="512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50" y="92752"/>
            <a:ext cx="11677728" cy="1325563"/>
          </a:xfrm>
        </p:spPr>
        <p:txBody>
          <a:bodyPr/>
          <a:lstStyle/>
          <a:p>
            <a:pPr lvl="0"/>
            <a:r>
              <a:rPr lang="en-US" altLang="en-US" sz="4000" dirty="0">
                <a:solidFill>
                  <a:schemeClr val="tx1"/>
                </a:solidFill>
              </a:rPr>
              <a:t>The Question Formulation Technique (QFT)</a:t>
            </a:r>
            <a:endParaRPr lang="en-US" dirty="0">
              <a:solidFill>
                <a:schemeClr val="tx1"/>
              </a:solidFill>
            </a:endParaRPr>
          </a:p>
        </p:txBody>
      </p:sp>
      <p:sp>
        <p:nvSpPr>
          <p:cNvPr id="3" name="Content Placeholder 2"/>
          <p:cNvSpPr>
            <a:spLocks noGrp="1"/>
          </p:cNvSpPr>
          <p:nvPr>
            <p:ph idx="1"/>
          </p:nvPr>
        </p:nvSpPr>
        <p:spPr>
          <a:xfrm>
            <a:off x="1166494" y="1418315"/>
            <a:ext cx="10172066" cy="4784867"/>
          </a:xfrm>
        </p:spPr>
        <p:txBody>
          <a:bodyPr>
            <a:normAutofit fontScale="92500" lnSpcReduction="10000"/>
          </a:bodyPr>
          <a:lstStyle/>
          <a:p>
            <a:pPr lvl="1" eaLnBrk="0" fontAlgn="base" hangingPunct="0">
              <a:spcAft>
                <a:spcPts val="1800"/>
              </a:spcAft>
              <a:buClr>
                <a:schemeClr val="tx2"/>
              </a:buClr>
              <a:buFont typeface="Wingdings" panose="05000000000000000000" pitchFamily="2" charset="2"/>
              <a:buChar char="§"/>
            </a:pPr>
            <a:r>
              <a:rPr lang="en-US" altLang="ja-JP" sz="3600" b="1" dirty="0" smtClean="0"/>
              <a:t>Question</a:t>
            </a:r>
            <a:r>
              <a:rPr lang="ja-JP" altLang="en-US" sz="3600" b="1" dirty="0" smtClean="0"/>
              <a:t>を</a:t>
            </a:r>
            <a:r>
              <a:rPr lang="ja-JP" altLang="en-US" sz="3600" b="1" dirty="0"/>
              <a:t>出す</a:t>
            </a:r>
          </a:p>
          <a:p>
            <a:pPr lvl="1" eaLnBrk="0" fontAlgn="base" hangingPunct="0">
              <a:spcAft>
                <a:spcPts val="1800"/>
              </a:spcAft>
              <a:buClr>
                <a:schemeClr val="tx2"/>
              </a:buClr>
              <a:buFont typeface="Wingdings" panose="05000000000000000000" pitchFamily="2" charset="2"/>
              <a:buChar char="§"/>
            </a:pPr>
            <a:r>
              <a:rPr lang="en-US" altLang="ja-JP" sz="3600" b="1" dirty="0"/>
              <a:t>Question</a:t>
            </a:r>
            <a:r>
              <a:rPr lang="ja-JP" altLang="en-US" sz="3600" b="1" dirty="0" smtClean="0"/>
              <a:t>を</a:t>
            </a:r>
            <a:r>
              <a:rPr lang="ja-JP" altLang="en-US" sz="3600" b="1" dirty="0"/>
              <a:t>転換する </a:t>
            </a:r>
            <a:endParaRPr lang="en-US" altLang="ja-JP" sz="3600" b="1" dirty="0" smtClean="0"/>
          </a:p>
          <a:p>
            <a:pPr lvl="1" eaLnBrk="0" fontAlgn="base" hangingPunct="0">
              <a:spcAft>
                <a:spcPts val="1800"/>
              </a:spcAft>
              <a:buClr>
                <a:schemeClr val="tx2"/>
              </a:buClr>
              <a:buFont typeface="Wingdings" panose="05000000000000000000" pitchFamily="2" charset="2"/>
              <a:buChar char="§"/>
            </a:pPr>
            <a:r>
              <a:rPr lang="ja-JP" altLang="en-US" sz="3600" b="1" dirty="0"/>
              <a:t>重要</a:t>
            </a:r>
            <a:r>
              <a:rPr lang="ja-JP" altLang="en-US" sz="3600" b="1" dirty="0" smtClean="0"/>
              <a:t>な</a:t>
            </a:r>
            <a:r>
              <a:rPr lang="en-US" altLang="ja-JP" sz="3600" b="1" dirty="0"/>
              <a:t>Question</a:t>
            </a:r>
            <a:r>
              <a:rPr lang="ja-JP" altLang="en-US" sz="3600" b="1" dirty="0" smtClean="0"/>
              <a:t>を選ぶ</a:t>
            </a:r>
            <a:endParaRPr lang="ja-JP" altLang="en-US" sz="3600" b="1" dirty="0"/>
          </a:p>
          <a:p>
            <a:pPr lvl="1" eaLnBrk="0" fontAlgn="base" hangingPunct="0">
              <a:spcAft>
                <a:spcPts val="1800"/>
              </a:spcAft>
              <a:buClr>
                <a:schemeClr val="tx2"/>
              </a:buClr>
              <a:buFont typeface="Wingdings" panose="05000000000000000000" pitchFamily="2" charset="2"/>
              <a:buChar char="§"/>
            </a:pPr>
            <a:r>
              <a:rPr lang="en-US" altLang="ja-JP" sz="3600" dirty="0"/>
              <a:t>Question</a:t>
            </a:r>
            <a:r>
              <a:rPr lang="ja-JP" altLang="en-US" sz="3600" dirty="0" smtClean="0"/>
              <a:t>を</a:t>
            </a:r>
            <a:r>
              <a:rPr lang="ja-JP" altLang="en-US" sz="3600" dirty="0"/>
              <a:t>どのように使うか考える</a:t>
            </a:r>
          </a:p>
          <a:p>
            <a:pPr lvl="1" eaLnBrk="0" fontAlgn="base" hangingPunct="0">
              <a:spcAft>
                <a:spcPts val="1800"/>
              </a:spcAft>
              <a:buClr>
                <a:schemeClr val="tx2"/>
              </a:buClr>
              <a:buFont typeface="Wingdings" panose="05000000000000000000" pitchFamily="2" charset="2"/>
              <a:buChar char="§"/>
            </a:pPr>
            <a:r>
              <a:rPr lang="en-US" altLang="ja-JP" sz="3600" b="1" dirty="0"/>
              <a:t>Question</a:t>
            </a:r>
            <a:r>
              <a:rPr lang="ja-JP" altLang="en-US" sz="3600" b="1" dirty="0" smtClean="0"/>
              <a:t>と</a:t>
            </a:r>
            <a:r>
              <a:rPr lang="en-US" altLang="ja-JP" sz="3600" b="1" dirty="0" smtClean="0"/>
              <a:t>QFT</a:t>
            </a:r>
            <a:r>
              <a:rPr lang="ja-JP" altLang="en-US" sz="3600" b="1" dirty="0" smtClean="0"/>
              <a:t>のプロセスについて振</a:t>
            </a:r>
            <a:r>
              <a:rPr lang="ja-JP" altLang="en-US" sz="3600" b="1" dirty="0"/>
              <a:t>り返</a:t>
            </a:r>
            <a:r>
              <a:rPr lang="ja-JP" altLang="en-US" sz="3600" b="1" dirty="0" smtClean="0"/>
              <a:t>る</a:t>
            </a:r>
            <a:endParaRPr lang="en-US" altLang="ja-JP" sz="3600" b="1" dirty="0" smtClean="0"/>
          </a:p>
          <a:p>
            <a:pPr marL="457200" lvl="1" indent="0" eaLnBrk="0" fontAlgn="base" hangingPunct="0">
              <a:spcAft>
                <a:spcPts val="1800"/>
              </a:spcAft>
              <a:buClr>
                <a:schemeClr val="tx2"/>
              </a:buClr>
              <a:buNone/>
            </a:pPr>
            <a:r>
              <a:rPr lang="en-US" altLang="ja-JP" sz="2100" dirty="0" smtClean="0"/>
              <a:t>QFT</a:t>
            </a:r>
            <a:r>
              <a:rPr lang="ja-JP" altLang="en-US" sz="2100" dirty="0" smtClean="0"/>
              <a:t>のあとには</a:t>
            </a:r>
            <a:endParaRPr lang="en-US" altLang="ja-JP" sz="2100" dirty="0" smtClean="0"/>
          </a:p>
          <a:p>
            <a:pPr lvl="1" eaLnBrk="0" fontAlgn="base" hangingPunct="0">
              <a:spcAft>
                <a:spcPts val="1800"/>
              </a:spcAft>
              <a:buClr>
                <a:schemeClr val="tx2"/>
              </a:buClr>
              <a:buFont typeface="Wingdings" panose="05000000000000000000" pitchFamily="2" charset="2"/>
              <a:buChar char="§"/>
            </a:pPr>
            <a:r>
              <a:rPr lang="en-US" altLang="ja-JP" sz="3000" dirty="0" smtClean="0"/>
              <a:t>Question</a:t>
            </a:r>
            <a:r>
              <a:rPr lang="ja-JP" altLang="en-US" sz="3000" dirty="0" smtClean="0"/>
              <a:t>を使って学ぶ・行動する</a:t>
            </a:r>
            <a:endParaRPr lang="en" sz="2600" dirty="0"/>
          </a:p>
          <a:p>
            <a:endParaRPr lang="en-US" sz="3200" dirty="0"/>
          </a:p>
        </p:txBody>
      </p:sp>
    </p:spTree>
    <p:extLst>
      <p:ext uri="{BB962C8B-B14F-4D97-AF65-F5344CB8AC3E}">
        <p14:creationId xmlns:p14="http://schemas.microsoft.com/office/powerpoint/2010/main" val="4131343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71946" y="394855"/>
            <a:ext cx="10515600" cy="961115"/>
          </a:xfrm>
        </p:spPr>
        <p:txBody>
          <a:bodyPr>
            <a:normAutofit/>
          </a:bodyPr>
          <a:lstStyle/>
          <a:p>
            <a:pPr eaLnBrk="1" hangingPunct="1"/>
            <a:r>
              <a:rPr lang="en-US" altLang="en-US" dirty="0">
                <a:solidFill>
                  <a:schemeClr val="tx1"/>
                </a:solidFill>
              </a:rPr>
              <a:t>Question</a:t>
            </a:r>
            <a:r>
              <a:rPr lang="ja-JP" altLang="en-US" dirty="0">
                <a:solidFill>
                  <a:schemeClr val="tx1"/>
                </a:solidFill>
              </a:rPr>
              <a:t>を出すときのルール</a:t>
            </a:r>
            <a:endParaRPr lang="en-US" altLang="en-US" dirty="0">
              <a:solidFill>
                <a:schemeClr val="tx1"/>
              </a:solidFill>
            </a:endParaRPr>
          </a:p>
        </p:txBody>
      </p:sp>
      <p:sp>
        <p:nvSpPr>
          <p:cNvPr id="5" name="Rounded Rectangle 11"/>
          <p:cNvSpPr>
            <a:spLocks noChangeArrowheads="1"/>
          </p:cNvSpPr>
          <p:nvPr/>
        </p:nvSpPr>
        <p:spPr bwMode="auto">
          <a:xfrm>
            <a:off x="1828800" y="1591830"/>
            <a:ext cx="8399020" cy="3629394"/>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en-US" altLang="en-US" sz="3600" dirty="0">
                <a:latin typeface="Meiryo" panose="020B0604030504040204" pitchFamily="34" charset="-128"/>
                <a:ea typeface="Meiryo" panose="020B0604030504040204" pitchFamily="34" charset="-128"/>
              </a:rPr>
              <a:t>1. </a:t>
            </a:r>
            <a:r>
              <a:rPr lang="ja-JP" altLang="en-US" sz="3200" dirty="0">
                <a:latin typeface="Meiryo" panose="020B0604030504040204" pitchFamily="34" charset="-128"/>
                <a:ea typeface="Meiryo" panose="020B0604030504040204" pitchFamily="34" charset="-128"/>
              </a:rPr>
              <a:t>できるだけたくさ</a:t>
            </a:r>
            <a:r>
              <a:rPr lang="ja-JP" altLang="en-US" sz="3200" dirty="0" smtClean="0">
                <a:latin typeface="Meiryo" panose="020B0604030504040204" pitchFamily="34" charset="-128"/>
                <a:ea typeface="Meiryo" panose="020B0604030504040204" pitchFamily="34" charset="-128"/>
              </a:rPr>
              <a:t>ん出す</a:t>
            </a:r>
            <a:r>
              <a:rPr lang="ja-JP" altLang="en-US" sz="3200" dirty="0">
                <a:latin typeface="Meiryo" panose="020B0604030504040204" pitchFamily="34" charset="-128"/>
                <a:ea typeface="Meiryo" panose="020B0604030504040204" pitchFamily="34" charset="-128"/>
              </a:rPr>
              <a:t>。</a:t>
            </a:r>
          </a:p>
          <a:p>
            <a:pPr fontAlgn="base">
              <a:spcBef>
                <a:spcPct val="0"/>
              </a:spcBef>
              <a:spcAft>
                <a:spcPts val="1800"/>
              </a:spcAft>
              <a:defRPr/>
            </a:pPr>
            <a:r>
              <a:rPr lang="en-US" altLang="ja-JP" sz="3200" dirty="0">
                <a:latin typeface="Meiryo" panose="020B0604030504040204" pitchFamily="34" charset="-128"/>
                <a:ea typeface="Meiryo" panose="020B0604030504040204" pitchFamily="34" charset="-128"/>
              </a:rPr>
              <a:t>2. </a:t>
            </a:r>
            <a:r>
              <a:rPr lang="ja-JP" altLang="en-US" sz="3200" dirty="0">
                <a:latin typeface="Meiryo" panose="020B0604030504040204" pitchFamily="34" charset="-128"/>
                <a:ea typeface="Meiryo" panose="020B0604030504040204" pitchFamily="34" charset="-128"/>
              </a:rPr>
              <a:t>話し合ったり、評価したり、答えたりしない。</a:t>
            </a:r>
          </a:p>
          <a:p>
            <a:pPr fontAlgn="base">
              <a:spcBef>
                <a:spcPct val="0"/>
              </a:spcBef>
              <a:spcAft>
                <a:spcPts val="1800"/>
              </a:spcAft>
              <a:defRPr/>
            </a:pPr>
            <a:r>
              <a:rPr lang="en-US" altLang="ja-JP" sz="3200" dirty="0">
                <a:latin typeface="Meiryo" panose="020B0604030504040204" pitchFamily="34" charset="-128"/>
                <a:ea typeface="Meiryo" panose="020B0604030504040204" pitchFamily="34" charset="-128"/>
              </a:rPr>
              <a:t>3. </a:t>
            </a:r>
            <a:r>
              <a:rPr lang="ja-JP" altLang="en-US" sz="3200" dirty="0" smtClean="0">
                <a:latin typeface="Meiryo" panose="020B0604030504040204" pitchFamily="34" charset="-128"/>
                <a:ea typeface="Meiryo" panose="020B0604030504040204" pitchFamily="34" charset="-128"/>
              </a:rPr>
              <a:t>発言の通</a:t>
            </a:r>
            <a:r>
              <a:rPr lang="ja-JP" altLang="en-US" sz="3200" dirty="0">
                <a:latin typeface="Meiryo" panose="020B0604030504040204" pitchFamily="34" charset="-128"/>
                <a:ea typeface="Meiryo" panose="020B0604030504040204" pitchFamily="34" charset="-128"/>
              </a:rPr>
              <a:t>りに書き出す。</a:t>
            </a:r>
          </a:p>
          <a:p>
            <a:pPr fontAlgn="base">
              <a:spcBef>
                <a:spcPct val="0"/>
              </a:spcBef>
              <a:spcAft>
                <a:spcPts val="1800"/>
              </a:spcAft>
              <a:defRPr/>
            </a:pPr>
            <a:r>
              <a:rPr lang="en-US" altLang="ja-JP" sz="3200" dirty="0">
                <a:latin typeface="Meiryo" panose="020B0604030504040204" pitchFamily="34" charset="-128"/>
                <a:ea typeface="Meiryo" panose="020B0604030504040204" pitchFamily="34" charset="-128"/>
              </a:rPr>
              <a:t>4. </a:t>
            </a:r>
            <a:r>
              <a:rPr lang="ja-JP" altLang="en-US" sz="3200" dirty="0">
                <a:latin typeface="Meiryo" panose="020B0604030504040204" pitchFamily="34" charset="-128"/>
                <a:ea typeface="Meiryo" panose="020B0604030504040204" pitchFamily="34" charset="-128"/>
              </a:rPr>
              <a:t>意見や主張は疑問文に直す</a:t>
            </a:r>
            <a:r>
              <a:rPr lang="ja-JP" altLang="en-US" sz="3600" dirty="0">
                <a:latin typeface="Meiryo" panose="020B0604030504040204" pitchFamily="34" charset="-128"/>
                <a:ea typeface="Meiryo" panose="020B0604030504040204" pitchFamily="34" charset="-128"/>
              </a:rPr>
              <a:t>。</a:t>
            </a:r>
          </a:p>
          <a:p>
            <a:pPr algn="ctr" fontAlgn="base">
              <a:spcBef>
                <a:spcPct val="0"/>
              </a:spcBef>
              <a:spcAft>
                <a:spcPts val="1800"/>
              </a:spcAft>
              <a:defRPr/>
            </a:pPr>
            <a:endParaRPr lang="en-US" altLang="en-US" sz="3200" dirty="0">
              <a:solidFill>
                <a:prstClr val="white"/>
              </a:solidFill>
              <a:latin typeface="Meiryo" panose="020B0604030504040204" pitchFamily="34" charset="-128"/>
              <a:ea typeface="Meiryo" panose="020B0604030504040204" pitchFamily="34" charset="-128"/>
            </a:endParaRPr>
          </a:p>
        </p:txBody>
      </p:sp>
      <p:sp>
        <p:nvSpPr>
          <p:cNvPr id="3" name="正方形/長方形 2"/>
          <p:cNvSpPr/>
          <p:nvPr/>
        </p:nvSpPr>
        <p:spPr>
          <a:xfrm>
            <a:off x="972312" y="5600004"/>
            <a:ext cx="8208264" cy="960263"/>
          </a:xfrm>
          <a:prstGeom prst="rect">
            <a:avLst/>
          </a:prstGeom>
        </p:spPr>
        <p:txBody>
          <a:bodyPr wrap="square">
            <a:spAutoFit/>
          </a:bodyPr>
          <a:lstStyle/>
          <a:p>
            <a:pPr>
              <a:lnSpc>
                <a:spcPct val="120000"/>
              </a:lnSpc>
              <a:spcBef>
                <a:spcPct val="0"/>
              </a:spcBef>
              <a:buFont typeface="Wingdings" panose="05000000000000000000" pitchFamily="2" charset="2"/>
              <a:buChar char="Ø"/>
            </a:pPr>
            <a:r>
              <a:rPr lang="en-US" altLang="ja-JP" sz="2400" b="1" dirty="0" smtClean="0">
                <a:solidFill>
                  <a:schemeClr val="accent1">
                    <a:lumMod val="75000"/>
                  </a:schemeClr>
                </a:solidFill>
              </a:rPr>
              <a:t>4</a:t>
            </a:r>
            <a:r>
              <a:rPr lang="ja-JP" altLang="en-US" sz="2400" b="1" dirty="0" err="1" smtClean="0">
                <a:solidFill>
                  <a:schemeClr val="accent1">
                    <a:lumMod val="75000"/>
                  </a:schemeClr>
                </a:solidFill>
              </a:rPr>
              <a:t>つの</a:t>
            </a:r>
            <a:r>
              <a:rPr lang="ja-JP" altLang="en-US" sz="2400" b="1" dirty="0" smtClean="0">
                <a:solidFill>
                  <a:schemeClr val="accent1">
                    <a:lumMod val="75000"/>
                  </a:schemeClr>
                </a:solidFill>
              </a:rPr>
              <a:t>ルールについて、守るのが難しいと思うものはどれでしょうか？それはなぜでしょうか？</a:t>
            </a:r>
            <a:endParaRPr lang="en-US" altLang="ja-JP" sz="2400" b="1" dirty="0">
              <a:solidFill>
                <a:schemeClr val="accent1">
                  <a:lumMod val="75000"/>
                </a:schemeClr>
              </a:solidFill>
            </a:endParaRPr>
          </a:p>
        </p:txBody>
      </p:sp>
    </p:spTree>
    <p:extLst>
      <p:ext uri="{BB962C8B-B14F-4D97-AF65-F5344CB8AC3E}">
        <p14:creationId xmlns:p14="http://schemas.microsoft.com/office/powerpoint/2010/main" val="22846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387927"/>
            <a:ext cx="10515600" cy="857500"/>
          </a:xfrm>
        </p:spPr>
        <p:txBody>
          <a:bodyPr/>
          <a:lstStyle/>
          <a:p>
            <a:pPr eaLnBrk="1" hangingPunct="1"/>
            <a:r>
              <a:rPr lang="en-US" altLang="en-US" dirty="0" smtClean="0">
                <a:solidFill>
                  <a:schemeClr val="tx1"/>
                </a:solidFill>
                <a:latin typeface="+mj-lt"/>
              </a:rPr>
              <a:t>Question</a:t>
            </a:r>
            <a:r>
              <a:rPr lang="ja-JP" altLang="en-US" dirty="0" smtClean="0">
                <a:solidFill>
                  <a:schemeClr val="tx1"/>
                </a:solidFill>
                <a:latin typeface="+mj-lt"/>
              </a:rPr>
              <a:t>を出す</a:t>
            </a:r>
            <a:endParaRPr lang="en-US" altLang="en-US" dirty="0">
              <a:solidFill>
                <a:schemeClr val="tx1"/>
              </a:solidFill>
              <a:latin typeface="+mj-lt"/>
            </a:endParaRPr>
          </a:p>
        </p:txBody>
      </p:sp>
      <p:sp>
        <p:nvSpPr>
          <p:cNvPr id="102403" name="Content Placeholder 2"/>
          <p:cNvSpPr>
            <a:spLocks noGrp="1"/>
          </p:cNvSpPr>
          <p:nvPr>
            <p:ph idx="1"/>
          </p:nvPr>
        </p:nvSpPr>
        <p:spPr>
          <a:xfrm>
            <a:off x="838200" y="1825625"/>
            <a:ext cx="10515600" cy="3746016"/>
          </a:xfrm>
        </p:spPr>
        <p:txBody>
          <a:bodyPr>
            <a:normAutofit fontScale="92500" lnSpcReduction="10000"/>
          </a:bodyPr>
          <a:lstStyle/>
          <a:p>
            <a:pPr marL="514350" indent="-514350">
              <a:buFont typeface="Wingdings" panose="05000000000000000000" pitchFamily="2" charset="2"/>
              <a:buAutoNum type="arabicPeriod"/>
            </a:pPr>
            <a:r>
              <a:rPr lang="en-US" altLang="ja-JP" sz="3900" dirty="0">
                <a:solidFill>
                  <a:srgbClr val="000000"/>
                </a:solidFill>
                <a:latin typeface="+mj-lt"/>
              </a:rPr>
              <a:t>Q</a:t>
            </a:r>
            <a:r>
              <a:rPr lang="ja-JP" altLang="en-US" sz="3900" dirty="0">
                <a:solidFill>
                  <a:srgbClr val="000000"/>
                </a:solidFill>
                <a:latin typeface="+mj-lt"/>
              </a:rPr>
              <a:t>をだす</a:t>
            </a:r>
          </a:p>
          <a:p>
            <a:pPr marL="514350" indent="-514350">
              <a:buFont typeface="Wingdings" panose="05000000000000000000" pitchFamily="2" charset="2"/>
              <a:buAutoNum type="arabicPeriod"/>
            </a:pPr>
            <a:r>
              <a:rPr lang="ja-JP" altLang="en-US" sz="3900" dirty="0">
                <a:solidFill>
                  <a:srgbClr val="000000"/>
                </a:solidFill>
                <a:latin typeface="+mj-lt"/>
              </a:rPr>
              <a:t>ルールに従う</a:t>
            </a:r>
          </a:p>
          <a:p>
            <a:pPr marL="971550" lvl="1" indent="-514350">
              <a:buFont typeface="Wingdings" panose="05000000000000000000" pitchFamily="2" charset="2"/>
              <a:buAutoNum type="arabicPeriod"/>
            </a:pPr>
            <a:r>
              <a:rPr lang="ja-JP" altLang="en-US" sz="3500" dirty="0">
                <a:solidFill>
                  <a:srgbClr val="000000"/>
                </a:solidFill>
                <a:latin typeface="+mj-lt"/>
              </a:rPr>
              <a:t>できるだけたくさん出す。</a:t>
            </a:r>
          </a:p>
          <a:p>
            <a:pPr marL="971550" lvl="1" indent="-514350">
              <a:buFont typeface="Wingdings" panose="05000000000000000000" pitchFamily="2" charset="2"/>
              <a:buAutoNum type="arabicPeriod"/>
            </a:pPr>
            <a:r>
              <a:rPr lang="ja-JP" altLang="en-US" sz="3500" dirty="0">
                <a:solidFill>
                  <a:srgbClr val="000000"/>
                </a:solidFill>
                <a:latin typeface="+mj-lt"/>
              </a:rPr>
              <a:t>話し合ったり、評価したり、答えたりしない。</a:t>
            </a:r>
          </a:p>
          <a:p>
            <a:pPr marL="971550" lvl="1" indent="-514350">
              <a:buFont typeface="Wingdings" panose="05000000000000000000" pitchFamily="2" charset="2"/>
              <a:buAutoNum type="arabicPeriod"/>
            </a:pPr>
            <a:r>
              <a:rPr lang="ja-JP" altLang="en-US" sz="3500" dirty="0">
                <a:solidFill>
                  <a:srgbClr val="000000"/>
                </a:solidFill>
                <a:latin typeface="+mj-lt"/>
              </a:rPr>
              <a:t>発言の通りに書き出す。</a:t>
            </a:r>
          </a:p>
          <a:p>
            <a:pPr marL="971550" lvl="1" indent="-514350">
              <a:buFont typeface="Wingdings" panose="05000000000000000000" pitchFamily="2" charset="2"/>
              <a:buAutoNum type="arabicPeriod"/>
            </a:pPr>
            <a:r>
              <a:rPr lang="ja-JP" altLang="en-US" sz="3500" dirty="0">
                <a:solidFill>
                  <a:srgbClr val="000000"/>
                </a:solidFill>
                <a:latin typeface="+mj-lt"/>
              </a:rPr>
              <a:t>意見や主張は疑問文に直す。</a:t>
            </a:r>
          </a:p>
          <a:p>
            <a:pPr marL="514350" indent="-514350">
              <a:buFont typeface="Wingdings" panose="05000000000000000000" pitchFamily="2" charset="2"/>
              <a:buAutoNum type="arabicPeriod"/>
            </a:pPr>
            <a:r>
              <a:rPr lang="ja-JP" altLang="en-US" sz="3900" dirty="0">
                <a:solidFill>
                  <a:srgbClr val="000000"/>
                </a:solidFill>
                <a:latin typeface="+mj-lt"/>
              </a:rPr>
              <a:t>番号をつける</a:t>
            </a:r>
          </a:p>
          <a:p>
            <a:pPr marL="514350" indent="-514350" algn="ctr">
              <a:buFont typeface="Wingdings" panose="05000000000000000000" pitchFamily="2" charset="2"/>
              <a:buAutoNum type="arabicPeriod"/>
            </a:pPr>
            <a:endParaRPr lang="en-US" altLang="en-US" dirty="0">
              <a:latin typeface="+mj-lt"/>
            </a:endParaRPr>
          </a:p>
        </p:txBody>
      </p:sp>
    </p:spTree>
    <p:extLst>
      <p:ext uri="{BB962C8B-B14F-4D97-AF65-F5344CB8AC3E}">
        <p14:creationId xmlns:p14="http://schemas.microsoft.com/office/powerpoint/2010/main" val="1745313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dirty="0">
                <a:solidFill>
                  <a:schemeClr val="tx1"/>
                </a:solidFill>
              </a:rPr>
              <a:t>Question Focus (QFocus</a:t>
            </a:r>
            <a:r>
              <a:rPr lang="en-US" altLang="ja-JP" dirty="0">
                <a:solidFill>
                  <a:schemeClr val="tx1"/>
                </a:solidFill>
              </a:rPr>
              <a:t>)</a:t>
            </a:r>
            <a:endParaRPr lang="en-US" altLang="en-US" dirty="0">
              <a:solidFill>
                <a:schemeClr val="tx1"/>
              </a:solidFill>
            </a:endParaRPr>
          </a:p>
        </p:txBody>
      </p:sp>
      <p:sp>
        <p:nvSpPr>
          <p:cNvPr id="104451" name="Content Placeholder 2"/>
          <p:cNvSpPr>
            <a:spLocks noGrp="1"/>
          </p:cNvSpPr>
          <p:nvPr>
            <p:ph idx="1"/>
          </p:nvPr>
        </p:nvSpPr>
        <p:spPr>
          <a:xfrm>
            <a:off x="838200" y="2774226"/>
            <a:ext cx="10515600" cy="934557"/>
          </a:xfrm>
        </p:spPr>
        <p:txBody>
          <a:bodyPr>
            <a:noAutofit/>
          </a:bodyPr>
          <a:lstStyle/>
          <a:p>
            <a:pPr marL="0" indent="0" algn="ctr">
              <a:spcBef>
                <a:spcPts val="0"/>
              </a:spcBef>
              <a:buNone/>
            </a:pPr>
            <a:r>
              <a:rPr lang="ja-JP" altLang="en-US" sz="5600" dirty="0" smtClean="0">
                <a:solidFill>
                  <a:schemeClr val="accent1"/>
                </a:solidFill>
              </a:rPr>
              <a:t>授業</a:t>
            </a:r>
            <a:r>
              <a:rPr lang="ja-JP" altLang="en-US" sz="5600" dirty="0">
                <a:solidFill>
                  <a:schemeClr val="accent1"/>
                </a:solidFill>
              </a:rPr>
              <a:t>で</a:t>
            </a:r>
            <a:r>
              <a:rPr lang="ja-JP" altLang="en-US" sz="5600" dirty="0" smtClean="0">
                <a:solidFill>
                  <a:schemeClr val="accent1"/>
                </a:solidFill>
              </a:rPr>
              <a:t>質</a:t>
            </a:r>
            <a:r>
              <a:rPr lang="ja-JP" altLang="en-US" sz="5600" dirty="0">
                <a:solidFill>
                  <a:schemeClr val="accent1"/>
                </a:solidFill>
              </a:rPr>
              <a:t>問</a:t>
            </a:r>
            <a:r>
              <a:rPr lang="ja-JP" altLang="en-US" sz="5600" dirty="0" smtClean="0">
                <a:solidFill>
                  <a:schemeClr val="accent1"/>
                </a:solidFill>
              </a:rPr>
              <a:t>をしない学生</a:t>
            </a:r>
            <a:endParaRPr lang="en-US" altLang="ja-JP" sz="5600" dirty="0" smtClean="0">
              <a:solidFill>
                <a:schemeClr val="accent1"/>
              </a:solidFill>
            </a:endParaRPr>
          </a:p>
        </p:txBody>
      </p:sp>
    </p:spTree>
    <p:extLst>
      <p:ext uri="{BB962C8B-B14F-4D97-AF65-F5344CB8AC3E}">
        <p14:creationId xmlns:p14="http://schemas.microsoft.com/office/powerpoint/2010/main" val="21750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06581" y="252080"/>
            <a:ext cx="10515600" cy="987903"/>
          </a:xfrm>
        </p:spPr>
        <p:txBody>
          <a:bodyPr>
            <a:normAutofit/>
          </a:bodyPr>
          <a:lstStyle/>
          <a:p>
            <a:pPr eaLnBrk="1" hangingPunct="1"/>
            <a:r>
              <a:rPr lang="ja-JP" altLang="en-US" dirty="0">
                <a:solidFill>
                  <a:schemeClr val="tx1"/>
                </a:solidFill>
              </a:rPr>
              <a:t>分類する</a:t>
            </a:r>
            <a:r>
              <a:rPr lang="en-US" altLang="en-US" dirty="0">
                <a:solidFill>
                  <a:schemeClr val="tx1"/>
                </a:solidFill>
              </a:rPr>
              <a:t>: Closed/ Open</a:t>
            </a:r>
          </a:p>
        </p:txBody>
      </p:sp>
      <p:sp>
        <p:nvSpPr>
          <p:cNvPr id="46082" name="Content Placeholder 2"/>
          <p:cNvSpPr>
            <a:spLocks noGrp="1"/>
          </p:cNvSpPr>
          <p:nvPr>
            <p:ph idx="1"/>
          </p:nvPr>
        </p:nvSpPr>
        <p:spPr>
          <a:xfrm>
            <a:off x="838200" y="1825626"/>
            <a:ext cx="10515600" cy="4721477"/>
          </a:xfrm>
        </p:spPr>
        <p:txBody>
          <a:bodyPr>
            <a:normAutofit fontScale="77500" lnSpcReduction="20000"/>
          </a:bodyPr>
          <a:lstStyle/>
          <a:p>
            <a:pPr marL="0" indent="0">
              <a:buNone/>
            </a:pPr>
            <a:r>
              <a:rPr lang="ja-JP" altLang="en-US" sz="3500" u="sng" dirty="0">
                <a:solidFill>
                  <a:srgbClr val="000000"/>
                </a:solidFill>
              </a:rPr>
              <a:t>定義</a:t>
            </a:r>
            <a:r>
              <a:rPr lang="en-US" altLang="en-US" sz="3500" dirty="0">
                <a:solidFill>
                  <a:srgbClr val="000000"/>
                </a:solidFill>
              </a:rPr>
              <a:t>: </a:t>
            </a:r>
            <a:endParaRPr lang="en-US" altLang="en-US" sz="3500" b="1" dirty="0">
              <a:solidFill>
                <a:srgbClr val="000000"/>
              </a:solidFill>
            </a:endParaRPr>
          </a:p>
          <a:p>
            <a:pPr lvl="1" eaLnBrk="1" hangingPunct="1">
              <a:lnSpc>
                <a:spcPct val="120000"/>
              </a:lnSpc>
            </a:pPr>
            <a:r>
              <a:rPr lang="ja-JP" altLang="en-US" sz="3500" b="1" dirty="0">
                <a:solidFill>
                  <a:srgbClr val="000000"/>
                </a:solidFill>
              </a:rPr>
              <a:t>クローズド・クエスチョン（</a:t>
            </a:r>
            <a:r>
              <a:rPr lang="en-US" altLang="en-US" sz="3500" b="1" dirty="0">
                <a:solidFill>
                  <a:srgbClr val="000000"/>
                </a:solidFill>
              </a:rPr>
              <a:t>Closed-ended</a:t>
            </a:r>
            <a:r>
              <a:rPr lang="ja-JP" altLang="en-US" sz="3500" b="1" dirty="0">
                <a:solidFill>
                  <a:srgbClr val="000000"/>
                </a:solidFill>
              </a:rPr>
              <a:t> </a:t>
            </a:r>
            <a:r>
              <a:rPr lang="en-US" altLang="ja-JP" sz="3500" b="1" dirty="0">
                <a:solidFill>
                  <a:srgbClr val="000000"/>
                </a:solidFill>
              </a:rPr>
              <a:t>Question</a:t>
            </a:r>
            <a:r>
              <a:rPr lang="ja-JP" altLang="en-US" sz="3500" b="1" dirty="0">
                <a:solidFill>
                  <a:srgbClr val="000000"/>
                </a:solidFill>
              </a:rPr>
              <a:t>）</a:t>
            </a:r>
            <a:r>
              <a:rPr lang="ja-JP" altLang="en-US" sz="3500" dirty="0">
                <a:solidFill>
                  <a:srgbClr val="000000"/>
                </a:solidFill>
              </a:rPr>
              <a:t>は、「はい」か「いいえ」ないしは簡単な単語やフレーズで答えら</a:t>
            </a:r>
            <a:r>
              <a:rPr lang="ja-JP" altLang="en-US" sz="3500" dirty="0" smtClean="0">
                <a:solidFill>
                  <a:srgbClr val="000000"/>
                </a:solidFill>
              </a:rPr>
              <a:t>れるもの。</a:t>
            </a:r>
            <a:endParaRPr lang="en-US" altLang="en-US" sz="3500" dirty="0">
              <a:solidFill>
                <a:srgbClr val="000000"/>
              </a:solidFill>
            </a:endParaRPr>
          </a:p>
          <a:p>
            <a:pPr lvl="1">
              <a:lnSpc>
                <a:spcPct val="120000"/>
              </a:lnSpc>
              <a:spcBef>
                <a:spcPts val="1800"/>
              </a:spcBef>
            </a:pPr>
            <a:r>
              <a:rPr lang="ja-JP" altLang="en-US" sz="3500" b="1" dirty="0">
                <a:solidFill>
                  <a:srgbClr val="000000"/>
                </a:solidFill>
              </a:rPr>
              <a:t>オープン・クエスチョン（</a:t>
            </a:r>
            <a:r>
              <a:rPr lang="en-US" altLang="en-US" sz="3500" b="1" dirty="0">
                <a:solidFill>
                  <a:srgbClr val="000000"/>
                </a:solidFill>
              </a:rPr>
              <a:t>Open-ended</a:t>
            </a:r>
            <a:r>
              <a:rPr lang="ja-JP" altLang="en-US" sz="3500" b="1" dirty="0">
                <a:solidFill>
                  <a:srgbClr val="000000"/>
                </a:solidFill>
              </a:rPr>
              <a:t> </a:t>
            </a:r>
            <a:r>
              <a:rPr lang="en-US" altLang="ja-JP" sz="3500" b="1" dirty="0">
                <a:solidFill>
                  <a:srgbClr val="000000"/>
                </a:solidFill>
              </a:rPr>
              <a:t>question</a:t>
            </a:r>
            <a:r>
              <a:rPr lang="ja-JP" altLang="en-US" sz="3500" b="1" dirty="0">
                <a:solidFill>
                  <a:srgbClr val="000000"/>
                </a:solidFill>
              </a:rPr>
              <a:t>）</a:t>
            </a:r>
            <a:r>
              <a:rPr lang="ja-JP" altLang="en-US" sz="3500" dirty="0">
                <a:solidFill>
                  <a:srgbClr val="000000"/>
                </a:solidFill>
              </a:rPr>
              <a:t>は説明を必要</a:t>
            </a:r>
            <a:r>
              <a:rPr lang="ja-JP" altLang="en-US" sz="3500" dirty="0" smtClean="0">
                <a:solidFill>
                  <a:srgbClr val="000000"/>
                </a:solidFill>
              </a:rPr>
              <a:t>とするもの。</a:t>
            </a:r>
            <a:r>
              <a:rPr lang="en-US" altLang="en-US" sz="3500" dirty="0" smtClean="0">
                <a:solidFill>
                  <a:srgbClr val="000000"/>
                </a:solidFill>
              </a:rPr>
              <a:t> </a:t>
            </a:r>
            <a:endParaRPr lang="en-US" altLang="en-US" sz="3500" dirty="0">
              <a:solidFill>
                <a:srgbClr val="000000"/>
              </a:solidFill>
            </a:endParaRPr>
          </a:p>
          <a:p>
            <a:pPr lvl="1">
              <a:lnSpc>
                <a:spcPct val="120000"/>
              </a:lnSpc>
              <a:spcBef>
                <a:spcPct val="0"/>
              </a:spcBef>
              <a:spcAft>
                <a:spcPts val="1800"/>
              </a:spcAft>
              <a:buNone/>
            </a:pPr>
            <a:r>
              <a:rPr lang="en-US" altLang="en-US" sz="3500" dirty="0">
                <a:solidFill>
                  <a:srgbClr val="000000"/>
                </a:solidFill>
              </a:rPr>
              <a:t>  </a:t>
            </a:r>
            <a:endParaRPr lang="en-US" altLang="en-US" sz="1000" dirty="0">
              <a:solidFill>
                <a:schemeClr val="accent1">
                  <a:lumMod val="75000"/>
                </a:schemeClr>
              </a:solidFill>
            </a:endParaRPr>
          </a:p>
          <a:p>
            <a:pPr>
              <a:lnSpc>
                <a:spcPct val="120000"/>
              </a:lnSpc>
              <a:spcBef>
                <a:spcPct val="0"/>
              </a:spcBef>
              <a:buFont typeface="Wingdings" panose="05000000000000000000" pitchFamily="2" charset="2"/>
              <a:buChar char="Ø"/>
            </a:pPr>
            <a:r>
              <a:rPr lang="ja-JP" altLang="en-US" sz="3100" b="1" dirty="0" smtClean="0">
                <a:solidFill>
                  <a:schemeClr val="accent1">
                    <a:lumMod val="75000"/>
                  </a:schemeClr>
                </a:solidFill>
              </a:rPr>
              <a:t>出てきた</a:t>
            </a:r>
            <a:r>
              <a:rPr lang="ja-JP" altLang="en-US" sz="3100" b="1" dirty="0">
                <a:solidFill>
                  <a:schemeClr val="accent1">
                    <a:lumMod val="75000"/>
                  </a:schemeClr>
                </a:solidFill>
              </a:rPr>
              <a:t>クエスチョ</a:t>
            </a:r>
            <a:r>
              <a:rPr lang="ja-JP" altLang="en-US" sz="3100" b="1" dirty="0" smtClean="0">
                <a:solidFill>
                  <a:schemeClr val="accent1">
                    <a:lumMod val="75000"/>
                  </a:schemeClr>
                </a:solidFill>
              </a:rPr>
              <a:t>ンについて、ク</a:t>
            </a:r>
            <a:r>
              <a:rPr lang="ja-JP" altLang="en-US" sz="3100" b="1" dirty="0">
                <a:solidFill>
                  <a:schemeClr val="accent1">
                    <a:lumMod val="75000"/>
                  </a:schemeClr>
                </a:solidFill>
              </a:rPr>
              <a:t>ローズド・クエスチョンには</a:t>
            </a:r>
            <a:r>
              <a:rPr lang="en-US" altLang="en-US" sz="3100" b="1" dirty="0">
                <a:solidFill>
                  <a:schemeClr val="accent1">
                    <a:lumMod val="75000"/>
                  </a:schemeClr>
                </a:solidFill>
              </a:rPr>
              <a:t>“</a:t>
            </a:r>
            <a:r>
              <a:rPr lang="en-US" altLang="ja-JP" sz="3100" b="1" dirty="0">
                <a:solidFill>
                  <a:schemeClr val="accent1">
                    <a:lumMod val="75000"/>
                  </a:schemeClr>
                </a:solidFill>
              </a:rPr>
              <a:t>C</a:t>
            </a:r>
            <a:r>
              <a:rPr lang="en-US" altLang="en-US" sz="3100" b="1" dirty="0">
                <a:solidFill>
                  <a:schemeClr val="accent1">
                    <a:lumMod val="75000"/>
                  </a:schemeClr>
                </a:solidFill>
              </a:rPr>
              <a:t>”</a:t>
            </a:r>
            <a:r>
              <a:rPr lang="ja-JP" altLang="en-US" sz="3100" b="1" dirty="0">
                <a:solidFill>
                  <a:schemeClr val="accent1">
                    <a:lumMod val="75000"/>
                  </a:schemeClr>
                </a:solidFill>
              </a:rPr>
              <a:t>を、オープン・クエスチョンには</a:t>
            </a:r>
            <a:r>
              <a:rPr lang="en-US" altLang="ja-JP" sz="3100" b="1" dirty="0">
                <a:solidFill>
                  <a:schemeClr val="accent1">
                    <a:lumMod val="75000"/>
                  </a:schemeClr>
                </a:solidFill>
              </a:rPr>
              <a:t> </a:t>
            </a:r>
            <a:r>
              <a:rPr lang="en-US" altLang="en-US" sz="3100" b="1" dirty="0">
                <a:solidFill>
                  <a:schemeClr val="accent1">
                    <a:lumMod val="75000"/>
                  </a:schemeClr>
                </a:solidFill>
              </a:rPr>
              <a:t>“</a:t>
            </a:r>
            <a:r>
              <a:rPr lang="en-US" altLang="ja-JP" sz="3100" b="1" dirty="0">
                <a:solidFill>
                  <a:schemeClr val="accent1">
                    <a:lumMod val="75000"/>
                  </a:schemeClr>
                </a:solidFill>
              </a:rPr>
              <a:t>O</a:t>
            </a:r>
            <a:r>
              <a:rPr lang="en-US" altLang="en-US" sz="3100" b="1" dirty="0">
                <a:solidFill>
                  <a:schemeClr val="accent1">
                    <a:lumMod val="75000"/>
                  </a:schemeClr>
                </a:solidFill>
              </a:rPr>
              <a:t>”</a:t>
            </a:r>
            <a:r>
              <a:rPr lang="ja-JP" altLang="en-US" sz="3100" b="1" dirty="0">
                <a:solidFill>
                  <a:schemeClr val="accent1">
                    <a:lumMod val="75000"/>
                  </a:schemeClr>
                </a:solidFill>
              </a:rPr>
              <a:t> を付けましょう</a:t>
            </a:r>
            <a:r>
              <a:rPr lang="ja-JP" altLang="en-US" sz="3100" b="1" dirty="0" smtClean="0">
                <a:solidFill>
                  <a:schemeClr val="accent1">
                    <a:lumMod val="75000"/>
                  </a:schemeClr>
                </a:solidFill>
              </a:rPr>
              <a:t>。</a:t>
            </a:r>
            <a:endParaRPr lang="en-US" altLang="ja-JP" sz="3100" b="1" dirty="0" smtClean="0">
              <a:solidFill>
                <a:schemeClr val="accent1">
                  <a:lumMod val="75000"/>
                </a:schemeClr>
              </a:solidFill>
            </a:endParaRPr>
          </a:p>
          <a:p>
            <a:pPr lvl="1">
              <a:lnSpc>
                <a:spcPct val="120000"/>
              </a:lnSpc>
              <a:spcBef>
                <a:spcPct val="0"/>
              </a:spcBef>
              <a:buFont typeface="Wingdings" panose="05000000000000000000" pitchFamily="2" charset="2"/>
              <a:buChar char="Ø"/>
            </a:pPr>
            <a:r>
              <a:rPr lang="ja-JP" altLang="en-US" sz="2600" b="1" dirty="0" smtClean="0">
                <a:solidFill>
                  <a:schemeClr val="accent1">
                    <a:lumMod val="75000"/>
                  </a:schemeClr>
                </a:solidFill>
              </a:rPr>
              <a:t>出てきた</a:t>
            </a:r>
            <a:r>
              <a:rPr lang="ja-JP" altLang="en-US" sz="2600" b="1" dirty="0">
                <a:solidFill>
                  <a:schemeClr val="accent1">
                    <a:lumMod val="75000"/>
                  </a:schemeClr>
                </a:solidFill>
              </a:rPr>
              <a:t>クエスチョ</a:t>
            </a:r>
            <a:r>
              <a:rPr lang="ja-JP" altLang="en-US" sz="2600" b="1" dirty="0" smtClean="0">
                <a:solidFill>
                  <a:schemeClr val="accent1">
                    <a:lumMod val="75000"/>
                  </a:schemeClr>
                </a:solidFill>
              </a:rPr>
              <a:t>ンの傾向について何かお気づきのことはありますか？</a:t>
            </a:r>
            <a:endParaRPr lang="en-US" altLang="en-US" sz="2600" b="1" dirty="0">
              <a:solidFill>
                <a:schemeClr val="accent1">
                  <a:lumMod val="75000"/>
                </a:schemeClr>
              </a:solidFill>
            </a:endParaRPr>
          </a:p>
        </p:txBody>
      </p:sp>
    </p:spTree>
    <p:extLst>
      <p:ext uri="{BB962C8B-B14F-4D97-AF65-F5344CB8AC3E}">
        <p14:creationId xmlns:p14="http://schemas.microsoft.com/office/powerpoint/2010/main" val="1851606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4" end="4"/>
                                            </p:txEl>
                                          </p:spTgt>
                                        </p:tgtEl>
                                        <p:attrNameLst>
                                          <p:attrName>style.visibility</p:attrName>
                                        </p:attrNameLst>
                                      </p:cBhvr>
                                      <p:to>
                                        <p:strVal val="visible"/>
                                      </p:to>
                                    </p:set>
                                    <p:animEffect transition="in" filter="fade">
                                      <p:cBhvr>
                                        <p:cTn id="7" dur="500"/>
                                        <p:tgtEl>
                                          <p:spTgt spid="4608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2">
                                            <p:txEl>
                                              <p:pRg st="5" end="5"/>
                                            </p:txEl>
                                          </p:spTgt>
                                        </p:tgtEl>
                                        <p:attrNameLst>
                                          <p:attrName>style.visibility</p:attrName>
                                        </p:attrNameLst>
                                      </p:cBhvr>
                                      <p:to>
                                        <p:strVal val="visible"/>
                                      </p:to>
                                    </p:set>
                                    <p:animEffect transition="in" filter="fade">
                                      <p:cBhvr>
                                        <p:cTn id="12"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27364" y="272862"/>
            <a:ext cx="10515600" cy="953266"/>
          </a:xfrm>
        </p:spPr>
        <p:txBody>
          <a:bodyPr>
            <a:normAutofit/>
          </a:bodyPr>
          <a:lstStyle/>
          <a:p>
            <a:pPr eaLnBrk="1" hangingPunct="1"/>
            <a:r>
              <a:rPr lang="ja-JP" altLang="en-US" dirty="0">
                <a:solidFill>
                  <a:schemeClr val="tx1"/>
                </a:solidFill>
              </a:rPr>
              <a:t>ディスカッション</a:t>
            </a:r>
            <a:endParaRPr lang="en-US" altLang="en-US" dirty="0">
              <a:solidFill>
                <a:schemeClr val="tx1"/>
              </a:solidFill>
            </a:endParaRPr>
          </a:p>
        </p:txBody>
      </p:sp>
      <p:graphicFrame>
        <p:nvGraphicFramePr>
          <p:cNvPr id="5" name="Content Placeholder 3"/>
          <p:cNvGraphicFramePr>
            <a:graphicFrameLocks noGrp="1"/>
          </p:cNvGraphicFramePr>
          <p:nvPr>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900258" y="3017868"/>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333897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27364" y="272862"/>
            <a:ext cx="10515600" cy="953266"/>
          </a:xfrm>
        </p:spPr>
        <p:txBody>
          <a:bodyPr>
            <a:normAutofit/>
          </a:bodyPr>
          <a:lstStyle/>
          <a:p>
            <a:pPr eaLnBrk="1" hangingPunct="1"/>
            <a:r>
              <a:rPr lang="ja-JP" altLang="en-US" dirty="0" smtClean="0">
                <a:solidFill>
                  <a:schemeClr val="tx1"/>
                </a:solidFill>
              </a:rPr>
              <a:t>ディスカッション</a:t>
            </a:r>
            <a:endParaRPr lang="en-US" altLang="en-US" dirty="0">
              <a:solidFill>
                <a:schemeClr val="tx1"/>
              </a:solidFill>
            </a:endParaRPr>
          </a:p>
        </p:txBody>
      </p:sp>
      <p:graphicFrame>
        <p:nvGraphicFramePr>
          <p:cNvPr id="5" name="Content Placeholder 3"/>
          <p:cNvGraphicFramePr>
            <a:graphicFrameLocks noGrp="1"/>
          </p:cNvGraphicFramePr>
          <p:nvPr>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900258" y="3017868"/>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12721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57200" fontAlgn="base">
              <a:spcBef>
                <a:spcPct val="20000"/>
              </a:spcBef>
              <a:spcAft>
                <a:spcPct val="0"/>
              </a:spcAft>
              <a:buFont typeface="Arial" panose="020B0604020202020204" pitchFamily="34" charset="0"/>
              <a:buChar char="•"/>
              <a:defRPr/>
            </a:pPr>
            <a:endParaRPr lang="en-US" altLang="en-US" sz="3200" b="1" dirty="0">
              <a:solidFill>
                <a:prstClr val="black"/>
              </a:solidFill>
              <a:latin typeface="Meiryo" panose="020B0604030504040204" pitchFamily="34" charset="-128"/>
              <a:ea typeface="Meiryo" panose="020B0604030504040204" pitchFamily="34" charset="-128"/>
            </a:endParaRPr>
          </a:p>
        </p:txBody>
      </p:sp>
      <p:sp>
        <p:nvSpPr>
          <p:cNvPr id="108547" name="Title 1"/>
          <p:cNvSpPr>
            <a:spLocks noGrp="1"/>
          </p:cNvSpPr>
          <p:nvPr>
            <p:ph type="title"/>
          </p:nvPr>
        </p:nvSpPr>
        <p:spPr>
          <a:xfrm>
            <a:off x="713509" y="441259"/>
            <a:ext cx="10515600" cy="757430"/>
          </a:xfrm>
        </p:spPr>
        <p:txBody>
          <a:bodyPr>
            <a:normAutofit/>
          </a:bodyPr>
          <a:lstStyle/>
          <a:p>
            <a:pPr eaLnBrk="1" hangingPunct="1"/>
            <a:r>
              <a:rPr lang="ja-JP" altLang="en-US" dirty="0">
                <a:solidFill>
                  <a:schemeClr val="tx1"/>
                </a:solidFill>
              </a:rPr>
              <a:t>転換する</a:t>
            </a:r>
            <a:endParaRPr lang="en-US" altLang="en-US" dirty="0">
              <a:solidFill>
                <a:schemeClr val="tx1"/>
              </a:solidFill>
            </a:endParaRPr>
          </a:p>
        </p:txBody>
      </p:sp>
      <p:sp>
        <p:nvSpPr>
          <p:cNvPr id="4" name="Content Placeholder 3"/>
          <p:cNvSpPr>
            <a:spLocks noGrp="1"/>
          </p:cNvSpPr>
          <p:nvPr>
            <p:ph idx="1"/>
          </p:nvPr>
        </p:nvSpPr>
        <p:spPr>
          <a:xfrm>
            <a:off x="838200" y="1436549"/>
            <a:ext cx="10515600" cy="4961497"/>
          </a:xfrm>
        </p:spPr>
        <p:txBody>
          <a:bodyPr>
            <a:normAutofit fontScale="85000" lnSpcReduction="20000"/>
          </a:bodyPr>
          <a:lstStyle/>
          <a:p>
            <a:pPr marL="0" indent="0">
              <a:spcBef>
                <a:spcPts val="400"/>
              </a:spcBef>
              <a:buNone/>
            </a:pPr>
            <a:r>
              <a:rPr lang="ja-JP" altLang="en-US" b="1" dirty="0"/>
              <a:t>クローズド・クエスチョン</a:t>
            </a:r>
            <a:r>
              <a:rPr lang="ja-JP" altLang="en-US" dirty="0"/>
              <a:t>を一つ選んで</a:t>
            </a:r>
            <a:r>
              <a:rPr lang="ja-JP" altLang="en-US" b="1" dirty="0"/>
              <a:t>オープン・クエスチョン</a:t>
            </a:r>
            <a:r>
              <a:rPr lang="ja-JP" altLang="en-US" dirty="0"/>
              <a:t>に変えましょう</a:t>
            </a:r>
            <a:r>
              <a:rPr lang="ja-JP" altLang="en-US" dirty="0">
                <a:solidFill>
                  <a:srgbClr val="000000"/>
                </a:solidFill>
              </a:rPr>
              <a:t>。</a:t>
            </a:r>
            <a:endParaRPr lang="en-US" altLang="en-US" dirty="0">
              <a:solidFill>
                <a:srgbClr val="000000"/>
              </a:solidFill>
            </a:endParaRPr>
          </a:p>
          <a:p>
            <a:pPr>
              <a:spcBef>
                <a:spcPts val="400"/>
              </a:spcBef>
              <a:spcAft>
                <a:spcPts val="600"/>
              </a:spcAft>
              <a:buFont typeface="Wingdings" panose="05000000000000000000" pitchFamily="2" charset="2"/>
              <a:buChar char="Ø"/>
            </a:pPr>
            <a:endParaRPr lang="en-US" altLang="en-US" dirty="0">
              <a:solidFill>
                <a:srgbClr val="000000"/>
              </a:solidFill>
            </a:endParaRPr>
          </a:p>
          <a:p>
            <a:pPr marL="0" indent="0" eaLnBrk="1" hangingPunct="1">
              <a:spcBef>
                <a:spcPts val="1200"/>
              </a:spcBef>
              <a:buNone/>
            </a:pPr>
            <a:endParaRPr lang="en-US" altLang="en-US" sz="800" dirty="0">
              <a:solidFill>
                <a:srgbClr val="000000"/>
              </a:solidFill>
            </a:endParaRPr>
          </a:p>
          <a:p>
            <a:pPr>
              <a:spcBef>
                <a:spcPts val="1200"/>
              </a:spcBef>
              <a:buFont typeface="Wingdings" panose="05000000000000000000" pitchFamily="2" charset="2"/>
              <a:buChar char="Ø"/>
            </a:pPr>
            <a:endParaRPr lang="en-US" altLang="ja-JP" b="1" dirty="0" smtClean="0"/>
          </a:p>
          <a:p>
            <a:pPr>
              <a:spcBef>
                <a:spcPts val="1200"/>
              </a:spcBef>
              <a:buFont typeface="Wingdings" panose="05000000000000000000" pitchFamily="2" charset="2"/>
              <a:buChar char="Ø"/>
            </a:pPr>
            <a:endParaRPr lang="en-US" altLang="ja-JP" b="1" dirty="0"/>
          </a:p>
          <a:p>
            <a:pPr marL="0" indent="0">
              <a:spcBef>
                <a:spcPts val="1200"/>
              </a:spcBef>
              <a:buNone/>
            </a:pPr>
            <a:r>
              <a:rPr lang="ja-JP" altLang="en-US" b="1" dirty="0" smtClean="0"/>
              <a:t>オ</a:t>
            </a:r>
            <a:r>
              <a:rPr lang="ja-JP" altLang="en-US" b="1" dirty="0"/>
              <a:t>ープン・クエスチョン</a:t>
            </a:r>
            <a:r>
              <a:rPr lang="ja-JP" altLang="en-US" dirty="0"/>
              <a:t>を一つ選んで</a:t>
            </a:r>
            <a:r>
              <a:rPr lang="ja-JP" altLang="en-US" b="1" dirty="0"/>
              <a:t>クローズド・クエスチョン</a:t>
            </a:r>
            <a:r>
              <a:rPr lang="ja-JP" altLang="en-US" dirty="0"/>
              <a:t>に変えましょう。</a:t>
            </a:r>
            <a:endParaRPr lang="en-US" altLang="en-US" dirty="0">
              <a:solidFill>
                <a:srgbClr val="000000"/>
              </a:solidFill>
            </a:endParaRPr>
          </a:p>
          <a:p>
            <a:pPr eaLnBrk="1" hangingPunct="1"/>
            <a:endParaRPr lang="en-US" altLang="en-US" dirty="0">
              <a:solidFill>
                <a:srgbClr val="000000"/>
              </a:solidFill>
            </a:endParaRPr>
          </a:p>
          <a:p>
            <a:pPr>
              <a:buFont typeface="Wingdings" panose="05000000000000000000" pitchFamily="2" charset="2"/>
              <a:buChar char="Ø"/>
            </a:pPr>
            <a:endParaRPr lang="en-US" altLang="ja-JP" dirty="0" smtClean="0">
              <a:solidFill>
                <a:schemeClr val="accent1">
                  <a:lumMod val="75000"/>
                </a:schemeClr>
              </a:solidFill>
            </a:endParaRPr>
          </a:p>
          <a:p>
            <a:pPr>
              <a:buFont typeface="Wingdings" panose="05000000000000000000" pitchFamily="2" charset="2"/>
              <a:buChar char="Ø"/>
            </a:pPr>
            <a:endParaRPr lang="en-US" altLang="ja-JP" dirty="0">
              <a:solidFill>
                <a:schemeClr val="accent1">
                  <a:lumMod val="75000"/>
                </a:schemeClr>
              </a:solidFill>
            </a:endParaRPr>
          </a:p>
          <a:p>
            <a:pPr>
              <a:buFont typeface="Wingdings" panose="05000000000000000000" pitchFamily="2" charset="2"/>
              <a:buChar char="Ø"/>
            </a:pPr>
            <a:endParaRPr lang="en-US" altLang="ja-JP" dirty="0" smtClean="0">
              <a:solidFill>
                <a:schemeClr val="accent1">
                  <a:lumMod val="75000"/>
                </a:schemeClr>
              </a:solidFill>
            </a:endParaRPr>
          </a:p>
          <a:p>
            <a:pPr>
              <a:buFont typeface="Wingdings" panose="05000000000000000000" pitchFamily="2" charset="2"/>
              <a:buChar char="Ø"/>
            </a:pPr>
            <a:r>
              <a:rPr lang="ja-JP" altLang="en-US" b="1" dirty="0" smtClean="0">
                <a:solidFill>
                  <a:schemeClr val="accent1">
                    <a:lumMod val="75000"/>
                  </a:schemeClr>
                </a:solidFill>
              </a:rPr>
              <a:t>転換したも</a:t>
            </a:r>
            <a:r>
              <a:rPr lang="ja-JP" altLang="en-US" b="1" dirty="0">
                <a:solidFill>
                  <a:schemeClr val="accent1">
                    <a:lumMod val="75000"/>
                  </a:schemeClr>
                </a:solidFill>
              </a:rPr>
              <a:t>のは、新たなクエスチョンとしてリストに足してください</a:t>
            </a:r>
            <a:r>
              <a:rPr lang="ja-JP" altLang="en-US" b="1" dirty="0" smtClean="0">
                <a:solidFill>
                  <a:schemeClr val="accent1">
                    <a:lumMod val="75000"/>
                  </a:schemeClr>
                </a:solidFill>
              </a:rPr>
              <a:t>。</a:t>
            </a:r>
            <a:endParaRPr lang="en-US" altLang="en-US" b="1" dirty="0">
              <a:solidFill>
                <a:schemeClr val="accent1">
                  <a:lumMod val="75000"/>
                </a:schemeClr>
              </a:solidFill>
            </a:endParaRPr>
          </a:p>
          <a:p>
            <a:pPr eaLnBrk="1" hangingPunct="1"/>
            <a:endParaRPr lang="en-US" altLang="en-US" dirty="0"/>
          </a:p>
        </p:txBody>
      </p:sp>
      <p:grpSp>
        <p:nvGrpSpPr>
          <p:cNvPr id="2" name="グループ化 1"/>
          <p:cNvGrpSpPr/>
          <p:nvPr/>
        </p:nvGrpSpPr>
        <p:grpSpPr>
          <a:xfrm>
            <a:off x="2572969" y="2316475"/>
            <a:ext cx="6346913" cy="646113"/>
            <a:chOff x="2572969" y="2316475"/>
            <a:chExt cx="6909261" cy="731875"/>
          </a:xfrm>
        </p:grpSpPr>
        <p:sp>
          <p:nvSpPr>
            <p:cNvPr id="3" name="TextBox 2"/>
            <p:cNvSpPr txBox="1"/>
            <p:nvPr/>
          </p:nvSpPr>
          <p:spPr>
            <a:xfrm>
              <a:off x="2572969" y="231647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Closed</a:t>
              </a:r>
            </a:p>
          </p:txBody>
        </p:sp>
        <p:cxnSp>
          <p:nvCxnSpPr>
            <p:cNvPr id="6" name="Straight Arrow Connector 5"/>
            <p:cNvCxnSpPr/>
            <p:nvPr/>
          </p:nvCxnSpPr>
          <p:spPr>
            <a:xfrm flipV="1">
              <a:off x="5459510" y="27260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72480" y="24022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Open</a:t>
              </a:r>
            </a:p>
          </p:txBody>
        </p:sp>
      </p:grpSp>
      <p:grpSp>
        <p:nvGrpSpPr>
          <p:cNvPr id="5" name="グループ化 4"/>
          <p:cNvGrpSpPr/>
          <p:nvPr/>
        </p:nvGrpSpPr>
        <p:grpSpPr>
          <a:xfrm>
            <a:off x="2852411" y="4289597"/>
            <a:ext cx="6157118" cy="541654"/>
            <a:chOff x="2762764" y="4326181"/>
            <a:chExt cx="6920710" cy="646113"/>
          </a:xfrm>
        </p:grpSpPr>
        <p:sp>
          <p:nvSpPr>
            <p:cNvPr id="13" name="TextBox 12"/>
            <p:cNvSpPr txBox="1"/>
            <p:nvPr/>
          </p:nvSpPr>
          <p:spPr>
            <a:xfrm>
              <a:off x="7202212" y="4326181"/>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Closed</a:t>
              </a:r>
            </a:p>
          </p:txBody>
        </p:sp>
        <p:cxnSp>
          <p:nvCxnSpPr>
            <p:cNvPr id="14" name="Straight Arrow Connector 13"/>
            <p:cNvCxnSpPr/>
            <p:nvPr/>
          </p:nvCxnSpPr>
          <p:spPr>
            <a:xfrm flipV="1">
              <a:off x="4834474" y="4631774"/>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62764" y="4326181"/>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latin typeface="Meiryo" panose="020B0604030504040204" pitchFamily="34" charset="-128"/>
                  <a:ea typeface="Meiryo" panose="020B0604030504040204" pitchFamily="34" charset="-128"/>
                </a:rPr>
                <a:t>Open</a:t>
              </a:r>
            </a:p>
          </p:txBody>
        </p:sp>
      </p:grpSp>
    </p:spTree>
    <p:extLst>
      <p:ext uri="{BB962C8B-B14F-4D97-AF65-F5344CB8AC3E}">
        <p14:creationId xmlns:p14="http://schemas.microsoft.com/office/powerpoint/2010/main" val="13040649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 calcmode="lin" valueType="num">
                                      <p:cBhvr additive="base">
                                        <p:cTn id="7" dur="500"/>
                                        <p:tgtEl>
                                          <p:spTgt spid="4">
                                            <p:txEl>
                                              <p:pRg st="10" end="1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ja-JP" altLang="en-US" dirty="0">
                <a:solidFill>
                  <a:schemeClr val="tx1"/>
                </a:solidFill>
              </a:rPr>
              <a:t>優先順位をつける</a:t>
            </a:r>
            <a:r>
              <a:rPr lang="en-US" altLang="en-US" sz="4000" dirty="0">
                <a:solidFill>
                  <a:schemeClr val="tx1"/>
                </a:solidFill>
              </a:rPr>
              <a:t> </a:t>
            </a:r>
          </a:p>
        </p:txBody>
      </p:sp>
      <p:sp>
        <p:nvSpPr>
          <p:cNvPr id="3" name="Content Placeholder 2"/>
          <p:cNvSpPr>
            <a:spLocks noGrp="1"/>
          </p:cNvSpPr>
          <p:nvPr>
            <p:ph idx="1"/>
          </p:nvPr>
        </p:nvSpPr>
        <p:spPr>
          <a:xfrm>
            <a:off x="838200" y="1548533"/>
            <a:ext cx="10515600" cy="4540539"/>
          </a:xfrm>
        </p:spPr>
        <p:txBody>
          <a:bodyPr>
            <a:normAutofit lnSpcReduction="10000"/>
          </a:bodyPr>
          <a:lstStyle/>
          <a:p>
            <a:pPr marL="0" indent="0">
              <a:buNone/>
            </a:pPr>
            <a:r>
              <a:rPr lang="ja-JP" altLang="en-US" sz="3600" b="1" dirty="0">
                <a:solidFill>
                  <a:srgbClr val="000000"/>
                </a:solidFill>
              </a:rPr>
              <a:t>リストを見直す</a:t>
            </a:r>
            <a:endParaRPr lang="en-US" altLang="ja-JP" sz="3600" b="1" dirty="0">
              <a:solidFill>
                <a:srgbClr val="000000"/>
              </a:solidFill>
            </a:endParaRPr>
          </a:p>
          <a:p>
            <a:pPr marL="0" indent="0">
              <a:buNone/>
            </a:pPr>
            <a:endParaRPr lang="en-US" altLang="ja-JP" sz="600" dirty="0">
              <a:solidFill>
                <a:srgbClr val="000000"/>
              </a:solidFill>
            </a:endParaRPr>
          </a:p>
          <a:p>
            <a:pPr lvl="1" indent="-457200">
              <a:lnSpc>
                <a:spcPct val="100000"/>
              </a:lnSpc>
              <a:spcBef>
                <a:spcPts val="800"/>
              </a:spcBef>
              <a:buFont typeface="Wingdings" panose="05000000000000000000" pitchFamily="2" charset="2"/>
              <a:buChar char="Ø"/>
            </a:pPr>
            <a:r>
              <a:rPr lang="ja-JP" altLang="en-US" sz="2800" dirty="0" smtClean="0">
                <a:solidFill>
                  <a:srgbClr val="000000"/>
                </a:solidFill>
              </a:rPr>
              <a:t>自分が最も重要だと思う</a:t>
            </a:r>
            <a:r>
              <a:rPr lang="en-US" altLang="ja-JP" sz="2800" dirty="0" smtClean="0">
                <a:solidFill>
                  <a:srgbClr val="000000"/>
                </a:solidFill>
              </a:rPr>
              <a:t>Question</a:t>
            </a:r>
            <a:r>
              <a:rPr lang="ja-JP" altLang="en-US" sz="2800" dirty="0" smtClean="0">
                <a:solidFill>
                  <a:srgbClr val="000000"/>
                </a:solidFill>
              </a:rPr>
              <a:t>を</a:t>
            </a:r>
            <a:r>
              <a:rPr lang="ja-JP" altLang="en-US" sz="2800" dirty="0">
                <a:solidFill>
                  <a:srgbClr val="000000"/>
                </a:solidFill>
              </a:rPr>
              <a:t>３</a:t>
            </a:r>
            <a:r>
              <a:rPr lang="ja-JP" altLang="en-US" sz="2800" dirty="0" smtClean="0">
                <a:solidFill>
                  <a:srgbClr val="000000"/>
                </a:solidFill>
              </a:rPr>
              <a:t>つ</a:t>
            </a:r>
            <a:r>
              <a:rPr lang="ja-JP" altLang="en-US" sz="2800" dirty="0">
                <a:solidFill>
                  <a:srgbClr val="000000"/>
                </a:solidFill>
              </a:rPr>
              <a:t>選ぶ</a:t>
            </a:r>
            <a:endParaRPr lang="en-US" altLang="ja-JP" sz="2800" dirty="0">
              <a:solidFill>
                <a:srgbClr val="000000"/>
              </a:solidFill>
            </a:endParaRPr>
          </a:p>
          <a:p>
            <a:pPr lvl="1" indent="-457200">
              <a:spcBef>
                <a:spcPts val="800"/>
              </a:spcBef>
              <a:buFont typeface="Wingdings" panose="05000000000000000000" pitchFamily="2" charset="2"/>
              <a:buChar char="Ø"/>
            </a:pPr>
            <a:r>
              <a:rPr lang="ja-JP" altLang="en-US" sz="2800" dirty="0">
                <a:solidFill>
                  <a:srgbClr val="000000"/>
                </a:solidFill>
              </a:rPr>
              <a:t>優先順位をつけるときに</a:t>
            </a:r>
            <a:r>
              <a:rPr lang="en-US" altLang="ja-JP" sz="2800" dirty="0" err="1" smtClean="0">
                <a:solidFill>
                  <a:srgbClr val="000000"/>
                </a:solidFill>
              </a:rPr>
              <a:t>Qfocus</a:t>
            </a:r>
            <a:r>
              <a:rPr lang="ja-JP" altLang="en-US" sz="2800" i="1" dirty="0" smtClean="0">
                <a:solidFill>
                  <a:schemeClr val="accent1">
                    <a:lumMod val="75000"/>
                  </a:schemeClr>
                </a:solidFill>
              </a:rPr>
              <a:t>「授業で質問をしない学生」</a:t>
            </a:r>
            <a:r>
              <a:rPr lang="ja-JP" altLang="en-US" sz="2800" dirty="0" smtClean="0">
                <a:solidFill>
                  <a:srgbClr val="000000"/>
                </a:solidFill>
              </a:rPr>
              <a:t>に</a:t>
            </a:r>
            <a:r>
              <a:rPr lang="ja-JP" altLang="en-US" sz="2800" dirty="0">
                <a:solidFill>
                  <a:srgbClr val="000000"/>
                </a:solidFill>
              </a:rPr>
              <a:t>ついて考える。</a:t>
            </a:r>
            <a:r>
              <a:rPr lang="en-US" altLang="en-US" sz="2800" dirty="0">
                <a:solidFill>
                  <a:srgbClr val="000000"/>
                </a:solidFill>
              </a:rPr>
              <a:t> </a:t>
            </a:r>
          </a:p>
          <a:p>
            <a:pPr marL="228600" lvl="1" indent="0">
              <a:spcBef>
                <a:spcPts val="800"/>
              </a:spcBef>
              <a:buNone/>
            </a:pPr>
            <a:endParaRPr lang="en-US" altLang="en-US" sz="2800" i="1" dirty="0">
              <a:solidFill>
                <a:srgbClr val="000000"/>
              </a:solidFill>
            </a:endParaRPr>
          </a:p>
          <a:p>
            <a:pPr marL="0" indent="0">
              <a:spcBef>
                <a:spcPts val="1600"/>
              </a:spcBef>
              <a:buNone/>
            </a:pPr>
            <a:r>
              <a:rPr lang="ja-JP" altLang="en-US" sz="3600" b="1" dirty="0">
                <a:solidFill>
                  <a:srgbClr val="000000"/>
                </a:solidFill>
              </a:rPr>
              <a:t>優先順位をつけたら</a:t>
            </a:r>
            <a:r>
              <a:rPr lang="en-US" altLang="en-US" sz="3600" b="1" dirty="0">
                <a:solidFill>
                  <a:srgbClr val="000000"/>
                </a:solidFill>
              </a:rPr>
              <a:t>…</a:t>
            </a:r>
          </a:p>
          <a:p>
            <a:pPr lvl="1">
              <a:spcAft>
                <a:spcPts val="600"/>
              </a:spcAft>
              <a:buFont typeface="Wingdings" panose="05000000000000000000" pitchFamily="2" charset="2"/>
              <a:buChar char="Ø"/>
            </a:pPr>
            <a:r>
              <a:rPr lang="ja-JP" altLang="en-US" sz="2800" dirty="0"/>
              <a:t>なぜそ</a:t>
            </a:r>
            <a:r>
              <a:rPr lang="ja-JP" altLang="en-US" sz="2800" dirty="0" smtClean="0"/>
              <a:t>の</a:t>
            </a:r>
            <a:r>
              <a:rPr lang="en-US" altLang="ja-JP" sz="2800" dirty="0" smtClean="0"/>
              <a:t>3</a:t>
            </a:r>
            <a:r>
              <a:rPr lang="ja-JP" altLang="en-US" sz="2800" dirty="0" err="1" smtClean="0"/>
              <a:t>つ</a:t>
            </a:r>
            <a:r>
              <a:rPr lang="ja-JP" altLang="en-US" sz="2800" dirty="0" err="1"/>
              <a:t>を</a:t>
            </a:r>
            <a:r>
              <a:rPr lang="ja-JP" altLang="en-US" sz="2800" dirty="0"/>
              <a:t>選んだのか</a:t>
            </a:r>
            <a:r>
              <a:rPr lang="en-US" altLang="en-US" sz="2800" dirty="0"/>
              <a:t>?</a:t>
            </a:r>
          </a:p>
          <a:p>
            <a:pPr lvl="1">
              <a:spcAft>
                <a:spcPts val="1800"/>
              </a:spcAft>
              <a:buFont typeface="Wingdings" panose="05000000000000000000" pitchFamily="2" charset="2"/>
              <a:buChar char="Ø"/>
            </a:pPr>
            <a:r>
              <a:rPr lang="ja-JP" altLang="en-US" sz="2800" dirty="0"/>
              <a:t>優先順位の高い</a:t>
            </a:r>
            <a:r>
              <a:rPr lang="en-US" altLang="ja-JP" sz="2800" dirty="0" smtClean="0"/>
              <a:t>Question</a:t>
            </a:r>
            <a:r>
              <a:rPr lang="ja-JP" altLang="en-US" sz="2800" dirty="0" smtClean="0"/>
              <a:t>は</a:t>
            </a:r>
            <a:r>
              <a:rPr lang="ja-JP" altLang="en-US" sz="2800" dirty="0"/>
              <a:t>リストのどこにあるか？　</a:t>
            </a:r>
            <a:endParaRPr lang="en-US" altLang="ja-JP" sz="2800" dirty="0" smtClean="0"/>
          </a:p>
          <a:p>
            <a:pPr marL="457200" lvl="1" indent="0" algn="r">
              <a:spcAft>
                <a:spcPts val="1800"/>
              </a:spcAft>
              <a:buNone/>
            </a:pPr>
            <a:r>
              <a:rPr lang="ja-JP" altLang="en-US" sz="2000" dirty="0" smtClean="0"/>
              <a:t>を</a:t>
            </a:r>
            <a:r>
              <a:rPr lang="ja-JP" altLang="en-US" sz="2000" dirty="0"/>
              <a:t>考えましょう。</a:t>
            </a:r>
            <a:endParaRPr lang="en-US" altLang="en-US" sz="2000" dirty="0"/>
          </a:p>
        </p:txBody>
      </p:sp>
    </p:spTree>
    <p:extLst>
      <p:ext uri="{BB962C8B-B14F-4D97-AF65-F5344CB8AC3E}">
        <p14:creationId xmlns:p14="http://schemas.microsoft.com/office/powerpoint/2010/main" val="3089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27364" y="304800"/>
            <a:ext cx="10515600" cy="926479"/>
          </a:xfrm>
        </p:spPr>
        <p:txBody>
          <a:bodyPr/>
          <a:lstStyle/>
          <a:p>
            <a:pPr eaLnBrk="1" hangingPunct="1"/>
            <a:r>
              <a:rPr lang="ja-JP" altLang="en-US" dirty="0">
                <a:solidFill>
                  <a:schemeClr val="tx1"/>
                </a:solidFill>
              </a:rPr>
              <a:t>振り返る</a:t>
            </a:r>
            <a:endParaRPr lang="en-US" altLang="en-US" dirty="0">
              <a:solidFill>
                <a:schemeClr val="tx1"/>
              </a:solidFill>
            </a:endParaRPr>
          </a:p>
        </p:txBody>
      </p:sp>
      <p:sp>
        <p:nvSpPr>
          <p:cNvPr id="49154" name="Content Placeholder 2"/>
          <p:cNvSpPr>
            <a:spLocks noGrp="1"/>
          </p:cNvSpPr>
          <p:nvPr>
            <p:ph idx="1"/>
          </p:nvPr>
        </p:nvSpPr>
        <p:spPr>
          <a:xfrm>
            <a:off x="838200" y="1825627"/>
            <a:ext cx="10515600" cy="2700979"/>
          </a:xfrm>
        </p:spPr>
        <p:txBody>
          <a:bodyPr>
            <a:normAutofit/>
          </a:bodyPr>
          <a:lstStyle/>
          <a:p>
            <a:pPr>
              <a:lnSpc>
                <a:spcPct val="100000"/>
              </a:lnSpc>
            </a:pPr>
            <a:r>
              <a:rPr lang="en-US" altLang="en-US" sz="3000" dirty="0">
                <a:solidFill>
                  <a:srgbClr val="000000"/>
                </a:solidFill>
              </a:rPr>
              <a:t> </a:t>
            </a:r>
            <a:r>
              <a:rPr lang="ja-JP" altLang="en-US" sz="3600" dirty="0" smtClean="0">
                <a:solidFill>
                  <a:srgbClr val="000000"/>
                </a:solidFill>
              </a:rPr>
              <a:t>どのようなことを学んだでしょうか</a:t>
            </a:r>
            <a:r>
              <a:rPr lang="en-US" altLang="en-US" sz="3600" dirty="0" smtClean="0">
                <a:solidFill>
                  <a:srgbClr val="000000"/>
                </a:solidFill>
              </a:rPr>
              <a:t>?</a:t>
            </a:r>
          </a:p>
          <a:p>
            <a:pPr lvl="1">
              <a:lnSpc>
                <a:spcPct val="100000"/>
              </a:lnSpc>
            </a:pPr>
            <a:r>
              <a:rPr lang="ja-JP" altLang="en-US" sz="3200" dirty="0" smtClean="0">
                <a:solidFill>
                  <a:srgbClr val="000000"/>
                </a:solidFill>
              </a:rPr>
              <a:t>質問をしない学生について</a:t>
            </a:r>
            <a:endParaRPr lang="en-US" altLang="ja-JP" sz="3200" dirty="0" smtClean="0">
              <a:solidFill>
                <a:srgbClr val="000000"/>
              </a:solidFill>
            </a:endParaRPr>
          </a:p>
          <a:p>
            <a:pPr lvl="1">
              <a:lnSpc>
                <a:spcPct val="100000"/>
              </a:lnSpc>
            </a:pPr>
            <a:r>
              <a:rPr lang="en-US" altLang="ja-JP" sz="3200" dirty="0" smtClean="0">
                <a:solidFill>
                  <a:srgbClr val="000000"/>
                </a:solidFill>
              </a:rPr>
              <a:t>QFT</a:t>
            </a:r>
            <a:r>
              <a:rPr lang="ja-JP" altLang="en-US" sz="3200" dirty="0" smtClean="0">
                <a:solidFill>
                  <a:srgbClr val="000000"/>
                </a:solidFill>
              </a:rPr>
              <a:t>のプロセスについて</a:t>
            </a:r>
            <a:endParaRPr lang="en-US" altLang="en-US" sz="3200" dirty="0">
              <a:solidFill>
                <a:srgbClr val="000000"/>
              </a:solidFill>
            </a:endParaRPr>
          </a:p>
          <a:p>
            <a:pPr marL="0" indent="0">
              <a:lnSpc>
                <a:spcPct val="100000"/>
              </a:lnSpc>
              <a:buNone/>
            </a:pPr>
            <a:endParaRPr lang="en-US" altLang="en-US" sz="3600" dirty="0">
              <a:solidFill>
                <a:srgbClr val="000000"/>
              </a:solidFill>
            </a:endParaRPr>
          </a:p>
        </p:txBody>
      </p:sp>
    </p:spTree>
    <p:extLst>
      <p:ext uri="{BB962C8B-B14F-4D97-AF65-F5344CB8AC3E}">
        <p14:creationId xmlns:p14="http://schemas.microsoft.com/office/powerpoint/2010/main" val="133891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ja-JP" altLang="en-US" sz="4800" dirty="0" smtClean="0"/>
              <a:t>概要</a:t>
            </a:r>
            <a:endParaRPr lang="en-US" altLang="en-US" sz="4800" dirty="0"/>
          </a:p>
        </p:txBody>
      </p:sp>
      <p:sp>
        <p:nvSpPr>
          <p:cNvPr id="3" name="Content Placeholder 2"/>
          <p:cNvSpPr>
            <a:spLocks noGrp="1"/>
          </p:cNvSpPr>
          <p:nvPr>
            <p:ph idx="1"/>
          </p:nvPr>
        </p:nvSpPr>
        <p:spPr>
          <a:xfrm>
            <a:off x="777239" y="1502041"/>
            <a:ext cx="10874829" cy="4546887"/>
          </a:xfrm>
        </p:spPr>
        <p:txBody>
          <a:bodyPr>
            <a:noAutofit/>
          </a:bodyPr>
          <a:lstStyle/>
          <a:p>
            <a:pPr marL="742950" indent="-742950">
              <a:lnSpc>
                <a:spcPct val="150000"/>
              </a:lnSpc>
              <a:buFont typeface="+mj-lt"/>
              <a:buAutoNum type="arabicParenR"/>
              <a:defRPr/>
            </a:pPr>
            <a:r>
              <a:rPr lang="ja-JP" altLang="en-US" sz="3200" b="1" dirty="0"/>
              <a:t>問いを立てるこ</a:t>
            </a:r>
            <a:r>
              <a:rPr lang="ja-JP" altLang="en-US" sz="3200" b="1" dirty="0" smtClean="0"/>
              <a:t>との意</a:t>
            </a:r>
            <a:r>
              <a:rPr lang="ja-JP" altLang="en-US" sz="3200" b="1" dirty="0"/>
              <a:t>義</a:t>
            </a:r>
            <a:r>
              <a:rPr lang="en-US" sz="3200" b="1" dirty="0"/>
              <a:t> </a:t>
            </a:r>
          </a:p>
          <a:p>
            <a:pPr marL="742950" indent="-742950">
              <a:lnSpc>
                <a:spcPct val="150000"/>
              </a:lnSpc>
              <a:buFont typeface="+mj-lt"/>
              <a:buAutoNum type="arabicParenR"/>
              <a:defRPr/>
            </a:pPr>
            <a:r>
              <a:rPr lang="en-US" altLang="ja-JP" sz="3200" dirty="0"/>
              <a:t>T</a:t>
            </a:r>
            <a:r>
              <a:rPr lang="en-US" sz="3200" dirty="0"/>
              <a:t>he Question Formulation Technique (QFT)</a:t>
            </a:r>
            <a:r>
              <a:rPr lang="ja-JP" altLang="en-US" sz="3200" dirty="0"/>
              <a:t>の体</a:t>
            </a:r>
            <a:r>
              <a:rPr lang="ja-JP" altLang="en-US" sz="3200" dirty="0" smtClean="0"/>
              <a:t>験</a:t>
            </a:r>
            <a:endParaRPr lang="en-US" altLang="ja-JP" sz="3200" dirty="0" smtClean="0"/>
          </a:p>
          <a:p>
            <a:pPr marL="742950" indent="-742950">
              <a:lnSpc>
                <a:spcPct val="150000"/>
              </a:lnSpc>
              <a:buFont typeface="+mj-lt"/>
              <a:buAutoNum type="arabicParenR"/>
              <a:defRPr/>
            </a:pPr>
            <a:r>
              <a:rPr lang="en-US" altLang="ja-JP" sz="3200" dirty="0" smtClean="0"/>
              <a:t>QFT</a:t>
            </a:r>
            <a:r>
              <a:rPr lang="ja-JP" altLang="en-US" sz="3200" dirty="0" smtClean="0"/>
              <a:t>を紐解く</a:t>
            </a:r>
            <a:endParaRPr lang="en-US" sz="3200" dirty="0" smtClean="0"/>
          </a:p>
          <a:p>
            <a:pPr marL="742950" indent="-742950">
              <a:lnSpc>
                <a:spcPct val="150000"/>
              </a:lnSpc>
              <a:buFont typeface="+mj-lt"/>
              <a:buAutoNum type="arabicParenR"/>
              <a:defRPr/>
            </a:pPr>
            <a:r>
              <a:rPr lang="ja-JP" altLang="en-US" sz="3200" dirty="0"/>
              <a:t>教室</a:t>
            </a:r>
            <a:r>
              <a:rPr lang="ja-JP" altLang="en-US" sz="3200" dirty="0" smtClean="0"/>
              <a:t>で</a:t>
            </a:r>
            <a:r>
              <a:rPr lang="ja-JP" altLang="en-US" sz="3200" dirty="0"/>
              <a:t>の</a:t>
            </a:r>
            <a:r>
              <a:rPr lang="ja-JP" altLang="en-US" sz="3200" dirty="0" smtClean="0"/>
              <a:t>実</a:t>
            </a:r>
            <a:r>
              <a:rPr lang="ja-JP" altLang="en-US" sz="3200" dirty="0"/>
              <a:t>践例</a:t>
            </a:r>
            <a:endParaRPr lang="en-US" sz="3200" dirty="0"/>
          </a:p>
          <a:p>
            <a:pPr marL="742950" indent="-742950">
              <a:lnSpc>
                <a:spcPct val="150000"/>
              </a:lnSpc>
              <a:buFont typeface="+mj-lt"/>
              <a:buAutoNum type="arabicParenR"/>
              <a:defRPr/>
            </a:pPr>
            <a:r>
              <a:rPr lang="ja-JP" altLang="en-US" sz="3200" dirty="0" smtClean="0"/>
              <a:t>振</a:t>
            </a:r>
            <a:r>
              <a:rPr lang="ja-JP" altLang="en-US" sz="3200" dirty="0"/>
              <a:t>り返</a:t>
            </a:r>
            <a:r>
              <a:rPr lang="ja-JP" altLang="en-US" sz="3200" dirty="0" smtClean="0"/>
              <a:t>り</a:t>
            </a:r>
            <a:r>
              <a:rPr lang="ja-JP" altLang="en-US" sz="3200" dirty="0"/>
              <a:t>と</a:t>
            </a:r>
            <a:r>
              <a:rPr lang="en-US" altLang="ja-JP" sz="3200" dirty="0" smtClean="0"/>
              <a:t>Q&amp;A</a:t>
            </a:r>
            <a:endParaRPr lang="en-US" sz="3600" dirty="0"/>
          </a:p>
        </p:txBody>
      </p:sp>
    </p:spTree>
    <p:extLst>
      <p:ext uri="{BB962C8B-B14F-4D97-AF65-F5344CB8AC3E}">
        <p14:creationId xmlns:p14="http://schemas.microsoft.com/office/powerpoint/2010/main" val="637484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2136198"/>
            <a:ext cx="5810250" cy="3333750"/>
          </a:xfrm>
          <a:prstGeom prst="rect">
            <a:avLst/>
          </a:prstGeom>
        </p:spPr>
      </p:pic>
      <p:sp>
        <p:nvSpPr>
          <p:cNvPr id="2" name="Title 1"/>
          <p:cNvSpPr>
            <a:spLocks noGrp="1"/>
          </p:cNvSpPr>
          <p:nvPr>
            <p:ph type="title"/>
          </p:nvPr>
        </p:nvSpPr>
        <p:spPr/>
        <p:txBody>
          <a:bodyPr/>
          <a:lstStyle/>
          <a:p>
            <a:r>
              <a:rPr lang="ja-JP" altLang="en-US" dirty="0" smtClean="0"/>
              <a:t>お疲れさま</a:t>
            </a:r>
            <a:r>
              <a:rPr lang="ja-JP" altLang="en-US" dirty="0" err="1" smtClean="0"/>
              <a:t>で</a:t>
            </a:r>
            <a:r>
              <a:rPr lang="ja-JP" altLang="en-US" dirty="0" smtClean="0"/>
              <a:t>した</a:t>
            </a:r>
            <a:endParaRPr lang="en-US" dirty="0"/>
          </a:p>
        </p:txBody>
      </p:sp>
    </p:spTree>
    <p:extLst>
      <p:ext uri="{BB962C8B-B14F-4D97-AF65-F5344CB8AC3E}">
        <p14:creationId xmlns:p14="http://schemas.microsoft.com/office/powerpoint/2010/main" val="34794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719036" y="378097"/>
            <a:ext cx="10515600" cy="737343"/>
          </a:xfrm>
        </p:spPr>
        <p:txBody>
          <a:bodyPr>
            <a:normAutofit/>
          </a:bodyPr>
          <a:lstStyle/>
          <a:p>
            <a:pPr eaLnBrk="1" hangingPunct="1"/>
            <a:r>
              <a:rPr lang="en-US" altLang="ja-JP" dirty="0"/>
              <a:t>QFT</a:t>
            </a:r>
            <a:r>
              <a:rPr lang="ja-JP" altLang="en-US" dirty="0"/>
              <a:t>のプロセスを紐解く</a:t>
            </a:r>
            <a:endParaRPr lang="en-US" altLang="en-US" dirty="0"/>
          </a:p>
        </p:txBody>
      </p:sp>
      <p:pic>
        <p:nvPicPr>
          <p:cNvPr id="63490" name="Picture Placeholder 3" descr="images.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3047" y="1741023"/>
            <a:ext cx="4361678" cy="3990471"/>
          </a:xfrm>
        </p:spPr>
      </p:pic>
    </p:spTree>
    <p:extLst>
      <p:ext uri="{BB962C8B-B14F-4D97-AF65-F5344CB8AC3E}">
        <p14:creationId xmlns:p14="http://schemas.microsoft.com/office/powerpoint/2010/main" val="232597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609260" y="403492"/>
            <a:ext cx="10515600" cy="803613"/>
          </a:xfrm>
          <a:prstGeom prst="rect">
            <a:avLst/>
          </a:prstGeom>
          <a:noFill/>
          <a:ln>
            <a:noFill/>
          </a:ln>
        </p:spPr>
        <p:txBody>
          <a:bodyPr vert="horz" lIns="91425" tIns="45700" rIns="91425" bIns="45700" rtlCol="0" anchor="t" anchorCtr="0">
            <a:noAutofit/>
          </a:bodyPr>
          <a:lstStyle/>
          <a:p>
            <a:pPr>
              <a:spcBef>
                <a:spcPts val="0"/>
              </a:spcBef>
              <a:buSzPct val="25000"/>
            </a:pPr>
            <a:r>
              <a:rPr lang="en-US" sz="5400" b="0" dirty="0" err="1">
                <a:solidFill>
                  <a:schemeClr val="tx1"/>
                </a:solidFill>
                <a:latin typeface="Meiryo" panose="020B0604030504040204" pitchFamily="34" charset="-128"/>
                <a:ea typeface="Meiryo" panose="020B0604030504040204" pitchFamily="34" charset="-128"/>
              </a:rPr>
              <a:t>Q</a:t>
            </a:r>
            <a:r>
              <a:rPr lang="en-US" altLang="ja-JP" sz="5400" b="0" dirty="0" err="1">
                <a:solidFill>
                  <a:schemeClr val="tx1"/>
                </a:solidFill>
                <a:latin typeface="Meiryo" panose="020B0604030504040204" pitchFamily="34" charset="-128"/>
                <a:ea typeface="Meiryo" panose="020B0604030504040204" pitchFamily="34" charset="-128"/>
              </a:rPr>
              <a:t>F</a:t>
            </a:r>
            <a:r>
              <a:rPr lang="en-US" sz="5400" b="0" dirty="0" err="1">
                <a:solidFill>
                  <a:schemeClr val="tx1"/>
                </a:solidFill>
                <a:latin typeface="Meiryo" panose="020B0604030504040204" pitchFamily="34" charset="-128"/>
                <a:ea typeface="Meiryo" panose="020B0604030504040204" pitchFamily="34" charset="-128"/>
              </a:rPr>
              <a:t>Tを一枚にまとめると</a:t>
            </a:r>
            <a:r>
              <a:rPr lang="en-US" b="0" dirty="0">
                <a:solidFill>
                  <a:schemeClr val="tx1"/>
                </a:solidFill>
                <a:latin typeface="Meiryo" panose="020B0604030504040204" pitchFamily="34" charset="-128"/>
                <a:ea typeface="Meiryo" panose="020B0604030504040204" pitchFamily="34" charset="-128"/>
                <a:sym typeface="Rockwell"/>
              </a:rPr>
              <a:t>…</a:t>
            </a:r>
          </a:p>
        </p:txBody>
      </p:sp>
      <p:sp>
        <p:nvSpPr>
          <p:cNvPr id="871" name="Shape 871"/>
          <p:cNvSpPr txBox="1">
            <a:spLocks noGrp="1"/>
          </p:cNvSpPr>
          <p:nvPr>
            <p:ph idx="4294967295"/>
          </p:nvPr>
        </p:nvSpPr>
        <p:spPr>
          <a:xfrm>
            <a:off x="1190296" y="1368425"/>
            <a:ext cx="10515600" cy="4351338"/>
          </a:xfrm>
          <a:prstGeom prst="rect">
            <a:avLst/>
          </a:prstGeom>
          <a:noFill/>
          <a:ln>
            <a:noFill/>
          </a:ln>
        </p:spPr>
        <p:txBody>
          <a:bodyPr vert="horz" lIns="91425" tIns="45700" rIns="91425" bIns="45700" rtlCol="0" anchor="t" anchorCtr="0">
            <a:noAutofit/>
          </a:bodyPr>
          <a:lstStyle/>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の焦点</a:t>
            </a:r>
            <a:endParaRPr lang="en-US" sz="2400"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を</a:t>
            </a:r>
            <a:r>
              <a:rPr lang="ja-JP" altLang="en-US" sz="2400" dirty="0">
                <a:solidFill>
                  <a:schemeClr val="dk1"/>
                </a:solidFill>
                <a:latin typeface="Meiryo" panose="020B0604030504040204" pitchFamily="34" charset="-128"/>
                <a:ea typeface="Meiryo" panose="020B0604030504040204" pitchFamily="34" charset="-128"/>
              </a:rPr>
              <a:t>だす</a:t>
            </a:r>
            <a:endParaRPr lang="en-US" sz="2400"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err="1">
                <a:solidFill>
                  <a:schemeClr val="dk1"/>
                </a:solidFill>
                <a:latin typeface="Meiryo" panose="020B0604030504040204" pitchFamily="34" charset="-128"/>
                <a:ea typeface="Meiryo" panose="020B0604030504040204" pitchFamily="34" charset="-128"/>
              </a:rPr>
              <a:t>ルールに従う</a:t>
            </a:r>
            <a:endParaRPr lang="en-US"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err="1">
                <a:solidFill>
                  <a:schemeClr val="dk1"/>
                </a:solidFill>
                <a:latin typeface="Meiryo" panose="020B0604030504040204" pitchFamily="34" charset="-128"/>
                <a:ea typeface="Meiryo" panose="020B0604030504040204" pitchFamily="34" charset="-128"/>
              </a:rPr>
              <a:t>番号をつける</a:t>
            </a:r>
            <a:endParaRPr lang="en-US"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を</a:t>
            </a:r>
            <a:r>
              <a:rPr lang="ja-JP" altLang="en-US" sz="2400" dirty="0">
                <a:solidFill>
                  <a:schemeClr val="dk1"/>
                </a:solidFill>
                <a:latin typeface="Meiryo" panose="020B0604030504040204" pitchFamily="34" charset="-128"/>
                <a:ea typeface="Meiryo" panose="020B0604030504040204" pitchFamily="34" charset="-128"/>
              </a:rPr>
              <a:t>転換</a:t>
            </a:r>
            <a:r>
              <a:rPr lang="en-US" sz="2400" dirty="0" err="1">
                <a:solidFill>
                  <a:schemeClr val="dk1"/>
                </a:solidFill>
                <a:latin typeface="Meiryo" panose="020B0604030504040204" pitchFamily="34" charset="-128"/>
                <a:ea typeface="Meiryo" panose="020B0604030504040204" pitchFamily="34" charset="-128"/>
              </a:rPr>
              <a:t>する</a:t>
            </a:r>
            <a:endParaRPr lang="en-US" sz="2400"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a:solidFill>
                  <a:schemeClr val="dk1"/>
                </a:solidFill>
                <a:latin typeface="Meiryo" panose="020B0604030504040204" pitchFamily="34" charset="-128"/>
                <a:ea typeface="Meiryo" panose="020B0604030504040204" pitchFamily="34" charset="-128"/>
              </a:rPr>
              <a:t>」か「</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に分類する</a:t>
            </a:r>
            <a:endParaRPr lang="en-US" dirty="0">
              <a:solidFill>
                <a:schemeClr val="dk1"/>
              </a:solidFill>
              <a:latin typeface="Meiryo" panose="020B0604030504040204" pitchFamily="34" charset="-128"/>
              <a:ea typeface="Meiryo" panose="020B0604030504040204" pitchFamily="34" charset="-128"/>
            </a:endParaRPr>
          </a:p>
          <a:p>
            <a:pPr marL="685800" lvl="2">
              <a:spcBef>
                <a:spcPts val="0"/>
              </a:spcBef>
              <a:spcAft>
                <a:spcPts val="600"/>
              </a:spcAft>
              <a:buClr>
                <a:schemeClr val="accent1"/>
              </a:buClr>
              <a:buSzPct val="75000"/>
              <a:buFont typeface="Noto Sans Symbols"/>
              <a:buChar char="✓"/>
            </a:pPr>
            <a:r>
              <a:rPr lang="en-US" dirty="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a:solidFill>
                  <a:schemeClr val="dk1"/>
                </a:solidFill>
                <a:latin typeface="Meiryo" panose="020B0604030504040204" pitchFamily="34" charset="-128"/>
                <a:ea typeface="Meiryo" panose="020B0604030504040204" pitchFamily="34" charset="-128"/>
              </a:rPr>
              <a:t>」は「</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a:solidFill>
                  <a:schemeClr val="dk1"/>
                </a:solidFill>
                <a:latin typeface="Meiryo" panose="020B0604030504040204" pitchFamily="34" charset="-128"/>
                <a:ea typeface="Meiryo" panose="020B0604030504040204" pitchFamily="34" charset="-128"/>
              </a:rPr>
              <a:t>」へ「</a:t>
            </a:r>
            <a:r>
              <a:rPr lang="ja-JP" altLang="en-US" dirty="0">
                <a:solidFill>
                  <a:schemeClr val="dk1"/>
                </a:solidFill>
                <a:latin typeface="Meiryo" panose="020B0604030504040204" pitchFamily="34" charset="-128"/>
                <a:ea typeface="Meiryo" panose="020B0604030504040204" pitchFamily="34" charset="-128"/>
              </a:rPr>
              <a:t>オープン・クエスチョン</a:t>
            </a:r>
            <a:r>
              <a:rPr lang="en-US" dirty="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は</a:t>
            </a:r>
            <a:r>
              <a:rPr lang="en-US" dirty="0">
                <a:solidFill>
                  <a:schemeClr val="dk1"/>
                </a:solidFill>
                <a:latin typeface="Meiryo" panose="020B0604030504040204" pitchFamily="34" charset="-128"/>
                <a:ea typeface="Meiryo" panose="020B0604030504040204" pitchFamily="34" charset="-128"/>
              </a:rPr>
              <a:t>「</a:t>
            </a:r>
            <a:r>
              <a:rPr lang="ja-JP" altLang="en-US" dirty="0">
                <a:solidFill>
                  <a:schemeClr val="dk1"/>
                </a:solidFill>
                <a:latin typeface="Meiryo" panose="020B0604030504040204" pitchFamily="34" charset="-128"/>
                <a:ea typeface="Meiryo" panose="020B0604030504040204" pitchFamily="34" charset="-128"/>
              </a:rPr>
              <a:t>クローズド・クエスチョン</a:t>
            </a:r>
            <a:r>
              <a:rPr lang="en-US" dirty="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へ転換する</a:t>
            </a:r>
            <a:endParaRPr lang="en-US" dirty="0">
              <a:solidFill>
                <a:schemeClr val="dk1"/>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altLang="ja-JP" sz="2400" dirty="0" err="1">
                <a:solidFill>
                  <a:schemeClr val="dk1"/>
                </a:solidFill>
                <a:latin typeface="Meiryo" panose="020B0604030504040204" pitchFamily="34" charset="-128"/>
                <a:ea typeface="Meiryo" panose="020B0604030504040204" pitchFamily="34" charset="-128"/>
              </a:rPr>
              <a:t>Q</a:t>
            </a:r>
            <a:r>
              <a:rPr lang="en-US" sz="2400" dirty="0" err="1">
                <a:solidFill>
                  <a:schemeClr val="dk1"/>
                </a:solidFill>
                <a:latin typeface="Meiryo" panose="020B0604030504040204" pitchFamily="34" charset="-128"/>
                <a:ea typeface="Meiryo" panose="020B0604030504040204" pitchFamily="34" charset="-128"/>
              </a:rPr>
              <a:t>に優先順位をつける</a:t>
            </a:r>
            <a:r>
              <a:rPr lang="en-US" sz="2400" dirty="0">
                <a:solidFill>
                  <a:schemeClr val="dk1"/>
                </a:solidFill>
                <a:latin typeface="Meiryo" panose="020B0604030504040204" pitchFamily="34" charset="-128"/>
                <a:ea typeface="Meiryo" panose="020B0604030504040204" pitchFamily="34" charset="-128"/>
                <a:sym typeface="Rockwell"/>
              </a:rPr>
              <a:t> </a:t>
            </a:r>
          </a:p>
          <a:p>
            <a:pPr marL="457200" indent="-457200">
              <a:spcBef>
                <a:spcPts val="600"/>
              </a:spcBef>
              <a:spcAft>
                <a:spcPts val="600"/>
              </a:spcAft>
              <a:buClr>
                <a:schemeClr val="accent1"/>
              </a:buClr>
              <a:buSzPct val="75000"/>
              <a:buFont typeface="Rockwell"/>
              <a:buAutoNum type="arabicParenR"/>
            </a:pPr>
            <a:r>
              <a:rPr lang="ja-JP" altLang="en-US" sz="2400" dirty="0">
                <a:solidFill>
                  <a:schemeClr val="bg2">
                    <a:lumMod val="90000"/>
                  </a:schemeClr>
                </a:solidFill>
                <a:latin typeface="Meiryo" panose="020B0604030504040204" pitchFamily="34" charset="-128"/>
                <a:ea typeface="Meiryo" panose="020B0604030504040204" pitchFamily="34" charset="-128"/>
              </a:rPr>
              <a:t>共有する・次のステップを話し合う</a:t>
            </a:r>
            <a:endParaRPr lang="en-US" sz="2400" dirty="0">
              <a:solidFill>
                <a:schemeClr val="bg2">
                  <a:lumMod val="90000"/>
                </a:schemeClr>
              </a:solidFill>
              <a:latin typeface="Meiryo" panose="020B0604030504040204" pitchFamily="34" charset="-128"/>
              <a:ea typeface="Meiryo" panose="020B0604030504040204" pitchFamily="34" charset="-128"/>
            </a:endParaRPr>
          </a:p>
          <a:p>
            <a:pPr marL="457200" indent="-457200">
              <a:spcBef>
                <a:spcPts val="600"/>
              </a:spcBef>
              <a:spcAft>
                <a:spcPts val="600"/>
              </a:spcAft>
              <a:buClr>
                <a:schemeClr val="accent1"/>
              </a:buClr>
              <a:buSzPct val="75000"/>
              <a:buFont typeface="Rockwell"/>
              <a:buAutoNum type="arabicParenR"/>
            </a:pPr>
            <a:r>
              <a:rPr lang="en-US" sz="2400" dirty="0" err="1">
                <a:solidFill>
                  <a:schemeClr val="dk1"/>
                </a:solidFill>
                <a:latin typeface="Meiryo" panose="020B0604030504040204" pitchFamily="34" charset="-128"/>
                <a:ea typeface="Meiryo" panose="020B0604030504040204" pitchFamily="34" charset="-128"/>
              </a:rPr>
              <a:t>振り返り</a:t>
            </a:r>
            <a:endParaRPr lang="en-US" sz="2400" dirty="0">
              <a:solidFill>
                <a:schemeClr val="dk1"/>
              </a:solidFill>
              <a:latin typeface="Meiryo" panose="020B0604030504040204" pitchFamily="34" charset="-128"/>
              <a:ea typeface="Meiryo" panose="020B0604030504040204" pitchFamily="34" charset="-128"/>
            </a:endParaRPr>
          </a:p>
        </p:txBody>
      </p:sp>
      <p:sp>
        <p:nvSpPr>
          <p:cNvPr id="872" name="Shape 872"/>
          <p:cNvSpPr txBox="1"/>
          <p:nvPr/>
        </p:nvSpPr>
        <p:spPr>
          <a:xfrm>
            <a:off x="6943725" y="1542654"/>
            <a:ext cx="3336600" cy="1479152"/>
          </a:xfrm>
          <a:prstGeom prst="rect">
            <a:avLst/>
          </a:prstGeom>
          <a:solidFill>
            <a:srgbClr val="D8D8D8"/>
          </a:solidFill>
          <a:ln>
            <a:noFill/>
          </a:ln>
        </p:spPr>
        <p:txBody>
          <a:bodyPr lIns="91425" tIns="45700" rIns="91425" bIns="45700" anchor="t" anchorCtr="0">
            <a:noAutofit/>
          </a:bodyPr>
          <a:lstStyle/>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できるだけたくさん</a:t>
            </a:r>
            <a:r>
              <a:rPr lang="ja-JP" altLang="en-US" sz="1700" dirty="0">
                <a:solidFill>
                  <a:schemeClr val="dk1"/>
                </a:solidFill>
                <a:latin typeface="Meiryo" panose="020B0604030504040204" pitchFamily="34" charset="-128"/>
                <a:ea typeface="Meiryo" panose="020B0604030504040204" pitchFamily="34" charset="-128"/>
                <a:cs typeface="Rockwell"/>
                <a:sym typeface="Rockwell"/>
              </a:rPr>
              <a:t>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話し合ったり、評価したり、答えたりしない</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発言の通りに書き出す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a:p>
            <a:pPr marL="342900" indent="-336550">
              <a:buClr>
                <a:schemeClr val="dk1"/>
              </a:buClr>
              <a:buSzPct val="100000"/>
              <a:buFont typeface="Rockwell"/>
              <a:buAutoNum type="arabicPeriod"/>
            </a:pPr>
            <a:r>
              <a:rPr lang="en-US" sz="1700" dirty="0" err="1">
                <a:solidFill>
                  <a:schemeClr val="dk1"/>
                </a:solidFill>
                <a:latin typeface="Meiryo" panose="020B0604030504040204" pitchFamily="34" charset="-128"/>
                <a:ea typeface="Meiryo" panose="020B0604030504040204" pitchFamily="34" charset="-128"/>
                <a:cs typeface="Rockwell"/>
                <a:sym typeface="Rockwell"/>
              </a:rPr>
              <a:t>意見や主張は疑問文に直す</a:t>
            </a:r>
            <a:endParaRPr lang="en-US" sz="17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3" name="Shape 873"/>
          <p:cNvCxnSpPr/>
          <p:nvPr/>
        </p:nvCxnSpPr>
        <p:spPr>
          <a:xfrm>
            <a:off x="3720662" y="2318197"/>
            <a:ext cx="3223063" cy="5440"/>
          </a:xfrm>
          <a:prstGeom prst="straightConnector1">
            <a:avLst/>
          </a:prstGeom>
          <a:noFill/>
          <a:ln w="25400" cap="flat" cmpd="sng">
            <a:solidFill>
              <a:schemeClr val="accent1"/>
            </a:solidFill>
            <a:prstDash val="solid"/>
            <a:round/>
            <a:headEnd type="none" w="med" len="med"/>
            <a:tailEnd type="triangle" w="lg" len="lg"/>
          </a:ln>
        </p:spPr>
      </p:cxnSp>
      <p:sp>
        <p:nvSpPr>
          <p:cNvPr id="874" name="Shape 874"/>
          <p:cNvSpPr txBox="1"/>
          <p:nvPr/>
        </p:nvSpPr>
        <p:spPr>
          <a:xfrm>
            <a:off x="7778727" y="4751986"/>
            <a:ext cx="4108473" cy="1593636"/>
          </a:xfrm>
          <a:prstGeom prst="rect">
            <a:avLst/>
          </a:prstGeom>
          <a:solidFill>
            <a:srgbClr val="D8D8D8"/>
          </a:solidFill>
          <a:ln>
            <a:noFill/>
          </a:ln>
        </p:spPr>
        <p:txBody>
          <a:bodyPr lIns="91425" tIns="45700" rIns="91425" bIns="45700" anchor="t" anchorCtr="0">
            <a:noAutofit/>
          </a:bodyPr>
          <a:lstStyle/>
          <a:p>
            <a:pPr>
              <a:buSzPct val="25000"/>
            </a:pPr>
            <a:r>
              <a:rPr lang="en-US" sz="1600" b="1" dirty="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a:solidFill>
                  <a:schemeClr val="dk1"/>
                </a:solidFill>
                <a:latin typeface="Meiryo" panose="020B0604030504040204" pitchFamily="34" charset="-128"/>
                <a:ea typeface="Meiryo" panose="020B0604030504040204" pitchFamily="34" charset="-128"/>
                <a:cs typeface="Rockwell"/>
                <a:sym typeface="Rockwell"/>
              </a:rPr>
              <a:t>クローズド・クエスチョン</a:t>
            </a:r>
            <a:r>
              <a:rPr lang="en-US" sz="1600" b="1" dirty="0">
                <a:solidFill>
                  <a:schemeClr val="dk1"/>
                </a:solidFill>
                <a:latin typeface="Meiryo" panose="020B0604030504040204" pitchFamily="34" charset="-128"/>
                <a:ea typeface="Meiryo" panose="020B0604030504040204" pitchFamily="34" charset="-128"/>
                <a:cs typeface="Rockwell"/>
                <a:sym typeface="Rockwell"/>
              </a:rPr>
              <a:t>」</a:t>
            </a:r>
          </a:p>
          <a:p>
            <a:r>
              <a:rPr lang="en-US" sz="1600" dirty="0">
                <a:solidFill>
                  <a:schemeClr val="dk1"/>
                </a:solidFill>
                <a:latin typeface="Meiryo" panose="020B0604030504040204" pitchFamily="34" charset="-128"/>
                <a:ea typeface="Meiryo" panose="020B0604030504040204" pitchFamily="34" charset="-128"/>
                <a:cs typeface="Rockwell"/>
                <a:sym typeface="Rockwell"/>
              </a:rPr>
              <a:t>「</a:t>
            </a:r>
            <a:r>
              <a:rPr lang="en-US" sz="1600" dirty="0" err="1">
                <a:solidFill>
                  <a:schemeClr val="dk1"/>
                </a:solidFill>
                <a:latin typeface="Meiryo" panose="020B0604030504040204" pitchFamily="34" charset="-128"/>
                <a:ea typeface="Meiryo" panose="020B0604030504040204" pitchFamily="34" charset="-128"/>
                <a:cs typeface="Rockwell"/>
                <a:sym typeface="Rockwell"/>
              </a:rPr>
              <a:t>はい」か「いいえ」ないし</a:t>
            </a:r>
            <a:r>
              <a:rPr lang="en-US" sz="1600" b="1" dirty="0" err="1">
                <a:solidFill>
                  <a:schemeClr val="dk1"/>
                </a:solidFill>
                <a:latin typeface="Meiryo" panose="020B0604030504040204" pitchFamily="34" charset="-128"/>
                <a:ea typeface="Meiryo" panose="020B0604030504040204" pitchFamily="34" charset="-128"/>
                <a:cs typeface="Rockwell"/>
                <a:sym typeface="Rockwell"/>
              </a:rPr>
              <a:t>一つの</a:t>
            </a:r>
            <a:r>
              <a:rPr lang="en-US" sz="1600" dirty="0" err="1">
                <a:solidFill>
                  <a:schemeClr val="dk1"/>
                </a:solidFill>
                <a:latin typeface="Meiryo" panose="020B0604030504040204" pitchFamily="34" charset="-128"/>
                <a:ea typeface="Meiryo" panose="020B0604030504040204" pitchFamily="34" charset="-128"/>
                <a:cs typeface="Rockwell"/>
                <a:sym typeface="Rockwell"/>
              </a:rPr>
              <a:t>単語</a:t>
            </a:r>
            <a:r>
              <a:rPr lang="ja-JP" altLang="en-US" sz="1600" dirty="0">
                <a:solidFill>
                  <a:schemeClr val="dk1"/>
                </a:solidFill>
                <a:latin typeface="Meiryo" panose="020B0604030504040204" pitchFamily="34" charset="-128"/>
                <a:ea typeface="Meiryo" panose="020B0604030504040204" pitchFamily="34" charset="-128"/>
                <a:cs typeface="Rockwell"/>
                <a:sym typeface="Rockwell"/>
              </a:rPr>
              <a:t>・フレーズ</a:t>
            </a:r>
            <a:r>
              <a:rPr lang="en-US" sz="1600" dirty="0" err="1">
                <a:solidFill>
                  <a:schemeClr val="dk1"/>
                </a:solidFill>
                <a:latin typeface="Meiryo" panose="020B0604030504040204" pitchFamily="34" charset="-128"/>
                <a:ea typeface="Meiryo" panose="020B0604030504040204" pitchFamily="34" charset="-128"/>
                <a:cs typeface="Rockwell"/>
                <a:sym typeface="Rockwell"/>
              </a:rPr>
              <a:t>で答えられる</a:t>
            </a:r>
            <a:r>
              <a:rPr lang="ja-JP" altLang="en-US" sz="1600" dirty="0">
                <a:solidFill>
                  <a:schemeClr val="dk1"/>
                </a:solidFill>
                <a:latin typeface="Meiryo" panose="020B0604030504040204" pitchFamily="34" charset="-128"/>
                <a:ea typeface="Meiryo" panose="020B0604030504040204" pitchFamily="34" charset="-128"/>
                <a:cs typeface="Rockwell"/>
                <a:sym typeface="Rockwell"/>
              </a:rPr>
              <a:t>もの</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a:p>
            <a:endParaRPr lang="en-US" b="1" dirty="0">
              <a:solidFill>
                <a:schemeClr val="dk1"/>
              </a:solidFill>
              <a:latin typeface="Meiryo" panose="020B0604030504040204" pitchFamily="34" charset="-128"/>
              <a:ea typeface="Meiryo" panose="020B0604030504040204" pitchFamily="34" charset="-128"/>
              <a:cs typeface="Rockwell"/>
              <a:sym typeface="Rockwell"/>
            </a:endParaRPr>
          </a:p>
          <a:p>
            <a:r>
              <a:rPr lang="en-US" sz="1600" b="1" dirty="0">
                <a:solidFill>
                  <a:schemeClr val="dk1"/>
                </a:solidFill>
                <a:latin typeface="Meiryo" panose="020B0604030504040204" pitchFamily="34" charset="-128"/>
                <a:ea typeface="Meiryo" panose="020B0604030504040204" pitchFamily="34" charset="-128"/>
                <a:cs typeface="Rockwell"/>
                <a:sym typeface="Rockwell"/>
              </a:rPr>
              <a:t>「</a:t>
            </a:r>
            <a:r>
              <a:rPr lang="ja-JP" altLang="en-US" sz="1600" b="1" dirty="0">
                <a:solidFill>
                  <a:schemeClr val="dk1"/>
                </a:solidFill>
                <a:latin typeface="Meiryo" panose="020B0604030504040204" pitchFamily="34" charset="-128"/>
                <a:ea typeface="Meiryo" panose="020B0604030504040204" pitchFamily="34" charset="-128"/>
                <a:cs typeface="Rockwell"/>
                <a:sym typeface="Rockwell"/>
              </a:rPr>
              <a:t>オープン・クエスチョン</a:t>
            </a:r>
            <a:r>
              <a:rPr lang="en-US" sz="1600" b="1" dirty="0">
                <a:solidFill>
                  <a:schemeClr val="dk1"/>
                </a:solidFill>
                <a:latin typeface="Meiryo" panose="020B0604030504040204" pitchFamily="34" charset="-128"/>
                <a:ea typeface="Meiryo" panose="020B0604030504040204" pitchFamily="34" charset="-128"/>
                <a:cs typeface="Rockwell"/>
                <a:sym typeface="Rockwell"/>
              </a:rPr>
              <a:t>」</a:t>
            </a:r>
          </a:p>
          <a:p>
            <a:r>
              <a:rPr lang="en-US" sz="1600" dirty="0" err="1">
                <a:solidFill>
                  <a:schemeClr val="dk1"/>
                </a:solidFill>
                <a:latin typeface="Meiryo" panose="020B0604030504040204" pitchFamily="34" charset="-128"/>
                <a:ea typeface="Meiryo" panose="020B0604030504040204" pitchFamily="34" charset="-128"/>
                <a:cs typeface="Rockwell"/>
                <a:sym typeface="Rockwell"/>
              </a:rPr>
              <a:t>長い説明が必要</a:t>
            </a:r>
            <a:r>
              <a:rPr lang="ja-JP" altLang="en-US" sz="1600" dirty="0">
                <a:solidFill>
                  <a:schemeClr val="dk1"/>
                </a:solidFill>
                <a:latin typeface="Meiryo" panose="020B0604030504040204" pitchFamily="34" charset="-128"/>
                <a:ea typeface="Meiryo" panose="020B0604030504040204" pitchFamily="34" charset="-128"/>
                <a:cs typeface="Rockwell"/>
                <a:sym typeface="Rockwell"/>
              </a:rPr>
              <a:t>なもの</a:t>
            </a:r>
            <a:endParaRPr lang="en-US" sz="1600" dirty="0">
              <a:solidFill>
                <a:schemeClr val="dk1"/>
              </a:solidFill>
              <a:latin typeface="Meiryo" panose="020B0604030504040204" pitchFamily="34" charset="-128"/>
              <a:ea typeface="Meiryo" panose="020B0604030504040204" pitchFamily="34" charset="-128"/>
              <a:cs typeface="Rockwell"/>
              <a:sym typeface="Rockwell"/>
            </a:endParaRPr>
          </a:p>
        </p:txBody>
      </p:sp>
      <p:cxnSp>
        <p:nvCxnSpPr>
          <p:cNvPr id="875" name="Shape 875"/>
          <p:cNvCxnSpPr/>
          <p:nvPr/>
        </p:nvCxnSpPr>
        <p:spPr>
          <a:xfrm>
            <a:off x="6817519" y="4557713"/>
            <a:ext cx="818924" cy="508158"/>
          </a:xfrm>
          <a:prstGeom prst="straightConnector1">
            <a:avLst/>
          </a:prstGeom>
          <a:noFill/>
          <a:ln w="25400" cap="flat" cmpd="sng">
            <a:solidFill>
              <a:schemeClr val="accent1"/>
            </a:solidFill>
            <a:prstDash val="solid"/>
            <a:round/>
            <a:headEnd type="none" w="med" len="med"/>
            <a:tailEnd type="triangle" w="lg" len="lg"/>
          </a:ln>
        </p:spPr>
      </p:cxnSp>
    </p:spTree>
    <p:extLst>
      <p:ext uri="{BB962C8B-B14F-4D97-AF65-F5344CB8AC3E}">
        <p14:creationId xmlns:p14="http://schemas.microsoft.com/office/powerpoint/2010/main" val="2406922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838200" y="595915"/>
            <a:ext cx="10515600" cy="4351338"/>
          </a:xfrm>
        </p:spPr>
        <p:txBody>
          <a:bodyPr anchor="ctr">
            <a:normAutofit/>
          </a:bodyPr>
          <a:lstStyle/>
          <a:p>
            <a:pPr marL="228600" lvl="1" indent="0" algn="ctr">
              <a:lnSpc>
                <a:spcPct val="150000"/>
              </a:lnSpc>
              <a:buNone/>
            </a:pPr>
            <a:r>
              <a:rPr lang="ja-JP" altLang="en-US" sz="4400" u="sng" dirty="0">
                <a:solidFill>
                  <a:srgbClr val="000000"/>
                </a:solidFill>
              </a:rPr>
              <a:t>１つの</a:t>
            </a:r>
            <a:r>
              <a:rPr lang="ja-JP" altLang="en-US" sz="4400" dirty="0">
                <a:solidFill>
                  <a:srgbClr val="000000"/>
                </a:solidFill>
              </a:rPr>
              <a:t>プロセス、</a:t>
            </a:r>
            <a:endParaRPr lang="en-US" altLang="ja-JP" sz="4400" u="sng" dirty="0">
              <a:solidFill>
                <a:srgbClr val="000000"/>
              </a:solidFill>
            </a:endParaRPr>
          </a:p>
          <a:p>
            <a:pPr marL="228600" lvl="1" indent="0" algn="ctr">
              <a:buNone/>
            </a:pPr>
            <a:r>
              <a:rPr lang="ja-JP" altLang="en-US" sz="4400" dirty="0">
                <a:solidFill>
                  <a:srgbClr val="000000"/>
                </a:solidFill>
              </a:rPr>
              <a:t>高次な</a:t>
            </a:r>
            <a:r>
              <a:rPr lang="en-US" altLang="ja-JP" sz="4400" u="sng" dirty="0">
                <a:solidFill>
                  <a:srgbClr val="000000"/>
                </a:solidFill>
              </a:rPr>
              <a:t>3</a:t>
            </a:r>
            <a:r>
              <a:rPr lang="ja-JP" altLang="en-US" sz="4400" u="sng" dirty="0" err="1">
                <a:solidFill>
                  <a:srgbClr val="000000"/>
                </a:solidFill>
              </a:rPr>
              <a:t>つの</a:t>
            </a:r>
            <a:r>
              <a:rPr lang="ja-JP" altLang="en-US" sz="4400" dirty="0">
                <a:solidFill>
                  <a:srgbClr val="000000"/>
                </a:solidFill>
              </a:rPr>
              <a:t>思考力</a:t>
            </a:r>
            <a:endParaRPr lang="en-US" sz="4400" dirty="0">
              <a:solidFill>
                <a:srgbClr val="000000"/>
              </a:solidFill>
            </a:endParaRPr>
          </a:p>
        </p:txBody>
      </p:sp>
    </p:spTree>
    <p:extLst>
      <p:ext uri="{BB962C8B-B14F-4D97-AF65-F5344CB8AC3E}">
        <p14:creationId xmlns:p14="http://schemas.microsoft.com/office/powerpoint/2010/main" val="3126775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368231" y="1661161"/>
            <a:ext cx="6669453" cy="4667010"/>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sp>
            <p:nvSpPr>
              <p:cNvPr id="75783" name="AutoShape 4"/>
              <p:cNvSpPr>
                <a:spLocks/>
              </p:cNvSpPr>
              <p:nvPr/>
            </p:nvSpPr>
            <p:spPr bwMode="auto">
              <a:xfrm rot="8486795">
                <a:off x="2177462" y="3180308"/>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Meiryo" panose="020B0604030504040204" pitchFamily="34" charset="-128"/>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ctr">
              <a:noAutofit/>
            </a:bodyPr>
            <a:lstStyle/>
            <a:p>
              <a:pPr algn="ctr" defTabSz="457200">
                <a:defRPr/>
              </a:pPr>
              <a:r>
                <a:rPr lang="ja-JP" altLang="en-US" sz="4000" b="1" dirty="0">
                  <a:solidFill>
                    <a:srgbClr val="000000"/>
                  </a:solidFill>
                  <a:latin typeface="Meiryo" panose="020B0604030504040204" pitchFamily="34" charset="-128"/>
                  <a:sym typeface="Gill Sans" charset="0"/>
                </a:rPr>
                <a:t>発散思考</a:t>
              </a:r>
              <a:endParaRPr lang="en-US" sz="4000" b="1" dirty="0">
                <a:solidFill>
                  <a:srgbClr val="000000"/>
                </a:solidFill>
                <a:latin typeface="Meiryo" panose="020B0604030504040204" pitchFamily="34" charset="-128"/>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a:xfrm>
            <a:off x="723900" y="251677"/>
            <a:ext cx="10515600" cy="1019768"/>
          </a:xfrm>
        </p:spPr>
        <p:txBody>
          <a:bodyPr>
            <a:normAutofit/>
          </a:bodyPr>
          <a:lstStyle/>
          <a:p>
            <a:pPr eaLnBrk="1" hangingPunct="1"/>
            <a:r>
              <a:rPr lang="ja-JP" altLang="en-US" dirty="0">
                <a:solidFill>
                  <a:schemeClr val="tx1"/>
                </a:solidFill>
              </a:rPr>
              <a:t>さまざまな方向に考える</a:t>
            </a:r>
            <a:endParaRPr lang="en-US" dirty="0">
              <a:solidFill>
                <a:schemeClr val="tx1"/>
              </a:solidFill>
            </a:endParaRPr>
          </a:p>
        </p:txBody>
      </p:sp>
    </p:spTree>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17909" y="373367"/>
            <a:ext cx="10515600" cy="820842"/>
          </a:xfrm>
        </p:spPr>
        <p:txBody>
          <a:bodyPr>
            <a:normAutofit/>
          </a:bodyPr>
          <a:lstStyle/>
          <a:p>
            <a:pPr eaLnBrk="1" hangingPunct="1"/>
            <a:r>
              <a:rPr lang="ja-JP" altLang="en-US" dirty="0">
                <a:solidFill>
                  <a:schemeClr val="tx1"/>
                </a:solidFill>
              </a:rPr>
              <a:t>考えを集約する、焦点を絞って考える</a:t>
            </a:r>
            <a:endParaRPr lang="en-US" dirty="0">
              <a:solidFill>
                <a:schemeClr val="tx1"/>
              </a:solidFill>
            </a:endParaRPr>
          </a:p>
        </p:txBody>
      </p:sp>
      <p:grpSp>
        <p:nvGrpSpPr>
          <p:cNvPr id="2" name="グループ化 1"/>
          <p:cNvGrpSpPr/>
          <p:nvPr/>
        </p:nvGrpSpPr>
        <p:grpSpPr>
          <a:xfrm>
            <a:off x="2080016" y="1441389"/>
            <a:ext cx="7315890" cy="5175913"/>
            <a:chOff x="2201937" y="1197765"/>
            <a:chExt cx="7315890" cy="5175913"/>
          </a:xfrm>
        </p:grpSpPr>
        <p:sp>
          <p:nvSpPr>
            <p:cNvPr id="18" name="AutoShape 7"/>
            <p:cNvSpPr>
              <a:spLocks/>
            </p:cNvSpPr>
            <p:nvPr/>
          </p:nvSpPr>
          <p:spPr bwMode="auto">
            <a:xfrm rot="2678492">
              <a:off x="6921017" y="485337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0" name="Rectangle 1"/>
            <p:cNvSpPr txBox="1">
              <a:spLocks noChangeArrowheads="1"/>
            </p:cNvSpPr>
            <p:nvPr/>
          </p:nvSpPr>
          <p:spPr bwMode="auto">
            <a:xfrm>
              <a:off x="3963977" y="3269210"/>
              <a:ext cx="3812534" cy="960512"/>
            </a:xfrm>
            <a:prstGeom prst="rect">
              <a:avLst/>
            </a:prstGeom>
          </p:spPr>
          <p:txBody>
            <a:bodyPr anchor="ctr">
              <a:noAutofit/>
            </a:bodyPr>
            <a:lstStyle/>
            <a:p>
              <a:pPr algn="ctr" defTabSz="457200">
                <a:defRPr/>
              </a:pPr>
              <a:r>
                <a:rPr lang="ja-JP" altLang="en-US" sz="4000" b="1" dirty="0">
                  <a:solidFill>
                    <a:srgbClr val="000000"/>
                  </a:solidFill>
                  <a:latin typeface="Meiryo" panose="020B0604030504040204" pitchFamily="34" charset="-128"/>
                  <a:sym typeface="Gill Sans" charset="0"/>
                </a:rPr>
                <a:t>収束思考</a:t>
              </a:r>
              <a:endParaRPr lang="en-US" sz="4000" b="1" dirty="0">
                <a:solidFill>
                  <a:srgbClr val="000000"/>
                </a:solidFill>
                <a:latin typeface="Meiryo" panose="020B0604030504040204" pitchFamily="34" charset="-128"/>
                <a:ea typeface="ヒラギノ角ゴ ProN W6" charset="-128"/>
                <a:cs typeface="ヒラギノ角ゴ ProN W6" charset="-128"/>
                <a:sym typeface="Gill Sans" charset="0"/>
              </a:endParaRPr>
            </a:p>
          </p:txBody>
        </p:sp>
        <p:sp>
          <p:nvSpPr>
            <p:cNvPr id="21" name="AutoShape 7"/>
            <p:cNvSpPr>
              <a:spLocks/>
            </p:cNvSpPr>
            <p:nvPr/>
          </p:nvSpPr>
          <p:spPr bwMode="auto">
            <a:xfrm rot="18598406">
              <a:off x="6967497" y="206112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2" name="AutoShape 7"/>
            <p:cNvSpPr>
              <a:spLocks/>
            </p:cNvSpPr>
            <p:nvPr/>
          </p:nvSpPr>
          <p:spPr bwMode="auto">
            <a:xfrm rot="13359560">
              <a:off x="2622122" y="2064915"/>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3" name="AutoShape 7"/>
            <p:cNvSpPr>
              <a:spLocks/>
            </p:cNvSpPr>
            <p:nvPr/>
          </p:nvSpPr>
          <p:spPr bwMode="auto">
            <a:xfrm rot="16200000">
              <a:off x="4827401" y="188506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4" name="AutoShape 7"/>
            <p:cNvSpPr>
              <a:spLocks/>
            </p:cNvSpPr>
            <p:nvPr/>
          </p:nvSpPr>
          <p:spPr bwMode="auto">
            <a:xfrm>
              <a:off x="7538819" y="349377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5" name="AutoShape 7"/>
            <p:cNvSpPr>
              <a:spLocks/>
            </p:cNvSpPr>
            <p:nvPr/>
          </p:nvSpPr>
          <p:spPr bwMode="auto">
            <a:xfrm rot="10800000">
              <a:off x="2201937" y="357616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6" name="AutoShape 7"/>
            <p:cNvSpPr>
              <a:spLocks/>
            </p:cNvSpPr>
            <p:nvPr/>
          </p:nvSpPr>
          <p:spPr bwMode="auto">
            <a:xfrm rot="8535674">
              <a:off x="2587109" y="4781468"/>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sp>
          <p:nvSpPr>
            <p:cNvPr id="27" name="AutoShape 7"/>
            <p:cNvSpPr>
              <a:spLocks/>
            </p:cNvSpPr>
            <p:nvPr/>
          </p:nvSpPr>
          <p:spPr bwMode="auto">
            <a:xfrm rot="5400000">
              <a:off x="4805920" y="5081969"/>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Meiryo" panose="020B0604030504040204" pitchFamily="34" charset="-128"/>
                <a:ea typeface="ヒラギノ角ゴ ProN W3" charset="-128"/>
                <a:cs typeface="ヒラギノ角ゴ ProN W3" charset="-128"/>
              </a:endParaRPr>
            </a:p>
          </p:txBody>
        </p:sp>
      </p:grpSp>
    </p:spTree>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707886"/>
          </a:xfrm>
          <a:prstGeom prst="rect">
            <a:avLst/>
          </a:prstGeom>
          <a:noFill/>
          <a:ln w="9525">
            <a:noFill/>
            <a:miter lim="800000"/>
            <a:headEnd/>
            <a:tailEnd/>
          </a:ln>
        </p:spPr>
        <p:txBody>
          <a:bodyPr wrap="square">
            <a:spAutoFit/>
          </a:bodyPr>
          <a:lstStyle/>
          <a:p>
            <a:pPr algn="ctr" defTabSz="457200">
              <a:defRPr/>
            </a:pPr>
            <a:r>
              <a:rPr lang="ja-JP" altLang="en-US" sz="4000" b="1" dirty="0">
                <a:solidFill>
                  <a:srgbClr val="000000"/>
                </a:solidFill>
                <a:latin typeface="Meiryo" panose="020B0604030504040204" pitchFamily="34" charset="-128"/>
              </a:rPr>
              <a:t>メタ認知思考</a:t>
            </a:r>
            <a:endParaRPr lang="en-US" sz="4000" b="1" dirty="0">
              <a:solidFill>
                <a:srgbClr val="000000"/>
              </a:solidFill>
              <a:latin typeface="Meiryo" panose="020B0604030504040204" pitchFamily="34" charset="-128"/>
            </a:endParaRPr>
          </a:p>
        </p:txBody>
      </p:sp>
      <p:sp>
        <p:nvSpPr>
          <p:cNvPr id="78852" name="Title 1"/>
          <p:cNvSpPr>
            <a:spLocks noGrp="1"/>
          </p:cNvSpPr>
          <p:nvPr>
            <p:ph type="title"/>
          </p:nvPr>
        </p:nvSpPr>
        <p:spPr/>
        <p:txBody>
          <a:bodyPr/>
          <a:lstStyle/>
          <a:p>
            <a:pPr eaLnBrk="1" hangingPunct="1"/>
            <a:r>
              <a:rPr lang="ja-JP" altLang="en-US" dirty="0">
                <a:solidFill>
                  <a:schemeClr val="tx1"/>
                </a:solidFill>
              </a:rPr>
              <a:t>考えることについて考える</a:t>
            </a:r>
            <a:endParaRPr lang="en-US" dirty="0">
              <a:solidFill>
                <a:schemeClr val="tx1"/>
              </a:solidFill>
            </a:endParaRP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046162" y="784416"/>
            <a:ext cx="10099675" cy="4351337"/>
          </a:xfrm>
        </p:spPr>
        <p:txBody>
          <a:bodyPr>
            <a:noAutofit/>
          </a:bodyPr>
          <a:lstStyle/>
          <a:p>
            <a:pPr marL="0" indent="0">
              <a:buNone/>
            </a:pPr>
            <a:r>
              <a:rPr lang="ja-JP" altLang="en-US" sz="3200" dirty="0" smtClean="0"/>
              <a:t>「問うことは、知的活動のエンジンで、エネルギーを活動に、好奇心を探究に</a:t>
            </a:r>
            <a:r>
              <a:rPr lang="ja-JP" altLang="en-US" sz="3200" dirty="0"/>
              <a:t>脳</a:t>
            </a:r>
            <a:r>
              <a:rPr lang="ja-JP" altLang="en-US" sz="3200" dirty="0" smtClean="0"/>
              <a:t>の働きを導いてくれるものだ」</a:t>
            </a:r>
            <a:endParaRPr lang="en-US" sz="3200" dirty="0" smtClean="0"/>
          </a:p>
          <a:p>
            <a:pPr marL="0" indent="0" algn="r">
              <a:spcBef>
                <a:spcPts val="0"/>
              </a:spcBef>
              <a:buNone/>
            </a:pPr>
            <a:r>
              <a:rPr lang="en-US" sz="3200" dirty="0" smtClean="0"/>
              <a:t> David </a:t>
            </a:r>
            <a:r>
              <a:rPr lang="en-US" sz="3200" dirty="0"/>
              <a:t>Hackett </a:t>
            </a:r>
            <a:r>
              <a:rPr lang="en-US" sz="3200" dirty="0" smtClean="0"/>
              <a:t>Fischer</a:t>
            </a:r>
          </a:p>
          <a:p>
            <a:pPr marL="0" indent="0" algn="r">
              <a:spcBef>
                <a:spcPts val="0"/>
              </a:spcBef>
              <a:buNone/>
            </a:pPr>
            <a:r>
              <a:rPr lang="en-US" sz="2400" dirty="0" smtClean="0"/>
              <a:t>Professor of History, Brandeis University</a:t>
            </a:r>
            <a:endParaRPr lang="en-US" sz="2400" dirty="0"/>
          </a:p>
          <a:p>
            <a:pPr marL="0" indent="0">
              <a:spcBef>
                <a:spcPts val="0"/>
              </a:spcBef>
              <a:buNone/>
            </a:pPr>
            <a:endParaRPr lang="en-US" sz="3200" dirty="0" smtClean="0"/>
          </a:p>
          <a:p>
            <a:pPr marL="0" indent="0">
              <a:spcBef>
                <a:spcPts val="0"/>
              </a:spcBef>
              <a:buNone/>
            </a:pPr>
            <a:endParaRPr lang="en-US" sz="3200" dirty="0" smtClean="0"/>
          </a:p>
          <a:p>
            <a:pPr marL="0" indent="0">
              <a:buNone/>
            </a:pPr>
            <a:r>
              <a:rPr lang="ja-JP" altLang="en-US" sz="3200" dirty="0" smtClean="0"/>
              <a:t>「＜</a:t>
            </a:r>
            <a:r>
              <a:rPr lang="en-US" altLang="ja-JP" sz="3200" dirty="0" smtClean="0"/>
              <a:t>QFT</a:t>
            </a:r>
            <a:r>
              <a:rPr lang="ja-JP" altLang="en-US" sz="3200" dirty="0" smtClean="0"/>
              <a:t>は＞自分自身の問いを考えるのに役立ちます。そして、他の人のつくる問いについても実際に頭をはたらかせて考えられるようにしてくれるものです。」</a:t>
            </a:r>
            <a:endParaRPr lang="en-US" sz="3200" dirty="0"/>
          </a:p>
          <a:p>
            <a:pPr marL="0" indent="0" algn="r">
              <a:buNone/>
            </a:pPr>
            <a:r>
              <a:rPr lang="en-US" sz="3200" dirty="0"/>
              <a:t> 8</a:t>
            </a:r>
            <a:r>
              <a:rPr lang="en-US" sz="3200" baseline="30000" dirty="0"/>
              <a:t>th</a:t>
            </a:r>
            <a:r>
              <a:rPr lang="en-US" sz="3200" dirty="0"/>
              <a:t> Grader, Austin, TX</a:t>
            </a:r>
          </a:p>
          <a:p>
            <a:pPr marL="0" indent="0" algn="r">
              <a:buNone/>
            </a:pPr>
            <a:endParaRPr lang="en-US" sz="3200" dirty="0"/>
          </a:p>
        </p:txBody>
      </p:sp>
      <p:sp>
        <p:nvSpPr>
          <p:cNvPr id="4" name="テキスト ボックス 3"/>
          <p:cNvSpPr txBox="1"/>
          <p:nvPr/>
        </p:nvSpPr>
        <p:spPr>
          <a:xfrm>
            <a:off x="5365897" y="6254200"/>
            <a:ext cx="65330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Rockwell"/>
                <a:ea typeface="Meiryo"/>
                <a:cs typeface="+mn-cs"/>
              </a:rPr>
              <a:t>*Historians</a:t>
            </a:r>
            <a:r>
              <a:rPr kumimoji="0" lang="en-US" sz="1200" b="0" i="0" u="none" strike="noStrike" kern="1200" cap="none" spc="0" normalizeH="0" baseline="0" noProof="0" dirty="0">
                <a:ln>
                  <a:noFill/>
                </a:ln>
                <a:solidFill>
                  <a:srgbClr val="000000"/>
                </a:solidFill>
                <a:effectLst/>
                <a:uLnTx/>
                <a:uFillTx/>
                <a:latin typeface="Rockwell"/>
                <a:ea typeface="Meiryo"/>
                <a:cs typeface="+mn-cs"/>
              </a:rPr>
              <a:t>' fallacies: Toward a logic of historical thought. Routledge and Kegan Paul, 1971.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Rockwell"/>
              <a:ea typeface="Meiryo"/>
              <a:cs typeface="+mn-cs"/>
            </a:endParaRPr>
          </a:p>
        </p:txBody>
      </p:sp>
    </p:spTree>
    <p:extLst>
      <p:ext uri="{BB962C8B-B14F-4D97-AF65-F5344CB8AC3E}">
        <p14:creationId xmlns:p14="http://schemas.microsoft.com/office/powerpoint/2010/main" val="23370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altLang="ja-JP" dirty="0" smtClean="0">
                <a:solidFill>
                  <a:schemeClr val="tx1"/>
                </a:solidFill>
              </a:rPr>
              <a:t>QFT</a:t>
            </a:r>
            <a:r>
              <a:rPr lang="ja-JP" altLang="en-US" dirty="0" smtClean="0">
                <a:solidFill>
                  <a:schemeClr val="tx1"/>
                </a:solidFill>
              </a:rPr>
              <a:t>の成果</a:t>
            </a:r>
            <a:endParaRPr lang="en-US" dirty="0">
              <a:solidFill>
                <a:schemeClr val="tx1"/>
              </a:solidFill>
            </a:endParaRPr>
          </a:p>
        </p:txBody>
      </p:sp>
      <p:sp>
        <p:nvSpPr>
          <p:cNvPr id="74754" name="Content Placeholder 2"/>
          <p:cNvSpPr>
            <a:spLocks noGrp="1"/>
          </p:cNvSpPr>
          <p:nvPr>
            <p:ph idx="1"/>
          </p:nvPr>
        </p:nvSpPr>
        <p:spPr>
          <a:xfrm>
            <a:off x="838200" y="1718441"/>
            <a:ext cx="10515600" cy="4185745"/>
          </a:xfrm>
        </p:spPr>
        <p:txBody>
          <a:bodyPr anchor="ctr">
            <a:normAutofit fontScale="70000" lnSpcReduction="20000"/>
          </a:bodyPr>
          <a:lstStyle/>
          <a:p>
            <a:pPr marL="800100" lvl="1" indent="-571500">
              <a:lnSpc>
                <a:spcPct val="150000"/>
              </a:lnSpc>
            </a:pPr>
            <a:r>
              <a:rPr lang="ja-JP" altLang="en-US" sz="4400" dirty="0" smtClean="0">
                <a:solidFill>
                  <a:srgbClr val="000000"/>
                </a:solidFill>
              </a:rPr>
              <a:t>知識の定着</a:t>
            </a:r>
            <a:endParaRPr lang="en-US" altLang="ja-JP" sz="4400" dirty="0" smtClean="0">
              <a:solidFill>
                <a:srgbClr val="000000"/>
              </a:solidFill>
            </a:endParaRPr>
          </a:p>
          <a:p>
            <a:pPr marL="800100" lvl="1" indent="-571500">
              <a:lnSpc>
                <a:spcPct val="150000"/>
              </a:lnSpc>
            </a:pPr>
            <a:r>
              <a:rPr lang="ja-JP" altLang="en-US" sz="4400" dirty="0">
                <a:solidFill>
                  <a:srgbClr val="000000"/>
                </a:solidFill>
              </a:rPr>
              <a:t>主体</a:t>
            </a:r>
            <a:r>
              <a:rPr lang="ja-JP" altLang="en-US" sz="4400" dirty="0" smtClean="0">
                <a:solidFill>
                  <a:srgbClr val="000000"/>
                </a:solidFill>
              </a:rPr>
              <a:t>性向上</a:t>
            </a:r>
            <a:endParaRPr lang="en-US" altLang="ja-JP" sz="4400" dirty="0" smtClean="0">
              <a:solidFill>
                <a:srgbClr val="000000"/>
              </a:solidFill>
            </a:endParaRPr>
          </a:p>
          <a:p>
            <a:pPr marL="800100" lvl="1" indent="-571500">
              <a:lnSpc>
                <a:spcPct val="150000"/>
              </a:lnSpc>
            </a:pPr>
            <a:r>
              <a:rPr lang="ja-JP" altLang="en-US" sz="4400" dirty="0">
                <a:solidFill>
                  <a:srgbClr val="000000"/>
                </a:solidFill>
              </a:rPr>
              <a:t>知</a:t>
            </a:r>
            <a:r>
              <a:rPr lang="ja-JP" altLang="en-US" sz="4400" dirty="0" smtClean="0">
                <a:solidFill>
                  <a:srgbClr val="000000"/>
                </a:solidFill>
              </a:rPr>
              <a:t>的</a:t>
            </a:r>
            <a:r>
              <a:rPr lang="ja-JP" altLang="en-US" sz="4400" dirty="0">
                <a:solidFill>
                  <a:srgbClr val="000000"/>
                </a:solidFill>
              </a:rPr>
              <a:t>好奇</a:t>
            </a:r>
            <a:r>
              <a:rPr lang="ja-JP" altLang="en-US" sz="4400" dirty="0" smtClean="0">
                <a:solidFill>
                  <a:srgbClr val="000000"/>
                </a:solidFill>
              </a:rPr>
              <a:t>心向上</a:t>
            </a:r>
            <a:endParaRPr lang="en-US" altLang="ja-JP" sz="4400" dirty="0" smtClean="0">
              <a:solidFill>
                <a:srgbClr val="000000"/>
              </a:solidFill>
            </a:endParaRPr>
          </a:p>
          <a:p>
            <a:pPr marL="800100" lvl="1" indent="-571500">
              <a:lnSpc>
                <a:spcPct val="150000"/>
              </a:lnSpc>
            </a:pPr>
            <a:r>
              <a:rPr lang="ja-JP" altLang="en-US" sz="4400" dirty="0">
                <a:solidFill>
                  <a:srgbClr val="000000"/>
                </a:solidFill>
              </a:rPr>
              <a:t>思考</a:t>
            </a:r>
            <a:r>
              <a:rPr lang="ja-JP" altLang="en-US" sz="4400" dirty="0" smtClean="0">
                <a:solidFill>
                  <a:srgbClr val="000000"/>
                </a:solidFill>
              </a:rPr>
              <a:t>の深まり</a:t>
            </a:r>
            <a:endParaRPr lang="en-US" altLang="ja-JP" sz="4400" dirty="0" smtClean="0">
              <a:solidFill>
                <a:srgbClr val="000000"/>
              </a:solidFill>
            </a:endParaRPr>
          </a:p>
          <a:p>
            <a:pPr marL="800100" lvl="1" indent="-571500">
              <a:lnSpc>
                <a:spcPct val="150000"/>
              </a:lnSpc>
            </a:pPr>
            <a:r>
              <a:rPr lang="ja-JP" altLang="en-US" sz="4400" dirty="0" smtClean="0">
                <a:solidFill>
                  <a:srgbClr val="000000"/>
                </a:solidFill>
              </a:rPr>
              <a:t>公平な学び</a:t>
            </a:r>
            <a:endParaRPr lang="en-US" altLang="ja-JP" sz="4400" dirty="0" smtClean="0">
              <a:solidFill>
                <a:srgbClr val="000000"/>
              </a:solidFill>
            </a:endParaRPr>
          </a:p>
          <a:p>
            <a:pPr marL="800100" lvl="1" indent="-571500">
              <a:lnSpc>
                <a:spcPct val="150000"/>
              </a:lnSpc>
            </a:pPr>
            <a:r>
              <a:rPr lang="ja-JP" altLang="en-US" sz="4400" dirty="0" smtClean="0">
                <a:solidFill>
                  <a:srgbClr val="000000"/>
                </a:solidFill>
              </a:rPr>
              <a:t>学</a:t>
            </a:r>
            <a:r>
              <a:rPr lang="ja-JP" altLang="en-US" sz="4400" dirty="0">
                <a:solidFill>
                  <a:srgbClr val="000000"/>
                </a:solidFill>
              </a:rPr>
              <a:t>ぶ</a:t>
            </a:r>
            <a:r>
              <a:rPr lang="ja-JP" altLang="en-US" sz="4400" dirty="0" smtClean="0">
                <a:solidFill>
                  <a:srgbClr val="000000"/>
                </a:solidFill>
              </a:rPr>
              <a:t>楽しみ</a:t>
            </a:r>
            <a:endParaRPr lang="en-US" altLang="ja-JP" sz="4400" dirty="0" smtClean="0">
              <a:solidFill>
                <a:srgbClr val="000000"/>
              </a:solidFill>
            </a:endParaRPr>
          </a:p>
        </p:txBody>
      </p:sp>
    </p:spTree>
    <p:extLst>
      <p:ext uri="{BB962C8B-B14F-4D97-AF65-F5344CB8AC3E}">
        <p14:creationId xmlns:p14="http://schemas.microsoft.com/office/powerpoint/2010/main" val="1021431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574293" y="5079982"/>
            <a:ext cx="10933735" cy="885825"/>
          </a:xfrm>
        </p:spPr>
        <p:txBody>
          <a:bodyPr>
            <a:noAutofit/>
          </a:bodyPr>
          <a:lstStyle/>
          <a:p>
            <a:pPr marL="0" indent="0">
              <a:buNone/>
            </a:pPr>
            <a:r>
              <a:rPr lang="en-US" altLang="ja-JP" sz="4400" dirty="0">
                <a:solidFill>
                  <a:schemeClr val="tx2"/>
                </a:solidFill>
              </a:rPr>
              <a:t>QFT</a:t>
            </a:r>
            <a:r>
              <a:rPr lang="ja-JP" altLang="en-US" sz="4400" dirty="0">
                <a:solidFill>
                  <a:schemeClr val="tx2"/>
                </a:solidFill>
              </a:rPr>
              <a:t>の事例紹介</a:t>
            </a:r>
            <a:endParaRPr lang="en-US" altLang="en-US" sz="4400" dirty="0">
              <a:solidFill>
                <a:schemeClr val="tx2"/>
              </a:solidFill>
            </a:endParaRPr>
          </a:p>
        </p:txBody>
      </p:sp>
      <p:pic>
        <p:nvPicPr>
          <p:cNvPr id="4" name="Picture Placeholder 3" descr="Screenshot 2015-09-16 15.08.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429" y="507019"/>
            <a:ext cx="7175260" cy="4036084"/>
          </a:xfrm>
          <a:prstGeom prst="rect">
            <a:avLst/>
          </a:prstGeom>
        </p:spPr>
      </p:pic>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50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787359" y="5145137"/>
            <a:ext cx="10933735" cy="885825"/>
          </a:xfrm>
        </p:spPr>
        <p:txBody>
          <a:bodyPr>
            <a:noAutofit/>
          </a:bodyPr>
          <a:lstStyle/>
          <a:p>
            <a:pPr marL="0" indent="0">
              <a:buNone/>
            </a:pPr>
            <a:r>
              <a:rPr lang="ja-JP" altLang="en-US" sz="4400" dirty="0">
                <a:solidFill>
                  <a:schemeClr val="accent1"/>
                </a:solidFill>
              </a:rPr>
              <a:t>問いを立てること</a:t>
            </a:r>
            <a:r>
              <a:rPr lang="ja-JP" altLang="en-US" sz="4400" dirty="0" smtClean="0">
                <a:solidFill>
                  <a:schemeClr val="accent1"/>
                </a:solidFill>
              </a:rPr>
              <a:t>を学ぶの</a:t>
            </a:r>
            <a:r>
              <a:rPr lang="ja-JP" altLang="en-US" sz="4400" dirty="0">
                <a:solidFill>
                  <a:schemeClr val="accent1"/>
                </a:solidFill>
              </a:rPr>
              <a:t>はどうして重要なのでしょうか？</a:t>
            </a:r>
            <a:endParaRPr lang="en-US" altLang="en-US" sz="4400" dirty="0">
              <a:solidFill>
                <a:schemeClr val="accent1"/>
              </a:solidFill>
            </a:endParaRPr>
          </a:p>
        </p:txBody>
      </p:sp>
      <p:pic>
        <p:nvPicPr>
          <p:cNvPr id="3" name="Picture 2" descr="mccomb students.jpg">
            <a:extLst>
              <a:ext uri="{FF2B5EF4-FFF2-40B4-BE49-F238E27FC236}">
                <a16:creationId xmlns:a16="http://schemas.microsoft.com/office/drawing/2014/main" id="{F959F3ED-BF7F-C143-8A25-E005975A210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59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Shape 978"/>
          <p:cNvSpPr txBox="1">
            <a:spLocks noGrp="1"/>
          </p:cNvSpPr>
          <p:nvPr>
            <p:ph type="title"/>
          </p:nvPr>
        </p:nvSpPr>
        <p:spPr>
          <a:xfrm>
            <a:off x="838200" y="500062"/>
            <a:ext cx="10515600" cy="1325563"/>
          </a:xfrm>
          <a:prstGeom prst="rect">
            <a:avLst/>
          </a:prstGeom>
          <a:noFill/>
          <a:ln>
            <a:noFill/>
          </a:ln>
        </p:spPr>
        <p:txBody>
          <a:bodyPr vert="horz" lIns="91425" tIns="45700" rIns="91425" bIns="45700" rtlCol="0" anchor="t" anchorCtr="0">
            <a:noAutofit/>
          </a:bodyPr>
          <a:lstStyle/>
          <a:p>
            <a:pPr algn="ctr">
              <a:spcBef>
                <a:spcPts val="0"/>
              </a:spcBef>
              <a:buClr>
                <a:schemeClr val="accent1"/>
              </a:buClr>
              <a:buSzPct val="25000"/>
            </a:pPr>
            <a:r>
              <a:rPr lang="en-US" dirty="0" err="1">
                <a:solidFill>
                  <a:schemeClr val="tx1"/>
                </a:solidFill>
              </a:rPr>
              <a:t>実践事例</a:t>
            </a:r>
            <a:r>
              <a:rPr lang="en-US" dirty="0">
                <a:solidFill>
                  <a:schemeClr val="tx1"/>
                </a:solidFill>
                <a:sym typeface="Rockwell"/>
              </a:rPr>
              <a:t>:</a:t>
            </a:r>
            <a:br>
              <a:rPr lang="en-US" dirty="0">
                <a:solidFill>
                  <a:schemeClr val="tx1"/>
                </a:solidFill>
                <a:sym typeface="Rockwell"/>
              </a:rPr>
            </a:br>
            <a:r>
              <a:rPr lang="en-US" dirty="0" err="1" smtClean="0">
                <a:solidFill>
                  <a:schemeClr val="tx1"/>
                </a:solidFill>
              </a:rPr>
              <a:t>幼稚園</a:t>
            </a:r>
            <a:r>
              <a:rPr lang="ja-JP" altLang="en-US" dirty="0" smtClean="0">
                <a:solidFill>
                  <a:schemeClr val="tx1"/>
                </a:solidFill>
              </a:rPr>
              <a:t>年長クラス</a:t>
            </a:r>
            <a:endParaRPr lang="en-US" dirty="0">
              <a:solidFill>
                <a:schemeClr val="tx1"/>
              </a:solidFill>
            </a:endParaRPr>
          </a:p>
        </p:txBody>
      </p:sp>
      <p:sp>
        <p:nvSpPr>
          <p:cNvPr id="979" name="Shape 979"/>
          <p:cNvSpPr txBox="1">
            <a:spLocks noGrp="1"/>
          </p:cNvSpPr>
          <p:nvPr>
            <p:ph idx="1"/>
          </p:nvPr>
        </p:nvSpPr>
        <p:spPr>
          <a:prstGeom prst="rect">
            <a:avLst/>
          </a:prstGeom>
          <a:noFill/>
          <a:ln>
            <a:noFill/>
          </a:ln>
        </p:spPr>
        <p:txBody>
          <a:bodyPr vert="horz" lIns="91425" tIns="45700" rIns="91425" bIns="45700" rtlCol="0" anchor="t" anchorCtr="0">
            <a:noAutofit/>
          </a:bodyPr>
          <a:lstStyle/>
          <a:p>
            <a:pPr marL="0" indent="0">
              <a:lnSpc>
                <a:spcPct val="150000"/>
              </a:lnSpc>
              <a:spcBef>
                <a:spcPts val="0"/>
              </a:spcBef>
              <a:buClr>
                <a:schemeClr val="accent1"/>
              </a:buClr>
              <a:buSzPct val="25000"/>
              <a:buNone/>
            </a:pPr>
            <a:r>
              <a:rPr lang="en-US" sz="3000" u="sng" dirty="0">
                <a:solidFill>
                  <a:srgbClr val="000000"/>
                </a:solidFill>
                <a:ea typeface="Meiryo" panose="020B0604030504040204" pitchFamily="34" charset="-128"/>
              </a:rPr>
              <a:t>教      </a:t>
            </a:r>
            <a:r>
              <a:rPr lang="en-US" sz="3000" u="sng" dirty="0" err="1">
                <a:solidFill>
                  <a:srgbClr val="000000"/>
                </a:solidFill>
                <a:ea typeface="Meiryo" panose="020B0604030504040204" pitchFamily="34" charset="-128"/>
              </a:rPr>
              <a:t>員</a:t>
            </a:r>
            <a:r>
              <a:rPr lang="en-US" sz="3000" dirty="0" err="1">
                <a:solidFill>
                  <a:srgbClr val="000000"/>
                </a:solidFill>
                <a:ea typeface="Meiryo" panose="020B0604030504040204" pitchFamily="34" charset="-128"/>
              </a:rPr>
              <a:t>：ジェニファ</a:t>
            </a:r>
            <a:r>
              <a:rPr lang="en-US" sz="3000" dirty="0">
                <a:solidFill>
                  <a:srgbClr val="000000"/>
                </a:solidFill>
                <a:ea typeface="Meiryo" panose="020B0604030504040204" pitchFamily="34" charset="-128"/>
              </a:rPr>
              <a:t>ー・</a:t>
            </a:r>
            <a:r>
              <a:rPr lang="en-US" sz="3000" dirty="0" err="1">
                <a:solidFill>
                  <a:srgbClr val="000000"/>
                </a:solidFill>
                <a:ea typeface="Meiryo" panose="020B0604030504040204" pitchFamily="34" charset="-128"/>
              </a:rPr>
              <a:t>シェイファ</a:t>
            </a:r>
            <a:r>
              <a:rPr lang="en-US" sz="3000" dirty="0">
                <a:solidFill>
                  <a:srgbClr val="000000"/>
                </a:solidFill>
                <a:ea typeface="Meiryo" panose="020B0604030504040204" pitchFamily="34" charset="-128"/>
              </a:rPr>
              <a:t>ー</a:t>
            </a:r>
          </a:p>
          <a:p>
            <a:pPr marL="0" indent="0">
              <a:lnSpc>
                <a:spcPct val="150000"/>
              </a:lnSpc>
              <a:spcBef>
                <a:spcPts val="2000"/>
              </a:spcBef>
              <a:buClr>
                <a:schemeClr val="accent1"/>
              </a:buClr>
              <a:buSzPct val="25000"/>
              <a:buNone/>
            </a:pPr>
            <a:r>
              <a:rPr lang="en-US" sz="3000" u="sng" dirty="0" err="1">
                <a:solidFill>
                  <a:srgbClr val="000000"/>
                </a:solidFill>
                <a:ea typeface="Meiryo" panose="020B0604030504040204" pitchFamily="34" charset="-128"/>
              </a:rPr>
              <a:t>トピック</a:t>
            </a:r>
            <a:r>
              <a:rPr lang="en-US" sz="3000" dirty="0" err="1">
                <a:solidFill>
                  <a:srgbClr val="000000"/>
                </a:solidFill>
                <a:ea typeface="Meiryo" panose="020B0604030504040204" pitchFamily="34" charset="-128"/>
              </a:rPr>
              <a:t>：ノンフィクション</a:t>
            </a:r>
            <a:r>
              <a:rPr lang="en-US" sz="3000" dirty="0">
                <a:solidFill>
                  <a:srgbClr val="000000"/>
                </a:solidFill>
                <a:ea typeface="Meiryo" panose="020B0604030504040204" pitchFamily="34" charset="-128"/>
                <a:sym typeface="Rockwell"/>
              </a:rPr>
              <a:t> </a:t>
            </a:r>
            <a:r>
              <a:rPr lang="en-US" sz="3000" dirty="0" err="1">
                <a:solidFill>
                  <a:srgbClr val="000000"/>
                </a:solidFill>
                <a:ea typeface="Meiryo" panose="020B0604030504040204" pitchFamily="34" charset="-128"/>
              </a:rPr>
              <a:t>の読解</a:t>
            </a:r>
            <a:endParaRPr lang="en-US" sz="3000" dirty="0">
              <a:solidFill>
                <a:srgbClr val="000000"/>
              </a:solidFill>
              <a:ea typeface="Meiryo" panose="020B0604030504040204" pitchFamily="34" charset="-128"/>
            </a:endParaRPr>
          </a:p>
          <a:p>
            <a:pPr marL="0" indent="0">
              <a:lnSpc>
                <a:spcPct val="150000"/>
              </a:lnSpc>
              <a:spcBef>
                <a:spcPts val="2000"/>
              </a:spcBef>
              <a:buClr>
                <a:schemeClr val="accent1"/>
              </a:buClr>
              <a:buSzPct val="25000"/>
              <a:buNone/>
            </a:pPr>
            <a:r>
              <a:rPr lang="en-US" sz="3000" u="sng" dirty="0">
                <a:solidFill>
                  <a:srgbClr val="000000"/>
                </a:solidFill>
                <a:ea typeface="Meiryo" panose="020B0604030504040204" pitchFamily="34" charset="-128"/>
              </a:rPr>
              <a:t>目      </a:t>
            </a:r>
            <a:r>
              <a:rPr lang="en-US" sz="3000" u="sng" dirty="0" err="1">
                <a:solidFill>
                  <a:srgbClr val="000000"/>
                </a:solidFill>
                <a:ea typeface="Meiryo" panose="020B0604030504040204" pitchFamily="34" charset="-128"/>
              </a:rPr>
              <a:t>的</a:t>
            </a:r>
            <a:r>
              <a:rPr lang="en-US" sz="3000" dirty="0" err="1">
                <a:solidFill>
                  <a:srgbClr val="000000"/>
                </a:solidFill>
                <a:ea typeface="Meiryo" panose="020B0604030504040204" pitchFamily="34" charset="-128"/>
              </a:rPr>
              <a:t>：ワニについてのノンフィクションを読む前に児童の興味を引く</a:t>
            </a:r>
            <a:endParaRPr lang="en-US" sz="3000" dirty="0">
              <a:solidFill>
                <a:srgbClr val="000000"/>
              </a:solidFill>
              <a:ea typeface="Meiryo" panose="020B0604030504040204" pitchFamily="34" charset="-128"/>
            </a:endParaRPr>
          </a:p>
          <a:p>
            <a:pPr marL="0" indent="0">
              <a:spcBef>
                <a:spcPts val="2000"/>
              </a:spcBef>
              <a:buClr>
                <a:schemeClr val="accent1"/>
              </a:buClr>
              <a:buSzPct val="25000"/>
              <a:buNone/>
            </a:pPr>
            <a:endParaRPr sz="3000" dirty="0">
              <a:solidFill>
                <a:schemeClr val="dk1"/>
              </a:solidFill>
              <a:ea typeface="Meiryo" panose="020B0604030504040204" pitchFamily="34" charset="-128"/>
            </a:endParaRPr>
          </a:p>
          <a:p>
            <a:pPr>
              <a:spcBef>
                <a:spcPts val="2000"/>
              </a:spcBef>
              <a:buClr>
                <a:schemeClr val="accent1"/>
              </a:buClr>
              <a:buSzPct val="75000"/>
              <a:buNone/>
            </a:pPr>
            <a:endParaRPr sz="3000" dirty="0">
              <a:solidFill>
                <a:srgbClr val="595959"/>
              </a:solidFill>
              <a:ea typeface="Meiryo" panose="020B0604030504040204" pitchFamily="34" charset="-128"/>
              <a:sym typeface="Rockwell"/>
            </a:endParaRPr>
          </a:p>
        </p:txBody>
      </p:sp>
    </p:spTree>
    <p:extLst>
      <p:ext uri="{BB962C8B-B14F-4D97-AF65-F5344CB8AC3E}">
        <p14:creationId xmlns:p14="http://schemas.microsoft.com/office/powerpoint/2010/main" val="311113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a:spLocks noGrp="1"/>
          </p:cNvSpPr>
          <p:nvPr>
            <p:ph type="title"/>
          </p:nvPr>
        </p:nvSpPr>
        <p:spPr>
          <a:xfrm>
            <a:off x="838199" y="421936"/>
            <a:ext cx="10515600" cy="1325563"/>
          </a:xfrm>
          <a:prstGeom prst="rect">
            <a:avLst/>
          </a:prstGeom>
          <a:noFill/>
          <a:ln>
            <a:noFill/>
          </a:ln>
        </p:spPr>
        <p:txBody>
          <a:bodyPr vert="horz" lIns="91425" tIns="45700" rIns="91425" bIns="45700" rtlCol="0" anchor="t" anchorCtr="0">
            <a:noAutofit/>
          </a:bodyPr>
          <a:lstStyle/>
          <a:p>
            <a:pPr>
              <a:spcBef>
                <a:spcPts val="0"/>
              </a:spcBef>
              <a:buClr>
                <a:srgbClr val="629DD1"/>
              </a:buClr>
              <a:buSzPct val="25000"/>
            </a:pPr>
            <a:r>
              <a:rPr lang="en-US" sz="4000" dirty="0" smtClean="0">
                <a:solidFill>
                  <a:schemeClr val="tx1"/>
                </a:solidFill>
              </a:rPr>
              <a:t>Q</a:t>
            </a:r>
            <a:r>
              <a:rPr lang="ja-JP" altLang="en-US" sz="4000" dirty="0" smtClean="0">
                <a:solidFill>
                  <a:schemeClr val="tx1"/>
                </a:solidFill>
              </a:rPr>
              <a:t>フォーカス</a:t>
            </a:r>
            <a:endParaRPr lang="en-US" sz="4000" dirty="0">
              <a:solidFill>
                <a:schemeClr val="tx1"/>
              </a:solidFill>
            </a:endParaRPr>
          </a:p>
        </p:txBody>
      </p:sp>
      <p:pic>
        <p:nvPicPr>
          <p:cNvPr id="985" name="Shape 985" descr="\\fcps.org\fcps\Redirection\Central Offices\Professional Dev\jay.corrigan\My Documents\My Pictures\alligator-babies-texas_62971_990x742.jpg"/>
          <p:cNvPicPr preferRelativeResize="0">
            <a:picLocks noGrp="1"/>
          </p:cNvPicPr>
          <p:nvPr>
            <p:ph idx="1"/>
          </p:nvPr>
        </p:nvPicPr>
        <p:blipFill rotWithShape="1">
          <a:blip r:embed="rId3">
            <a:alphaModFix/>
          </a:blip>
          <a:stretch/>
        </p:blipFill>
        <p:spPr>
          <a:xfrm>
            <a:off x="3193153" y="1825625"/>
            <a:ext cx="5805693" cy="4351338"/>
          </a:xfrm>
          <a:prstGeom prst="rect">
            <a:avLst/>
          </a:prstGeom>
          <a:noFill/>
          <a:ln>
            <a:noFill/>
          </a:ln>
        </p:spPr>
      </p:pic>
    </p:spTree>
    <p:extLst>
      <p:ext uri="{BB962C8B-B14F-4D97-AF65-F5344CB8AC3E}">
        <p14:creationId xmlns:p14="http://schemas.microsoft.com/office/powerpoint/2010/main" val="4190454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Shape 990"/>
          <p:cNvSpPr txBox="1">
            <a:spLocks noGrp="1"/>
          </p:cNvSpPr>
          <p:nvPr>
            <p:ph type="title"/>
          </p:nvPr>
        </p:nvSpPr>
        <p:spPr>
          <a:xfrm>
            <a:off x="777970" y="394504"/>
            <a:ext cx="10515600" cy="1325563"/>
          </a:xfrm>
          <a:prstGeom prst="rect">
            <a:avLst/>
          </a:prstGeom>
          <a:noFill/>
          <a:ln>
            <a:noFill/>
          </a:ln>
        </p:spPr>
        <p:txBody>
          <a:bodyPr vert="horz" lIns="91425" tIns="45700" rIns="91425" bIns="45700" rtlCol="0" anchor="t" anchorCtr="0">
            <a:noAutofit/>
          </a:bodyPr>
          <a:lstStyle/>
          <a:p>
            <a:pPr>
              <a:buSzPct val="25000"/>
            </a:pPr>
            <a:r>
              <a:rPr lang="en-US" dirty="0" err="1" smtClean="0">
                <a:solidFill>
                  <a:schemeClr val="tx1"/>
                </a:solidFill>
                <a:latin typeface="Meiryo" panose="020B0604030504040204" pitchFamily="34" charset="-128"/>
                <a:ea typeface="Meiryo" panose="020B0604030504040204" pitchFamily="34" charset="-128"/>
              </a:rPr>
              <a:t>園児の</a:t>
            </a:r>
            <a:r>
              <a:rPr lang="ja-JP" altLang="en-US" dirty="0" smtClean="0">
                <a:solidFill>
                  <a:schemeClr val="tx1"/>
                </a:solidFill>
                <a:latin typeface="Meiryo" panose="020B0604030504040204" pitchFamily="34" charset="-128"/>
                <a:ea typeface="Meiryo" panose="020B0604030504040204" pitchFamily="34" charset="-128"/>
              </a:rPr>
              <a:t>クエスチョン</a:t>
            </a:r>
            <a:endParaRPr lang="en-US" dirty="0">
              <a:solidFill>
                <a:schemeClr val="tx1"/>
              </a:solidFill>
              <a:latin typeface="Meiryo" panose="020B0604030504040204" pitchFamily="34" charset="-128"/>
              <a:ea typeface="Meiryo" panose="020B0604030504040204" pitchFamily="34" charset="-128"/>
            </a:endParaRPr>
          </a:p>
        </p:txBody>
      </p:sp>
      <p:sp>
        <p:nvSpPr>
          <p:cNvPr id="991" name="Shape 991"/>
          <p:cNvSpPr txBox="1">
            <a:spLocks noGrp="1"/>
          </p:cNvSpPr>
          <p:nvPr>
            <p:ph idx="1"/>
          </p:nvPr>
        </p:nvSpPr>
        <p:spPr>
          <a:xfrm>
            <a:off x="777970" y="1651889"/>
            <a:ext cx="5224272" cy="3166999"/>
          </a:xfrm>
          <a:prstGeom prst="rect">
            <a:avLst/>
          </a:prstGeom>
          <a:noFill/>
          <a:ln>
            <a:noFill/>
          </a:ln>
        </p:spPr>
        <p:txBody>
          <a:bodyPr vert="horz" lIns="91425" tIns="45700" rIns="91425" bIns="45700" rtlCol="0" anchor="t" anchorCtr="0">
            <a:noAutofit/>
          </a:bodyPr>
          <a:lstStyle/>
          <a:p>
            <a:pPr marL="514350" indent="-514350">
              <a:spcBef>
                <a:spcPts val="0"/>
              </a:spcBef>
              <a:buClr>
                <a:srgbClr val="000000"/>
              </a:buClr>
              <a:buFont typeface="Arial"/>
              <a:buAutoNum type="arabicPeriod"/>
            </a:pPr>
            <a:r>
              <a:rPr lang="en-US" sz="2400" dirty="0" err="1">
                <a:solidFill>
                  <a:srgbClr val="000000"/>
                </a:solidFill>
                <a:latin typeface="Meiryo" panose="020B0604030504040204" pitchFamily="34" charset="-128"/>
                <a:ea typeface="Meiryo" panose="020B0604030504040204" pitchFamily="34" charset="-128"/>
              </a:rPr>
              <a:t>ワニは隠れているの</a:t>
            </a:r>
            <a:r>
              <a:rPr lang="en-US" sz="2400" dirty="0">
                <a:solidFill>
                  <a:srgbClr val="000000"/>
                </a:solidFill>
                <a:latin typeface="Meiryo" panose="020B0604030504040204" pitchFamily="34" charset="-128"/>
                <a:ea typeface="Meiryo" panose="020B0604030504040204" pitchFamily="34" charset="-128"/>
              </a:rPr>
              <a:t>?</a:t>
            </a:r>
          </a:p>
          <a:p>
            <a:pPr marL="514350" indent="-514350">
              <a:spcBef>
                <a:spcPts val="800"/>
              </a:spcBef>
              <a:buClr>
                <a:srgbClr val="000000"/>
              </a:buClr>
              <a:buFont typeface="Arial"/>
              <a:buAutoNum type="arabicPeriod"/>
            </a:pPr>
            <a:r>
              <a:rPr lang="en-US" sz="2400" dirty="0" err="1">
                <a:solidFill>
                  <a:srgbClr val="000000"/>
                </a:solidFill>
                <a:latin typeface="Meiryo" panose="020B0604030504040204" pitchFamily="34" charset="-128"/>
                <a:ea typeface="Meiryo" panose="020B0604030504040204" pitchFamily="34" charset="-128"/>
              </a:rPr>
              <a:t>なぜ子ワニには縞模様があるの</a:t>
            </a:r>
            <a:r>
              <a:rPr lang="en-US" sz="2400" dirty="0">
                <a:solidFill>
                  <a:srgbClr val="000000"/>
                </a:solidFill>
                <a:latin typeface="Meiryo" panose="020B0604030504040204" pitchFamily="34" charset="-128"/>
                <a:ea typeface="Meiryo" panose="020B0604030504040204" pitchFamily="34" charset="-128"/>
              </a:rPr>
              <a:t>?</a:t>
            </a:r>
          </a:p>
          <a:p>
            <a:pPr marL="514350" indent="-514350">
              <a:spcBef>
                <a:spcPts val="800"/>
              </a:spcBef>
              <a:buClr>
                <a:srgbClr val="000000"/>
              </a:buClr>
              <a:buFont typeface="Arial"/>
              <a:buAutoNum type="arabicPeriod"/>
            </a:pPr>
            <a:r>
              <a:rPr lang="en-US" sz="2400" dirty="0" err="1">
                <a:solidFill>
                  <a:srgbClr val="000000"/>
                </a:solidFill>
                <a:latin typeface="Meiryo" panose="020B0604030504040204" pitchFamily="34" charset="-128"/>
                <a:ea typeface="Meiryo" panose="020B0604030504040204" pitchFamily="34" charset="-128"/>
              </a:rPr>
              <a:t>これは子ワニなの</a:t>
            </a:r>
            <a:r>
              <a:rPr lang="en-US" sz="2400" dirty="0">
                <a:solidFill>
                  <a:srgbClr val="000000"/>
                </a:solidFill>
                <a:latin typeface="Meiryo" panose="020B0604030504040204" pitchFamily="34" charset="-128"/>
                <a:ea typeface="Meiryo" panose="020B0604030504040204" pitchFamily="34" charset="-128"/>
              </a:rPr>
              <a:t>?</a:t>
            </a:r>
          </a:p>
          <a:p>
            <a:pPr marL="514350" indent="-514350">
              <a:spcBef>
                <a:spcPts val="800"/>
              </a:spcBef>
              <a:buClr>
                <a:srgbClr val="000000"/>
              </a:buClr>
              <a:buFont typeface="Arial"/>
              <a:buAutoNum type="arabicPeriod"/>
            </a:pPr>
            <a:r>
              <a:rPr lang="en-US" sz="2400" dirty="0" err="1">
                <a:solidFill>
                  <a:srgbClr val="000000"/>
                </a:solidFill>
                <a:latin typeface="Meiryo" panose="020B0604030504040204" pitchFamily="34" charset="-128"/>
                <a:ea typeface="Meiryo" panose="020B0604030504040204" pitchFamily="34" charset="-128"/>
              </a:rPr>
              <a:t>これはお父さんワニかお母さんワニなの</a:t>
            </a:r>
            <a:r>
              <a:rPr lang="en-US" sz="2400" dirty="0">
                <a:solidFill>
                  <a:srgbClr val="000000"/>
                </a:solidFill>
                <a:latin typeface="Meiryo" panose="020B0604030504040204" pitchFamily="34" charset="-128"/>
                <a:ea typeface="Meiryo" panose="020B0604030504040204" pitchFamily="34" charset="-128"/>
              </a:rPr>
              <a:t>?</a:t>
            </a:r>
          </a:p>
          <a:p>
            <a:pPr marL="514350" indent="-514350">
              <a:spcBef>
                <a:spcPts val="800"/>
              </a:spcBef>
              <a:buClr>
                <a:srgbClr val="000000"/>
              </a:buClr>
              <a:buFont typeface="Arial"/>
              <a:buAutoNum type="arabicPeriod"/>
            </a:pPr>
            <a:r>
              <a:rPr lang="en-US" sz="2400" dirty="0" err="1">
                <a:solidFill>
                  <a:srgbClr val="000000"/>
                </a:solidFill>
                <a:latin typeface="Meiryo" panose="020B0604030504040204" pitchFamily="34" charset="-128"/>
                <a:ea typeface="Meiryo" panose="020B0604030504040204" pitchFamily="34" charset="-128"/>
              </a:rPr>
              <a:t>緑のものは何</a:t>
            </a:r>
            <a:r>
              <a:rPr lang="en-US" sz="2400" dirty="0">
                <a:solidFill>
                  <a:srgbClr val="000000"/>
                </a:solidFill>
                <a:latin typeface="Meiryo" panose="020B0604030504040204" pitchFamily="34" charset="-128"/>
                <a:ea typeface="Meiryo" panose="020B0604030504040204" pitchFamily="34" charset="-128"/>
              </a:rPr>
              <a:t>?</a:t>
            </a:r>
          </a:p>
          <a:p>
            <a:pPr marL="514350" indent="-514350">
              <a:spcBef>
                <a:spcPts val="800"/>
              </a:spcBef>
              <a:buClr>
                <a:srgbClr val="000000"/>
              </a:buClr>
              <a:buFont typeface="Arial"/>
              <a:buAutoNum type="arabicPeriod"/>
            </a:pPr>
            <a:r>
              <a:rPr lang="en-US" sz="2400" dirty="0" err="1">
                <a:solidFill>
                  <a:srgbClr val="000000"/>
                </a:solidFill>
                <a:latin typeface="Meiryo" panose="020B0604030504040204" pitchFamily="34" charset="-128"/>
                <a:ea typeface="Meiryo" panose="020B0604030504040204" pitchFamily="34" charset="-128"/>
              </a:rPr>
              <a:t>なぜ水の中に浸かっているの</a:t>
            </a:r>
            <a:r>
              <a:rPr lang="en-US" sz="2400" dirty="0">
                <a:solidFill>
                  <a:srgbClr val="000000"/>
                </a:solidFill>
                <a:latin typeface="Meiryo" panose="020B0604030504040204" pitchFamily="34" charset="-128"/>
                <a:ea typeface="Meiryo" panose="020B0604030504040204" pitchFamily="34" charset="-128"/>
              </a:rPr>
              <a:t>?</a:t>
            </a:r>
          </a:p>
          <a:p>
            <a:pPr marL="514350" indent="-514350">
              <a:spcBef>
                <a:spcPts val="800"/>
              </a:spcBef>
              <a:buNone/>
            </a:pPr>
            <a:endParaRPr sz="2400" dirty="0">
              <a:solidFill>
                <a:srgbClr val="000000"/>
              </a:solidFill>
              <a:latin typeface="Meiryo" panose="020B0604030504040204" pitchFamily="34" charset="-128"/>
              <a:ea typeface="Meiryo" panose="020B0604030504040204" pitchFamily="34" charset="-128"/>
              <a:cs typeface="Gill Sans"/>
              <a:sym typeface="Gill Sans"/>
            </a:endParaRPr>
          </a:p>
        </p:txBody>
      </p:sp>
      <p:sp>
        <p:nvSpPr>
          <p:cNvPr id="992" name="Shape 992"/>
          <p:cNvSpPr txBox="1">
            <a:spLocks noGrp="1"/>
          </p:cNvSpPr>
          <p:nvPr>
            <p:ph type="body" idx="4294967295"/>
          </p:nvPr>
        </p:nvSpPr>
        <p:spPr>
          <a:xfrm>
            <a:off x="6096000" y="2974531"/>
            <a:ext cx="4997132" cy="4140200"/>
          </a:xfrm>
          <a:prstGeom prst="rect">
            <a:avLst/>
          </a:prstGeom>
          <a:noFill/>
          <a:ln>
            <a:noFill/>
          </a:ln>
        </p:spPr>
        <p:txBody>
          <a:bodyPr vert="horz" lIns="91425" tIns="45700" rIns="91425" bIns="45700" rtlCol="0" anchor="t" anchorCtr="0">
            <a:noAutofit/>
          </a:bodyPr>
          <a:lstStyle/>
          <a:p>
            <a:pPr marL="457200" indent="-457200">
              <a:spcBef>
                <a:spcPts val="0"/>
              </a:spcBef>
              <a:buFont typeface="Rockwell"/>
              <a:buAutoNum type="arabicPeriod" startAt="7"/>
            </a:pPr>
            <a:r>
              <a:rPr lang="en-US" sz="2400" dirty="0" err="1">
                <a:solidFill>
                  <a:schemeClr val="dk1"/>
                </a:solidFill>
                <a:latin typeface="Meiryo" panose="020B0604030504040204" pitchFamily="34" charset="-128"/>
                <a:ea typeface="Meiryo" panose="020B0604030504040204" pitchFamily="34" charset="-128"/>
              </a:rPr>
              <a:t>どこに行くの</a:t>
            </a:r>
            <a:r>
              <a:rPr lang="en-US" sz="2400" dirty="0">
                <a:solidFill>
                  <a:schemeClr val="dk1"/>
                </a:solidFill>
                <a:latin typeface="Meiryo" panose="020B0604030504040204" pitchFamily="34" charset="-128"/>
                <a:ea typeface="Meiryo" panose="020B0604030504040204" pitchFamily="34" charset="-128"/>
              </a:rPr>
              <a:t>?</a:t>
            </a:r>
          </a:p>
          <a:p>
            <a:pPr marL="457200" indent="-457200">
              <a:spcBef>
                <a:spcPts val="800"/>
              </a:spcBef>
              <a:buFont typeface="Rockwell"/>
              <a:buAutoNum type="arabicPeriod" startAt="7"/>
            </a:pPr>
            <a:r>
              <a:rPr lang="en-US" sz="2400" dirty="0" err="1">
                <a:solidFill>
                  <a:schemeClr val="dk1"/>
                </a:solidFill>
                <a:latin typeface="Meiryo" panose="020B0604030504040204" pitchFamily="34" charset="-128"/>
                <a:ea typeface="Meiryo" panose="020B0604030504040204" pitchFamily="34" charset="-128"/>
              </a:rPr>
              <a:t>なぜ子ワニの目は白でお母さんワニは黒なの</a:t>
            </a:r>
            <a:r>
              <a:rPr lang="en-US" sz="2400" dirty="0">
                <a:solidFill>
                  <a:schemeClr val="dk1"/>
                </a:solidFill>
                <a:latin typeface="Meiryo" panose="020B0604030504040204" pitchFamily="34" charset="-128"/>
                <a:ea typeface="Meiryo" panose="020B0604030504040204" pitchFamily="34" charset="-128"/>
              </a:rPr>
              <a:t>？</a:t>
            </a:r>
          </a:p>
          <a:p>
            <a:pPr marL="457200" indent="-457200">
              <a:spcBef>
                <a:spcPts val="800"/>
              </a:spcBef>
              <a:buFont typeface="Rockwell"/>
              <a:buAutoNum type="arabicPeriod" startAt="7"/>
            </a:pPr>
            <a:r>
              <a:rPr lang="en-US" sz="2400" dirty="0" err="1">
                <a:solidFill>
                  <a:schemeClr val="dk1"/>
                </a:solidFill>
                <a:latin typeface="Meiryo" panose="020B0604030504040204" pitchFamily="34" charset="-128"/>
                <a:ea typeface="Meiryo" panose="020B0604030504040204" pitchFamily="34" charset="-128"/>
              </a:rPr>
              <a:t>なぜ子ワニはお母さんワニの背中に乗っているの</a:t>
            </a:r>
            <a:r>
              <a:rPr lang="en-US" sz="2400" dirty="0">
                <a:solidFill>
                  <a:schemeClr val="dk1"/>
                </a:solidFill>
                <a:latin typeface="Meiryo" panose="020B0604030504040204" pitchFamily="34" charset="-128"/>
                <a:ea typeface="Meiryo" panose="020B0604030504040204" pitchFamily="34" charset="-128"/>
              </a:rPr>
              <a:t>?</a:t>
            </a:r>
          </a:p>
          <a:p>
            <a:pPr marL="457200" indent="-457200">
              <a:spcBef>
                <a:spcPts val="800"/>
              </a:spcBef>
              <a:buFont typeface="Rockwell"/>
              <a:buAutoNum type="arabicPeriod" startAt="7"/>
            </a:pPr>
            <a:r>
              <a:rPr lang="en-US" sz="2400" dirty="0" err="1">
                <a:solidFill>
                  <a:schemeClr val="dk1"/>
                </a:solidFill>
                <a:latin typeface="Meiryo" panose="020B0604030504040204" pitchFamily="34" charset="-128"/>
                <a:ea typeface="Meiryo" panose="020B0604030504040204" pitchFamily="34" charset="-128"/>
              </a:rPr>
              <a:t>お母さんワニかお父さんワニはなぜコブがあるの</a:t>
            </a:r>
            <a:r>
              <a:rPr lang="en-US" sz="2400" dirty="0">
                <a:solidFill>
                  <a:schemeClr val="dk1"/>
                </a:solidFill>
                <a:latin typeface="Meiryo" panose="020B0604030504040204" pitchFamily="34" charset="-128"/>
                <a:ea typeface="Meiryo" panose="020B0604030504040204" pitchFamily="34" charset="-128"/>
              </a:rPr>
              <a:t>？</a:t>
            </a:r>
          </a:p>
        </p:txBody>
      </p:sp>
      <p:pic>
        <p:nvPicPr>
          <p:cNvPr id="993" name="Shape 993" descr="\\fcps.org\fcps\Redirection\Central Offices\Professional Dev\jay.corrigan\My Documents\My Pictures\alligator-babies-texas_62971_990x742.jpg"/>
          <p:cNvPicPr preferRelativeResize="0"/>
          <p:nvPr/>
        </p:nvPicPr>
        <p:blipFill rotWithShape="1">
          <a:blip r:embed="rId3">
            <a:alphaModFix/>
          </a:blip>
          <a:srcRect t="13405" b="13406"/>
          <a:stretch/>
        </p:blipFill>
        <p:spPr>
          <a:xfrm>
            <a:off x="6249988" y="146050"/>
            <a:ext cx="4125911" cy="2263774"/>
          </a:xfrm>
          <a:prstGeom prst="rect">
            <a:avLst/>
          </a:prstGeom>
          <a:noFill/>
          <a:ln>
            <a:noFill/>
          </a:ln>
        </p:spPr>
      </p:pic>
    </p:spTree>
    <p:extLst>
      <p:ext uri="{BB962C8B-B14F-4D97-AF65-F5344CB8AC3E}">
        <p14:creationId xmlns:p14="http://schemas.microsoft.com/office/powerpoint/2010/main" val="25347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1">
                                            <p:txEl>
                                              <p:pRg st="0" end="0"/>
                                            </p:txEl>
                                          </p:spTgt>
                                        </p:tgtEl>
                                        <p:attrNameLst>
                                          <p:attrName>style.visibility</p:attrName>
                                        </p:attrNameLst>
                                      </p:cBhvr>
                                      <p:to>
                                        <p:strVal val="visible"/>
                                      </p:to>
                                    </p:set>
                                    <p:animEffect transition="in" filter="fade">
                                      <p:cBhvr>
                                        <p:cTn id="7" dur="1000"/>
                                        <p:tgtEl>
                                          <p:spTgt spid="9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1">
                                            <p:txEl>
                                              <p:pRg st="1" end="1"/>
                                            </p:txEl>
                                          </p:spTgt>
                                        </p:tgtEl>
                                        <p:attrNameLst>
                                          <p:attrName>style.visibility</p:attrName>
                                        </p:attrNameLst>
                                      </p:cBhvr>
                                      <p:to>
                                        <p:strVal val="visible"/>
                                      </p:to>
                                    </p:set>
                                    <p:animEffect transition="in" filter="fade">
                                      <p:cBhvr>
                                        <p:cTn id="12" dur="1000"/>
                                        <p:tgtEl>
                                          <p:spTgt spid="9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1">
                                            <p:txEl>
                                              <p:pRg st="2" end="2"/>
                                            </p:txEl>
                                          </p:spTgt>
                                        </p:tgtEl>
                                        <p:attrNameLst>
                                          <p:attrName>style.visibility</p:attrName>
                                        </p:attrNameLst>
                                      </p:cBhvr>
                                      <p:to>
                                        <p:strVal val="visible"/>
                                      </p:to>
                                    </p:set>
                                    <p:animEffect transition="in" filter="fade">
                                      <p:cBhvr>
                                        <p:cTn id="17" dur="1000"/>
                                        <p:tgtEl>
                                          <p:spTgt spid="9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1">
                                            <p:txEl>
                                              <p:pRg st="3" end="3"/>
                                            </p:txEl>
                                          </p:spTgt>
                                        </p:tgtEl>
                                        <p:attrNameLst>
                                          <p:attrName>style.visibility</p:attrName>
                                        </p:attrNameLst>
                                      </p:cBhvr>
                                      <p:to>
                                        <p:strVal val="visible"/>
                                      </p:to>
                                    </p:set>
                                    <p:animEffect transition="in" filter="fade">
                                      <p:cBhvr>
                                        <p:cTn id="22" dur="1000"/>
                                        <p:tgtEl>
                                          <p:spTgt spid="9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1">
                                            <p:txEl>
                                              <p:pRg st="4" end="4"/>
                                            </p:txEl>
                                          </p:spTgt>
                                        </p:tgtEl>
                                        <p:attrNameLst>
                                          <p:attrName>style.visibility</p:attrName>
                                        </p:attrNameLst>
                                      </p:cBhvr>
                                      <p:to>
                                        <p:strVal val="visible"/>
                                      </p:to>
                                    </p:set>
                                    <p:animEffect transition="in" filter="fade">
                                      <p:cBhvr>
                                        <p:cTn id="27" dur="1000"/>
                                        <p:tgtEl>
                                          <p:spTgt spid="9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1">
                                            <p:txEl>
                                              <p:pRg st="5" end="5"/>
                                            </p:txEl>
                                          </p:spTgt>
                                        </p:tgtEl>
                                        <p:attrNameLst>
                                          <p:attrName>style.visibility</p:attrName>
                                        </p:attrNameLst>
                                      </p:cBhvr>
                                      <p:to>
                                        <p:strVal val="visible"/>
                                      </p:to>
                                    </p:set>
                                    <p:animEffect transition="in" filter="fade">
                                      <p:cBhvr>
                                        <p:cTn id="32" dur="1000"/>
                                        <p:tgtEl>
                                          <p:spTgt spid="9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2">
                                            <p:txEl>
                                              <p:pRg st="0" end="0"/>
                                            </p:txEl>
                                          </p:spTgt>
                                        </p:tgtEl>
                                        <p:attrNameLst>
                                          <p:attrName>style.visibility</p:attrName>
                                        </p:attrNameLst>
                                      </p:cBhvr>
                                      <p:to>
                                        <p:strVal val="visible"/>
                                      </p:to>
                                    </p:set>
                                    <p:animEffect transition="in" filter="fade">
                                      <p:cBhvr>
                                        <p:cTn id="37" dur="1000"/>
                                        <p:tgtEl>
                                          <p:spTgt spid="99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2">
                                            <p:txEl>
                                              <p:pRg st="1" end="1"/>
                                            </p:txEl>
                                          </p:spTgt>
                                        </p:tgtEl>
                                        <p:attrNameLst>
                                          <p:attrName>style.visibility</p:attrName>
                                        </p:attrNameLst>
                                      </p:cBhvr>
                                      <p:to>
                                        <p:strVal val="visible"/>
                                      </p:to>
                                    </p:set>
                                    <p:animEffect transition="in" filter="fade">
                                      <p:cBhvr>
                                        <p:cTn id="42" dur="1000"/>
                                        <p:tgtEl>
                                          <p:spTgt spid="99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92">
                                            <p:txEl>
                                              <p:pRg st="2" end="2"/>
                                            </p:txEl>
                                          </p:spTgt>
                                        </p:tgtEl>
                                        <p:attrNameLst>
                                          <p:attrName>style.visibility</p:attrName>
                                        </p:attrNameLst>
                                      </p:cBhvr>
                                      <p:to>
                                        <p:strVal val="visible"/>
                                      </p:to>
                                    </p:set>
                                    <p:animEffect transition="in" filter="fade">
                                      <p:cBhvr>
                                        <p:cTn id="47" dur="1000"/>
                                        <p:tgtEl>
                                          <p:spTgt spid="99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92">
                                            <p:txEl>
                                              <p:pRg st="3" end="3"/>
                                            </p:txEl>
                                          </p:spTgt>
                                        </p:tgtEl>
                                        <p:attrNameLst>
                                          <p:attrName>style.visibility</p:attrName>
                                        </p:attrNameLst>
                                      </p:cBhvr>
                                      <p:to>
                                        <p:strVal val="visible"/>
                                      </p:to>
                                    </p:set>
                                    <p:animEffect transition="in" filter="fade">
                                      <p:cBhvr>
                                        <p:cTn id="52" dur="1000"/>
                                        <p:tgtEl>
                                          <p:spTgt spid="9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gn="ctr" eaLnBrk="1" hangingPunct="1"/>
            <a:r>
              <a:rPr lang="ja-JP" altLang="en-US" dirty="0" smtClean="0">
                <a:solidFill>
                  <a:schemeClr val="tx1"/>
                </a:solidFill>
              </a:rPr>
              <a:t>実践事例</a:t>
            </a:r>
            <a:r>
              <a:rPr lang="en-US" altLang="en-US" dirty="0" smtClean="0">
                <a:solidFill>
                  <a:schemeClr val="tx1"/>
                </a:solidFill>
              </a:rPr>
              <a:t>: </a:t>
            </a:r>
            <a:r>
              <a:rPr lang="ja-JP" altLang="en-US" dirty="0" smtClean="0">
                <a:solidFill>
                  <a:schemeClr val="tx1"/>
                </a:solidFill>
              </a:rPr>
              <a:t>高校</a:t>
            </a:r>
            <a:r>
              <a:rPr lang="en-US" altLang="ja-JP" dirty="0" smtClean="0">
                <a:solidFill>
                  <a:schemeClr val="tx1"/>
                </a:solidFill>
              </a:rPr>
              <a:t>4</a:t>
            </a:r>
            <a:r>
              <a:rPr lang="ja-JP" altLang="en-US" dirty="0" smtClean="0">
                <a:solidFill>
                  <a:schemeClr val="tx1"/>
                </a:solidFill>
              </a:rPr>
              <a:t>年生</a:t>
            </a:r>
            <a:endParaRPr lang="en-US" altLang="en-US" dirty="0" smtClean="0">
              <a:solidFill>
                <a:schemeClr val="tx1"/>
              </a:solidFill>
            </a:endParaRPr>
          </a:p>
        </p:txBody>
      </p:sp>
      <p:sp>
        <p:nvSpPr>
          <p:cNvPr id="4" name="Content Placeholder 2"/>
          <p:cNvSpPr txBox="1">
            <a:spLocks/>
          </p:cNvSpPr>
          <p:nvPr/>
        </p:nvSpPr>
        <p:spPr>
          <a:xfrm>
            <a:off x="1432788" y="1807477"/>
            <a:ext cx="9615637" cy="3243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a:buNone/>
              <a:tabLst/>
              <a:defRPr/>
            </a:pPr>
            <a:r>
              <a:rPr kumimoji="0" lang="ja-JP" altLang="en-US" sz="3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教　　員</a:t>
            </a:r>
            <a:r>
              <a:rPr kumimoji="0" 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r>
              <a:rPr kumimoji="0" lang="fr-FR"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Daniel Fouts, Des Plaines, IL</a:t>
            </a: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ja-JP" altLang="en-US" sz="3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トピック</a:t>
            </a:r>
            <a:r>
              <a:rPr kumimoji="0" 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政治</a:t>
            </a:r>
            <a:r>
              <a:rPr kumimoji="0" lang="ja-JP" alt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危機的状況下におけ</a:t>
            </a:r>
            <a:r>
              <a:rPr kumimoji="0" lang="ja-JP" alt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る</a:t>
            </a: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アメリカの大統領</a:t>
            </a:r>
            <a:r>
              <a:rPr kumimoji="0" 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ja-JP" altLang="en-US" sz="3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目　　的</a:t>
            </a:r>
            <a:r>
              <a:rPr kumimoji="0" 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t>
            </a:r>
            <a:r>
              <a:rPr kumimoji="0" lang="ja-JP" altLang="en-US" sz="3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単元の初めに興味関心をひき、個人のプロジェクトの題材を選ぶ手掛かりにする</a:t>
            </a:r>
            <a:endParaRPr kumimoji="0" 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3802449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838200" y="198437"/>
            <a:ext cx="10515600" cy="1325563"/>
          </a:xfrm>
        </p:spPr>
        <p:txBody>
          <a:bodyPr/>
          <a:lstStyle/>
          <a:p>
            <a:r>
              <a:rPr lang="en-US" altLang="ja-JP" dirty="0" smtClean="0">
                <a:solidFill>
                  <a:schemeClr val="tx1"/>
                </a:solidFill>
              </a:rPr>
              <a:t>Q</a:t>
            </a:r>
            <a:r>
              <a:rPr lang="ja-JP" altLang="en-US" dirty="0" smtClean="0">
                <a:solidFill>
                  <a:schemeClr val="tx1"/>
                </a:solidFill>
              </a:rPr>
              <a:t>フォーカス</a:t>
            </a:r>
            <a:endParaRPr lang="en-US" altLang="en-US" dirty="0" smtClean="0">
              <a:solidFill>
                <a:schemeClr val="tx1"/>
              </a:solidFill>
            </a:endParaRPr>
          </a:p>
        </p:txBody>
      </p:sp>
      <p:sp>
        <p:nvSpPr>
          <p:cNvPr id="149507" name="Content Placeholder 2"/>
          <p:cNvSpPr>
            <a:spLocks noGrp="1"/>
          </p:cNvSpPr>
          <p:nvPr>
            <p:ph idx="1"/>
          </p:nvPr>
        </p:nvSpPr>
        <p:spPr>
          <a:xfrm>
            <a:off x="838200" y="1524000"/>
            <a:ext cx="10515600" cy="4254136"/>
          </a:xfrm>
        </p:spPr>
        <p:txBody>
          <a:bodyPr>
            <a:normAutofit/>
          </a:bodyPr>
          <a:lstStyle/>
          <a:p>
            <a:pPr marL="0" indent="0">
              <a:buNone/>
            </a:pPr>
            <a:r>
              <a:rPr lang="en-US" altLang="en-US" sz="3200" dirty="0"/>
              <a:t>“Nearly all men can handle adversity; but if you really want to test a man’s character, give him power.” </a:t>
            </a:r>
            <a:endParaRPr lang="en-US" altLang="en-US" sz="3200" dirty="0" smtClean="0"/>
          </a:p>
          <a:p>
            <a:pPr marL="0" indent="0">
              <a:buNone/>
            </a:pPr>
            <a:r>
              <a:rPr lang="ja-JP" altLang="en-US" i="1" dirty="0" smtClean="0"/>
              <a:t>「ほとんどの人は逆境に対処で</a:t>
            </a:r>
            <a:r>
              <a:rPr lang="ja-JP" altLang="en-US" i="1" dirty="0"/>
              <a:t>きる。しかし</a:t>
            </a:r>
            <a:r>
              <a:rPr lang="ja-JP" altLang="en-US" i="1" dirty="0" smtClean="0"/>
              <a:t>、人格を試したいなら、権力を与えてみよ」</a:t>
            </a:r>
            <a:endParaRPr lang="en-US" altLang="en-US" i="1" dirty="0"/>
          </a:p>
          <a:p>
            <a:pPr marL="0" indent="0">
              <a:buNone/>
            </a:pPr>
            <a:endParaRPr lang="en-US" altLang="en-US" sz="3600" dirty="0"/>
          </a:p>
        </p:txBody>
      </p:sp>
      <p:pic>
        <p:nvPicPr>
          <p:cNvPr id="14950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139" y="3859123"/>
            <a:ext cx="2155824" cy="2721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09" name="Rectangle 4"/>
          <p:cNvSpPr>
            <a:spLocks noChangeArrowheads="1"/>
          </p:cNvSpPr>
          <p:nvPr/>
        </p:nvSpPr>
        <p:spPr bwMode="auto">
          <a:xfrm>
            <a:off x="8697724" y="6580187"/>
            <a:ext cx="48768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MS PGothic" panose="020B0600070205080204" pitchFamily="34" charset="-128"/>
              </a:defRPr>
            </a:lvl1pPr>
            <a:lvl2pPr marL="742950" indent="-28575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3pPr>
            <a:lvl4pPr marL="1600200" indent="-22860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5pPr>
            <a:lvl6pPr marL="25146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6pPr>
            <a:lvl7pPr marL="29718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7pPr>
            <a:lvl8pPr marL="34290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8pPr>
            <a:lvl9pPr marL="38862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https://www.loc.gov/pictures/item/96522529/</a:t>
            </a:r>
          </a:p>
        </p:txBody>
      </p:sp>
    </p:spTree>
    <p:extLst>
      <p:ext uri="{BB962C8B-B14F-4D97-AF65-F5344CB8AC3E}">
        <p14:creationId xmlns:p14="http://schemas.microsoft.com/office/powerpoint/2010/main" val="3583749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ja-JP" altLang="en-US" dirty="0" smtClean="0">
                <a:solidFill>
                  <a:schemeClr val="tx1"/>
                </a:solidFill>
              </a:rPr>
              <a:t>生徒の</a:t>
            </a:r>
            <a:r>
              <a:rPr lang="en-US" altLang="en-US" dirty="0" smtClean="0">
                <a:solidFill>
                  <a:schemeClr val="tx1"/>
                </a:solidFill>
              </a:rPr>
              <a:t>Question</a:t>
            </a:r>
            <a:endParaRPr lang="en-US" altLang="en-US" dirty="0">
              <a:solidFill>
                <a:schemeClr val="tx1"/>
              </a:solidFill>
            </a:endParaRPr>
          </a:p>
        </p:txBody>
      </p:sp>
      <p:sp>
        <p:nvSpPr>
          <p:cNvPr id="3" name="Content Placeholder 2"/>
          <p:cNvSpPr>
            <a:spLocks noGrp="1"/>
          </p:cNvSpPr>
          <p:nvPr>
            <p:ph idx="1"/>
          </p:nvPr>
        </p:nvSpPr>
        <p:spPr>
          <a:xfrm>
            <a:off x="838200" y="1418315"/>
            <a:ext cx="10515600" cy="4938942"/>
          </a:xfrm>
          <a:extLst/>
        </p:spPr>
        <p:txBody>
          <a:bodyPr numCol="2">
            <a:noAutofit/>
          </a:bodyPr>
          <a:lstStyle/>
          <a:p>
            <a:pPr marL="341313" indent="-341313">
              <a:spcBef>
                <a:spcPts val="1200"/>
              </a:spcBef>
              <a:buFont typeface="Calibri" charset="0"/>
              <a:buAutoNum type="arabicPeriod"/>
              <a:defRPr/>
            </a:pPr>
            <a:r>
              <a:rPr lang="ja-JP" altLang="en-US" sz="2400" b="1" dirty="0" smtClean="0">
                <a:cs typeface="Rockwell (Body)"/>
              </a:rPr>
              <a:t>人の道徳心はどのように権力に左右されるのか？</a:t>
            </a:r>
            <a:r>
              <a:rPr lang="en-US" sz="2400" dirty="0">
                <a:cs typeface="Rockwell (Body)"/>
              </a:rPr>
              <a:t>	</a:t>
            </a:r>
          </a:p>
          <a:p>
            <a:pPr marL="341313" indent="-341313">
              <a:spcBef>
                <a:spcPts val="1200"/>
              </a:spcBef>
              <a:buFont typeface="Calibri" charset="0"/>
              <a:buAutoNum type="arabicPeriod"/>
              <a:defRPr/>
            </a:pPr>
            <a:r>
              <a:rPr lang="ja-JP" altLang="en-US" sz="2400" dirty="0" smtClean="0">
                <a:cs typeface="Rockwell (Body)"/>
              </a:rPr>
              <a:t>どんな人でもある種の権力を持つべきか？</a:t>
            </a:r>
            <a:r>
              <a:rPr lang="en-US" sz="2400" dirty="0" smtClean="0">
                <a:cs typeface="Rockwell (Body)"/>
              </a:rPr>
              <a:t> </a:t>
            </a:r>
            <a:endParaRPr lang="en-US" sz="2400" dirty="0">
              <a:cs typeface="Rockwell (Body)"/>
            </a:endParaRPr>
          </a:p>
          <a:p>
            <a:pPr marL="341313" indent="-341313">
              <a:spcBef>
                <a:spcPts val="1200"/>
              </a:spcBef>
              <a:buFont typeface="Calibri" charset="0"/>
              <a:buAutoNum type="arabicPeriod"/>
              <a:defRPr/>
            </a:pPr>
            <a:r>
              <a:rPr lang="ja-JP" altLang="en-US" sz="2400" b="1" dirty="0" smtClean="0">
                <a:cs typeface="Rockwell (Body)"/>
              </a:rPr>
              <a:t>権力は人を愚にするのか？</a:t>
            </a:r>
            <a:endParaRPr lang="en-US" sz="2400" b="1" dirty="0">
              <a:cs typeface="Rockwell (Body)"/>
            </a:endParaRPr>
          </a:p>
          <a:p>
            <a:pPr marL="341313" indent="-341313">
              <a:spcBef>
                <a:spcPts val="1200"/>
              </a:spcBef>
              <a:buFont typeface="Calibri" charset="0"/>
              <a:buAutoNum type="arabicPeriod"/>
              <a:defRPr/>
            </a:pPr>
            <a:r>
              <a:rPr lang="ja-JP" altLang="en-US" sz="2400" dirty="0" smtClean="0">
                <a:cs typeface="Rockwell (Body)"/>
              </a:rPr>
              <a:t>権力をもつに値する人物が権力を手にしなかったらどうなるか？</a:t>
            </a:r>
            <a:endParaRPr lang="en-US" sz="2400" dirty="0">
              <a:cs typeface="Rockwell (Body)"/>
            </a:endParaRPr>
          </a:p>
          <a:p>
            <a:pPr marL="341313" indent="-341313">
              <a:spcBef>
                <a:spcPts val="1200"/>
              </a:spcBef>
              <a:buFont typeface="Calibri" charset="0"/>
              <a:buAutoNum type="arabicPeriod"/>
              <a:defRPr/>
            </a:pPr>
            <a:r>
              <a:rPr lang="ja-JP" altLang="en-US" sz="2400" dirty="0" smtClean="0">
                <a:cs typeface="Rockwell (Body)"/>
              </a:rPr>
              <a:t>権力はどのようにして計れるのか</a:t>
            </a:r>
            <a:r>
              <a:rPr lang="en-US" sz="2400" dirty="0" smtClean="0">
                <a:cs typeface="Rockwell (Body)"/>
              </a:rPr>
              <a:t>?</a:t>
            </a:r>
            <a:endParaRPr lang="en-US" sz="2400" dirty="0">
              <a:cs typeface="Rockwell (Body)"/>
            </a:endParaRPr>
          </a:p>
          <a:p>
            <a:pPr marL="341313" indent="-341313">
              <a:spcBef>
                <a:spcPts val="1200"/>
              </a:spcBef>
              <a:buFont typeface="Calibri" charset="0"/>
              <a:buAutoNum type="arabicPeriod"/>
              <a:defRPr/>
            </a:pPr>
            <a:r>
              <a:rPr lang="ja-JP" altLang="en-US" sz="2400" b="1" dirty="0" smtClean="0">
                <a:cs typeface="Rockwell (Body)"/>
              </a:rPr>
              <a:t>権力と考えられるものは何か？</a:t>
            </a:r>
            <a:endParaRPr lang="en-US" sz="2400" b="1" dirty="0">
              <a:cs typeface="Rockwell (Body)"/>
            </a:endParaRPr>
          </a:p>
          <a:p>
            <a:pPr marL="341313" indent="-341313">
              <a:spcBef>
                <a:spcPts val="1200"/>
              </a:spcBef>
              <a:buFont typeface="Calibri" charset="0"/>
              <a:buAutoNum type="arabicPeriod"/>
              <a:defRPr/>
            </a:pPr>
            <a:r>
              <a:rPr lang="ja-JP" altLang="en-US" sz="2400" b="1" dirty="0" smtClean="0">
                <a:cs typeface="Rockwell (Body)"/>
              </a:rPr>
              <a:t>良き人物とはどんな特徴があるか？</a:t>
            </a:r>
            <a:endParaRPr lang="en-US" sz="2400" b="1" dirty="0">
              <a:cs typeface="Rockwell (Body)"/>
            </a:endParaRPr>
          </a:p>
          <a:p>
            <a:pPr marL="341313" indent="-341313">
              <a:spcBef>
                <a:spcPts val="1200"/>
              </a:spcBef>
              <a:buFont typeface="Calibri" charset="0"/>
              <a:buAutoNum type="arabicPeriod"/>
              <a:defRPr/>
            </a:pPr>
            <a:r>
              <a:rPr lang="ja-JP" altLang="en-US" sz="2400" dirty="0" smtClean="0">
                <a:cs typeface="Rockwell (Body)"/>
              </a:rPr>
              <a:t>よい人物が権力をもてるようにするにはどうしたらよいのか？</a:t>
            </a:r>
            <a:endParaRPr lang="en-US" sz="2400" dirty="0">
              <a:solidFill>
                <a:schemeClr val="tx1">
                  <a:lumMod val="65000"/>
                  <a:lumOff val="35000"/>
                </a:schemeClr>
              </a:solidFill>
              <a:cs typeface="Rockwell (Body)"/>
            </a:endParaRPr>
          </a:p>
          <a:p>
            <a:pPr marL="341313" indent="-341313">
              <a:spcBef>
                <a:spcPts val="600"/>
              </a:spcBef>
              <a:buFont typeface="Calibri" charset="0"/>
              <a:buAutoNum type="arabicPeriod"/>
              <a:defRPr/>
            </a:pPr>
            <a:r>
              <a:rPr lang="ja-JP" altLang="en-US" sz="2400" dirty="0" smtClean="0">
                <a:cs typeface="Rockwell (Body)"/>
              </a:rPr>
              <a:t>どのような人が逆境をやり抜くことができるのか？</a:t>
            </a:r>
            <a:endParaRPr lang="en-US" altLang="ja-JP" sz="2400" dirty="0" smtClean="0">
              <a:cs typeface="Rockwell (Body)"/>
            </a:endParaRPr>
          </a:p>
          <a:p>
            <a:pPr marL="341313" indent="-341313">
              <a:spcBef>
                <a:spcPts val="600"/>
              </a:spcBef>
              <a:buFont typeface="Calibri" charset="0"/>
              <a:buAutoNum type="arabicPeriod"/>
              <a:defRPr/>
            </a:pPr>
            <a:r>
              <a:rPr lang="ja-JP" altLang="en-US" sz="2400" dirty="0" smtClean="0">
                <a:cs typeface="Rockwell (Body)"/>
              </a:rPr>
              <a:t>権力でその人物の性格についてどんなことがわかるか？</a:t>
            </a:r>
            <a:endParaRPr lang="en-US" sz="2400" dirty="0">
              <a:cs typeface="Rockwell (Body)"/>
            </a:endParaRPr>
          </a:p>
          <a:p>
            <a:pPr marL="341313" indent="-341313">
              <a:spcBef>
                <a:spcPts val="600"/>
              </a:spcBef>
              <a:buFont typeface="Calibri" charset="0"/>
              <a:buAutoNum type="arabicPeriod"/>
              <a:defRPr/>
            </a:pPr>
            <a:r>
              <a:rPr lang="ja-JP" altLang="en-US" sz="2400" b="1" dirty="0" smtClean="0">
                <a:cs typeface="Rockwell (Body)"/>
              </a:rPr>
              <a:t>逆境のときに権力はどのようにして手に入れることができるのか？</a:t>
            </a:r>
            <a:endParaRPr lang="en-US" sz="2400" b="1" dirty="0">
              <a:cs typeface="Rockwell (Body)"/>
            </a:endParaRPr>
          </a:p>
          <a:p>
            <a:pPr marL="341313" indent="-341313">
              <a:spcBef>
                <a:spcPts val="600"/>
              </a:spcBef>
              <a:buFont typeface="Calibri" charset="0"/>
              <a:buAutoNum type="arabicPeriod"/>
              <a:defRPr/>
            </a:pPr>
            <a:r>
              <a:rPr lang="ja-JP" altLang="en-US" sz="2400" dirty="0" smtClean="0">
                <a:cs typeface="Rockwell (Body)"/>
              </a:rPr>
              <a:t>権力によってうける影響が人によって異なるのはなぜか？</a:t>
            </a:r>
            <a:endParaRPr lang="en-US" sz="2400" dirty="0">
              <a:cs typeface="Rockwell (Body)"/>
            </a:endParaRPr>
          </a:p>
          <a:p>
            <a:pPr marL="341313" indent="-341313">
              <a:spcBef>
                <a:spcPts val="600"/>
              </a:spcBef>
              <a:buFont typeface="Calibri" charset="0"/>
              <a:buAutoNum type="arabicPeriod"/>
              <a:defRPr/>
            </a:pPr>
            <a:r>
              <a:rPr lang="ja-JP" altLang="en-US" sz="2400" b="1" dirty="0" smtClean="0">
                <a:cs typeface="Rockwell (Body)"/>
              </a:rPr>
              <a:t>逆境によって人が強くなると仮定するなら、権力によって人は弱くなるといえるのか？</a:t>
            </a:r>
            <a:endParaRPr lang="en-US" sz="2400" b="1" dirty="0">
              <a:cs typeface="Rockwell (Body)"/>
            </a:endParaRPr>
          </a:p>
        </p:txBody>
      </p:sp>
    </p:spTree>
    <p:extLst>
      <p:ext uri="{BB962C8B-B14F-4D97-AF65-F5344CB8AC3E}">
        <p14:creationId xmlns:p14="http://schemas.microsoft.com/office/powerpoint/2010/main" val="41955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ja-JP" altLang="en-US" dirty="0" smtClean="0">
                <a:solidFill>
                  <a:schemeClr val="tx1"/>
                </a:solidFill>
              </a:rPr>
              <a:t>次のステップ</a:t>
            </a:r>
            <a:endParaRPr lang="en-US" altLang="en-US" dirty="0">
              <a:solidFill>
                <a:schemeClr val="tx1"/>
              </a:solidFill>
            </a:endParaRPr>
          </a:p>
        </p:txBody>
      </p:sp>
      <p:sp>
        <p:nvSpPr>
          <p:cNvPr id="151555" name="Content Placeholder 2"/>
          <p:cNvSpPr>
            <a:spLocks noGrp="1"/>
          </p:cNvSpPr>
          <p:nvPr>
            <p:ph idx="1"/>
          </p:nvPr>
        </p:nvSpPr>
        <p:spPr/>
        <p:txBody>
          <a:bodyPr>
            <a:normAutofit/>
          </a:bodyPr>
          <a:lstStyle/>
          <a:p>
            <a:pPr>
              <a:lnSpc>
                <a:spcPct val="120000"/>
              </a:lnSpc>
              <a:buFont typeface="Arial" charset="0"/>
              <a:buChar char="•"/>
            </a:pPr>
            <a:r>
              <a:rPr lang="ja-JP" altLang="en-US" dirty="0" smtClean="0"/>
              <a:t>生徒はそれぞれクラスの</a:t>
            </a:r>
            <a:r>
              <a:rPr lang="en-US" altLang="ja-JP" dirty="0" smtClean="0"/>
              <a:t>Question</a:t>
            </a:r>
            <a:r>
              <a:rPr lang="ja-JP" altLang="en-US" dirty="0" smtClean="0"/>
              <a:t>リストから一つの</a:t>
            </a:r>
            <a:r>
              <a:rPr lang="en-US" altLang="ja-JP" dirty="0" smtClean="0"/>
              <a:t>Question</a:t>
            </a:r>
            <a:r>
              <a:rPr lang="ja-JP" altLang="en-US" dirty="0" smtClean="0"/>
              <a:t>を選び、単元を通じて学んでいった。</a:t>
            </a:r>
            <a:r>
              <a:rPr lang="en-US" altLang="en-US" dirty="0" smtClean="0"/>
              <a:t> </a:t>
            </a:r>
            <a:endParaRPr lang="en-US" altLang="en-US" dirty="0"/>
          </a:p>
          <a:p>
            <a:pPr>
              <a:lnSpc>
                <a:spcPct val="120000"/>
              </a:lnSpc>
              <a:buFont typeface="Arial" charset="0"/>
              <a:buChar char="•"/>
            </a:pPr>
            <a:r>
              <a:rPr lang="ja-JP" altLang="en-US" dirty="0" smtClean="0"/>
              <a:t>単元で調べたことや得た知識から、自分の選んだ</a:t>
            </a:r>
            <a:r>
              <a:rPr lang="en-US" altLang="ja-JP" dirty="0" smtClean="0"/>
              <a:t>Question</a:t>
            </a:r>
            <a:r>
              <a:rPr lang="ja-JP" altLang="en-US" dirty="0" err="1" smtClean="0"/>
              <a:t>への</a:t>
            </a:r>
            <a:r>
              <a:rPr lang="ja-JP" altLang="en-US" dirty="0" smtClean="0"/>
              <a:t>答えを２枚の振り返りの紙に書いた。</a:t>
            </a:r>
            <a:endParaRPr lang="en-US" altLang="ja-JP" dirty="0" smtClean="0"/>
          </a:p>
          <a:p>
            <a:pPr>
              <a:lnSpc>
                <a:spcPct val="120000"/>
              </a:lnSpc>
              <a:buFont typeface="Arial" charset="0"/>
              <a:buChar char="•"/>
            </a:pPr>
            <a:r>
              <a:rPr lang="ja-JP" altLang="en-US" dirty="0" smtClean="0"/>
              <a:t>単元の最終日にはクラスでの話し合いで自分たちの振り返りを発表し合った。</a:t>
            </a:r>
            <a:endParaRPr lang="en-US" altLang="en-US" dirty="0"/>
          </a:p>
        </p:txBody>
      </p:sp>
      <p:sp>
        <p:nvSpPr>
          <p:cNvPr id="2" name="Rectangle 1"/>
          <p:cNvSpPr/>
          <p:nvPr/>
        </p:nvSpPr>
        <p:spPr>
          <a:xfrm>
            <a:off x="5974813" y="3244334"/>
            <a:ext cx="2632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rPr>
              <a:t> </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74858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idx="4294967295"/>
          </p:nvPr>
        </p:nvSpPr>
        <p:spPr>
          <a:xfrm>
            <a:off x="928604" y="647946"/>
            <a:ext cx="10515600" cy="1325562"/>
          </a:xfrm>
          <a:prstGeom prst="rect">
            <a:avLst/>
          </a:prstGeom>
          <a:noFill/>
          <a:ln>
            <a:noFill/>
          </a:ln>
        </p:spPr>
        <p:txBody>
          <a:bodyPr vert="horz" lIns="91425" tIns="45700" rIns="91425" bIns="45700" rtlCol="0" anchor="t" anchorCtr="0">
            <a:noAutofit/>
          </a:bodyPr>
          <a:lstStyle/>
          <a:p>
            <a:pPr algn="ctr">
              <a:lnSpc>
                <a:spcPct val="100000"/>
              </a:lnSpc>
              <a:spcBef>
                <a:spcPts val="0"/>
              </a:spcBef>
              <a:buClr>
                <a:schemeClr val="accent1"/>
              </a:buClr>
              <a:buSzPct val="25000"/>
            </a:pPr>
            <a:r>
              <a:rPr lang="ja-JP" altLang="en-US" dirty="0">
                <a:latin typeface="Meiryo" panose="020B0604030504040204" pitchFamily="34" charset="-128"/>
                <a:ea typeface="Meiryo" panose="020B0604030504040204" pitchFamily="34" charset="-128"/>
                <a:cs typeface="Rockwell" charset="0"/>
                <a:sym typeface="Rokkitt"/>
              </a:rPr>
              <a:t>大学</a:t>
            </a:r>
            <a:r>
              <a:rPr lang="ja-JP" altLang="en-US" dirty="0" smtClean="0">
                <a:latin typeface="Meiryo" panose="020B0604030504040204" pitchFamily="34" charset="-128"/>
                <a:ea typeface="Meiryo" panose="020B0604030504040204" pitchFamily="34" charset="-128"/>
                <a:cs typeface="Rockwell" charset="0"/>
                <a:sym typeface="Rokkitt"/>
              </a:rPr>
              <a:t>での事例</a:t>
            </a:r>
            <a:r>
              <a:rPr lang="en-US" dirty="0" smtClean="0">
                <a:solidFill>
                  <a:schemeClr val="tx1"/>
                </a:solidFill>
                <a:latin typeface="Meiryo" panose="020B0604030504040204" pitchFamily="34" charset="-128"/>
                <a:ea typeface="Meiryo" panose="020B0604030504040204" pitchFamily="34" charset="-128"/>
                <a:cs typeface="Rockwell" charset="0"/>
                <a:sym typeface="Rokkitt"/>
              </a:rPr>
              <a:t>:</a:t>
            </a:r>
            <a:r>
              <a:rPr lang="en-US" dirty="0" smtClean="0">
                <a:solidFill>
                  <a:schemeClr val="tx1"/>
                </a:solidFill>
                <a:latin typeface="Meiryo" panose="020B0604030504040204" pitchFamily="34" charset="-128"/>
                <a:ea typeface="Meiryo" panose="020B0604030504040204" pitchFamily="34" charset="-128"/>
                <a:cs typeface="Rockwell" charset="0"/>
              </a:rPr>
              <a:t> </a:t>
            </a:r>
            <a:r>
              <a:rPr lang="ja-JP" altLang="en-US" dirty="0">
                <a:latin typeface="Meiryo" panose="020B0604030504040204" pitchFamily="34" charset="-128"/>
                <a:ea typeface="Meiryo" panose="020B0604030504040204" pitchFamily="34" charset="-128"/>
                <a:cs typeface="Rockwell" charset="0"/>
                <a:sym typeface="Rokkitt"/>
              </a:rPr>
              <a:t>マーケティング</a:t>
            </a:r>
            <a:endParaRPr lang="en-US" dirty="0">
              <a:solidFill>
                <a:schemeClr val="tx1"/>
              </a:solidFill>
              <a:latin typeface="Meiryo" panose="020B0604030504040204" pitchFamily="34" charset="-128"/>
              <a:ea typeface="Meiryo" panose="020B0604030504040204" pitchFamily="34" charset="-128"/>
              <a:cs typeface="Rockwell" charset="0"/>
              <a:sym typeface="Rokkitt"/>
            </a:endParaRPr>
          </a:p>
        </p:txBody>
      </p:sp>
      <p:sp>
        <p:nvSpPr>
          <p:cNvPr id="450" name="Shape 450"/>
          <p:cNvSpPr txBox="1">
            <a:spLocks noGrp="1"/>
          </p:cNvSpPr>
          <p:nvPr>
            <p:ph idx="4294967295"/>
          </p:nvPr>
        </p:nvSpPr>
        <p:spPr>
          <a:xfrm>
            <a:off x="838899" y="2112963"/>
            <a:ext cx="10695010" cy="3518910"/>
          </a:xfrm>
          <a:prstGeom prst="rect">
            <a:avLst/>
          </a:prstGeom>
          <a:noFill/>
          <a:ln>
            <a:noFill/>
          </a:ln>
        </p:spPr>
        <p:txBody>
          <a:bodyPr vert="horz" lIns="91425" tIns="45700" rIns="91425" bIns="45700" rtlCol="0" anchor="t" anchorCtr="0">
            <a:noAutofit/>
          </a:bodyPr>
          <a:lstStyle/>
          <a:p>
            <a:pPr marL="0" indent="0">
              <a:buNone/>
            </a:pPr>
            <a:r>
              <a:rPr lang="ja-JP" altLang="en-US" sz="3200" u="sng" dirty="0" smtClean="0">
                <a:ea typeface="Meiryo" panose="020B0604030504040204" pitchFamily="34" charset="-128"/>
                <a:cs typeface="Times New Roman" panose="02020603050405020304" pitchFamily="18" charset="0"/>
              </a:rPr>
              <a:t>教 　員   </a:t>
            </a:r>
            <a:r>
              <a:rPr lang="en-US" sz="3200" u="sng" dirty="0" smtClean="0">
                <a:ea typeface="Meiryo" panose="020B0604030504040204" pitchFamily="34" charset="-128"/>
                <a:cs typeface="Times New Roman" panose="02020603050405020304" pitchFamily="18" charset="0"/>
              </a:rPr>
              <a:t>:</a:t>
            </a:r>
            <a:r>
              <a:rPr lang="en-US" sz="3200" dirty="0" smtClean="0">
                <a:ea typeface="Meiryo" panose="020B0604030504040204" pitchFamily="34" charset="-128"/>
                <a:cs typeface="Times New Roman" panose="02020603050405020304" pitchFamily="18" charset="0"/>
              </a:rPr>
              <a:t>  Kelly La Venture</a:t>
            </a:r>
            <a:r>
              <a:rPr lang="ja-JP" altLang="en-US" sz="3200" dirty="0">
                <a:ea typeface="Meiryo" panose="020B0604030504040204" pitchFamily="34" charset="-128"/>
                <a:cs typeface="Times New Roman" panose="02020603050405020304" pitchFamily="18" charset="0"/>
              </a:rPr>
              <a:t>　</a:t>
            </a:r>
            <a:r>
              <a:rPr lang="en-US" altLang="ja-JP" sz="3200" dirty="0" smtClean="0">
                <a:ea typeface="Meiryo" panose="020B0604030504040204" pitchFamily="34" charset="-128"/>
                <a:cs typeface="Times New Roman" panose="02020603050405020304" pitchFamily="18" charset="0"/>
              </a:rPr>
              <a:t>〔</a:t>
            </a:r>
            <a:r>
              <a:rPr lang="en-US" sz="3200" dirty="0" smtClean="0">
                <a:ea typeface="Meiryo" panose="020B0604030504040204" pitchFamily="34" charset="-128"/>
                <a:cs typeface="Times New Roman" panose="02020603050405020304" pitchFamily="18" charset="0"/>
              </a:rPr>
              <a:t>Bemidji State</a:t>
            </a:r>
            <a:r>
              <a:rPr lang="ja-JP" altLang="en-US" sz="3200" dirty="0" smtClean="0">
                <a:ea typeface="Meiryo" panose="020B0604030504040204" pitchFamily="34" charset="-128"/>
                <a:cs typeface="Times New Roman" panose="02020603050405020304" pitchFamily="18" charset="0"/>
              </a:rPr>
              <a:t>大学（</a:t>
            </a:r>
            <a:r>
              <a:rPr lang="en-US" altLang="ja-JP" sz="3200" dirty="0" smtClean="0">
                <a:ea typeface="Meiryo" panose="020B0604030504040204" pitchFamily="34" charset="-128"/>
                <a:cs typeface="Times New Roman" panose="02020603050405020304" pitchFamily="18" charset="0"/>
              </a:rPr>
              <a:t>MN</a:t>
            </a:r>
            <a:r>
              <a:rPr lang="ja-JP" altLang="en-US" sz="3200" dirty="0" smtClean="0">
                <a:ea typeface="Meiryo" panose="020B0604030504040204" pitchFamily="34" charset="-128"/>
                <a:cs typeface="Times New Roman" panose="02020603050405020304" pitchFamily="18" charset="0"/>
              </a:rPr>
              <a:t>）、企業経営学助教</a:t>
            </a:r>
            <a:r>
              <a:rPr lang="en-US" altLang="ja-JP" sz="3200" dirty="0" smtClean="0">
                <a:ea typeface="Meiryo" panose="020B0604030504040204" pitchFamily="34" charset="-128"/>
                <a:cs typeface="Times New Roman" panose="02020603050405020304" pitchFamily="18" charset="0"/>
              </a:rPr>
              <a:t>〕</a:t>
            </a:r>
            <a:endParaRPr lang="en-US" sz="3200" dirty="0" smtClean="0">
              <a:ea typeface="Meiryo" panose="020B0604030504040204" pitchFamily="34" charset="-128"/>
              <a:cs typeface="Times New Roman" panose="02020603050405020304" pitchFamily="18" charset="0"/>
            </a:endParaRPr>
          </a:p>
          <a:p>
            <a:pPr marL="0" indent="0">
              <a:buNone/>
            </a:pPr>
            <a:r>
              <a:rPr lang="ja-JP" altLang="en-US" sz="3200" u="sng" dirty="0">
                <a:ea typeface="Meiryo" panose="020B0604030504040204" pitchFamily="34" charset="-128"/>
                <a:cs typeface="Times New Roman" panose="02020603050405020304" pitchFamily="18" charset="0"/>
              </a:rPr>
              <a:t>トピック</a:t>
            </a:r>
            <a:r>
              <a:rPr lang="en-US" sz="3200" u="sng" dirty="0" smtClean="0">
                <a:ea typeface="Meiryo" panose="020B0604030504040204" pitchFamily="34" charset="-128"/>
                <a:cs typeface="Times New Roman" panose="02020603050405020304" pitchFamily="18" charset="0"/>
              </a:rPr>
              <a:t>:</a:t>
            </a:r>
            <a:r>
              <a:rPr lang="en-US" sz="3200" dirty="0" smtClean="0">
                <a:ea typeface="Meiryo" panose="020B0604030504040204" pitchFamily="34" charset="-128"/>
                <a:cs typeface="Times New Roman" panose="02020603050405020304" pitchFamily="18" charset="0"/>
              </a:rPr>
              <a:t>  </a:t>
            </a:r>
            <a:r>
              <a:rPr lang="ja-JP" altLang="en-US" sz="3200" dirty="0" smtClean="0">
                <a:ea typeface="Meiryo" panose="020B0604030504040204" pitchFamily="34" charset="-128"/>
                <a:cs typeface="Times New Roman" panose="02020603050405020304" pitchFamily="18" charset="0"/>
              </a:rPr>
              <a:t>市場分析</a:t>
            </a:r>
            <a:endParaRPr lang="en-US" sz="3200" dirty="0">
              <a:ea typeface="Meiryo" panose="020B0604030504040204" pitchFamily="34" charset="-128"/>
              <a:cs typeface="Times New Roman" panose="02020603050405020304" pitchFamily="18" charset="0"/>
            </a:endParaRPr>
          </a:p>
          <a:p>
            <a:pPr marL="0" indent="0">
              <a:lnSpc>
                <a:spcPct val="100000"/>
              </a:lnSpc>
              <a:buNone/>
            </a:pPr>
            <a:r>
              <a:rPr lang="ja-JP" altLang="en-US" sz="3200" u="sng" dirty="0" smtClean="0">
                <a:ea typeface="Meiryo" panose="020B0604030504040204" pitchFamily="34" charset="-128"/>
                <a:cs typeface="Times New Roman" panose="02020603050405020304" pitchFamily="18" charset="0"/>
              </a:rPr>
              <a:t>目　  的</a:t>
            </a:r>
            <a:r>
              <a:rPr lang="ja-JP" altLang="en-US" sz="3200" dirty="0" smtClean="0">
                <a:ea typeface="Meiryo" panose="020B0604030504040204" pitchFamily="34" charset="-128"/>
                <a:cs typeface="Times New Roman" panose="02020603050405020304" pitchFamily="18" charset="0"/>
              </a:rPr>
              <a:t>： 市場分析をテーマにした講演に備える。カリキュラム外でも関心のあるトピックを認識し、学びに生かす</a:t>
            </a:r>
            <a:r>
              <a:rPr lang="ja-JP" altLang="en-US" sz="3200" dirty="0">
                <a:ea typeface="Meiryo" panose="020B0604030504040204" pitchFamily="34" charset="-128"/>
                <a:cs typeface="Times New Roman" panose="02020603050405020304" pitchFamily="18" charset="0"/>
              </a:rPr>
              <a:t>。</a:t>
            </a:r>
            <a:endParaRPr sz="3200" dirty="0">
              <a:solidFill>
                <a:schemeClr val="dk1"/>
              </a:solidFill>
              <a:ea typeface="Meiryo" panose="020B0604030504040204" pitchFamily="34" charset="-128"/>
              <a:cs typeface="Times New Roman" panose="02020603050405020304" pitchFamily="18" charset="0"/>
              <a:sym typeface="Rokkitt"/>
            </a:endParaRPr>
          </a:p>
        </p:txBody>
      </p:sp>
    </p:spTree>
    <p:extLst>
      <p:ext uri="{BB962C8B-B14F-4D97-AF65-F5344CB8AC3E}">
        <p14:creationId xmlns:p14="http://schemas.microsoft.com/office/powerpoint/2010/main" val="6608498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idx="4294967295"/>
          </p:nvPr>
        </p:nvSpPr>
        <p:spPr>
          <a:xfrm>
            <a:off x="763398" y="672896"/>
            <a:ext cx="10515600" cy="758825"/>
          </a:xfrm>
          <a:prstGeom prst="rect">
            <a:avLst/>
          </a:prstGeom>
          <a:noFill/>
          <a:ln>
            <a:noFill/>
          </a:ln>
        </p:spPr>
        <p:txBody>
          <a:bodyPr vert="horz" lIns="91425" tIns="45700" rIns="91425" bIns="45700" rtlCol="0" anchor="t" anchorCtr="0">
            <a:noAutofit/>
          </a:bodyPr>
          <a:lstStyle/>
          <a:p>
            <a:pPr>
              <a:lnSpc>
                <a:spcPct val="100000"/>
              </a:lnSpc>
              <a:spcBef>
                <a:spcPts val="0"/>
              </a:spcBef>
              <a:buClr>
                <a:schemeClr val="accent1"/>
              </a:buClr>
              <a:buSzPct val="25000"/>
            </a:pPr>
            <a:r>
              <a:rPr lang="en-US" dirty="0" smtClean="0">
                <a:solidFill>
                  <a:schemeClr val="tx1"/>
                </a:solidFill>
                <a:ea typeface="Rockwell" charset="0"/>
                <a:cs typeface="Rockwell" charset="0"/>
                <a:sym typeface="Rokkitt"/>
              </a:rPr>
              <a:t>Q</a:t>
            </a:r>
            <a:r>
              <a:rPr lang="ja-JP" altLang="en-US" dirty="0" smtClean="0">
                <a:solidFill>
                  <a:schemeClr val="tx1"/>
                </a:solidFill>
                <a:latin typeface="Meiryo" panose="020B0604030504040204" pitchFamily="34" charset="-128"/>
                <a:ea typeface="Meiryo" panose="020B0604030504040204" pitchFamily="34" charset="-128"/>
                <a:cs typeface="Rockwell" charset="0"/>
                <a:sym typeface="Rokkitt"/>
              </a:rPr>
              <a:t>フォーカス</a:t>
            </a:r>
            <a:r>
              <a:rPr lang="en-US" dirty="0" smtClean="0">
                <a:solidFill>
                  <a:schemeClr val="tx1"/>
                </a:solidFill>
                <a:ea typeface="Rockwell" charset="0"/>
                <a:cs typeface="Rockwell" charset="0"/>
                <a:sym typeface="Rokkitt"/>
              </a:rPr>
              <a:t> </a:t>
            </a:r>
            <a:endParaRPr lang="en-US" dirty="0">
              <a:solidFill>
                <a:schemeClr val="tx1"/>
              </a:solidFill>
              <a:ea typeface="Rockwell" charset="0"/>
              <a:cs typeface="Rockwell" charset="0"/>
              <a:sym typeface="Rokkitt"/>
            </a:endParaRPr>
          </a:p>
        </p:txBody>
      </p:sp>
      <p:sp>
        <p:nvSpPr>
          <p:cNvPr id="2" name="TextBox 1"/>
          <p:cNvSpPr txBox="1"/>
          <p:nvPr/>
        </p:nvSpPr>
        <p:spPr>
          <a:xfrm>
            <a:off x="2752165" y="2823882"/>
            <a:ext cx="681317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市場分析</a:t>
            </a:r>
            <a:endParaRPr kumimoji="0" lang="en-US" sz="5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4184439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idx="4294967295"/>
          </p:nvPr>
        </p:nvSpPr>
        <p:spPr>
          <a:xfrm>
            <a:off x="746760" y="580617"/>
            <a:ext cx="10515600" cy="758825"/>
          </a:xfrm>
          <a:prstGeom prst="rect">
            <a:avLst/>
          </a:prstGeom>
          <a:noFill/>
          <a:ln>
            <a:noFill/>
          </a:ln>
        </p:spPr>
        <p:txBody>
          <a:bodyPr vert="horz" lIns="91425" tIns="45700" rIns="91425" bIns="45700" rtlCol="0" anchor="t" anchorCtr="0">
            <a:noAutofit/>
          </a:bodyPr>
          <a:lstStyle/>
          <a:p>
            <a:pPr>
              <a:lnSpc>
                <a:spcPct val="100000"/>
              </a:lnSpc>
              <a:spcBef>
                <a:spcPts val="0"/>
              </a:spcBef>
              <a:buClr>
                <a:schemeClr val="accent1"/>
              </a:buClr>
              <a:buSzPct val="25000"/>
            </a:pPr>
            <a:r>
              <a:rPr lang="ja-JP" altLang="en-US" dirty="0">
                <a:latin typeface="Times New Roman" panose="02020603050405020304" pitchFamily="18" charset="0"/>
                <a:ea typeface="Meiryo" panose="020B0604030504040204" pitchFamily="34" charset="-128"/>
                <a:cs typeface="Times New Roman" panose="02020603050405020304" pitchFamily="18" charset="0"/>
                <a:sym typeface="Rokkitt"/>
              </a:rPr>
              <a:t>学生</a:t>
            </a:r>
            <a:r>
              <a:rPr lang="ja-JP" altLang="en-US" dirty="0" smtClean="0">
                <a:latin typeface="Times New Roman" panose="02020603050405020304" pitchFamily="18" charset="0"/>
                <a:ea typeface="Meiryo" panose="020B0604030504040204" pitchFamily="34" charset="-128"/>
                <a:cs typeface="Times New Roman" panose="02020603050405020304" pitchFamily="18" charset="0"/>
                <a:sym typeface="Rokkitt"/>
              </a:rPr>
              <a:t>の</a:t>
            </a:r>
            <a:r>
              <a:rPr lang="en-US" dirty="0" smtClean="0">
                <a:solidFill>
                  <a:schemeClr val="tx1"/>
                </a:solidFill>
                <a:ea typeface="Meiryo" panose="020B0604030504040204" pitchFamily="34" charset="-128"/>
                <a:cs typeface="Times New Roman" panose="02020603050405020304" pitchFamily="18" charset="0"/>
                <a:sym typeface="Rokkitt"/>
              </a:rPr>
              <a:t>Question</a:t>
            </a:r>
            <a:endParaRPr lang="en-US" dirty="0">
              <a:solidFill>
                <a:schemeClr val="tx1"/>
              </a:solidFill>
              <a:ea typeface="Meiryo" panose="020B0604030504040204" pitchFamily="34" charset="-128"/>
              <a:cs typeface="Times New Roman" panose="02020603050405020304" pitchFamily="18" charset="0"/>
              <a:sym typeface="Rokkitt"/>
            </a:endParaRPr>
          </a:p>
        </p:txBody>
      </p:sp>
      <p:sp>
        <p:nvSpPr>
          <p:cNvPr id="4" name="TextBox 3"/>
          <p:cNvSpPr txBox="1"/>
          <p:nvPr/>
        </p:nvSpPr>
        <p:spPr>
          <a:xfrm>
            <a:off x="544023" y="1823421"/>
            <a:ext cx="5543012" cy="4585871"/>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rPr>
              <a:t>最</a:t>
            </a: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もよい分析をしている会社はどこで、どうして最もよいのか？</a:t>
            </a:r>
            <a:endParaRPr kumimoji="0" lang="en-US" altLang="ja-JP"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会社がオンライン広告やホームページの分析をしない場合にはどれくらいの経済的な損失があるのか？</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なぜ市場を分析する必要があるのか？</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どれくらいの頻度で会社は検索エンジン最適化を見直すべきか？</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オンラインで広報をするときの最も大きな失敗はどんなことか？</a:t>
            </a:r>
            <a:endParaRPr kumimoji="0" lang="en-US" sz="18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市場分析を理解することは難しいか？</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分析にはいくつの方法があるか？</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それはどんなものか</a:t>
            </a:r>
            <a:r>
              <a:rPr kumimoji="0" 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分析はどのように市場に影響するのか</a:t>
            </a:r>
            <a:r>
              <a:rPr kumimoji="0" 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p:txBody>
      </p:sp>
      <p:sp>
        <p:nvSpPr>
          <p:cNvPr id="6" name="TextBox 5"/>
          <p:cNvSpPr txBox="1"/>
          <p:nvPr/>
        </p:nvSpPr>
        <p:spPr>
          <a:xfrm>
            <a:off x="6087035" y="1823421"/>
            <a:ext cx="5773271" cy="407803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600"/>
              </a:spcBef>
              <a:spcAft>
                <a:spcPts val="0"/>
              </a:spcAft>
              <a:buClrTx/>
              <a:buSzTx/>
              <a:buFont typeface="+mj-lt"/>
              <a:buAutoNum type="arabicPeriod" startAt="10"/>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なぜある会社はグーグルアナリティクスを使うのか？</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startAt="10"/>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キーワードについて分析をするときにグーグル検索だけを気にすればよいか、それとも他の検索エンジンも考慮すべきか？</a:t>
            </a:r>
            <a:endParaRPr kumimoji="0" lang="en-US" altLang="ja-JP"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startAt="10"/>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キーボードで検索しているときにウェブサイトの順位はどれくらい重要になるのか</a:t>
            </a:r>
            <a:r>
              <a:rPr kumimoji="0" 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a:t>
            </a: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startAt="10"/>
              <a:tabLst/>
              <a:defRPr/>
            </a:pPr>
            <a:r>
              <a:rPr kumimoji="0" lang="ja-JP" altLang="en-US"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分析にあまりに注目すると、ビジネスにとって悪いことはあるのか？</a:t>
            </a:r>
            <a:endParaRPr kumimoji="0" lang="en-US" altLang="ja-JP" sz="1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startAt="10"/>
              <a:tabLst/>
              <a:defRPr/>
            </a:pPr>
            <a:r>
              <a:rPr kumimoji="0" lang="ja-JP" altLang="en-US" sz="18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グーグル検索での順位を最適にできる最もよい方法は</a:t>
            </a:r>
            <a:r>
              <a:rPr kumimoji="0" lang="ja-JP" altLang="en-US" sz="18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rPr>
              <a:t>何</a:t>
            </a:r>
            <a:r>
              <a:rPr kumimoji="0" lang="ja-JP" altLang="en-US" sz="18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が挙げられるか</a:t>
            </a:r>
            <a:r>
              <a:rPr kumimoji="0" lang="en-US" sz="18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a:t>
            </a:r>
            <a:endParaRPr kumimoji="0" lang="en-US" sz="18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a:p>
            <a:pPr marL="342900" marR="0" lvl="0" indent="-342900" algn="l" defTabSz="914400" rtl="0" eaLnBrk="1" fontAlgn="base" latinLnBrk="0" hangingPunct="1">
              <a:lnSpc>
                <a:spcPct val="100000"/>
              </a:lnSpc>
              <a:spcBef>
                <a:spcPts val="600"/>
              </a:spcBef>
              <a:spcAft>
                <a:spcPts val="0"/>
              </a:spcAft>
              <a:buClrTx/>
              <a:buSzTx/>
              <a:buFont typeface="+mj-lt"/>
              <a:buAutoNum type="arabicPeriod" startAt="10"/>
              <a:tabLst/>
              <a:defRPr/>
            </a:pPr>
            <a:r>
              <a:rPr kumimoji="0" lang="ja-JP" altLang="en-US" sz="18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Rockwell" charset="0"/>
              </a:rPr>
              <a:t>会社の顧客転換率を向上するための最もよいやり方は何か？</a:t>
            </a:r>
            <a:endParaRPr kumimoji="0" lang="en-US" sz="18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Rockwell" charset="0"/>
            </a:endParaRPr>
          </a:p>
        </p:txBody>
      </p:sp>
    </p:spTree>
    <p:extLst>
      <p:ext uri="{BB962C8B-B14F-4D97-AF65-F5344CB8AC3E}">
        <p14:creationId xmlns:p14="http://schemas.microsoft.com/office/powerpoint/2010/main" val="3615436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055316" y="2343064"/>
            <a:ext cx="10473296" cy="2248071"/>
          </a:xfrm>
        </p:spPr>
        <p:txBody>
          <a:bodyPr>
            <a:noAutofit/>
          </a:bodyPr>
          <a:lstStyle/>
          <a:p>
            <a:r>
              <a:rPr lang="ja-JP" altLang="en-US" sz="5400" dirty="0">
                <a:solidFill>
                  <a:schemeClr val="tx1"/>
                </a:solidFill>
              </a:rPr>
              <a:t>「問いを立てずして学びはない」 </a:t>
            </a:r>
            <a:r>
              <a:rPr lang="en-US" dirty="0" smtClean="0">
                <a:solidFill>
                  <a:schemeClr val="tx1"/>
                </a:solidFill>
              </a:rPr>
              <a:t>"</a:t>
            </a:r>
            <a:r>
              <a:rPr lang="en-US" dirty="0">
                <a:solidFill>
                  <a:schemeClr val="tx1"/>
                </a:solidFill>
              </a:rPr>
              <a:t>There is no learning without having to pose a question</a:t>
            </a:r>
            <a:r>
              <a:rPr lang="en-US" dirty="0" smtClean="0">
                <a:solidFill>
                  <a:schemeClr val="tx1"/>
                </a:solidFill>
              </a:rPr>
              <a:t>."</a:t>
            </a:r>
            <a:endParaRPr lang="en-US" sz="1800" dirty="0">
              <a:solidFill>
                <a:schemeClr val="tx1"/>
              </a:solidFill>
              <a:latin typeface="Meiryo" panose="020B0604030504040204" pitchFamily="34" charset="-128"/>
              <a:ea typeface="Meiryo" panose="020B0604030504040204" pitchFamily="34" charset="-128"/>
            </a:endParaRPr>
          </a:p>
          <a:p>
            <a:r>
              <a:rPr lang="en-US" sz="5400" dirty="0">
                <a:solidFill>
                  <a:schemeClr val="tx1"/>
                </a:solidFill>
              </a:rPr>
              <a:t>	</a:t>
            </a:r>
          </a:p>
        </p:txBody>
      </p:sp>
      <p:sp>
        <p:nvSpPr>
          <p:cNvPr id="6" name="Text Placeholder 5"/>
          <p:cNvSpPr>
            <a:spLocks noGrp="1"/>
          </p:cNvSpPr>
          <p:nvPr>
            <p:ph type="body" sz="half" idx="10"/>
          </p:nvPr>
        </p:nvSpPr>
        <p:spPr>
          <a:xfrm>
            <a:off x="5773783" y="4688994"/>
            <a:ext cx="5381311" cy="1299478"/>
          </a:xfrm>
        </p:spPr>
        <p:txBody>
          <a:bodyPr>
            <a:normAutofit/>
          </a:bodyPr>
          <a:lstStyle/>
          <a:p>
            <a:pPr>
              <a:lnSpc>
                <a:spcPts val="2880"/>
              </a:lnSpc>
              <a:spcBef>
                <a:spcPts val="0"/>
              </a:spcBef>
            </a:pPr>
            <a:r>
              <a:rPr lang="en-US" sz="2400" dirty="0"/>
              <a:t>- Richard Feynman</a:t>
            </a:r>
          </a:p>
          <a:p>
            <a:pPr>
              <a:lnSpc>
                <a:spcPts val="2880"/>
              </a:lnSpc>
              <a:spcBef>
                <a:spcPts val="0"/>
              </a:spcBef>
            </a:pPr>
            <a:r>
              <a:rPr lang="en-US" sz="2400" dirty="0"/>
              <a:t>Nobel Laureate, Physics, 1965</a:t>
            </a:r>
          </a:p>
        </p:txBody>
      </p:sp>
    </p:spTree>
    <p:extLst>
      <p:ext uri="{BB962C8B-B14F-4D97-AF65-F5344CB8AC3E}">
        <p14:creationId xmlns:p14="http://schemas.microsoft.com/office/powerpoint/2010/main" val="3679364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a:xfrm>
            <a:off x="637563" y="365125"/>
            <a:ext cx="10515600" cy="1325563"/>
          </a:xfrm>
        </p:spPr>
        <p:txBody>
          <a:bodyPr>
            <a:normAutofit/>
          </a:bodyPr>
          <a:lstStyle/>
          <a:p>
            <a:r>
              <a:rPr lang="ja-JP" altLang="en-US" dirty="0">
                <a:latin typeface="Meiryo" panose="020B0604030504040204" pitchFamily="34" charset="-128"/>
                <a:ea typeface="Meiryo" panose="020B0604030504040204" pitchFamily="34" charset="-128"/>
              </a:rPr>
              <a:t>教員</a:t>
            </a:r>
            <a:r>
              <a:rPr lang="ja-JP" altLang="en-US" dirty="0" smtClean="0">
                <a:latin typeface="Meiryo" panose="020B0604030504040204" pitchFamily="34" charset="-128"/>
                <a:ea typeface="Meiryo" panose="020B0604030504040204" pitchFamily="34" charset="-128"/>
              </a:rPr>
              <a:t>の振り返り</a:t>
            </a:r>
            <a:endParaRPr lang="en-US" dirty="0">
              <a:solidFill>
                <a:schemeClr val="tx1"/>
              </a:solidFill>
              <a:latin typeface="Meiryo" panose="020B0604030504040204" pitchFamily="34" charset="-128"/>
              <a:ea typeface="Meiryo" panose="020B0604030504040204" pitchFamily="34" charset="-128"/>
            </a:endParaRPr>
          </a:p>
        </p:txBody>
      </p:sp>
      <p:sp>
        <p:nvSpPr>
          <p:cNvPr id="4" name="TextBox 3"/>
          <p:cNvSpPr txBox="1"/>
          <p:nvPr/>
        </p:nvSpPr>
        <p:spPr>
          <a:xfrm>
            <a:off x="730623" y="2080908"/>
            <a:ext cx="105156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a:t>
            </a:r>
            <a:r>
              <a:rPr kumimoji="0" lang="en-US" altLang="ja-JP"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90</a:t>
            </a:r>
            <a:r>
              <a:rPr kumimoji="0" lang="ja-JP"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分の）授業時間を通して</a:t>
            </a:r>
            <a:r>
              <a:rPr kumimoji="0" lang="en-US" altLang="ja-JP"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QFT</a:t>
            </a:r>
            <a:r>
              <a:rPr kumimoji="0" lang="ja-JP"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のプロセスに没頭していただけでなく、講演では（異なる）学生が次々と質問に質問を重ねていました。講演者にリストにない、高次のより複雑な</a:t>
            </a:r>
            <a:r>
              <a:rPr kumimoji="0" lang="ja-JP" altLang="en-US" sz="2800" b="0" i="0" u="none" strike="noStrike" kern="1200" cap="none" spc="0" normalizeH="0" baseline="0" noProof="0" dirty="0">
                <a:ln>
                  <a:noFill/>
                </a:ln>
                <a:solidFill>
                  <a:srgbClr val="000000"/>
                </a:solidFill>
                <a:effectLst/>
                <a:uLnTx/>
                <a:uFillTx/>
                <a:latin typeface="Rockwell" panose="02060603020205020403" pitchFamily="18" charset="0"/>
                <a:ea typeface="Meiryo" panose="020B0604030504040204" pitchFamily="34" charset="-128"/>
                <a:cs typeface="+mn-cs"/>
              </a:rPr>
              <a:t>質</a:t>
            </a:r>
            <a:r>
              <a:rPr kumimoji="0" lang="ja-JP"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問もたくさんありました。授業時間の</a:t>
            </a:r>
            <a:r>
              <a:rPr kumimoji="0" lang="en-US" altLang="ja-JP"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90</a:t>
            </a:r>
            <a:r>
              <a:rPr kumimoji="0" lang="ja-JP"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分が過ぎても</a:t>
            </a:r>
            <a:r>
              <a:rPr kumimoji="0" lang="en-US" altLang="ja-JP"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15</a:t>
            </a:r>
            <a:r>
              <a:rPr kumimoji="0" lang="ja-JP"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rPr>
              <a:t>分間も席を立とうとせず、質問を続けました。」</a:t>
            </a:r>
            <a:endParaRPr kumimoji="0" lang="en-US" altLang="ja-JP"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ckwell" panose="02060603020205020403" pitchFamily="18" charset="0"/>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panose="020B0604030504040204" pitchFamily="34" charset="-128"/>
              <a:cs typeface="+mn-cs"/>
            </a:endParaRPr>
          </a:p>
        </p:txBody>
      </p:sp>
    </p:spTree>
    <p:extLst>
      <p:ext uri="{BB962C8B-B14F-4D97-AF65-F5344CB8AC3E}">
        <p14:creationId xmlns:p14="http://schemas.microsoft.com/office/powerpoint/2010/main" val="261615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Shape 1074"/>
          <p:cNvSpPr txBox="1">
            <a:spLocks noGrp="1"/>
          </p:cNvSpPr>
          <p:nvPr>
            <p:ph type="title"/>
          </p:nvPr>
        </p:nvSpPr>
        <p:spPr>
          <a:xfrm>
            <a:off x="676275" y="330877"/>
            <a:ext cx="10515600" cy="1325563"/>
          </a:xfrm>
          <a:prstGeom prst="rect">
            <a:avLst/>
          </a:prstGeom>
          <a:noFill/>
          <a:ln>
            <a:noFill/>
          </a:ln>
        </p:spPr>
        <p:txBody>
          <a:bodyPr vert="horz" lIns="91425" tIns="45700" rIns="91425" bIns="45700" rtlCol="0" anchor="t" anchorCtr="0">
            <a:noAutofit/>
          </a:bodyPr>
          <a:lstStyle/>
          <a:p>
            <a:pPr algn="ctr">
              <a:spcBef>
                <a:spcPts val="0"/>
              </a:spcBef>
              <a:buClr>
                <a:schemeClr val="accent1"/>
              </a:buClr>
              <a:buSzPct val="25000"/>
            </a:pPr>
            <a:r>
              <a:rPr lang="en-US" dirty="0" err="1">
                <a:solidFill>
                  <a:schemeClr val="tx1"/>
                </a:solidFill>
                <a:latin typeface="Meiryo" panose="020B0604030504040204" pitchFamily="34" charset="-128"/>
                <a:ea typeface="Meiryo" panose="020B0604030504040204" pitchFamily="34" charset="-128"/>
              </a:rPr>
              <a:t>実践事例</a:t>
            </a:r>
            <a:r>
              <a:rPr lang="en-US" sz="3600" dirty="0">
                <a:solidFill>
                  <a:schemeClr val="tx1"/>
                </a:solidFill>
                <a:sym typeface="Rockwell"/>
              </a:rPr>
              <a:t>: </a:t>
            </a:r>
            <a:br>
              <a:rPr lang="en-US" sz="3600" dirty="0">
                <a:solidFill>
                  <a:schemeClr val="tx1"/>
                </a:solidFill>
                <a:sym typeface="Rockwell"/>
              </a:rPr>
            </a:br>
            <a:r>
              <a:rPr lang="en-US" dirty="0" err="1">
                <a:solidFill>
                  <a:schemeClr val="tx1"/>
                </a:solidFill>
                <a:latin typeface="Meiryo" panose="020B0604030504040204" pitchFamily="34" charset="-128"/>
                <a:ea typeface="Meiryo" panose="020B0604030504040204" pitchFamily="34" charset="-128"/>
              </a:rPr>
              <a:t>大学</a:t>
            </a:r>
            <a:endParaRPr lang="en-US" dirty="0">
              <a:solidFill>
                <a:schemeClr val="tx1"/>
              </a:solidFill>
              <a:latin typeface="Meiryo" panose="020B0604030504040204" pitchFamily="34" charset="-128"/>
              <a:ea typeface="Meiryo" panose="020B0604030504040204" pitchFamily="34" charset="-128"/>
            </a:endParaRPr>
          </a:p>
        </p:txBody>
      </p:sp>
      <p:sp>
        <p:nvSpPr>
          <p:cNvPr id="1075" name="Shape 1075"/>
          <p:cNvSpPr txBox="1">
            <a:spLocks noGrp="1"/>
          </p:cNvSpPr>
          <p:nvPr>
            <p:ph idx="1"/>
          </p:nvPr>
        </p:nvSpPr>
        <p:spPr>
          <a:prstGeom prst="rect">
            <a:avLst/>
          </a:prstGeom>
          <a:noFill/>
          <a:ln>
            <a:noFill/>
          </a:ln>
        </p:spPr>
        <p:txBody>
          <a:bodyPr vert="horz" lIns="91425" tIns="45700" rIns="91425" bIns="45700" rtlCol="0" anchor="t" anchorCtr="0">
            <a:noAutofit/>
          </a:bodyPr>
          <a:lstStyle/>
          <a:p>
            <a:pPr>
              <a:lnSpc>
                <a:spcPct val="150000"/>
              </a:lnSpc>
              <a:spcBef>
                <a:spcPts val="0"/>
              </a:spcBef>
              <a:buClr>
                <a:schemeClr val="accent1"/>
              </a:buClr>
              <a:buSzPct val="25000"/>
              <a:buNone/>
            </a:pPr>
            <a:r>
              <a:rPr lang="en-US" u="sng" dirty="0">
                <a:solidFill>
                  <a:srgbClr val="000000"/>
                </a:solidFill>
                <a:ea typeface="Meiryo" panose="020B0604030504040204" pitchFamily="34" charset="-128"/>
              </a:rPr>
              <a:t>教     </a:t>
            </a:r>
            <a:r>
              <a:rPr lang="en-US" u="sng" dirty="0" err="1">
                <a:solidFill>
                  <a:srgbClr val="000000"/>
                </a:solidFill>
                <a:ea typeface="Meiryo" panose="020B0604030504040204" pitchFamily="34" charset="-128"/>
              </a:rPr>
              <a:t>授</a:t>
            </a:r>
            <a:r>
              <a:rPr lang="en-US" dirty="0" err="1">
                <a:solidFill>
                  <a:srgbClr val="000000"/>
                </a:solidFill>
                <a:ea typeface="Meiryo" panose="020B0604030504040204" pitchFamily="34" charset="-128"/>
              </a:rPr>
              <a:t>：エミリ</a:t>
            </a:r>
            <a:r>
              <a:rPr lang="en-US" dirty="0">
                <a:solidFill>
                  <a:srgbClr val="000000"/>
                </a:solidFill>
                <a:ea typeface="Meiryo" panose="020B0604030504040204" pitchFamily="34" charset="-128"/>
              </a:rPr>
              <a:t>ー・</a:t>
            </a:r>
            <a:r>
              <a:rPr lang="en-US" dirty="0" err="1">
                <a:solidFill>
                  <a:srgbClr val="000000"/>
                </a:solidFill>
                <a:ea typeface="Meiryo" panose="020B0604030504040204" pitchFamily="34" charset="-128"/>
              </a:rPr>
              <a:t>ウエストオーバー助教</a:t>
            </a:r>
            <a:r>
              <a:rPr lang="en-US" dirty="0">
                <a:solidFill>
                  <a:srgbClr val="000000"/>
                </a:solidFill>
                <a:ea typeface="Meiryo" panose="020B0604030504040204" pitchFamily="34" charset="-128"/>
              </a:rPr>
              <a:t>　　</a:t>
            </a:r>
          </a:p>
          <a:p>
            <a:pPr>
              <a:lnSpc>
                <a:spcPct val="150000"/>
              </a:lnSpc>
              <a:spcBef>
                <a:spcPts val="0"/>
              </a:spcBef>
              <a:buClr>
                <a:schemeClr val="accent1"/>
              </a:buClr>
              <a:buSzPct val="25000"/>
              <a:buNone/>
            </a:pPr>
            <a:r>
              <a:rPr lang="en-US" dirty="0">
                <a:solidFill>
                  <a:srgbClr val="000000"/>
                </a:solidFill>
                <a:ea typeface="Meiryo" panose="020B0604030504040204" pitchFamily="34" charset="-128"/>
              </a:rPr>
              <a:t>   　　  （</a:t>
            </a:r>
            <a:r>
              <a:rPr lang="en-US" dirty="0" err="1">
                <a:solidFill>
                  <a:srgbClr val="000000"/>
                </a:solidFill>
                <a:ea typeface="Meiryo" panose="020B0604030504040204" pitchFamily="34" charset="-128"/>
              </a:rPr>
              <a:t>米ブランダイス大学、生化学</a:t>
            </a:r>
            <a:r>
              <a:rPr lang="en-US" dirty="0">
                <a:solidFill>
                  <a:srgbClr val="000000"/>
                </a:solidFill>
                <a:ea typeface="Meiryo" panose="020B0604030504040204" pitchFamily="34" charset="-128"/>
              </a:rPr>
              <a:t>）</a:t>
            </a:r>
          </a:p>
          <a:p>
            <a:pPr>
              <a:lnSpc>
                <a:spcPct val="150000"/>
              </a:lnSpc>
              <a:spcBef>
                <a:spcPts val="2000"/>
              </a:spcBef>
              <a:buClr>
                <a:schemeClr val="accent1"/>
              </a:buClr>
              <a:buSzPct val="25000"/>
              <a:buNone/>
            </a:pPr>
            <a:r>
              <a:rPr lang="en-US" u="sng" dirty="0" err="1">
                <a:solidFill>
                  <a:srgbClr val="000000"/>
                </a:solidFill>
                <a:ea typeface="Meiryo" panose="020B0604030504040204" pitchFamily="34" charset="-128"/>
              </a:rPr>
              <a:t>トピック</a:t>
            </a:r>
            <a:r>
              <a:rPr lang="en-US" dirty="0" err="1">
                <a:solidFill>
                  <a:srgbClr val="000000"/>
                </a:solidFill>
                <a:ea typeface="Meiryo" panose="020B0604030504040204" pitchFamily="34" charset="-128"/>
              </a:rPr>
              <a:t>：生物学の講義</a:t>
            </a:r>
            <a:endParaRPr lang="en-US" dirty="0">
              <a:solidFill>
                <a:srgbClr val="000000"/>
              </a:solidFill>
              <a:ea typeface="Meiryo" panose="020B0604030504040204" pitchFamily="34" charset="-128"/>
            </a:endParaRPr>
          </a:p>
          <a:p>
            <a:pPr marL="0" indent="0">
              <a:lnSpc>
                <a:spcPct val="150000"/>
              </a:lnSpc>
              <a:spcBef>
                <a:spcPts val="2000"/>
              </a:spcBef>
              <a:buClr>
                <a:schemeClr val="accent1"/>
              </a:buClr>
              <a:buSzPct val="25000"/>
              <a:buNone/>
            </a:pPr>
            <a:r>
              <a:rPr lang="en-US" u="sng" dirty="0">
                <a:solidFill>
                  <a:srgbClr val="000000"/>
                </a:solidFill>
                <a:ea typeface="Meiryo" panose="020B0604030504040204" pitchFamily="34" charset="-128"/>
              </a:rPr>
              <a:t>目      的</a:t>
            </a:r>
            <a:r>
              <a:rPr lang="en-US" dirty="0">
                <a:solidFill>
                  <a:srgbClr val="000000"/>
                </a:solidFill>
                <a:ea typeface="Meiryo" panose="020B0604030504040204" pitchFamily="34" charset="-128"/>
              </a:rPr>
              <a:t>：</a:t>
            </a:r>
            <a:r>
              <a:rPr lang="ja-JP" altLang="en-US" dirty="0">
                <a:solidFill>
                  <a:srgbClr val="000000"/>
                </a:solidFill>
                <a:ea typeface="Meiryo" panose="020B0604030504040204" pitchFamily="34" charset="-128"/>
              </a:rPr>
              <a:t>内容</a:t>
            </a:r>
            <a:r>
              <a:rPr lang="en-US" dirty="0" err="1">
                <a:solidFill>
                  <a:srgbClr val="000000"/>
                </a:solidFill>
                <a:ea typeface="Meiryo" panose="020B0604030504040204" pitchFamily="34" charset="-128"/>
              </a:rPr>
              <a:t>に対する</a:t>
            </a:r>
            <a:r>
              <a:rPr lang="ja-JP" altLang="en-US" dirty="0">
                <a:solidFill>
                  <a:srgbClr val="000000"/>
                </a:solidFill>
                <a:ea typeface="Meiryo" panose="020B0604030504040204" pitchFamily="34" charset="-128"/>
              </a:rPr>
              <a:t>学生</a:t>
            </a:r>
            <a:r>
              <a:rPr lang="en-US" dirty="0" err="1">
                <a:solidFill>
                  <a:srgbClr val="000000"/>
                </a:solidFill>
                <a:ea typeface="Meiryo" panose="020B0604030504040204" pitchFamily="34" charset="-128"/>
              </a:rPr>
              <a:t>の理解を把握し、問題解決を促す</a:t>
            </a:r>
            <a:endParaRPr lang="en-US" dirty="0">
              <a:solidFill>
                <a:srgbClr val="000000"/>
              </a:solidFill>
              <a:ea typeface="Meiryo" panose="020B0604030504040204" pitchFamily="34" charset="-128"/>
            </a:endParaRPr>
          </a:p>
        </p:txBody>
      </p:sp>
    </p:spTree>
    <p:extLst>
      <p:ext uri="{BB962C8B-B14F-4D97-AF65-F5344CB8AC3E}">
        <p14:creationId xmlns:p14="http://schemas.microsoft.com/office/powerpoint/2010/main" val="3773355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1" name="Shape 1081"/>
          <p:cNvSpPr txBox="1">
            <a:spLocks noGrp="1"/>
          </p:cNvSpPr>
          <p:nvPr>
            <p:ph idx="1"/>
          </p:nvPr>
        </p:nvSpPr>
        <p:spPr>
          <a:prstGeom prst="rect">
            <a:avLst/>
          </a:prstGeom>
          <a:noFill/>
          <a:ln>
            <a:noFill/>
          </a:ln>
        </p:spPr>
        <p:txBody>
          <a:bodyPr vert="horz" lIns="91425" tIns="45700" rIns="91425" bIns="45700" rtlCol="0" anchor="t" anchorCtr="0">
            <a:noAutofit/>
          </a:bodyPr>
          <a:lstStyle/>
          <a:p>
            <a:pPr marL="0" indent="0">
              <a:lnSpc>
                <a:spcPct val="150000"/>
              </a:lnSpc>
              <a:spcBef>
                <a:spcPts val="0"/>
              </a:spcBef>
              <a:buClr>
                <a:schemeClr val="accent1"/>
              </a:buClr>
              <a:buSzPct val="25000"/>
              <a:buNone/>
            </a:pPr>
            <a:r>
              <a:rPr lang="en-US" sz="3200" dirty="0">
                <a:solidFill>
                  <a:schemeClr val="dk1"/>
                </a:solidFill>
                <a:ea typeface="Meiryo" panose="020B0604030504040204" pitchFamily="34" charset="-128"/>
              </a:rPr>
              <a:t>（</a:t>
            </a:r>
            <a:r>
              <a:rPr lang="en-US" sz="3200" dirty="0" err="1">
                <a:solidFill>
                  <a:schemeClr val="dk1"/>
                </a:solidFill>
                <a:ea typeface="Meiryo" panose="020B0604030504040204" pitchFamily="34" charset="-128"/>
              </a:rPr>
              <a:t>特定の試験問題で</a:t>
            </a:r>
            <a:r>
              <a:rPr lang="ja-JP" altLang="en-US" sz="3200" dirty="0">
                <a:solidFill>
                  <a:schemeClr val="dk1"/>
                </a:solidFill>
                <a:ea typeface="Meiryo" panose="020B0604030504040204" pitchFamily="34" charset="-128"/>
              </a:rPr>
              <a:t>学生の</a:t>
            </a:r>
            <a:r>
              <a:rPr lang="en-US" sz="3200" dirty="0" err="1">
                <a:solidFill>
                  <a:schemeClr val="dk1"/>
                </a:solidFill>
                <a:ea typeface="Meiryo" panose="020B0604030504040204" pitchFamily="34" charset="-128"/>
              </a:rPr>
              <a:t>成績が悪かった後</a:t>
            </a:r>
            <a:r>
              <a:rPr lang="en-US" sz="3200" dirty="0">
                <a:solidFill>
                  <a:schemeClr val="dk1"/>
                </a:solidFill>
                <a:ea typeface="Meiryo" panose="020B0604030504040204" pitchFamily="34" charset="-128"/>
              </a:rPr>
              <a:t>）</a:t>
            </a:r>
            <a:r>
              <a:rPr lang="en-US" sz="3200" dirty="0">
                <a:solidFill>
                  <a:schemeClr val="dk1"/>
                </a:solidFill>
                <a:ea typeface="Meiryo" panose="020B0604030504040204" pitchFamily="34" charset="-128"/>
                <a:sym typeface="Rockwell"/>
              </a:rPr>
              <a:t> </a:t>
            </a:r>
          </a:p>
          <a:p>
            <a:pPr marL="0" indent="0" algn="ctr">
              <a:lnSpc>
                <a:spcPct val="150000"/>
              </a:lnSpc>
              <a:spcBef>
                <a:spcPts val="2000"/>
              </a:spcBef>
              <a:buClr>
                <a:schemeClr val="accent1"/>
              </a:buClr>
              <a:buSzPct val="25000"/>
              <a:buNone/>
            </a:pPr>
            <a:r>
              <a:rPr lang="ja-JP" altLang="en-US" sz="4000" dirty="0" smtClean="0">
                <a:solidFill>
                  <a:schemeClr val="dk1"/>
                </a:solidFill>
                <a:ea typeface="Meiryo" panose="020B0604030504040204" pitchFamily="34" charset="-128"/>
              </a:rPr>
              <a:t>試験</a:t>
            </a:r>
            <a:r>
              <a:rPr lang="en-US" sz="4000" dirty="0" err="1" smtClean="0">
                <a:solidFill>
                  <a:schemeClr val="dk1"/>
                </a:solidFill>
                <a:ea typeface="Meiryo" panose="020B0604030504040204" pitchFamily="34" charset="-128"/>
              </a:rPr>
              <a:t>問題Ｘ</a:t>
            </a:r>
            <a:endParaRPr lang="en-US" sz="4000" dirty="0">
              <a:solidFill>
                <a:schemeClr val="dk1"/>
              </a:solidFill>
              <a:ea typeface="Meiryo" panose="020B0604030504040204" pitchFamily="34" charset="-128"/>
            </a:endParaRPr>
          </a:p>
        </p:txBody>
      </p:sp>
      <p:sp>
        <p:nvSpPr>
          <p:cNvPr id="4" name="Title 1"/>
          <p:cNvSpPr txBox="1">
            <a:spLocks/>
          </p:cNvSpPr>
          <p:nvPr/>
        </p:nvSpPr>
        <p:spPr>
          <a:xfrm>
            <a:off x="838200" y="2898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eiryo" panose="020B0604030504040204" pitchFamily="34" charset="-128"/>
                <a:ea typeface="Meiryo" panose="020B0604030504040204" pitchFamily="34" charset="-128"/>
                <a:cs typeface="+mj-cs"/>
              </a:defRPr>
            </a:lvl1pPr>
          </a:lstStyle>
          <a:p>
            <a:r>
              <a:rPr lang="en-US" altLang="ja-JP" dirty="0" smtClean="0">
                <a:solidFill>
                  <a:schemeClr val="tx1"/>
                </a:solidFill>
              </a:rPr>
              <a:t>Q</a:t>
            </a:r>
            <a:r>
              <a:rPr lang="ja-JP" altLang="en-US" dirty="0" smtClean="0">
                <a:solidFill>
                  <a:schemeClr val="tx1"/>
                </a:solidFill>
              </a:rPr>
              <a:t>フォーカス</a:t>
            </a:r>
            <a:endParaRPr lang="en-US" altLang="en-US" dirty="0" smtClean="0">
              <a:solidFill>
                <a:schemeClr val="tx1"/>
              </a:solidFill>
            </a:endParaRPr>
          </a:p>
        </p:txBody>
      </p:sp>
    </p:spTree>
    <p:extLst>
      <p:ext uri="{BB962C8B-B14F-4D97-AF65-F5344CB8AC3E}">
        <p14:creationId xmlns:p14="http://schemas.microsoft.com/office/powerpoint/2010/main" val="390159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Shape 1086"/>
          <p:cNvSpPr txBox="1">
            <a:spLocks noGrp="1"/>
          </p:cNvSpPr>
          <p:nvPr>
            <p:ph type="title"/>
          </p:nvPr>
        </p:nvSpPr>
        <p:spPr>
          <a:xfrm>
            <a:off x="838200" y="412793"/>
            <a:ext cx="10515600" cy="821648"/>
          </a:xfrm>
          <a:prstGeom prst="rect">
            <a:avLst/>
          </a:prstGeom>
          <a:noFill/>
          <a:ln>
            <a:noFill/>
          </a:ln>
        </p:spPr>
        <p:txBody>
          <a:bodyPr vert="horz" lIns="91425" tIns="45700" rIns="91425" bIns="45700" rtlCol="0" anchor="t" anchorCtr="0">
            <a:noAutofit/>
          </a:bodyPr>
          <a:lstStyle/>
          <a:p>
            <a:pPr>
              <a:spcBef>
                <a:spcPts val="0"/>
              </a:spcBef>
              <a:buClr>
                <a:schemeClr val="accent1"/>
              </a:buClr>
              <a:buSzPct val="25000"/>
            </a:pPr>
            <a:r>
              <a:rPr lang="en-US" sz="4800" dirty="0" err="1" smtClean="0">
                <a:solidFill>
                  <a:schemeClr val="tx1"/>
                </a:solidFill>
              </a:rPr>
              <a:t>次のステップ</a:t>
            </a:r>
            <a:endParaRPr lang="en-US" sz="4000" dirty="0">
              <a:solidFill>
                <a:schemeClr val="accent1"/>
              </a:solidFill>
              <a:sym typeface="Rockwell"/>
            </a:endParaRPr>
          </a:p>
        </p:txBody>
      </p:sp>
      <p:sp>
        <p:nvSpPr>
          <p:cNvPr id="1087" name="Shape 1087"/>
          <p:cNvSpPr txBox="1">
            <a:spLocks noGrp="1"/>
          </p:cNvSpPr>
          <p:nvPr>
            <p:ph idx="1"/>
          </p:nvPr>
        </p:nvSpPr>
        <p:spPr>
          <a:prstGeom prst="rect">
            <a:avLst/>
          </a:prstGeom>
          <a:noFill/>
          <a:ln>
            <a:noFill/>
          </a:ln>
        </p:spPr>
        <p:txBody>
          <a:bodyPr vert="horz" lIns="91425" tIns="45700" rIns="91425" bIns="45700" rtlCol="0" anchor="t" anchorCtr="0">
            <a:noAutofit/>
          </a:bodyPr>
          <a:lstStyle/>
          <a:p>
            <a:pPr>
              <a:lnSpc>
                <a:spcPct val="200000"/>
              </a:lnSpc>
              <a:spcBef>
                <a:spcPts val="0"/>
              </a:spcBef>
              <a:buClr>
                <a:srgbClr val="000000"/>
              </a:buClr>
              <a:buSzPct val="75000"/>
              <a:buFont typeface="Noto Sans Symbols"/>
              <a:buChar char="❖"/>
            </a:pPr>
            <a:r>
              <a:rPr lang="ja-JP" altLang="en-US" dirty="0">
                <a:solidFill>
                  <a:srgbClr val="000000"/>
                </a:solidFill>
                <a:ea typeface="Meiryo" panose="020B0604030504040204" pitchFamily="34" charset="-128"/>
              </a:rPr>
              <a:t> 学生</a:t>
            </a:r>
            <a:r>
              <a:rPr lang="en-US" dirty="0" err="1">
                <a:solidFill>
                  <a:srgbClr val="000000"/>
                </a:solidFill>
                <a:ea typeface="Meiryo" panose="020B0604030504040204" pitchFamily="34" charset="-128"/>
              </a:rPr>
              <a:t>は、試験問題について</a:t>
            </a:r>
            <a:r>
              <a:rPr lang="ja-JP" altLang="en-US" dirty="0">
                <a:solidFill>
                  <a:srgbClr val="000000"/>
                </a:solidFill>
                <a:ea typeface="Meiryo" panose="020B0604030504040204" pitchFamily="34" charset="-128"/>
              </a:rPr>
              <a:t>の</a:t>
            </a:r>
            <a:r>
              <a:rPr lang="en-US" dirty="0" err="1">
                <a:solidFill>
                  <a:srgbClr val="000000"/>
                </a:solidFill>
                <a:ea typeface="Meiryo" panose="020B0604030504040204" pitchFamily="34" charset="-128"/>
              </a:rPr>
              <a:t>理解を深めることができた</a:t>
            </a:r>
            <a:r>
              <a:rPr lang="en-US" dirty="0">
                <a:solidFill>
                  <a:srgbClr val="000000"/>
                </a:solidFill>
                <a:ea typeface="Meiryo" panose="020B0604030504040204" pitchFamily="34" charset="-128"/>
              </a:rPr>
              <a:t>。</a:t>
            </a:r>
          </a:p>
          <a:p>
            <a:pPr>
              <a:lnSpc>
                <a:spcPct val="200000"/>
              </a:lnSpc>
              <a:spcBef>
                <a:spcPts val="0"/>
              </a:spcBef>
              <a:buClr>
                <a:srgbClr val="000000"/>
              </a:buClr>
              <a:buSzPct val="75000"/>
              <a:buFont typeface="Noto Sans Symbols"/>
              <a:buChar char="❖"/>
            </a:pPr>
            <a:r>
              <a:rPr lang="en-US" dirty="0">
                <a:solidFill>
                  <a:srgbClr val="000000"/>
                </a:solidFill>
                <a:ea typeface="Meiryo" panose="020B0604030504040204" pitchFamily="34" charset="-128"/>
              </a:rPr>
              <a:t> </a:t>
            </a:r>
            <a:r>
              <a:rPr lang="en-US" dirty="0" err="1">
                <a:solidFill>
                  <a:srgbClr val="000000"/>
                </a:solidFill>
                <a:ea typeface="Meiryo" panose="020B0604030504040204" pitchFamily="34" charset="-128"/>
              </a:rPr>
              <a:t>ウエストオーバー助教は生徒がその試験問題に苦労した</a:t>
            </a:r>
            <a:r>
              <a:rPr lang="ja-JP" altLang="en-US" dirty="0">
                <a:solidFill>
                  <a:srgbClr val="000000"/>
                </a:solidFill>
                <a:ea typeface="Meiryo" panose="020B0604030504040204" pitchFamily="34" charset="-128"/>
              </a:rPr>
              <a:t>理由</a:t>
            </a:r>
            <a:r>
              <a:rPr lang="en-US" dirty="0" err="1">
                <a:solidFill>
                  <a:srgbClr val="000000"/>
                </a:solidFill>
                <a:ea typeface="Meiryo" panose="020B0604030504040204" pitchFamily="34" charset="-128"/>
              </a:rPr>
              <a:t>を理解できた</a:t>
            </a:r>
            <a:r>
              <a:rPr lang="en-US" dirty="0">
                <a:solidFill>
                  <a:srgbClr val="000000"/>
                </a:solidFill>
                <a:ea typeface="Meiryo" panose="020B0604030504040204" pitchFamily="34" charset="-128"/>
              </a:rPr>
              <a:t>。</a:t>
            </a:r>
          </a:p>
        </p:txBody>
      </p:sp>
    </p:spTree>
    <p:extLst>
      <p:ext uri="{BB962C8B-B14F-4D97-AF65-F5344CB8AC3E}">
        <p14:creationId xmlns:p14="http://schemas.microsoft.com/office/powerpoint/2010/main" val="2100628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Shape 1092"/>
          <p:cNvSpPr txBox="1">
            <a:spLocks noGrp="1"/>
          </p:cNvSpPr>
          <p:nvPr>
            <p:ph type="title"/>
          </p:nvPr>
        </p:nvSpPr>
        <p:spPr>
          <a:xfrm>
            <a:off x="838200" y="293920"/>
            <a:ext cx="10515600" cy="1325563"/>
          </a:xfrm>
          <a:prstGeom prst="rect">
            <a:avLst/>
          </a:prstGeom>
          <a:noFill/>
          <a:ln>
            <a:noFill/>
          </a:ln>
        </p:spPr>
        <p:txBody>
          <a:bodyPr vert="horz" lIns="91425" tIns="45700" rIns="91425" bIns="45700" rtlCol="0" anchor="t" anchorCtr="0">
            <a:noAutofit/>
          </a:bodyPr>
          <a:lstStyle/>
          <a:p>
            <a:pPr algn="ctr">
              <a:spcBef>
                <a:spcPts val="0"/>
              </a:spcBef>
              <a:buClr>
                <a:schemeClr val="accent1"/>
              </a:buClr>
              <a:buSzPct val="25000"/>
            </a:pPr>
            <a:r>
              <a:rPr lang="en-US" sz="4800" dirty="0" err="1">
                <a:solidFill>
                  <a:schemeClr val="tx1"/>
                </a:solidFill>
                <a:latin typeface="Meiryo" panose="020B0604030504040204" pitchFamily="34" charset="-128"/>
                <a:ea typeface="Meiryo" panose="020B0604030504040204" pitchFamily="34" charset="-128"/>
              </a:rPr>
              <a:t>実践事例</a:t>
            </a:r>
            <a:r>
              <a:rPr lang="en-US" sz="4000" dirty="0">
                <a:solidFill>
                  <a:schemeClr val="tx1"/>
                </a:solidFill>
                <a:sym typeface="Rockwell"/>
              </a:rPr>
              <a:t>: </a:t>
            </a:r>
            <a:br>
              <a:rPr lang="en-US" sz="4000" dirty="0">
                <a:solidFill>
                  <a:schemeClr val="tx1"/>
                </a:solidFill>
                <a:sym typeface="Rockwell"/>
              </a:rPr>
            </a:br>
            <a:r>
              <a:rPr lang="en-US" sz="4800" dirty="0" err="1">
                <a:solidFill>
                  <a:schemeClr val="tx1"/>
                </a:solidFill>
                <a:latin typeface="Meiryo" panose="020B0604030504040204" pitchFamily="34" charset="-128"/>
                <a:ea typeface="Meiryo" panose="020B0604030504040204" pitchFamily="34" charset="-128"/>
              </a:rPr>
              <a:t>大学</a:t>
            </a:r>
            <a:endParaRPr lang="en-US" sz="4800" dirty="0">
              <a:solidFill>
                <a:schemeClr val="tx1"/>
              </a:solidFill>
              <a:latin typeface="Meiryo" panose="020B0604030504040204" pitchFamily="34" charset="-128"/>
              <a:ea typeface="Meiryo" panose="020B0604030504040204" pitchFamily="34" charset="-128"/>
            </a:endParaRPr>
          </a:p>
        </p:txBody>
      </p:sp>
      <p:sp>
        <p:nvSpPr>
          <p:cNvPr id="1093" name="Shape 1093"/>
          <p:cNvSpPr txBox="1">
            <a:spLocks noGrp="1"/>
          </p:cNvSpPr>
          <p:nvPr>
            <p:ph idx="1"/>
          </p:nvPr>
        </p:nvSpPr>
        <p:spPr>
          <a:prstGeom prst="rect">
            <a:avLst/>
          </a:prstGeom>
          <a:noFill/>
          <a:ln>
            <a:noFill/>
          </a:ln>
        </p:spPr>
        <p:txBody>
          <a:bodyPr vert="horz" lIns="91425" tIns="45700" rIns="91425" bIns="45700" rtlCol="0" anchor="t" anchorCtr="0">
            <a:noAutofit/>
          </a:bodyPr>
          <a:lstStyle/>
          <a:p>
            <a:pPr>
              <a:lnSpc>
                <a:spcPct val="150000"/>
              </a:lnSpc>
              <a:spcBef>
                <a:spcPts val="0"/>
              </a:spcBef>
              <a:buClr>
                <a:schemeClr val="accent1"/>
              </a:buClr>
              <a:buSzPct val="25000"/>
              <a:buNone/>
            </a:pPr>
            <a:r>
              <a:rPr lang="en-US" u="sng" dirty="0">
                <a:solidFill>
                  <a:srgbClr val="000000"/>
                </a:solidFill>
                <a:ea typeface="Meiryo" panose="020B0604030504040204" pitchFamily="34" charset="-128"/>
              </a:rPr>
              <a:t>教     </a:t>
            </a:r>
            <a:r>
              <a:rPr lang="en-US" u="sng" dirty="0" err="1">
                <a:solidFill>
                  <a:srgbClr val="000000"/>
                </a:solidFill>
                <a:ea typeface="Meiryo" panose="020B0604030504040204" pitchFamily="34" charset="-128"/>
              </a:rPr>
              <a:t>員</a:t>
            </a:r>
            <a:r>
              <a:rPr lang="en-US" dirty="0" err="1">
                <a:solidFill>
                  <a:srgbClr val="000000"/>
                </a:solidFill>
                <a:ea typeface="Meiryo" panose="020B0604030504040204" pitchFamily="34" charset="-128"/>
              </a:rPr>
              <a:t>：ダン・パールマン教授</a:t>
            </a:r>
            <a:endParaRPr lang="en-US" dirty="0">
              <a:solidFill>
                <a:srgbClr val="000000"/>
              </a:solidFill>
              <a:ea typeface="Meiryo" panose="020B0604030504040204" pitchFamily="34" charset="-128"/>
            </a:endParaRPr>
          </a:p>
          <a:p>
            <a:pPr marL="1601788" lvl="7" indent="0">
              <a:lnSpc>
                <a:spcPct val="150000"/>
              </a:lnSpc>
              <a:spcBef>
                <a:spcPts val="0"/>
              </a:spcBef>
              <a:buSzPct val="25000"/>
              <a:buNone/>
            </a:pPr>
            <a:r>
              <a:rPr lang="en-US" sz="2200" dirty="0">
                <a:solidFill>
                  <a:srgbClr val="000000"/>
                </a:solidFill>
                <a:latin typeface="Meiryo" panose="020B0604030504040204" pitchFamily="34" charset="-128"/>
                <a:ea typeface="Meiryo" panose="020B0604030504040204" pitchFamily="34" charset="-128"/>
              </a:rPr>
              <a:t> (</a:t>
            </a:r>
            <a:r>
              <a:rPr lang="en-US" sz="2200" dirty="0" err="1" smtClean="0">
                <a:solidFill>
                  <a:srgbClr val="000000"/>
                </a:solidFill>
                <a:latin typeface="Meiryo" panose="020B0604030504040204" pitchFamily="34" charset="-128"/>
                <a:ea typeface="Meiryo" panose="020B0604030504040204" pitchFamily="34" charset="-128"/>
              </a:rPr>
              <a:t>米ブランダイス大学教育イノベーション担当の副学長</a:t>
            </a:r>
            <a:r>
              <a:rPr lang="en-US" sz="2200" dirty="0" smtClean="0">
                <a:solidFill>
                  <a:srgbClr val="000000"/>
                </a:solidFill>
                <a:latin typeface="Meiryo" panose="020B0604030504040204" pitchFamily="34" charset="-128"/>
                <a:ea typeface="Meiryo" panose="020B0604030504040204" pitchFamily="34" charset="-128"/>
              </a:rPr>
              <a:t> </a:t>
            </a:r>
            <a:r>
              <a:rPr lang="ja-JP" altLang="en-US" sz="2200" dirty="0">
                <a:solidFill>
                  <a:srgbClr val="000000"/>
                </a:solidFill>
                <a:latin typeface="Meiryo" panose="020B0604030504040204" pitchFamily="34" charset="-128"/>
                <a:ea typeface="Meiryo" panose="020B0604030504040204" pitchFamily="34" charset="-128"/>
              </a:rPr>
              <a:t>兼 </a:t>
            </a:r>
            <a:r>
              <a:rPr lang="en-US" sz="2200" dirty="0" err="1">
                <a:solidFill>
                  <a:schemeClr val="dk1"/>
                </a:solidFill>
                <a:latin typeface="Meiryo" panose="020B0604030504040204" pitchFamily="34" charset="-128"/>
                <a:ea typeface="Meiryo" panose="020B0604030504040204" pitchFamily="34" charset="-128"/>
              </a:rPr>
              <a:t>生物学教授</a:t>
            </a:r>
            <a:r>
              <a:rPr lang="en-US" sz="2200" dirty="0">
                <a:solidFill>
                  <a:srgbClr val="000000"/>
                </a:solidFill>
                <a:latin typeface="Meiryo" panose="020B0604030504040204" pitchFamily="34" charset="-128"/>
                <a:ea typeface="Meiryo" panose="020B0604030504040204" pitchFamily="34" charset="-128"/>
              </a:rPr>
              <a:t>)</a:t>
            </a:r>
          </a:p>
          <a:p>
            <a:pPr>
              <a:lnSpc>
                <a:spcPct val="150000"/>
              </a:lnSpc>
              <a:spcBef>
                <a:spcPts val="2000"/>
              </a:spcBef>
              <a:buClr>
                <a:schemeClr val="accent1"/>
              </a:buClr>
              <a:buSzPct val="25000"/>
              <a:buNone/>
            </a:pPr>
            <a:r>
              <a:rPr lang="en-US" u="sng" dirty="0" err="1">
                <a:solidFill>
                  <a:srgbClr val="000000"/>
                </a:solidFill>
                <a:ea typeface="Meiryo" panose="020B0604030504040204" pitchFamily="34" charset="-128"/>
              </a:rPr>
              <a:t>トピック</a:t>
            </a:r>
            <a:r>
              <a:rPr lang="en-US" dirty="0" err="1">
                <a:solidFill>
                  <a:srgbClr val="000000"/>
                </a:solidFill>
                <a:ea typeface="Meiryo" panose="020B0604030504040204" pitchFamily="34" charset="-128"/>
              </a:rPr>
              <a:t>：進化生態学</a:t>
            </a:r>
            <a:endParaRPr lang="en-US" dirty="0">
              <a:solidFill>
                <a:srgbClr val="000000"/>
              </a:solidFill>
              <a:ea typeface="Meiryo" panose="020B0604030504040204" pitchFamily="34" charset="-128"/>
            </a:endParaRPr>
          </a:p>
          <a:p>
            <a:pPr>
              <a:lnSpc>
                <a:spcPct val="150000"/>
              </a:lnSpc>
              <a:spcBef>
                <a:spcPts val="2000"/>
              </a:spcBef>
              <a:buClr>
                <a:schemeClr val="accent1"/>
              </a:buClr>
              <a:buSzPct val="25000"/>
              <a:buNone/>
            </a:pPr>
            <a:r>
              <a:rPr lang="en-US" u="sng" dirty="0">
                <a:solidFill>
                  <a:srgbClr val="000000"/>
                </a:solidFill>
                <a:ea typeface="Meiryo" panose="020B0604030504040204" pitchFamily="34" charset="-128"/>
              </a:rPr>
              <a:t>目</a:t>
            </a:r>
            <a:r>
              <a:rPr lang="ja-JP" altLang="en-US" u="sng" dirty="0">
                <a:solidFill>
                  <a:srgbClr val="000000"/>
                </a:solidFill>
                <a:ea typeface="Meiryo" panose="020B0604030504040204" pitchFamily="34" charset="-128"/>
              </a:rPr>
              <a:t>　　</a:t>
            </a:r>
            <a:r>
              <a:rPr lang="en-US" u="sng" dirty="0" err="1">
                <a:solidFill>
                  <a:srgbClr val="000000"/>
                </a:solidFill>
                <a:ea typeface="Meiryo" panose="020B0604030504040204" pitchFamily="34" charset="-128"/>
              </a:rPr>
              <a:t>的</a:t>
            </a:r>
            <a:r>
              <a:rPr lang="en-US" dirty="0" err="1">
                <a:solidFill>
                  <a:srgbClr val="000000"/>
                </a:solidFill>
                <a:ea typeface="Meiryo" panose="020B0604030504040204" pitchFamily="34" charset="-128"/>
              </a:rPr>
              <a:t>：進化生態学の授業の導入と</a:t>
            </a:r>
            <a:r>
              <a:rPr lang="ja-JP" altLang="en-US" dirty="0">
                <a:solidFill>
                  <a:srgbClr val="000000"/>
                </a:solidFill>
                <a:ea typeface="Meiryo" panose="020B0604030504040204" pitchFamily="34" charset="-128"/>
              </a:rPr>
              <a:t>総括</a:t>
            </a:r>
            <a:endParaRPr lang="en-US" dirty="0">
              <a:solidFill>
                <a:srgbClr val="000000"/>
              </a:solidFill>
              <a:ea typeface="Meiryo" panose="020B0604030504040204" pitchFamily="34" charset="-128"/>
            </a:endParaRPr>
          </a:p>
        </p:txBody>
      </p:sp>
    </p:spTree>
    <p:extLst>
      <p:ext uri="{BB962C8B-B14F-4D97-AF65-F5344CB8AC3E}">
        <p14:creationId xmlns:p14="http://schemas.microsoft.com/office/powerpoint/2010/main" val="38451870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Shape 1098"/>
          <p:cNvSpPr txBox="1"/>
          <p:nvPr/>
        </p:nvSpPr>
        <p:spPr>
          <a:xfrm>
            <a:off x="532402" y="582113"/>
            <a:ext cx="3648456" cy="585900"/>
          </a:xfrm>
          <a:prstGeom prst="rect">
            <a:avLst/>
          </a:prstGeom>
          <a:noFill/>
          <a:ln>
            <a:noFill/>
          </a:ln>
        </p:spPr>
        <p:txBody>
          <a:bodyPr lIns="91425" tIns="45700" rIns="91425" bIns="45700" anchor="t" anchorCtr="0">
            <a:noAutofit/>
          </a:bodyPr>
          <a:lstStyle/>
          <a:p>
            <a:pPr algn="ctr">
              <a:buClr>
                <a:schemeClr val="accent2"/>
              </a:buClr>
              <a:buSzPct val="25000"/>
            </a:pPr>
            <a:r>
              <a:rPr lang="en-US" altLang="ja-JP" sz="4400" b="1" dirty="0" smtClean="0">
                <a:latin typeface="Meiryo" panose="020B0604030504040204" pitchFamily="34" charset="-128"/>
                <a:ea typeface="Meiryo" panose="020B0604030504040204" pitchFamily="34" charset="-128"/>
                <a:cs typeface="Rockwell"/>
                <a:sym typeface="Rockwell"/>
              </a:rPr>
              <a:t>Q</a:t>
            </a:r>
            <a:r>
              <a:rPr lang="ja-JP" altLang="en-US" sz="4400" b="1" dirty="0" smtClean="0">
                <a:latin typeface="Meiryo" panose="020B0604030504040204" pitchFamily="34" charset="-128"/>
                <a:ea typeface="Meiryo" panose="020B0604030504040204" pitchFamily="34" charset="-128"/>
                <a:cs typeface="Rockwell"/>
                <a:sym typeface="Rockwell"/>
              </a:rPr>
              <a:t>フォーカス</a:t>
            </a:r>
            <a:endParaRPr lang="en-US" sz="4400" b="1" dirty="0">
              <a:latin typeface="Meiryo" panose="020B0604030504040204" pitchFamily="34" charset="-128"/>
              <a:ea typeface="Meiryo" panose="020B0604030504040204" pitchFamily="34" charset="-128"/>
              <a:cs typeface="Rockwell"/>
              <a:sym typeface="Rockwell"/>
            </a:endParaRPr>
          </a:p>
        </p:txBody>
      </p:sp>
      <p:cxnSp>
        <p:nvCxnSpPr>
          <p:cNvPr id="1099" name="Shape 1099"/>
          <p:cNvCxnSpPr/>
          <p:nvPr/>
        </p:nvCxnSpPr>
        <p:spPr>
          <a:xfrm>
            <a:off x="3211542" y="1474633"/>
            <a:ext cx="847800" cy="355500"/>
          </a:xfrm>
          <a:prstGeom prst="straightConnector1">
            <a:avLst/>
          </a:prstGeom>
          <a:noFill/>
          <a:ln w="57150" cap="flat" cmpd="sng">
            <a:solidFill>
              <a:srgbClr val="FF0000"/>
            </a:solidFill>
            <a:prstDash val="solid"/>
            <a:round/>
            <a:headEnd type="none" w="med" len="med"/>
            <a:tailEnd type="stealth" w="lg" len="lg"/>
          </a:ln>
        </p:spPr>
      </p:cxnSp>
      <p:grpSp>
        <p:nvGrpSpPr>
          <p:cNvPr id="1100" name="Shape 1100"/>
          <p:cNvGrpSpPr/>
          <p:nvPr/>
        </p:nvGrpSpPr>
        <p:grpSpPr>
          <a:xfrm>
            <a:off x="4102099" y="458787"/>
            <a:ext cx="4086224" cy="6121400"/>
            <a:chOff x="2578100" y="458787"/>
            <a:chExt cx="4086830" cy="6121400"/>
          </a:xfrm>
        </p:grpSpPr>
        <p:grpSp>
          <p:nvGrpSpPr>
            <p:cNvPr id="1101" name="Shape 1101"/>
            <p:cNvGrpSpPr/>
            <p:nvPr/>
          </p:nvGrpSpPr>
          <p:grpSpPr>
            <a:xfrm>
              <a:off x="2578100" y="458787"/>
              <a:ext cx="4086830" cy="6121400"/>
              <a:chOff x="2578100" y="458787"/>
              <a:chExt cx="4086830" cy="6121400"/>
            </a:xfrm>
          </p:grpSpPr>
          <p:grpSp>
            <p:nvGrpSpPr>
              <p:cNvPr id="1102" name="Shape 1102"/>
              <p:cNvGrpSpPr/>
              <p:nvPr/>
            </p:nvGrpSpPr>
            <p:grpSpPr>
              <a:xfrm>
                <a:off x="2578100" y="458787"/>
                <a:ext cx="4086830" cy="6121400"/>
                <a:chOff x="2578100" y="458787"/>
                <a:chExt cx="4086830" cy="6121400"/>
              </a:xfrm>
            </p:grpSpPr>
            <p:pic>
              <p:nvPicPr>
                <p:cNvPr id="1103" name="Shape 1103"/>
                <p:cNvPicPr preferRelativeResize="0"/>
                <p:nvPr/>
              </p:nvPicPr>
              <p:blipFill rotWithShape="1">
                <a:blip r:embed="rId3">
                  <a:alphaModFix/>
                </a:blip>
                <a:srcRect/>
                <a:stretch/>
              </p:blipFill>
              <p:spPr>
                <a:xfrm>
                  <a:off x="2578100" y="458787"/>
                  <a:ext cx="4086830" cy="6121400"/>
                </a:xfrm>
                <a:prstGeom prst="rect">
                  <a:avLst/>
                </a:prstGeom>
                <a:noFill/>
                <a:ln>
                  <a:noFill/>
                </a:ln>
              </p:spPr>
            </p:pic>
            <p:pic>
              <p:nvPicPr>
                <p:cNvPr id="1104" name="Shape 1104" descr="Screen Shot 2015-03-19 at 4.29.44 PM.png"/>
                <p:cNvPicPr preferRelativeResize="0"/>
                <p:nvPr/>
              </p:nvPicPr>
              <p:blipFill rotWithShape="1">
                <a:blip r:embed="rId4">
                  <a:alphaModFix/>
                </a:blip>
                <a:srcRect t="2531" r="1244" b="26740"/>
                <a:stretch/>
              </p:blipFill>
              <p:spPr>
                <a:xfrm>
                  <a:off x="2603500" y="2986441"/>
                  <a:ext cx="4036028" cy="3593745"/>
                </a:xfrm>
                <a:prstGeom prst="rect">
                  <a:avLst/>
                </a:prstGeom>
                <a:noFill/>
                <a:ln>
                  <a:noFill/>
                </a:ln>
              </p:spPr>
            </p:pic>
          </p:grpSp>
          <p:sp>
            <p:nvSpPr>
              <p:cNvPr id="1105" name="Shape 1105"/>
              <p:cNvSpPr txBox="1"/>
              <p:nvPr/>
            </p:nvSpPr>
            <p:spPr>
              <a:xfrm>
                <a:off x="2882900" y="736600"/>
                <a:ext cx="3556000" cy="5632312"/>
              </a:xfrm>
              <a:prstGeom prst="rect">
                <a:avLst/>
              </a:prstGeom>
              <a:noFill/>
              <a:ln w="9525" cap="flat" cmpd="sng">
                <a:solidFill>
                  <a:srgbClr val="AEA495"/>
                </a:solidFill>
                <a:prstDash val="solid"/>
                <a:miter/>
                <a:headEnd type="none" w="med" len="med"/>
                <a:tailEnd type="none" w="med" len="med"/>
              </a:ln>
            </p:spPr>
            <p:txBody>
              <a:bodyPr lIns="91425" tIns="45700" rIns="91425" bIns="45700" anchor="t" anchorCtr="0">
                <a:noAutofit/>
              </a:bodyPr>
              <a:lstStyle/>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a:p>
                <a:pPr>
                  <a:buClr>
                    <a:schemeClr val="dk1"/>
                  </a:buClr>
                </a:pPr>
                <a:endParaRPr>
                  <a:solidFill>
                    <a:srgbClr val="000000"/>
                  </a:solidFill>
                  <a:latin typeface="Calibri"/>
                  <a:ea typeface="Calibri"/>
                  <a:cs typeface="Calibri"/>
                  <a:sym typeface="Calibri"/>
                </a:endParaRPr>
              </a:p>
            </p:txBody>
          </p:sp>
        </p:grpSp>
        <p:sp>
          <p:nvSpPr>
            <p:cNvPr id="1106" name="Shape 1106"/>
            <p:cNvSpPr txBox="1"/>
            <p:nvPr/>
          </p:nvSpPr>
          <p:spPr>
            <a:xfrm>
              <a:off x="3985230" y="3086100"/>
              <a:ext cx="2603499" cy="430886"/>
            </a:xfrm>
            <a:prstGeom prst="rect">
              <a:avLst/>
            </a:prstGeom>
            <a:noFill/>
            <a:ln>
              <a:noFill/>
            </a:ln>
          </p:spPr>
          <p:txBody>
            <a:bodyPr lIns="91425" tIns="45700" rIns="91425" bIns="45700" anchor="t" anchorCtr="0">
              <a:noAutofit/>
            </a:bodyPr>
            <a:lstStyle/>
            <a:p>
              <a:pPr>
                <a:buClr>
                  <a:srgbClr val="000000"/>
                </a:buClr>
                <a:buSzPct val="25000"/>
              </a:pPr>
              <a:r>
                <a:rPr lang="en-US" sz="2200" b="1">
                  <a:solidFill>
                    <a:srgbClr val="000000"/>
                  </a:solidFill>
                  <a:latin typeface="Calibri"/>
                  <a:ea typeface="Calibri"/>
                  <a:cs typeface="Calibri"/>
                  <a:sym typeface="Calibri"/>
                </a:rPr>
                <a:t>Andrewartha, H. G. </a:t>
              </a:r>
            </a:p>
          </p:txBody>
        </p:sp>
      </p:grpSp>
      <p:sp>
        <p:nvSpPr>
          <p:cNvPr id="1107" name="Shape 1107"/>
          <p:cNvSpPr txBox="1"/>
          <p:nvPr/>
        </p:nvSpPr>
        <p:spPr>
          <a:xfrm>
            <a:off x="5130800" y="2127250"/>
            <a:ext cx="2082800" cy="585788"/>
          </a:xfrm>
          <a:prstGeom prst="rect">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algn="ctr">
              <a:buClr>
                <a:srgbClr val="AEA495"/>
              </a:buClr>
              <a:buSzPct val="25000"/>
            </a:pPr>
            <a:r>
              <a:rPr lang="en-US" sz="3200">
                <a:solidFill>
                  <a:srgbClr val="AEA495"/>
                </a:solidFill>
                <a:latin typeface="Calibri"/>
                <a:ea typeface="Calibri"/>
                <a:cs typeface="Calibri"/>
                <a:sym typeface="Calibri"/>
              </a:rPr>
              <a:t>Organisms</a:t>
            </a:r>
          </a:p>
        </p:txBody>
      </p:sp>
      <p:sp>
        <p:nvSpPr>
          <p:cNvPr id="1108" name="Shape 1108"/>
          <p:cNvSpPr/>
          <p:nvPr/>
        </p:nvSpPr>
        <p:spPr>
          <a:xfrm>
            <a:off x="4140200" y="685801"/>
            <a:ext cx="3997930" cy="2273299"/>
          </a:xfrm>
          <a:prstGeom prst="donut">
            <a:avLst>
              <a:gd name="adj" fmla="val 2897"/>
            </a:avLst>
          </a:prstGeom>
          <a:solidFill>
            <a:srgbClr val="FF0000"/>
          </a:solidFill>
          <a:ln w="127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algn="ctr">
              <a:buClr>
                <a:schemeClr val="lt1"/>
              </a:buClr>
            </a:pPr>
            <a:endParaRPr>
              <a:solidFill>
                <a:srgbClr val="000000"/>
              </a:solidFill>
              <a:latin typeface="Rockwell"/>
              <a:ea typeface="Rockwell"/>
              <a:cs typeface="Rockwell"/>
              <a:sym typeface="Rockwell"/>
            </a:endParaRPr>
          </a:p>
        </p:txBody>
      </p:sp>
      <p:sp>
        <p:nvSpPr>
          <p:cNvPr id="1109" name="Shape 1109"/>
          <p:cNvSpPr txBox="1"/>
          <p:nvPr/>
        </p:nvSpPr>
        <p:spPr>
          <a:xfrm>
            <a:off x="1600200" y="4433075"/>
            <a:ext cx="8998800" cy="857700"/>
          </a:xfrm>
          <a:prstGeom prst="rect">
            <a:avLst/>
          </a:prstGeom>
          <a:noFill/>
          <a:ln>
            <a:noFill/>
          </a:ln>
        </p:spPr>
        <p:txBody>
          <a:bodyPr lIns="91425" tIns="91425" rIns="91425" bIns="91425" anchor="t" anchorCtr="0">
            <a:noAutofit/>
          </a:bodyPr>
          <a:lstStyle/>
          <a:p>
            <a:pPr algn="ctr"/>
            <a:r>
              <a:rPr lang="en-US" sz="4800" dirty="0" err="1">
                <a:solidFill>
                  <a:srgbClr val="333333"/>
                </a:solidFill>
                <a:highlight>
                  <a:srgbClr val="F5F5F5"/>
                </a:highlight>
              </a:rPr>
              <a:t>生物個体の分布と数</a:t>
            </a:r>
            <a:endParaRPr lang="en-US" sz="4800" dirty="0">
              <a:solidFill>
                <a:srgbClr val="333333"/>
              </a:solidFill>
              <a:highlight>
                <a:srgbClr val="F5F5F5"/>
              </a:highlight>
            </a:endParaRPr>
          </a:p>
        </p:txBody>
      </p:sp>
    </p:spTree>
    <p:extLst>
      <p:ext uri="{BB962C8B-B14F-4D97-AF65-F5344CB8AC3E}">
        <p14:creationId xmlns:p14="http://schemas.microsoft.com/office/powerpoint/2010/main" val="345545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9"/>
                                        </p:tgtEl>
                                        <p:attrNameLst>
                                          <p:attrName>style.visibility</p:attrName>
                                        </p:attrNameLst>
                                      </p:cBhvr>
                                      <p:to>
                                        <p:strVal val="visible"/>
                                      </p:to>
                                    </p:set>
                                    <p:animEffect transition="in" filter="fade">
                                      <p:cBhvr>
                                        <p:cTn id="7" dur="500"/>
                                        <p:tgtEl>
                                          <p:spTgt spid="10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08"/>
                                        </p:tgtEl>
                                        <p:attrNameLst>
                                          <p:attrName>style.visibility</p:attrName>
                                        </p:attrNameLst>
                                      </p:cBhvr>
                                      <p:to>
                                        <p:strVal val="visible"/>
                                      </p:to>
                                    </p:set>
                                    <p:animEffect transition="in" filter="fade">
                                      <p:cBhvr>
                                        <p:cTn id="11" dur="500"/>
                                        <p:tgtEl>
                                          <p:spTgt spid="1108"/>
                                        </p:tgtEl>
                                      </p:cBhvr>
                                    </p:animEffect>
                                  </p:childTnLst>
                                </p:cTn>
                              </p:par>
                              <p:par>
                                <p:cTn id="12" presetID="23" presetClass="entr" presetSubtype="16" fill="hold" nodeType="withEffect">
                                  <p:stCondLst>
                                    <p:cond delay="0"/>
                                  </p:stCondLst>
                                  <p:childTnLst>
                                    <p:set>
                                      <p:cBhvr>
                                        <p:cTn id="13" dur="1" fill="hold">
                                          <p:stCondLst>
                                            <p:cond delay="0"/>
                                          </p:stCondLst>
                                        </p:cTn>
                                        <p:tgtEl>
                                          <p:spTgt spid="1107"/>
                                        </p:tgtEl>
                                        <p:attrNameLst>
                                          <p:attrName>style.visibility</p:attrName>
                                        </p:attrNameLst>
                                      </p:cBhvr>
                                      <p:to>
                                        <p:strVal val="visible"/>
                                      </p:to>
                                    </p:set>
                                    <p:anim calcmode="lin" valueType="num">
                                      <p:cBhvr additive="base">
                                        <p:cTn id="14" dur="500"/>
                                        <p:tgtEl>
                                          <p:spTgt spid="1107"/>
                                        </p:tgtEl>
                                        <p:attrNameLst>
                                          <p:attrName>ppt_w</p:attrName>
                                        </p:attrNameLst>
                                      </p:cBhvr>
                                      <p:tavLst>
                                        <p:tav tm="0">
                                          <p:val>
                                            <p:strVal val="0"/>
                                          </p:val>
                                        </p:tav>
                                        <p:tav tm="100000">
                                          <p:val>
                                            <p:strVal val="#ppt_w"/>
                                          </p:val>
                                        </p:tav>
                                      </p:tavLst>
                                    </p:anim>
                                    <p:anim calcmode="lin" valueType="num">
                                      <p:cBhvr additive="base">
                                        <p:cTn id="15" dur="500"/>
                                        <p:tgtEl>
                                          <p:spTgt spid="11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Shape 1114"/>
          <p:cNvSpPr txBox="1">
            <a:spLocks noGrp="1"/>
          </p:cNvSpPr>
          <p:nvPr>
            <p:ph type="title"/>
          </p:nvPr>
        </p:nvSpPr>
        <p:spPr>
          <a:xfrm>
            <a:off x="838200" y="604817"/>
            <a:ext cx="10515600" cy="967952"/>
          </a:xfrm>
          <a:prstGeom prst="rect">
            <a:avLst/>
          </a:prstGeom>
          <a:noFill/>
          <a:ln>
            <a:noFill/>
          </a:ln>
        </p:spPr>
        <p:txBody>
          <a:bodyPr vert="horz" lIns="91425" tIns="45700" rIns="91425" bIns="45700" rtlCol="0" anchor="t" anchorCtr="0">
            <a:noAutofit/>
          </a:bodyPr>
          <a:lstStyle/>
          <a:p>
            <a:pPr>
              <a:spcBef>
                <a:spcPts val="0"/>
              </a:spcBef>
              <a:buClr>
                <a:schemeClr val="accent1"/>
              </a:buClr>
              <a:buSzPct val="25000"/>
            </a:pPr>
            <a:r>
              <a:rPr lang="en-US" sz="4800" dirty="0" err="1">
                <a:solidFill>
                  <a:schemeClr val="tx1"/>
                </a:solidFill>
              </a:rPr>
              <a:t>次のステップ</a:t>
            </a:r>
            <a:r>
              <a:rPr lang="en-US" sz="4000" dirty="0">
                <a:solidFill>
                  <a:schemeClr val="tx1"/>
                </a:solidFill>
                <a:sym typeface="Rockwell"/>
              </a:rPr>
              <a:t>:</a:t>
            </a:r>
          </a:p>
        </p:txBody>
      </p:sp>
      <p:sp>
        <p:nvSpPr>
          <p:cNvPr id="1115" name="Shape 1115"/>
          <p:cNvSpPr txBox="1">
            <a:spLocks noGrp="1"/>
          </p:cNvSpPr>
          <p:nvPr>
            <p:ph idx="1"/>
          </p:nvPr>
        </p:nvSpPr>
        <p:spPr>
          <a:prstGeom prst="rect">
            <a:avLst/>
          </a:prstGeom>
          <a:noFill/>
          <a:ln>
            <a:noFill/>
          </a:ln>
        </p:spPr>
        <p:txBody>
          <a:bodyPr vert="horz" lIns="91425" tIns="45700" rIns="91425" bIns="45700" rtlCol="0" anchor="t" anchorCtr="0">
            <a:noAutofit/>
          </a:bodyPr>
          <a:lstStyle/>
          <a:p>
            <a:pPr>
              <a:lnSpc>
                <a:spcPct val="150000"/>
              </a:lnSpc>
              <a:spcBef>
                <a:spcPts val="0"/>
              </a:spcBef>
              <a:buClr>
                <a:srgbClr val="000000"/>
              </a:buClr>
              <a:buSzPct val="75000"/>
              <a:buFont typeface="Noto Sans Symbols"/>
              <a:buChar char="❖"/>
            </a:pPr>
            <a:r>
              <a:rPr lang="en-US" dirty="0">
                <a:solidFill>
                  <a:srgbClr val="000000"/>
                </a:solidFill>
                <a:ea typeface="Meiryo" panose="020B0604030504040204" pitchFamily="34" charset="-128"/>
              </a:rPr>
              <a:t> </a:t>
            </a:r>
            <a:r>
              <a:rPr lang="en-US" dirty="0" err="1">
                <a:solidFill>
                  <a:srgbClr val="000000"/>
                </a:solidFill>
                <a:ea typeface="Meiryo" panose="020B0604030504040204" pitchFamily="34" charset="-128"/>
              </a:rPr>
              <a:t>学期初めに</a:t>
            </a:r>
            <a:r>
              <a:rPr lang="ja-JP" altLang="en-US" dirty="0">
                <a:solidFill>
                  <a:srgbClr val="000000"/>
                </a:solidFill>
                <a:ea typeface="Meiryo" panose="020B0604030504040204" pitchFamily="34" charset="-128"/>
              </a:rPr>
              <a:t>つく</a:t>
            </a:r>
            <a:r>
              <a:rPr lang="en-US" dirty="0" err="1" smtClean="0">
                <a:solidFill>
                  <a:srgbClr val="000000"/>
                </a:solidFill>
                <a:ea typeface="Meiryo" panose="020B0604030504040204" pitchFamily="34" charset="-128"/>
              </a:rPr>
              <a:t>った</a:t>
            </a:r>
            <a:r>
              <a:rPr lang="en-US" altLang="ja-JP" dirty="0" err="1" smtClean="0">
                <a:solidFill>
                  <a:srgbClr val="000000"/>
                </a:solidFill>
                <a:ea typeface="Meiryo" panose="020B0604030504040204" pitchFamily="34" charset="-128"/>
              </a:rPr>
              <a:t>Q</a:t>
            </a:r>
            <a:r>
              <a:rPr lang="en-US" dirty="0" err="1" smtClean="0">
                <a:solidFill>
                  <a:srgbClr val="000000"/>
                </a:solidFill>
                <a:ea typeface="Meiryo" panose="020B0604030504040204" pitchFamily="34" charset="-128"/>
              </a:rPr>
              <a:t>を通して</a:t>
            </a:r>
            <a:r>
              <a:rPr lang="en-US" dirty="0" err="1">
                <a:solidFill>
                  <a:srgbClr val="000000"/>
                </a:solidFill>
                <a:ea typeface="Meiryo" panose="020B0604030504040204" pitchFamily="34" charset="-128"/>
              </a:rPr>
              <a:t>、学生は授業で扱われる生態学の領域を理解できた</a:t>
            </a:r>
            <a:r>
              <a:rPr lang="en-US" dirty="0">
                <a:solidFill>
                  <a:srgbClr val="000000"/>
                </a:solidFill>
                <a:ea typeface="Meiryo" panose="020B0604030504040204" pitchFamily="34" charset="-128"/>
              </a:rPr>
              <a:t>。</a:t>
            </a:r>
          </a:p>
          <a:p>
            <a:pPr>
              <a:lnSpc>
                <a:spcPct val="150000"/>
              </a:lnSpc>
              <a:spcBef>
                <a:spcPts val="2000"/>
              </a:spcBef>
              <a:buClr>
                <a:srgbClr val="000000"/>
              </a:buClr>
              <a:buSzPct val="75000"/>
              <a:buFont typeface="Noto Sans Symbols"/>
              <a:buChar char="❖"/>
            </a:pPr>
            <a:r>
              <a:rPr lang="ja-JP" altLang="en-US" dirty="0">
                <a:solidFill>
                  <a:srgbClr val="000000"/>
                </a:solidFill>
                <a:ea typeface="Meiryo" panose="020B0604030504040204" pitchFamily="34" charset="-128"/>
              </a:rPr>
              <a:t> </a:t>
            </a:r>
            <a:r>
              <a:rPr lang="en-US" dirty="0" err="1">
                <a:solidFill>
                  <a:schemeClr val="dk1"/>
                </a:solidFill>
                <a:ea typeface="Meiryo" panose="020B0604030504040204" pitchFamily="34" charset="-128"/>
              </a:rPr>
              <a:t>学期</a:t>
            </a:r>
            <a:r>
              <a:rPr lang="ja-JP" altLang="en-US" dirty="0">
                <a:solidFill>
                  <a:schemeClr val="dk1"/>
                </a:solidFill>
                <a:ea typeface="Meiryo" panose="020B0604030504040204" pitchFamily="34" charset="-128"/>
              </a:rPr>
              <a:t>の終わりに学期の初め</a:t>
            </a:r>
            <a:r>
              <a:rPr lang="ja-JP" altLang="en-US" dirty="0" smtClean="0">
                <a:solidFill>
                  <a:schemeClr val="dk1"/>
                </a:solidFill>
                <a:ea typeface="Meiryo" panose="020B0604030504040204" pitchFamily="34" charset="-128"/>
              </a:rPr>
              <a:t>の</a:t>
            </a:r>
            <a:r>
              <a:rPr lang="en-US" altLang="ja-JP" dirty="0" smtClean="0">
                <a:solidFill>
                  <a:srgbClr val="000000"/>
                </a:solidFill>
                <a:ea typeface="Meiryo" panose="020B0604030504040204" pitchFamily="34" charset="-128"/>
              </a:rPr>
              <a:t>Q</a:t>
            </a:r>
            <a:r>
              <a:rPr lang="ja-JP" altLang="en-US" dirty="0" smtClean="0">
                <a:solidFill>
                  <a:srgbClr val="000000"/>
                </a:solidFill>
                <a:ea typeface="Meiryo" panose="020B0604030504040204" pitchFamily="34" charset="-128"/>
              </a:rPr>
              <a:t>と</a:t>
            </a:r>
            <a:r>
              <a:rPr lang="en-US" dirty="0" err="1" smtClean="0">
                <a:solidFill>
                  <a:srgbClr val="000000"/>
                </a:solidFill>
                <a:ea typeface="Meiryo" panose="020B0604030504040204" pitchFamily="34" charset="-128"/>
              </a:rPr>
              <a:t>比べることで</a:t>
            </a:r>
            <a:r>
              <a:rPr lang="en-US" altLang="ja-JP" dirty="0" err="1" smtClean="0">
                <a:solidFill>
                  <a:srgbClr val="000000"/>
                </a:solidFill>
                <a:ea typeface="Meiryo" panose="020B0604030504040204" pitchFamily="34" charset="-128"/>
              </a:rPr>
              <a:t>Q</a:t>
            </a:r>
            <a:r>
              <a:rPr lang="en-US" dirty="0" err="1" smtClean="0">
                <a:solidFill>
                  <a:srgbClr val="000000"/>
                </a:solidFill>
                <a:ea typeface="Meiryo" panose="020B0604030504040204" pitchFamily="34" charset="-128"/>
              </a:rPr>
              <a:t>がどれくらい洗練されたものになったかを感じた</a:t>
            </a:r>
            <a:r>
              <a:rPr lang="en-US" dirty="0">
                <a:solidFill>
                  <a:srgbClr val="000000"/>
                </a:solidFill>
                <a:ea typeface="Meiryo" panose="020B0604030504040204" pitchFamily="34" charset="-128"/>
              </a:rPr>
              <a:t>。</a:t>
            </a:r>
          </a:p>
        </p:txBody>
      </p:sp>
    </p:spTree>
    <p:extLst>
      <p:ext uri="{BB962C8B-B14F-4D97-AF65-F5344CB8AC3E}">
        <p14:creationId xmlns:p14="http://schemas.microsoft.com/office/powerpoint/2010/main" val="1283895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Shape 1120"/>
          <p:cNvSpPr txBox="1">
            <a:spLocks noGrp="1"/>
          </p:cNvSpPr>
          <p:nvPr>
            <p:ph type="title"/>
          </p:nvPr>
        </p:nvSpPr>
        <p:spPr>
          <a:xfrm>
            <a:off x="728521" y="391986"/>
            <a:ext cx="10515600" cy="846196"/>
          </a:xfrm>
          <a:prstGeom prst="rect">
            <a:avLst/>
          </a:prstGeom>
          <a:noFill/>
          <a:ln>
            <a:noFill/>
          </a:ln>
        </p:spPr>
        <p:txBody>
          <a:bodyPr vert="horz" lIns="91425" tIns="45700" rIns="91425" bIns="45700" rtlCol="0" anchor="t" anchorCtr="0">
            <a:noAutofit/>
          </a:bodyPr>
          <a:lstStyle/>
          <a:p>
            <a:pPr>
              <a:spcBef>
                <a:spcPts val="0"/>
              </a:spcBef>
              <a:buClr>
                <a:schemeClr val="accent1"/>
              </a:buClr>
              <a:buSzPct val="25000"/>
            </a:pPr>
            <a:r>
              <a:rPr lang="en-US" dirty="0" err="1">
                <a:solidFill>
                  <a:schemeClr val="tx1"/>
                </a:solidFill>
                <a:latin typeface="Meiryo" panose="020B0604030504040204" pitchFamily="34" charset="-128"/>
                <a:ea typeface="Meiryo" panose="020B0604030504040204" pitchFamily="34" charset="-128"/>
              </a:rPr>
              <a:t>学生の振り返り</a:t>
            </a:r>
            <a:r>
              <a:rPr lang="en-US" sz="3600" dirty="0">
                <a:solidFill>
                  <a:schemeClr val="tx1"/>
                </a:solidFill>
                <a:sym typeface="Rockwell"/>
              </a:rPr>
              <a:t>: </a:t>
            </a:r>
            <a:r>
              <a:rPr lang="en-US" dirty="0" err="1">
                <a:solidFill>
                  <a:schemeClr val="tx1"/>
                </a:solidFill>
                <a:latin typeface="Meiryo" panose="020B0604030504040204" pitchFamily="34" charset="-128"/>
                <a:ea typeface="Meiryo" panose="020B0604030504040204" pitchFamily="34" charset="-128"/>
              </a:rPr>
              <a:t>大学</a:t>
            </a:r>
            <a:endParaRPr lang="en-US" dirty="0">
              <a:solidFill>
                <a:schemeClr val="tx1"/>
              </a:solidFill>
              <a:latin typeface="Meiryo" panose="020B0604030504040204" pitchFamily="34" charset="-128"/>
              <a:ea typeface="Meiryo" panose="020B0604030504040204" pitchFamily="34" charset="-128"/>
            </a:endParaRPr>
          </a:p>
        </p:txBody>
      </p:sp>
      <p:sp>
        <p:nvSpPr>
          <p:cNvPr id="1121" name="Shape 1121"/>
          <p:cNvSpPr txBox="1">
            <a:spLocks noGrp="1"/>
          </p:cNvSpPr>
          <p:nvPr>
            <p:ph idx="1"/>
          </p:nvPr>
        </p:nvSpPr>
        <p:spPr>
          <a:xfrm>
            <a:off x="728521" y="1425575"/>
            <a:ext cx="10515600" cy="4351338"/>
          </a:xfrm>
          <a:prstGeom prst="rect">
            <a:avLst/>
          </a:prstGeom>
          <a:noFill/>
          <a:ln>
            <a:noFill/>
          </a:ln>
        </p:spPr>
        <p:txBody>
          <a:bodyPr vert="horz" lIns="91425" tIns="45700" rIns="91425" bIns="45700" rtlCol="0" anchor="t" anchorCtr="0">
            <a:noAutofit/>
          </a:bodyPr>
          <a:lstStyle/>
          <a:p>
            <a:pPr marL="0" indent="0">
              <a:spcBef>
                <a:spcPts val="1200"/>
              </a:spcBef>
              <a:buClr>
                <a:schemeClr val="accent1"/>
              </a:buClr>
              <a:buSzPct val="25000"/>
              <a:buNone/>
            </a:pPr>
            <a:r>
              <a:rPr lang="en-US" sz="2400" dirty="0">
                <a:solidFill>
                  <a:srgbClr val="000000"/>
                </a:solidFill>
                <a:latin typeface="Meiryo" panose="020B0604030504040204" pitchFamily="34" charset="-128"/>
                <a:ea typeface="Meiryo" panose="020B0604030504040204" pitchFamily="34" charset="-128"/>
              </a:rPr>
              <a:t>「</a:t>
            </a:r>
            <a:r>
              <a:rPr lang="en-US" sz="2400" dirty="0" err="1">
                <a:solidFill>
                  <a:srgbClr val="000000"/>
                </a:solidFill>
                <a:latin typeface="Meiryo" panose="020B0604030504040204" pitchFamily="34" charset="-128"/>
                <a:ea typeface="Meiryo" panose="020B0604030504040204" pitchFamily="34" charset="-128"/>
              </a:rPr>
              <a:t>質問を</a:t>
            </a:r>
            <a:r>
              <a:rPr lang="ja-JP" altLang="en-US" sz="2400" dirty="0">
                <a:solidFill>
                  <a:srgbClr val="000000"/>
                </a:solidFill>
                <a:latin typeface="Meiryo" panose="020B0604030504040204" pitchFamily="34" charset="-128"/>
                <a:ea typeface="Meiryo" panose="020B0604030504040204" pitchFamily="34" charset="-128"/>
              </a:rPr>
              <a:t>つくりだす方法</a:t>
            </a:r>
            <a:r>
              <a:rPr lang="en-US" sz="2400" dirty="0">
                <a:solidFill>
                  <a:srgbClr val="000000"/>
                </a:solidFill>
                <a:latin typeface="Meiryo" panose="020B0604030504040204" pitchFamily="34" charset="-128"/>
                <a:ea typeface="Meiryo" panose="020B0604030504040204" pitchFamily="34" charset="-128"/>
              </a:rPr>
              <a:t>や</a:t>
            </a:r>
            <a:r>
              <a:rPr lang="ja-JP" altLang="en-US" sz="2400" dirty="0">
                <a:solidFill>
                  <a:srgbClr val="000000"/>
                </a:solidFill>
                <a:latin typeface="Meiryo" panose="020B0604030504040204" pitchFamily="34" charset="-128"/>
                <a:ea typeface="Meiryo" panose="020B0604030504040204" pitchFamily="34" charset="-128"/>
              </a:rPr>
              <a:t>表現</a:t>
            </a:r>
            <a:r>
              <a:rPr lang="en-US" sz="2400" dirty="0" err="1">
                <a:solidFill>
                  <a:srgbClr val="000000"/>
                </a:solidFill>
                <a:latin typeface="Meiryo" panose="020B0604030504040204" pitchFamily="34" charset="-128"/>
                <a:ea typeface="Meiryo" panose="020B0604030504040204" pitchFamily="34" charset="-128"/>
              </a:rPr>
              <a:t>する</a:t>
            </a:r>
            <a:r>
              <a:rPr lang="ja-JP" altLang="en-US" sz="2400" dirty="0">
                <a:solidFill>
                  <a:srgbClr val="000000"/>
                </a:solidFill>
                <a:latin typeface="Meiryo" panose="020B0604030504040204" pitchFamily="34" charset="-128"/>
                <a:ea typeface="Meiryo" panose="020B0604030504040204" pitchFamily="34" charset="-128"/>
              </a:rPr>
              <a:t>方法</a:t>
            </a:r>
            <a:r>
              <a:rPr lang="en-US" sz="2400" dirty="0" err="1">
                <a:solidFill>
                  <a:srgbClr val="000000"/>
                </a:solidFill>
                <a:latin typeface="Meiryo" panose="020B0604030504040204" pitchFamily="34" charset="-128"/>
                <a:ea typeface="Meiryo" panose="020B0604030504040204" pitchFamily="34" charset="-128"/>
              </a:rPr>
              <a:t>をもっと真剣に考えるべきだと思いました。それ</a:t>
            </a:r>
            <a:r>
              <a:rPr lang="ja-JP" altLang="en-US" sz="2400" dirty="0">
                <a:solidFill>
                  <a:srgbClr val="000000"/>
                </a:solidFill>
                <a:latin typeface="Meiryo" panose="020B0604030504040204" pitchFamily="34" charset="-128"/>
                <a:ea typeface="Meiryo" panose="020B0604030504040204" pitchFamily="34" charset="-128"/>
              </a:rPr>
              <a:t>ら</a:t>
            </a:r>
            <a:r>
              <a:rPr lang="en-US" sz="2400" dirty="0" err="1">
                <a:solidFill>
                  <a:srgbClr val="000000"/>
                </a:solidFill>
                <a:latin typeface="Meiryo" panose="020B0604030504040204" pitchFamily="34" charset="-128"/>
                <a:ea typeface="Meiryo" panose="020B0604030504040204" pitchFamily="34" charset="-128"/>
              </a:rPr>
              <a:t>は受け取る答えに影響するだけでなく、自分の役割を理解し、さらに人々の役割の自覚やエンパワメントにも</a:t>
            </a:r>
            <a:r>
              <a:rPr lang="ja-JP" altLang="en-US" sz="2400" dirty="0">
                <a:solidFill>
                  <a:srgbClr val="000000"/>
                </a:solidFill>
                <a:latin typeface="Meiryo" panose="020B0604030504040204" pitchFamily="34" charset="-128"/>
                <a:ea typeface="Meiryo" panose="020B0604030504040204" pitchFamily="34" charset="-128"/>
              </a:rPr>
              <a:t>つながりま</a:t>
            </a:r>
            <a:r>
              <a:rPr lang="en-US" sz="2400" dirty="0">
                <a:solidFill>
                  <a:srgbClr val="000000"/>
                </a:solidFill>
                <a:latin typeface="Meiryo" panose="020B0604030504040204" pitchFamily="34" charset="-128"/>
                <a:ea typeface="Meiryo" panose="020B0604030504040204" pitchFamily="34" charset="-128"/>
              </a:rPr>
              <a:t>す」</a:t>
            </a:r>
            <a:r>
              <a:rPr lang="ja-JP" altLang="en-US" dirty="0">
                <a:solidFill>
                  <a:srgbClr val="000000"/>
                </a:solidFill>
                <a:latin typeface="Meiryo" panose="020B0604030504040204" pitchFamily="34" charset="-128"/>
                <a:ea typeface="Meiryo" panose="020B0604030504040204" pitchFamily="34" charset="-128"/>
              </a:rPr>
              <a:t>　</a:t>
            </a:r>
            <a:r>
              <a:rPr lang="ja-JP" altLang="en-US" dirty="0" smtClean="0">
                <a:solidFill>
                  <a:srgbClr val="000000"/>
                </a:solidFill>
                <a:latin typeface="Meiryo" panose="020B0604030504040204" pitchFamily="34" charset="-128"/>
                <a:ea typeface="Meiryo" panose="020B0604030504040204" pitchFamily="34" charset="-128"/>
              </a:rPr>
              <a:t>　　　　　　　　　　　　　　　　　　　　　</a:t>
            </a:r>
            <a:r>
              <a:rPr lang="ja-JP" altLang="en-US" sz="2000" i="1" dirty="0" smtClean="0">
                <a:solidFill>
                  <a:srgbClr val="000000"/>
                </a:solidFill>
                <a:latin typeface="Meiryo" panose="020B0604030504040204" pitchFamily="34" charset="-128"/>
                <a:ea typeface="Meiryo" panose="020B0604030504040204" pitchFamily="34" charset="-128"/>
              </a:rPr>
              <a:t>　　　　　　　　　　　　　　　　　　　　　　　　　　　　　　　　　　　　　　　　　　　　　　</a:t>
            </a:r>
            <a:endParaRPr lang="en-US" altLang="ja-JP" sz="2000" i="1" dirty="0" smtClean="0">
              <a:solidFill>
                <a:srgbClr val="000000"/>
              </a:solidFill>
              <a:latin typeface="Meiryo" panose="020B0604030504040204" pitchFamily="34" charset="-128"/>
              <a:ea typeface="Meiryo" panose="020B0604030504040204" pitchFamily="34" charset="-128"/>
            </a:endParaRPr>
          </a:p>
          <a:p>
            <a:pPr marL="0" indent="0" algn="r">
              <a:spcBef>
                <a:spcPts val="1200"/>
              </a:spcBef>
              <a:buClr>
                <a:schemeClr val="accent1"/>
              </a:buClr>
              <a:buSzPct val="25000"/>
              <a:buNone/>
            </a:pPr>
            <a:r>
              <a:rPr lang="ja-JP" altLang="en-US" sz="2000" i="1" dirty="0" smtClean="0">
                <a:solidFill>
                  <a:srgbClr val="000000"/>
                </a:solidFill>
                <a:latin typeface="Meiryo" panose="020B0604030504040204" pitchFamily="34" charset="-128"/>
                <a:ea typeface="Meiryo" panose="020B0604030504040204" pitchFamily="34" charset="-128"/>
              </a:rPr>
              <a:t>ハー</a:t>
            </a:r>
            <a:r>
              <a:rPr lang="en-US" sz="2000" i="1" dirty="0" err="1" smtClean="0">
                <a:solidFill>
                  <a:srgbClr val="000000"/>
                </a:solidFill>
                <a:latin typeface="Meiryo" panose="020B0604030504040204" pitchFamily="34" charset="-128"/>
                <a:ea typeface="Meiryo" panose="020B0604030504040204" pitchFamily="34" charset="-128"/>
              </a:rPr>
              <a:t>バードロースクール</a:t>
            </a:r>
            <a:r>
              <a:rPr lang="ja-JP" altLang="en-US" sz="2000" i="1" dirty="0">
                <a:solidFill>
                  <a:srgbClr val="000000"/>
                </a:solidFill>
                <a:latin typeface="Meiryo" panose="020B0604030504040204" pitchFamily="34" charset="-128"/>
                <a:ea typeface="Meiryo" panose="020B0604030504040204" pitchFamily="34" charset="-128"/>
              </a:rPr>
              <a:t>の学</a:t>
            </a:r>
            <a:r>
              <a:rPr lang="en-US" sz="2000" i="1" dirty="0">
                <a:solidFill>
                  <a:srgbClr val="000000"/>
                </a:solidFill>
                <a:latin typeface="Meiryo" panose="020B0604030504040204" pitchFamily="34" charset="-128"/>
                <a:ea typeface="Meiryo" panose="020B0604030504040204" pitchFamily="34" charset="-128"/>
              </a:rPr>
              <a:t>生</a:t>
            </a:r>
            <a:r>
              <a:rPr lang="en-US" sz="1600" i="1" dirty="0">
                <a:solidFill>
                  <a:srgbClr val="000000"/>
                </a:solidFill>
                <a:ea typeface="Meiryo" panose="020B0604030504040204" pitchFamily="34" charset="-128"/>
                <a:sym typeface="Rockwell"/>
              </a:rPr>
              <a:t> </a:t>
            </a:r>
            <a:endParaRPr lang="en-US" sz="1600" i="1" dirty="0" smtClean="0">
              <a:solidFill>
                <a:srgbClr val="000000"/>
              </a:solidFill>
              <a:ea typeface="Meiryo" panose="020B0604030504040204" pitchFamily="34" charset="-128"/>
              <a:sym typeface="Rockwell"/>
            </a:endParaRPr>
          </a:p>
          <a:p>
            <a:pPr marL="0" indent="0">
              <a:spcBef>
                <a:spcPts val="1200"/>
              </a:spcBef>
              <a:buClr>
                <a:schemeClr val="accent1"/>
              </a:buClr>
              <a:buSzPct val="25000"/>
              <a:buNone/>
            </a:pPr>
            <a:r>
              <a:rPr lang="en-US" sz="2400" dirty="0" smtClean="0">
                <a:solidFill>
                  <a:srgbClr val="000000"/>
                </a:solidFill>
                <a:latin typeface="Meiryo" panose="020B0604030504040204" pitchFamily="34" charset="-128"/>
                <a:ea typeface="Meiryo" panose="020B0604030504040204" pitchFamily="34" charset="-128"/>
              </a:rPr>
              <a:t>「</a:t>
            </a:r>
            <a:r>
              <a:rPr lang="en-US" sz="2400" dirty="0">
                <a:solidFill>
                  <a:srgbClr val="000000"/>
                </a:solidFill>
                <a:latin typeface="Meiryo" panose="020B0604030504040204" pitchFamily="34" charset="-128"/>
                <a:ea typeface="Meiryo" panose="020B0604030504040204" pitchFamily="34" charset="-128"/>
              </a:rPr>
              <a:t>QFTは私の質問をつくる力を上げてくれたと思います。また、他の学生と一緒に取り組むことで、彼らが教材についてどう考えているのかがわかり</a:t>
            </a:r>
            <a:r>
              <a:rPr lang="ja-JP" altLang="en-US" sz="2400" dirty="0">
                <a:solidFill>
                  <a:srgbClr val="000000"/>
                </a:solidFill>
                <a:latin typeface="Meiryo" panose="020B0604030504040204" pitchFamily="34" charset="-128"/>
                <a:ea typeface="Meiryo" panose="020B0604030504040204" pitchFamily="34" charset="-128"/>
              </a:rPr>
              <a:t>、</a:t>
            </a:r>
            <a:r>
              <a:rPr lang="en-US" sz="2400" dirty="0" err="1">
                <a:solidFill>
                  <a:srgbClr val="000000"/>
                </a:solidFill>
                <a:latin typeface="Meiryo" panose="020B0604030504040204" pitchFamily="34" charset="-128"/>
                <a:ea typeface="Meiryo" panose="020B0604030504040204" pitchFamily="34" charset="-128"/>
              </a:rPr>
              <a:t>生態学について学び考えるアプローチが変わりました</a:t>
            </a:r>
            <a:r>
              <a:rPr lang="en-US" sz="2400" dirty="0" smtClean="0">
                <a:solidFill>
                  <a:srgbClr val="000000"/>
                </a:solidFill>
                <a:latin typeface="Meiryo" panose="020B0604030504040204" pitchFamily="34" charset="-128"/>
                <a:ea typeface="Meiryo" panose="020B0604030504040204" pitchFamily="34" charset="-128"/>
              </a:rPr>
              <a:t>。」</a:t>
            </a:r>
            <a:r>
              <a:rPr lang="ja-JP" altLang="en-US" sz="2400" dirty="0" smtClean="0">
                <a:solidFill>
                  <a:srgbClr val="000000"/>
                </a:solidFill>
                <a:latin typeface="Meiryo" panose="020B0604030504040204" pitchFamily="34" charset="-128"/>
                <a:ea typeface="Meiryo" panose="020B0604030504040204" pitchFamily="34" charset="-128"/>
              </a:rPr>
              <a:t>　　　　　　　　　　　　　</a:t>
            </a:r>
            <a:r>
              <a:rPr lang="ja-JP" altLang="en-US" sz="2400" dirty="0">
                <a:solidFill>
                  <a:srgbClr val="000000"/>
                </a:solidFill>
                <a:latin typeface="Meiryo" panose="020B0604030504040204" pitchFamily="34" charset="-128"/>
                <a:ea typeface="Meiryo" panose="020B0604030504040204" pitchFamily="34" charset="-128"/>
              </a:rPr>
              <a:t>　　　　</a:t>
            </a:r>
            <a:r>
              <a:rPr lang="en-US" sz="2000" dirty="0">
                <a:solidFill>
                  <a:srgbClr val="000000"/>
                </a:solidFill>
                <a:ea typeface="Meiryo" panose="020B0604030504040204" pitchFamily="34" charset="-128"/>
                <a:sym typeface="Rockwell"/>
              </a:rPr>
              <a:t> </a:t>
            </a:r>
            <a:r>
              <a:rPr lang="ja-JP" altLang="en-US" sz="2000" dirty="0">
                <a:solidFill>
                  <a:srgbClr val="000000"/>
                </a:solidFill>
                <a:ea typeface="Meiryo" panose="020B0604030504040204" pitchFamily="34" charset="-128"/>
                <a:sym typeface="Rockwell"/>
              </a:rPr>
              <a:t>　　　　　　　　</a:t>
            </a:r>
            <a:r>
              <a:rPr lang="ja-JP" altLang="en-US" dirty="0">
                <a:solidFill>
                  <a:srgbClr val="000000"/>
                </a:solidFill>
                <a:latin typeface="Meiryo" panose="020B0604030504040204" pitchFamily="34" charset="-128"/>
                <a:ea typeface="Meiryo" panose="020B0604030504040204" pitchFamily="34" charset="-128"/>
              </a:rPr>
              <a:t>　　　　　　　　　　　　　　</a:t>
            </a:r>
            <a:endParaRPr lang="en-US" altLang="ja-JP" dirty="0" smtClean="0">
              <a:solidFill>
                <a:srgbClr val="000000"/>
              </a:solidFill>
              <a:latin typeface="Meiryo" panose="020B0604030504040204" pitchFamily="34" charset="-128"/>
              <a:ea typeface="Meiryo" panose="020B0604030504040204" pitchFamily="34" charset="-128"/>
            </a:endParaRPr>
          </a:p>
          <a:p>
            <a:pPr marL="0" indent="0" algn="r">
              <a:spcBef>
                <a:spcPts val="1200"/>
              </a:spcBef>
              <a:buClr>
                <a:schemeClr val="accent1"/>
              </a:buClr>
              <a:buSzPct val="25000"/>
              <a:buNone/>
            </a:pPr>
            <a:r>
              <a:rPr lang="en-US" sz="2000" i="1" dirty="0" err="1" smtClean="0">
                <a:solidFill>
                  <a:srgbClr val="000000"/>
                </a:solidFill>
                <a:latin typeface="Meiryo" panose="020B0604030504040204" pitchFamily="34" charset="-128"/>
                <a:ea typeface="Meiryo" panose="020B0604030504040204" pitchFamily="34" charset="-128"/>
              </a:rPr>
              <a:t>ブランダイス大学生態学</a:t>
            </a:r>
            <a:r>
              <a:rPr lang="ja-JP" altLang="en-US" sz="2000" i="1" dirty="0" smtClean="0">
                <a:solidFill>
                  <a:srgbClr val="000000"/>
                </a:solidFill>
                <a:latin typeface="Meiryo" panose="020B0604030504040204" pitchFamily="34" charset="-128"/>
                <a:ea typeface="Meiryo" panose="020B0604030504040204" pitchFamily="34" charset="-128"/>
              </a:rPr>
              <a:t>専攻</a:t>
            </a:r>
            <a:r>
              <a:rPr lang="en-US" sz="2000" i="1" dirty="0" err="1" smtClean="0">
                <a:solidFill>
                  <a:srgbClr val="000000"/>
                </a:solidFill>
                <a:latin typeface="Meiryo" panose="020B0604030504040204" pitchFamily="34" charset="-128"/>
                <a:ea typeface="Meiryo" panose="020B0604030504040204" pitchFamily="34" charset="-128"/>
              </a:rPr>
              <a:t>の学生</a:t>
            </a:r>
            <a:endParaRPr lang="en-US" sz="2000" i="1" dirty="0">
              <a:solidFill>
                <a:srgbClr val="000000"/>
              </a:solidFill>
              <a:latin typeface="Meiryo" panose="020B0604030504040204" pitchFamily="34" charset="-128"/>
              <a:ea typeface="Meiryo" panose="020B0604030504040204" pitchFamily="34" charset="-128"/>
            </a:endParaRPr>
          </a:p>
          <a:p>
            <a:pPr marL="0" indent="0">
              <a:spcBef>
                <a:spcPts val="1200"/>
              </a:spcBef>
              <a:buClr>
                <a:schemeClr val="accent1"/>
              </a:buClr>
              <a:buSzPct val="25000"/>
              <a:buNone/>
            </a:pPr>
            <a:r>
              <a:rPr lang="en-US" sz="2000" dirty="0">
                <a:solidFill>
                  <a:srgbClr val="000000"/>
                </a:solidFill>
                <a:ea typeface="Meiryo" panose="020B0604030504040204" pitchFamily="34" charset="-128"/>
                <a:sym typeface="Rockwell"/>
              </a:rPr>
              <a:t> </a:t>
            </a:r>
            <a:r>
              <a:rPr lang="en-US" sz="2400" dirty="0">
                <a:solidFill>
                  <a:srgbClr val="000000"/>
                </a:solidFill>
                <a:latin typeface="Meiryo" panose="020B0604030504040204" pitchFamily="34" charset="-128"/>
                <a:ea typeface="Meiryo" panose="020B0604030504040204" pitchFamily="34" charset="-128"/>
              </a:rPr>
              <a:t>「</a:t>
            </a:r>
            <a:r>
              <a:rPr lang="en-US" sz="2400" dirty="0" err="1">
                <a:solidFill>
                  <a:srgbClr val="000000"/>
                </a:solidFill>
                <a:latin typeface="Meiryo" panose="020B0604030504040204" pitchFamily="34" charset="-128"/>
                <a:ea typeface="Meiryo" panose="020B0604030504040204" pitchFamily="34" charset="-128"/>
              </a:rPr>
              <a:t>できるだけたくさん質問をつくる機会を与えてくれ</a:t>
            </a:r>
            <a:r>
              <a:rPr lang="ja-JP" altLang="en-US" sz="2400" dirty="0">
                <a:solidFill>
                  <a:srgbClr val="000000"/>
                </a:solidFill>
                <a:latin typeface="Meiryo" panose="020B0604030504040204" pitchFamily="34" charset="-128"/>
                <a:ea typeface="Meiryo" panose="020B0604030504040204" pitchFamily="34" charset="-128"/>
              </a:rPr>
              <a:t>、</a:t>
            </a:r>
            <a:r>
              <a:rPr lang="en-US" sz="2400" dirty="0" err="1">
                <a:solidFill>
                  <a:srgbClr val="000000"/>
                </a:solidFill>
                <a:latin typeface="Meiryo" panose="020B0604030504040204" pitchFamily="34" charset="-128"/>
                <a:ea typeface="Meiryo" panose="020B0604030504040204" pitchFamily="34" charset="-128"/>
              </a:rPr>
              <a:t>ただ質問に答えるだけでなく、質問のつくり手になれ</a:t>
            </a:r>
            <a:r>
              <a:rPr lang="ja-JP" altLang="en-US" sz="2400" dirty="0">
                <a:solidFill>
                  <a:srgbClr val="000000"/>
                </a:solidFill>
                <a:latin typeface="Meiryo" panose="020B0604030504040204" pitchFamily="34" charset="-128"/>
                <a:ea typeface="Meiryo" panose="020B0604030504040204" pitchFamily="34" charset="-128"/>
              </a:rPr>
              <a:t>ました</a:t>
            </a:r>
            <a:r>
              <a:rPr lang="en-US" sz="2400" dirty="0">
                <a:solidFill>
                  <a:srgbClr val="000000"/>
                </a:solidFill>
                <a:latin typeface="Meiryo" panose="020B0604030504040204" pitchFamily="34" charset="-128"/>
                <a:ea typeface="Meiryo" panose="020B0604030504040204" pitchFamily="34" charset="-128"/>
              </a:rPr>
              <a:t>。</a:t>
            </a:r>
            <a:r>
              <a:rPr lang="en-US" altLang="ja-JP" sz="2400" dirty="0">
                <a:solidFill>
                  <a:srgbClr val="000000"/>
                </a:solidFill>
                <a:latin typeface="Meiryo" panose="020B0604030504040204" pitchFamily="34" charset="-128"/>
                <a:ea typeface="Meiryo" panose="020B0604030504040204" pitchFamily="34" charset="-128"/>
              </a:rPr>
              <a:t>QFT</a:t>
            </a:r>
            <a:r>
              <a:rPr lang="ja-JP" altLang="en-US" sz="2400" dirty="0">
                <a:solidFill>
                  <a:srgbClr val="000000"/>
                </a:solidFill>
                <a:latin typeface="Meiryo" panose="020B0604030504040204" pitchFamily="34" charset="-128"/>
                <a:ea typeface="Meiryo" panose="020B0604030504040204" pitchFamily="34" charset="-128"/>
              </a:rPr>
              <a:t>では</a:t>
            </a:r>
            <a:r>
              <a:rPr lang="en-US" sz="2400" dirty="0" err="1">
                <a:solidFill>
                  <a:srgbClr val="000000"/>
                </a:solidFill>
                <a:latin typeface="Meiryo" panose="020B0604030504040204" pitchFamily="34" charset="-128"/>
                <a:ea typeface="Meiryo" panose="020B0604030504040204" pitchFamily="34" charset="-128"/>
              </a:rPr>
              <a:t>ただ教えられるだけでなく、常にテーマについて</a:t>
            </a:r>
            <a:r>
              <a:rPr lang="ja-JP" altLang="en-US" sz="2400" dirty="0">
                <a:solidFill>
                  <a:srgbClr val="000000"/>
                </a:solidFill>
                <a:latin typeface="Meiryo" panose="020B0604030504040204" pitchFamily="34" charset="-128"/>
                <a:ea typeface="Meiryo" panose="020B0604030504040204" pitchFamily="34" charset="-128"/>
              </a:rPr>
              <a:t>議論できるの</a:t>
            </a:r>
            <a:r>
              <a:rPr lang="en-US" sz="2400" dirty="0" err="1">
                <a:solidFill>
                  <a:srgbClr val="000000"/>
                </a:solidFill>
                <a:latin typeface="Meiryo" panose="020B0604030504040204" pitchFamily="34" charset="-128"/>
                <a:ea typeface="Meiryo" panose="020B0604030504040204" pitchFamily="34" charset="-128"/>
              </a:rPr>
              <a:t>です</a:t>
            </a:r>
            <a:r>
              <a:rPr lang="ja-JP" altLang="en-US" sz="2400" dirty="0">
                <a:solidFill>
                  <a:srgbClr val="000000"/>
                </a:solidFill>
                <a:latin typeface="Meiryo" panose="020B0604030504040204" pitchFamily="34" charset="-128"/>
                <a:ea typeface="Meiryo" panose="020B0604030504040204" pitchFamily="34" charset="-128"/>
              </a:rPr>
              <a:t>。</a:t>
            </a:r>
            <a:r>
              <a:rPr lang="en-US" sz="2400" dirty="0">
                <a:solidFill>
                  <a:srgbClr val="000000"/>
                </a:solidFill>
                <a:latin typeface="Meiryo" panose="020B0604030504040204" pitchFamily="34" charset="-128"/>
                <a:ea typeface="Meiryo" panose="020B0604030504040204" pitchFamily="34" charset="-128"/>
              </a:rPr>
              <a:t>」</a:t>
            </a:r>
            <a:r>
              <a:rPr lang="ja-JP" altLang="en-US" sz="2400" dirty="0">
                <a:solidFill>
                  <a:srgbClr val="000000"/>
                </a:solidFill>
                <a:latin typeface="Meiryo" panose="020B0604030504040204" pitchFamily="34" charset="-128"/>
                <a:ea typeface="Meiryo" panose="020B0604030504040204" pitchFamily="34" charset="-128"/>
              </a:rPr>
              <a:t>　　　　　　　　　　　</a:t>
            </a:r>
            <a:r>
              <a:rPr lang="ja-JP" altLang="en-US" dirty="0">
                <a:solidFill>
                  <a:srgbClr val="000000"/>
                </a:solidFill>
                <a:latin typeface="Meiryo" panose="020B0604030504040204" pitchFamily="34" charset="-128"/>
                <a:ea typeface="Meiryo" panose="020B0604030504040204" pitchFamily="34" charset="-128"/>
              </a:rPr>
              <a:t>　　　　　　　</a:t>
            </a:r>
            <a:r>
              <a:rPr lang="en-US" sz="2000" dirty="0">
                <a:solidFill>
                  <a:srgbClr val="000000"/>
                </a:solidFill>
                <a:ea typeface="Meiryo" panose="020B0604030504040204" pitchFamily="34" charset="-128"/>
                <a:sym typeface="Rockwell"/>
              </a:rPr>
              <a:t> </a:t>
            </a:r>
            <a:endParaRPr lang="en-US" sz="2000" dirty="0" smtClean="0">
              <a:solidFill>
                <a:srgbClr val="000000"/>
              </a:solidFill>
              <a:ea typeface="Meiryo" panose="020B0604030504040204" pitchFamily="34" charset="-128"/>
              <a:sym typeface="Rockwell"/>
            </a:endParaRPr>
          </a:p>
          <a:p>
            <a:pPr marL="0" indent="0" algn="r">
              <a:spcBef>
                <a:spcPts val="1200"/>
              </a:spcBef>
              <a:buClr>
                <a:schemeClr val="accent1"/>
              </a:buClr>
              <a:buSzPct val="25000"/>
              <a:buNone/>
            </a:pPr>
            <a:r>
              <a:rPr lang="en-US" sz="2000" dirty="0" err="1" smtClean="0">
                <a:solidFill>
                  <a:srgbClr val="000000"/>
                </a:solidFill>
                <a:ea typeface="Meiryo" panose="020B0604030504040204" pitchFamily="34" charset="-128"/>
              </a:rPr>
              <a:t>ブランダイス大学生態学</a:t>
            </a:r>
            <a:r>
              <a:rPr lang="ja-JP" altLang="en-US" sz="2000" dirty="0" smtClean="0">
                <a:solidFill>
                  <a:srgbClr val="000000"/>
                </a:solidFill>
                <a:ea typeface="Meiryo" panose="020B0604030504040204" pitchFamily="34" charset="-128"/>
              </a:rPr>
              <a:t>専攻</a:t>
            </a:r>
            <a:r>
              <a:rPr lang="en-US" sz="2000" dirty="0" smtClean="0">
                <a:solidFill>
                  <a:srgbClr val="000000"/>
                </a:solidFill>
                <a:ea typeface="Meiryo" panose="020B0604030504040204" pitchFamily="34" charset="-128"/>
                <a:sym typeface="Rockwell"/>
              </a:rPr>
              <a:t> </a:t>
            </a:r>
            <a:r>
              <a:rPr lang="en-US" sz="2000" dirty="0" err="1">
                <a:solidFill>
                  <a:srgbClr val="000000"/>
                </a:solidFill>
                <a:ea typeface="Meiryo" panose="020B0604030504040204" pitchFamily="34" charset="-128"/>
              </a:rPr>
              <a:t>の学生</a:t>
            </a:r>
            <a:endParaRPr lang="en-US" sz="2000" dirty="0">
              <a:solidFill>
                <a:srgbClr val="000000"/>
              </a:solidFill>
              <a:ea typeface="Meiryo" panose="020B0604030504040204" pitchFamily="34" charset="-128"/>
            </a:endParaRPr>
          </a:p>
        </p:txBody>
      </p:sp>
    </p:spTree>
    <p:extLst>
      <p:ext uri="{BB962C8B-B14F-4D97-AF65-F5344CB8AC3E}">
        <p14:creationId xmlns:p14="http://schemas.microsoft.com/office/powerpoint/2010/main" val="30520226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Shape 1126"/>
          <p:cNvSpPr txBox="1">
            <a:spLocks noGrp="1"/>
          </p:cNvSpPr>
          <p:nvPr>
            <p:ph type="title"/>
          </p:nvPr>
        </p:nvSpPr>
        <p:spPr>
          <a:xfrm>
            <a:off x="838200" y="500062"/>
            <a:ext cx="10515600" cy="1325563"/>
          </a:xfrm>
          <a:prstGeom prst="rect">
            <a:avLst/>
          </a:prstGeom>
          <a:noFill/>
          <a:ln>
            <a:noFill/>
          </a:ln>
        </p:spPr>
        <p:txBody>
          <a:bodyPr vert="horz" lIns="91425" tIns="45700" rIns="91425" bIns="45700" rtlCol="0" anchor="t" anchorCtr="0">
            <a:noAutofit/>
          </a:bodyPr>
          <a:lstStyle/>
          <a:p>
            <a:pPr>
              <a:spcBef>
                <a:spcPts val="0"/>
              </a:spcBef>
              <a:buClr>
                <a:schemeClr val="accent1"/>
              </a:buClr>
              <a:buSzPct val="25000"/>
            </a:pPr>
            <a:r>
              <a:rPr lang="en-US" sz="4800" dirty="0" err="1">
                <a:solidFill>
                  <a:schemeClr val="tx1"/>
                </a:solidFill>
                <a:latin typeface="Meiryo" panose="020B0604030504040204" pitchFamily="34" charset="-128"/>
                <a:ea typeface="Meiryo" panose="020B0604030504040204" pitchFamily="34" charset="-128"/>
              </a:rPr>
              <a:t>教員の振り返り</a:t>
            </a:r>
            <a:r>
              <a:rPr lang="en-US" sz="4000" dirty="0">
                <a:solidFill>
                  <a:schemeClr val="tx1"/>
                </a:solidFill>
                <a:sym typeface="Rockwell"/>
              </a:rPr>
              <a:t>: </a:t>
            </a:r>
            <a:r>
              <a:rPr lang="en-US" sz="4800" dirty="0" err="1">
                <a:solidFill>
                  <a:schemeClr val="tx1"/>
                </a:solidFill>
                <a:latin typeface="Meiryo" panose="020B0604030504040204" pitchFamily="34" charset="-128"/>
                <a:ea typeface="Meiryo" panose="020B0604030504040204" pitchFamily="34" charset="-128"/>
              </a:rPr>
              <a:t>大学</a:t>
            </a:r>
            <a:endParaRPr lang="en-US" sz="4800" dirty="0">
              <a:solidFill>
                <a:schemeClr val="tx1"/>
              </a:solidFill>
              <a:latin typeface="Meiryo" panose="020B0604030504040204" pitchFamily="34" charset="-128"/>
              <a:ea typeface="Meiryo" panose="020B0604030504040204" pitchFamily="34" charset="-128"/>
            </a:endParaRPr>
          </a:p>
        </p:txBody>
      </p:sp>
      <p:sp>
        <p:nvSpPr>
          <p:cNvPr id="1127" name="Shape 1127"/>
          <p:cNvSpPr txBox="1">
            <a:spLocks noGrp="1"/>
          </p:cNvSpPr>
          <p:nvPr>
            <p:ph idx="1"/>
          </p:nvPr>
        </p:nvSpPr>
        <p:spPr>
          <a:prstGeom prst="rect">
            <a:avLst/>
          </a:prstGeom>
          <a:noFill/>
          <a:ln>
            <a:noFill/>
          </a:ln>
        </p:spPr>
        <p:txBody>
          <a:bodyPr vert="horz" lIns="91425" tIns="45700" rIns="91425" bIns="45700" rtlCol="0" anchor="t" anchorCtr="0">
            <a:noAutofit/>
          </a:bodyPr>
          <a:lstStyle/>
          <a:p>
            <a:pPr marL="0" indent="0">
              <a:lnSpc>
                <a:spcPct val="100000"/>
              </a:lnSpc>
              <a:spcBef>
                <a:spcPts val="0"/>
              </a:spcBef>
              <a:buClr>
                <a:schemeClr val="accent1"/>
              </a:buClr>
              <a:buSzPct val="25000"/>
              <a:buNone/>
            </a:pPr>
            <a:r>
              <a:rPr lang="en-US" dirty="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驚くべきは</a:t>
            </a:r>
            <a:r>
              <a:rPr lang="ja-JP" altLang="en-US" dirty="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QFTを</a:t>
            </a:r>
            <a:r>
              <a:rPr lang="ja-JP" altLang="en-US" dirty="0">
                <a:solidFill>
                  <a:schemeClr val="dk1"/>
                </a:solidFill>
                <a:latin typeface="Meiryo" panose="020B0604030504040204" pitchFamily="34" charset="-128"/>
                <a:ea typeface="Meiryo" panose="020B0604030504040204" pitchFamily="34" charset="-128"/>
              </a:rPr>
              <a:t>使った</a:t>
            </a:r>
            <a:r>
              <a:rPr lang="en-US" dirty="0" err="1">
                <a:solidFill>
                  <a:schemeClr val="dk1"/>
                </a:solidFill>
                <a:latin typeface="Meiryo" panose="020B0604030504040204" pitchFamily="34" charset="-128"/>
                <a:ea typeface="Meiryo" panose="020B0604030504040204" pitchFamily="34" charset="-128"/>
              </a:rPr>
              <a:t>授業で</a:t>
            </a:r>
            <a:r>
              <a:rPr lang="ja-JP" altLang="en-US" dirty="0">
                <a:solidFill>
                  <a:schemeClr val="dk1"/>
                </a:solidFill>
                <a:latin typeface="Meiryo" panose="020B0604030504040204" pitchFamily="34" charset="-128"/>
                <a:ea typeface="Meiryo" panose="020B0604030504040204" pitchFamily="34" charset="-128"/>
              </a:rPr>
              <a:t>学生</a:t>
            </a:r>
            <a:r>
              <a:rPr lang="en-US" dirty="0">
                <a:solidFill>
                  <a:schemeClr val="dk1"/>
                </a:solidFill>
                <a:latin typeface="Meiryo" panose="020B0604030504040204" pitchFamily="34" charset="-128"/>
                <a:ea typeface="Meiryo" panose="020B0604030504040204" pitchFamily="34" charset="-128"/>
              </a:rPr>
              <a:t>が</a:t>
            </a:r>
            <a:r>
              <a:rPr lang="ja-JP" altLang="en-US" dirty="0">
                <a:solidFill>
                  <a:schemeClr val="dk1"/>
                </a:solidFill>
                <a:latin typeface="Meiryo" panose="020B0604030504040204" pitchFamily="34" charset="-128"/>
                <a:ea typeface="Meiryo" panose="020B0604030504040204" pitchFamily="34" charset="-128"/>
              </a:rPr>
              <a:t>つく</a:t>
            </a:r>
            <a:r>
              <a:rPr lang="en-US" dirty="0" err="1" smtClean="0">
                <a:solidFill>
                  <a:schemeClr val="dk1"/>
                </a:solidFill>
                <a:latin typeface="Meiryo" panose="020B0604030504040204" pitchFamily="34" charset="-128"/>
                <a:ea typeface="Meiryo" panose="020B0604030504040204" pitchFamily="34" charset="-128"/>
              </a:rPr>
              <a:t>り出した</a:t>
            </a:r>
            <a:r>
              <a:rPr lang="ja-JP" altLang="en-US" dirty="0" smtClean="0">
                <a:solidFill>
                  <a:schemeClr val="dk1"/>
                </a:solidFill>
                <a:latin typeface="Meiryo" panose="020B0604030504040204" pitchFamily="34" charset="-128"/>
                <a:ea typeface="Meiryo" panose="020B0604030504040204" pitchFamily="34" charset="-128"/>
              </a:rPr>
              <a:t>問い</a:t>
            </a:r>
            <a:r>
              <a:rPr lang="en-US" dirty="0" smtClean="0">
                <a:solidFill>
                  <a:schemeClr val="dk1"/>
                </a:solidFill>
                <a:latin typeface="Meiryo" panose="020B0604030504040204" pitchFamily="34" charset="-128"/>
                <a:ea typeface="Meiryo" panose="020B0604030504040204" pitchFamily="34" charset="-128"/>
              </a:rPr>
              <a:t>の</a:t>
            </a:r>
            <a:r>
              <a:rPr lang="ja-JP" altLang="en-US" dirty="0">
                <a:solidFill>
                  <a:schemeClr val="dk1"/>
                </a:solidFill>
                <a:latin typeface="Meiryo" panose="020B0604030504040204" pitchFamily="34" charset="-128"/>
                <a:ea typeface="Meiryo" panose="020B0604030504040204" pitchFamily="34" charset="-128"/>
              </a:rPr>
              <a:t>範囲の広さ</a:t>
            </a:r>
            <a:r>
              <a:rPr lang="en-US" dirty="0" err="1" smtClean="0">
                <a:solidFill>
                  <a:schemeClr val="dk1"/>
                </a:solidFill>
                <a:latin typeface="Meiryo" panose="020B0604030504040204" pitchFamily="34" charset="-128"/>
                <a:ea typeface="Meiryo" panose="020B0604030504040204" pitchFamily="34" charset="-128"/>
              </a:rPr>
              <a:t>と深さです</a:t>
            </a:r>
            <a:r>
              <a:rPr lang="en-US" altLang="ja-JP" dirty="0" smtClean="0">
                <a:solidFill>
                  <a:schemeClr val="dk1"/>
                </a:solidFill>
                <a:latin typeface="Meiryo" panose="020B0604030504040204" pitchFamily="34" charset="-128"/>
                <a:ea typeface="Meiryo" panose="020B0604030504040204" pitchFamily="34" charset="-128"/>
              </a:rPr>
              <a:t>…</a:t>
            </a:r>
            <a:r>
              <a:rPr lang="en-US" dirty="0" smtClean="0">
                <a:solidFill>
                  <a:schemeClr val="dk1"/>
                </a:solidFill>
                <a:latin typeface="Meiryo" panose="020B0604030504040204" pitchFamily="34" charset="-128"/>
                <a:ea typeface="Meiryo" panose="020B0604030504040204" pitchFamily="34" charset="-128"/>
              </a:rPr>
              <a:t>」</a:t>
            </a:r>
            <a:endParaRPr lang="en-US" dirty="0">
              <a:solidFill>
                <a:schemeClr val="dk1"/>
              </a:solidFill>
              <a:latin typeface="Meiryo" panose="020B0604030504040204" pitchFamily="34" charset="-128"/>
              <a:ea typeface="Meiryo" panose="020B0604030504040204" pitchFamily="34" charset="-128"/>
            </a:endParaRPr>
          </a:p>
          <a:p>
            <a:pPr marL="0" indent="0" algn="r">
              <a:lnSpc>
                <a:spcPct val="100000"/>
              </a:lnSpc>
              <a:spcBef>
                <a:spcPts val="0"/>
              </a:spcBef>
              <a:buClr>
                <a:schemeClr val="accent1"/>
              </a:buClr>
              <a:buSzPct val="25000"/>
              <a:buNone/>
            </a:pPr>
            <a:r>
              <a:rPr lang="en-US" sz="2400" dirty="0" err="1" smtClean="0">
                <a:solidFill>
                  <a:schemeClr val="dk1"/>
                </a:solidFill>
                <a:latin typeface="Meiryo" panose="020B0604030504040204" pitchFamily="34" charset="-128"/>
                <a:ea typeface="Meiryo" panose="020B0604030504040204" pitchFamily="34" charset="-128"/>
              </a:rPr>
              <a:t>ダン</a:t>
            </a:r>
            <a:r>
              <a:rPr lang="en-US" sz="2400" dirty="0" err="1">
                <a:solidFill>
                  <a:schemeClr val="dk1"/>
                </a:solidFill>
                <a:latin typeface="Meiryo" panose="020B0604030504040204" pitchFamily="34" charset="-128"/>
                <a:ea typeface="Meiryo" panose="020B0604030504040204" pitchFamily="34" charset="-128"/>
              </a:rPr>
              <a:t>・パールマン（ブランダイス大学生態学助教</a:t>
            </a:r>
            <a:r>
              <a:rPr lang="en-US" sz="2400" dirty="0">
                <a:solidFill>
                  <a:schemeClr val="dk1"/>
                </a:solidFill>
                <a:latin typeface="Meiryo" panose="020B0604030504040204" pitchFamily="34" charset="-128"/>
                <a:ea typeface="Meiryo" panose="020B0604030504040204" pitchFamily="34" charset="-128"/>
              </a:rPr>
              <a:t>）</a:t>
            </a:r>
            <a:r>
              <a:rPr lang="en-US" sz="1800" dirty="0">
                <a:solidFill>
                  <a:schemeClr val="dk1"/>
                </a:solidFill>
                <a:ea typeface="Meiryo" panose="020B0604030504040204" pitchFamily="34" charset="-128"/>
                <a:sym typeface="Rockwell"/>
              </a:rPr>
              <a:t> </a:t>
            </a:r>
          </a:p>
          <a:p>
            <a:pPr marL="0" indent="0">
              <a:lnSpc>
                <a:spcPct val="100000"/>
              </a:lnSpc>
              <a:spcBef>
                <a:spcPts val="2400"/>
              </a:spcBef>
              <a:buClr>
                <a:schemeClr val="accent1"/>
              </a:buClr>
              <a:buSzPct val="25000"/>
              <a:buNone/>
            </a:pPr>
            <a:r>
              <a:rPr lang="en-US" dirty="0">
                <a:solidFill>
                  <a:schemeClr val="dk1"/>
                </a:solidFill>
                <a:latin typeface="Meiryo" panose="020B0604030504040204" pitchFamily="34" charset="-128"/>
                <a:ea typeface="Meiryo" panose="020B0604030504040204" pitchFamily="34" charset="-128"/>
              </a:rPr>
              <a:t>「</a:t>
            </a:r>
            <a:r>
              <a:rPr lang="en-US" sz="2000" dirty="0">
                <a:solidFill>
                  <a:schemeClr val="dk1"/>
                </a:solidFill>
                <a:ea typeface="Meiryo" panose="020B0604030504040204" pitchFamily="34" charset="-128"/>
                <a:sym typeface="Rockwell"/>
              </a:rPr>
              <a:t>199</a:t>
            </a:r>
            <a:r>
              <a:rPr lang="en-US" sz="2000" dirty="0">
                <a:solidFill>
                  <a:schemeClr val="dk1"/>
                </a:solidFill>
                <a:latin typeface="Meiryo" panose="020B0604030504040204" pitchFamily="34" charset="-128"/>
                <a:ea typeface="Meiryo" panose="020B0604030504040204" pitchFamily="34" charset="-128"/>
              </a:rPr>
              <a:t>7</a:t>
            </a:r>
            <a:r>
              <a:rPr lang="en-US" dirty="0">
                <a:solidFill>
                  <a:schemeClr val="dk1"/>
                </a:solidFill>
                <a:latin typeface="Meiryo" panose="020B0604030504040204" pitchFamily="34" charset="-128"/>
                <a:ea typeface="Meiryo" panose="020B0604030504040204" pitchFamily="34" charset="-128"/>
              </a:rPr>
              <a:t>年から教壇に立っています。いわゆる「</a:t>
            </a:r>
            <a:r>
              <a:rPr lang="ja-JP" altLang="en-US" dirty="0">
                <a:solidFill>
                  <a:schemeClr val="dk1"/>
                </a:solidFill>
                <a:latin typeface="Meiryo" panose="020B0604030504040204" pitchFamily="34" charset="-128"/>
                <a:ea typeface="Meiryo" panose="020B0604030504040204" pitchFamily="34" charset="-128"/>
              </a:rPr>
              <a:t>教育手法</a:t>
            </a:r>
            <a:r>
              <a:rPr lang="en-US" dirty="0">
                <a:solidFill>
                  <a:schemeClr val="dk1"/>
                </a:solidFill>
                <a:latin typeface="Meiryo" panose="020B0604030504040204" pitchFamily="34" charset="-128"/>
                <a:ea typeface="Meiryo" panose="020B0604030504040204" pitchFamily="34" charset="-128"/>
              </a:rPr>
              <a:t>」</a:t>
            </a:r>
            <a:r>
              <a:rPr lang="en-US" dirty="0" err="1">
                <a:solidFill>
                  <a:schemeClr val="dk1"/>
                </a:solidFill>
                <a:latin typeface="Meiryo" panose="020B0604030504040204" pitchFamily="34" charset="-128"/>
                <a:ea typeface="Meiryo" panose="020B0604030504040204" pitchFamily="34" charset="-128"/>
              </a:rPr>
              <a:t>と教育学は学びました</a:t>
            </a:r>
            <a:r>
              <a:rPr lang="ja-JP" altLang="en-US" dirty="0">
                <a:solidFill>
                  <a:schemeClr val="dk1"/>
                </a:solidFill>
                <a:latin typeface="Meiryo" panose="020B0604030504040204" pitchFamily="34" charset="-128"/>
                <a:ea typeface="Meiryo" panose="020B0604030504040204" pitchFamily="34" charset="-128"/>
              </a:rPr>
              <a:t>が、学生</a:t>
            </a:r>
            <a:r>
              <a:rPr lang="en-US" dirty="0" err="1">
                <a:solidFill>
                  <a:schemeClr val="dk1"/>
                </a:solidFill>
                <a:latin typeface="Meiryo" panose="020B0604030504040204" pitchFamily="34" charset="-128"/>
                <a:ea typeface="Meiryo" panose="020B0604030504040204" pitchFamily="34" charset="-128"/>
              </a:rPr>
              <a:t>の学び方がこんなに変わる深い影響力をもつものに出会ったのは</a:t>
            </a:r>
            <a:r>
              <a:rPr lang="en-US" altLang="ja-JP" dirty="0" err="1">
                <a:solidFill>
                  <a:schemeClr val="dk1"/>
                </a:solidFill>
                <a:latin typeface="Meiryo" panose="020B0604030504040204" pitchFamily="34" charset="-128"/>
                <a:ea typeface="Meiryo" panose="020B0604030504040204" pitchFamily="34" charset="-128"/>
              </a:rPr>
              <a:t>QFT</a:t>
            </a:r>
            <a:r>
              <a:rPr lang="en-US" dirty="0" err="1">
                <a:solidFill>
                  <a:schemeClr val="dk1"/>
                </a:solidFill>
                <a:latin typeface="Meiryo" panose="020B0604030504040204" pitchFamily="34" charset="-128"/>
                <a:ea typeface="Meiryo" panose="020B0604030504040204" pitchFamily="34" charset="-128"/>
              </a:rPr>
              <a:t>が初めてです</a:t>
            </a:r>
            <a:r>
              <a:rPr lang="en-US" dirty="0" smtClean="0">
                <a:solidFill>
                  <a:schemeClr val="dk1"/>
                </a:solidFill>
                <a:latin typeface="Meiryo" panose="020B0604030504040204" pitchFamily="34" charset="-128"/>
                <a:ea typeface="Meiryo" panose="020B0604030504040204" pitchFamily="34" charset="-128"/>
              </a:rPr>
              <a:t>。</a:t>
            </a:r>
            <a:r>
              <a:rPr lang="ja-JP" altLang="en-US" dirty="0">
                <a:solidFill>
                  <a:schemeClr val="dk1"/>
                </a:solidFill>
                <a:ea typeface="Meiryo" panose="020B0604030504040204" pitchFamily="34" charset="-128"/>
              </a:rPr>
              <a:t>学生</a:t>
            </a:r>
            <a:r>
              <a:rPr lang="en-US" dirty="0" err="1" smtClean="0">
                <a:solidFill>
                  <a:schemeClr val="dk1"/>
                </a:solidFill>
                <a:latin typeface="Meiryo" panose="020B0604030504040204" pitchFamily="34" charset="-128"/>
                <a:ea typeface="Meiryo" panose="020B0604030504040204" pitchFamily="34" charset="-128"/>
              </a:rPr>
              <a:t>がすぐに自分の学びに入り込み</a:t>
            </a:r>
            <a:r>
              <a:rPr lang="en-US" dirty="0" err="1">
                <a:solidFill>
                  <a:schemeClr val="dk1"/>
                </a:solidFill>
                <a:latin typeface="Meiryo" panose="020B0604030504040204" pitchFamily="34" charset="-128"/>
                <a:ea typeface="Meiryo" panose="020B0604030504040204" pitchFamily="34" charset="-128"/>
              </a:rPr>
              <a:t>、そして自分のものにしたんです</a:t>
            </a:r>
            <a:r>
              <a:rPr lang="en-US" dirty="0" smtClean="0">
                <a:solidFill>
                  <a:schemeClr val="dk1"/>
                </a:solidFill>
                <a:latin typeface="Meiryo" panose="020B0604030504040204" pitchFamily="34" charset="-128"/>
                <a:ea typeface="Meiryo" panose="020B0604030504040204" pitchFamily="34" charset="-128"/>
              </a:rPr>
              <a:t>」</a:t>
            </a:r>
          </a:p>
          <a:p>
            <a:pPr marL="0" indent="0" algn="r">
              <a:lnSpc>
                <a:spcPct val="100000"/>
              </a:lnSpc>
              <a:spcBef>
                <a:spcPts val="2400"/>
              </a:spcBef>
              <a:buClr>
                <a:schemeClr val="accent1"/>
              </a:buClr>
              <a:buSzPct val="25000"/>
              <a:buNone/>
            </a:pPr>
            <a:r>
              <a:rPr lang="en-US" sz="2000" dirty="0" err="1" smtClean="0">
                <a:solidFill>
                  <a:schemeClr val="dk1"/>
                </a:solidFill>
                <a:latin typeface="Meiryo" panose="020B0604030504040204" pitchFamily="34" charset="-128"/>
                <a:ea typeface="Meiryo" panose="020B0604030504040204" pitchFamily="34" charset="-128"/>
              </a:rPr>
              <a:t>メアリ</a:t>
            </a:r>
            <a:r>
              <a:rPr lang="en-US" sz="2000" dirty="0" smtClean="0">
                <a:solidFill>
                  <a:schemeClr val="dk1"/>
                </a:solidFill>
                <a:latin typeface="Meiryo" panose="020B0604030504040204" pitchFamily="34" charset="-128"/>
                <a:ea typeface="Meiryo" panose="020B0604030504040204" pitchFamily="34" charset="-128"/>
              </a:rPr>
              <a:t>ー</a:t>
            </a:r>
            <a:r>
              <a:rPr lang="en-US" sz="2000" dirty="0">
                <a:solidFill>
                  <a:schemeClr val="dk1"/>
                </a:solidFill>
                <a:latin typeface="Meiryo" panose="020B0604030504040204" pitchFamily="34" charset="-128"/>
                <a:ea typeface="Meiryo" panose="020B0604030504040204" pitchFamily="34" charset="-128"/>
              </a:rPr>
              <a:t>・</a:t>
            </a:r>
            <a:r>
              <a:rPr lang="en-US" sz="2000" dirty="0" err="1">
                <a:solidFill>
                  <a:schemeClr val="dk1"/>
                </a:solidFill>
                <a:latin typeface="Meiryo" panose="020B0604030504040204" pitchFamily="34" charset="-128"/>
                <a:ea typeface="Meiryo" panose="020B0604030504040204" pitchFamily="34" charset="-128"/>
              </a:rPr>
              <a:t>フレット（</a:t>
            </a:r>
            <a:r>
              <a:rPr lang="en-US" sz="2000" dirty="0" err="1" smtClean="0">
                <a:solidFill>
                  <a:schemeClr val="dk1"/>
                </a:solidFill>
                <a:latin typeface="Meiryo" panose="020B0604030504040204" pitchFamily="34" charset="-128"/>
                <a:ea typeface="Meiryo" panose="020B0604030504040204" pitchFamily="34" charset="-128"/>
              </a:rPr>
              <a:t>米カリフォルニア州ソノマ州立大学客員教授</a:t>
            </a:r>
            <a:r>
              <a:rPr lang="en-US" dirty="0">
                <a:solidFill>
                  <a:schemeClr val="dk1"/>
                </a:solidFill>
                <a:latin typeface="Meiryo" panose="020B0604030504040204" pitchFamily="34" charset="-128"/>
                <a:ea typeface="Meiryo" panose="020B0604030504040204" pitchFamily="34" charset="-128"/>
              </a:rPr>
              <a:t>）</a:t>
            </a:r>
          </a:p>
        </p:txBody>
      </p:sp>
    </p:spTree>
    <p:extLst>
      <p:ext uri="{BB962C8B-B14F-4D97-AF65-F5344CB8AC3E}">
        <p14:creationId xmlns:p14="http://schemas.microsoft.com/office/powerpoint/2010/main" val="4197010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80810" y="5017102"/>
            <a:ext cx="10372070" cy="1243519"/>
          </a:xfrm>
        </p:spPr>
        <p:txBody>
          <a:bodyPr>
            <a:noAutofit/>
          </a:bodyPr>
          <a:lstStyle/>
          <a:p>
            <a:r>
              <a:rPr lang="ja-JP" altLang="en-US" sz="4400" dirty="0">
                <a:solidFill>
                  <a:schemeClr val="accent1"/>
                </a:solidFill>
              </a:rPr>
              <a:t>なぜ今の時代に問いを立てる力が重要なのでしょうか？</a:t>
            </a:r>
            <a:endParaRPr lang="en-US" sz="4400" dirty="0">
              <a:solidFill>
                <a:schemeClr val="accent1"/>
              </a:solidFill>
            </a:endParaRPr>
          </a:p>
        </p:txBody>
      </p:sp>
      <p:cxnSp>
        <p:nvCxnSpPr>
          <p:cNvPr id="4" name="Straight Connector 3"/>
          <p:cNvCxnSpPr/>
          <p:nvPr/>
        </p:nvCxnSpPr>
        <p:spPr>
          <a:xfrm>
            <a:off x="719938" y="626062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4206" y="4642270"/>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07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921" y="1724989"/>
            <a:ext cx="9431382" cy="393030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altLang="en-US" sz="4000" dirty="0" smtClean="0">
                <a:solidFill>
                  <a:prstClr val="black"/>
                </a:solidFill>
                <a:latin typeface="Rockwell"/>
                <a:ea typeface="Meiryo"/>
              </a:rPr>
              <a:t>「</a:t>
            </a:r>
            <a:r>
              <a:rPr lang="ja-JP" altLang="en-US" sz="3600" dirty="0">
                <a:solidFill>
                  <a:prstClr val="black"/>
                </a:solidFill>
                <a:latin typeface="Rockwell"/>
                <a:ea typeface="Meiryo"/>
              </a:rPr>
              <a:t>問</a:t>
            </a:r>
            <a:r>
              <a:rPr lang="ja-JP" altLang="en-US" sz="3600" dirty="0" smtClean="0">
                <a:solidFill>
                  <a:prstClr val="black"/>
                </a:solidFill>
                <a:latin typeface="Rockwell"/>
                <a:ea typeface="Meiryo"/>
              </a:rPr>
              <a:t>うこ</a:t>
            </a:r>
            <a:r>
              <a:rPr lang="ja-JP" altLang="en-US" sz="3600" dirty="0">
                <a:solidFill>
                  <a:prstClr val="black"/>
                </a:solidFill>
                <a:latin typeface="Rockwell"/>
                <a:ea typeface="Meiryo"/>
              </a:rPr>
              <a:t>と</a:t>
            </a:r>
            <a:r>
              <a:rPr lang="ja-JP" altLang="en-US" sz="3600" dirty="0" smtClean="0">
                <a:solidFill>
                  <a:prstClr val="black"/>
                </a:solidFill>
                <a:latin typeface="Rockwell"/>
                <a:ea typeface="Meiryo"/>
              </a:rPr>
              <a:t>は脳の知的活動のエンジンであり、エネルギーを行動に、好奇心を探究へと変えるものである」</a:t>
            </a:r>
            <a:endParaRPr lang="en-US" altLang="ja-JP" sz="4000" dirty="0" smtClean="0">
              <a:solidFill>
                <a:prstClr val="black"/>
              </a:solidFill>
              <a:latin typeface="Rockwell"/>
              <a:ea typeface="Meiryo"/>
            </a:endParaRPr>
          </a:p>
          <a:p>
            <a:pPr marL="0" marR="0" lvl="0" indent="0" algn="l" defTabSz="457200" rtl="0" eaLnBrk="1" fontAlgn="auto" latinLnBrk="0" hangingPunct="1">
              <a:lnSpc>
                <a:spcPct val="90000"/>
              </a:lnSpc>
              <a:spcBef>
                <a:spcPts val="0"/>
              </a:spcBef>
              <a:spcAft>
                <a:spcPts val="0"/>
              </a:spcAft>
              <a:buClrTx/>
              <a:buSzTx/>
              <a:buFontTx/>
              <a:buNone/>
              <a:tabLst/>
              <a:defRPr/>
            </a:pPr>
            <a:endParaRPr lang="en-US" altLang="en-US" sz="4000" dirty="0" smtClean="0">
              <a:solidFill>
                <a:prstClr val="black"/>
              </a:solidFill>
              <a:latin typeface="Rockwell"/>
              <a:ea typeface="Meiryo"/>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b="0" i="0" u="none" strike="noStrike" kern="1200" cap="none" spc="0" normalizeH="0" baseline="0" noProof="0" dirty="0" smtClean="0">
                <a:ln>
                  <a:noFill/>
                </a:ln>
                <a:solidFill>
                  <a:prstClr val="black"/>
                </a:solidFill>
                <a:effectLst/>
                <a:uLnTx/>
                <a:uFillTx/>
                <a:latin typeface="Rockwell"/>
                <a:ea typeface="Meiryo"/>
                <a:cs typeface="+mn-cs"/>
              </a:rPr>
              <a:t>“Questions </a:t>
            </a:r>
            <a:r>
              <a:rPr kumimoji="0" lang="en-US" altLang="en-US" b="0" i="0" u="none" strike="noStrike" kern="1200" cap="none" spc="0" normalizeH="0" baseline="0" noProof="0" dirty="0">
                <a:ln>
                  <a:noFill/>
                </a:ln>
                <a:solidFill>
                  <a:prstClr val="black"/>
                </a:solidFill>
                <a:effectLst/>
                <a:uLnTx/>
                <a:uFillTx/>
                <a:latin typeface="Rockwell"/>
                <a:ea typeface="Meiryo"/>
                <a:cs typeface="+mn-cs"/>
              </a:rPr>
              <a:t>are the engines of intellect, the cerebral machines which convert energy to motion, and curiosity to controlled inquiry</a:t>
            </a:r>
            <a:r>
              <a:rPr kumimoji="0" lang="en-US" altLang="en-US" b="0" i="0" u="none" strike="noStrike" kern="1200" cap="none" spc="0" normalizeH="0" baseline="0" noProof="0" dirty="0" smtClean="0">
                <a:ln>
                  <a:noFill/>
                </a:ln>
                <a:solidFill>
                  <a:prstClr val="black"/>
                </a:solidFill>
                <a:effectLst/>
                <a:uLnTx/>
                <a:uFillTx/>
                <a:latin typeface="Rockwell"/>
                <a:ea typeface="Meiryo"/>
                <a:cs typeface="+mn-cs"/>
              </a:rPr>
              <a:t>.”</a:t>
            </a:r>
            <a:r>
              <a:rPr kumimoji="0" lang="en-US" altLang="en-US" sz="2800" b="0" i="0" u="none" strike="noStrike" kern="1200" cap="none" spc="0" normalizeH="0" baseline="0" noProof="0" dirty="0" smtClean="0">
                <a:ln>
                  <a:noFill/>
                </a:ln>
                <a:solidFill>
                  <a:prstClr val="black"/>
                </a:solidFill>
                <a:effectLst/>
                <a:uLnTx/>
                <a:uFillTx/>
                <a:latin typeface="Rockwell"/>
                <a:ea typeface="Meiryo"/>
                <a:cs typeface="+mn-cs"/>
              </a:rPr>
              <a:t> </a:t>
            </a:r>
            <a:endParaRPr kumimoji="0" lang="en-US" altLang="en-US" sz="2800" b="0" i="0" u="none" strike="noStrike" kern="1200" cap="none" spc="0" normalizeH="0" baseline="0" noProof="0" dirty="0">
              <a:ln>
                <a:noFill/>
              </a:ln>
              <a:solidFill>
                <a:prstClr val="black"/>
              </a:solidFill>
              <a:effectLst/>
              <a:uLnTx/>
              <a:uFillTx/>
              <a:latin typeface="Rockwell"/>
              <a:ea typeface="Meiryo"/>
              <a:cs typeface="+mn-cs"/>
            </a:endParaRP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prstClr val="black"/>
                </a:solidFill>
                <a:effectLst/>
                <a:uLnTx/>
                <a:uFillTx/>
                <a:latin typeface="Rockwell"/>
                <a:ea typeface="Meiryo"/>
                <a:cs typeface="+mn-cs"/>
              </a:rPr>
              <a:t>- </a:t>
            </a:r>
            <a:r>
              <a:rPr kumimoji="0" lang="en-US" altLang="en-US" sz="2000" b="1" i="0" u="none" strike="noStrike" kern="1200" cap="none" spc="0" normalizeH="0" baseline="0" noProof="0" dirty="0">
                <a:ln>
                  <a:noFill/>
                </a:ln>
                <a:solidFill>
                  <a:prstClr val="black"/>
                </a:solidFill>
                <a:effectLst/>
                <a:uLnTx/>
                <a:uFillTx/>
                <a:latin typeface="Rockwell"/>
                <a:ea typeface="Meiryo"/>
                <a:cs typeface="+mn-cs"/>
              </a:rPr>
              <a:t>David Hackett Fischer</a:t>
            </a:r>
            <a:r>
              <a:rPr kumimoji="0" lang="en-US" altLang="en-US" sz="2000" b="0" i="0" u="none" strike="noStrike" kern="1200" cap="none" spc="0" normalizeH="0" baseline="0" noProof="0" dirty="0">
                <a:ln>
                  <a:noFill/>
                </a:ln>
                <a:solidFill>
                  <a:prstClr val="black"/>
                </a:solidFill>
                <a:effectLst/>
                <a:uLnTx/>
                <a:uFillTx/>
                <a:latin typeface="Rockwell"/>
                <a:ea typeface="Meiryo"/>
                <a:cs typeface="+mn-cs"/>
              </a:rPr>
              <a:t>, </a:t>
            </a:r>
          </a:p>
          <a:p>
            <a:pPr marL="0" marR="0" lvl="0" indent="0" algn="r" defTabSz="457200" rtl="0" eaLnBrk="1" fontAlgn="auto" latinLnBrk="0" hangingPunct="1">
              <a:lnSpc>
                <a:spcPct val="9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Rockwell"/>
                <a:ea typeface="Meiryo"/>
                <a:cs typeface="+mn-cs"/>
              </a:rPr>
              <a:t>  </a:t>
            </a:r>
            <a:r>
              <a:rPr kumimoji="0" lang="en-US" altLang="en-US" sz="2000" b="0" i="1" u="none" strike="noStrike" kern="1200" cap="none" spc="0" normalizeH="0" baseline="0" noProof="0" dirty="0">
                <a:ln>
                  <a:noFill/>
                </a:ln>
                <a:solidFill>
                  <a:prstClr val="black"/>
                </a:solidFill>
                <a:effectLst/>
                <a:uLnTx/>
                <a:uFillTx/>
                <a:latin typeface="Rockwell"/>
                <a:ea typeface="Meiryo"/>
                <a:cs typeface="+mn-cs"/>
              </a:rPr>
              <a:t>Historians' fallacies: Toward a logic of historical thought. </a:t>
            </a:r>
          </a:p>
          <a:p>
            <a:pPr marL="0" marR="0" lvl="0" indent="0" algn="r" defTabSz="457200" rtl="0" eaLnBrk="1" fontAlgn="auto" latinLnBrk="0" hangingPunct="1">
              <a:lnSpc>
                <a:spcPct val="9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Rockwell"/>
                <a:ea typeface="Meiryo"/>
                <a:cs typeface="+mn-cs"/>
              </a:rPr>
              <a:t>  Routledge and Kegan Paul, 1971</a:t>
            </a:r>
            <a:r>
              <a:rPr kumimoji="0" lang="en-US" altLang="en-US" sz="2000" b="0" i="0" u="none" strike="noStrike" kern="1200" cap="none" spc="0" normalizeH="0" baseline="0" noProof="0" dirty="0" smtClean="0">
                <a:ln>
                  <a:noFill/>
                </a:ln>
                <a:solidFill>
                  <a:prstClr val="black"/>
                </a:solidFill>
                <a:effectLst/>
                <a:uLnTx/>
                <a:uFillTx/>
                <a:latin typeface="Rockwell"/>
                <a:ea typeface="Meiryo"/>
                <a:cs typeface="+mn-cs"/>
              </a:rPr>
              <a:t>.</a:t>
            </a:r>
            <a:endParaRPr kumimoji="0" lang="en-US" altLang="en-US" sz="2000" b="0" i="0" u="none" strike="noStrike" kern="1200" cap="none" spc="0" normalizeH="0" baseline="0" noProof="0" dirty="0">
              <a:ln>
                <a:noFill/>
              </a:ln>
              <a:solidFill>
                <a:prstClr val="black"/>
              </a:solidFill>
              <a:effectLst/>
              <a:uLnTx/>
              <a:uFillTx/>
              <a:latin typeface="Rockwell"/>
              <a:ea typeface="Meiryo"/>
              <a:cs typeface="+mn-cs"/>
            </a:endParaRPr>
          </a:p>
        </p:txBody>
      </p:sp>
    </p:spTree>
    <p:extLst>
      <p:ext uri="{BB962C8B-B14F-4D97-AF65-F5344CB8AC3E}">
        <p14:creationId xmlns:p14="http://schemas.microsoft.com/office/powerpoint/2010/main" val="4243197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1681" y="1711324"/>
            <a:ext cx="2921980" cy="4440351"/>
          </a:xfrm>
        </p:spPr>
      </p:pic>
      <p:sp>
        <p:nvSpPr>
          <p:cNvPr id="6" name="Text Placeholder 5"/>
          <p:cNvSpPr>
            <a:spLocks noGrp="1"/>
          </p:cNvSpPr>
          <p:nvPr>
            <p:ph type="body" sz="half" idx="4294967295"/>
          </p:nvPr>
        </p:nvSpPr>
        <p:spPr>
          <a:xfrm>
            <a:off x="5782655" y="5191175"/>
            <a:ext cx="5460274" cy="1046225"/>
          </a:xfrm>
        </p:spPr>
        <p:txBody>
          <a:bodyPr>
            <a:noAutofit/>
          </a:bodyPr>
          <a:lstStyle/>
          <a:p>
            <a:pPr marL="0" indent="0">
              <a:lnSpc>
                <a:spcPct val="50000"/>
              </a:lnSpc>
              <a:buNone/>
            </a:pPr>
            <a:r>
              <a:rPr lang="en-US" dirty="0"/>
              <a:t>– Clive Thompson</a:t>
            </a:r>
          </a:p>
          <a:p>
            <a:pPr marL="0" indent="0">
              <a:lnSpc>
                <a:spcPct val="50000"/>
              </a:lnSpc>
              <a:buNone/>
            </a:pPr>
            <a:r>
              <a:rPr lang="en-US" sz="2400" dirty="0"/>
              <a:t>Journalist and Technology Blogger</a:t>
            </a:r>
          </a:p>
        </p:txBody>
      </p:sp>
      <p:sp>
        <p:nvSpPr>
          <p:cNvPr id="5" name="Text Placeholder 4"/>
          <p:cNvSpPr>
            <a:spLocks noGrp="1"/>
          </p:cNvSpPr>
          <p:nvPr>
            <p:ph type="body" sz="half" idx="4294967295"/>
          </p:nvPr>
        </p:nvSpPr>
        <p:spPr>
          <a:xfrm>
            <a:off x="5352973" y="1361246"/>
            <a:ext cx="5889956" cy="2578100"/>
          </a:xfrm>
        </p:spPr>
        <p:txBody>
          <a:bodyPr>
            <a:noAutofit/>
          </a:bodyPr>
          <a:lstStyle/>
          <a:p>
            <a:pPr marL="0" indent="0">
              <a:buNone/>
            </a:pPr>
            <a:r>
              <a:rPr lang="ja-JP" altLang="en-US" dirty="0"/>
              <a:t>「答えを見つけるために影響力のある新たな道具が出てきたらどうすべきか</a:t>
            </a:r>
            <a:r>
              <a:rPr lang="ja-JP" altLang="en-US" dirty="0" smtClean="0"/>
              <a:t>？</a:t>
            </a:r>
            <a:endParaRPr lang="en-US" altLang="ja-JP" dirty="0" smtClean="0"/>
          </a:p>
          <a:p>
            <a:pPr marL="0" indent="0">
              <a:buNone/>
            </a:pPr>
            <a:r>
              <a:rPr lang="en-US" sz="1800" dirty="0" smtClean="0">
                <a:solidFill>
                  <a:schemeClr val="tx1"/>
                </a:solidFill>
              </a:rPr>
              <a:t>“</a:t>
            </a:r>
            <a:r>
              <a:rPr lang="en-US" sz="1800" dirty="0">
                <a:solidFill>
                  <a:schemeClr val="tx1"/>
                </a:solidFill>
              </a:rPr>
              <a:t>How should you respond when you get powerful new tools for finding answers?</a:t>
            </a:r>
          </a:p>
          <a:p>
            <a:pPr marL="0" indent="0">
              <a:buNone/>
            </a:pPr>
            <a:endParaRPr lang="en-US" sz="2000" dirty="0">
              <a:solidFill>
                <a:schemeClr val="tx1"/>
              </a:solidFill>
            </a:endParaRPr>
          </a:p>
          <a:p>
            <a:pPr marL="0" indent="0">
              <a:buNone/>
            </a:pPr>
            <a:r>
              <a:rPr lang="ja-JP" altLang="en-US" dirty="0"/>
              <a:t>より難しいクエスチョンを考え</a:t>
            </a:r>
            <a:r>
              <a:rPr lang="ja-JP" altLang="en-US" dirty="0" smtClean="0"/>
              <a:t>よ」　　</a:t>
            </a:r>
            <a:r>
              <a:rPr lang="en-US" sz="2000" dirty="0" smtClean="0">
                <a:solidFill>
                  <a:schemeClr val="tx1"/>
                </a:solidFill>
              </a:rPr>
              <a:t>Think </a:t>
            </a:r>
            <a:r>
              <a:rPr lang="en-US" sz="2000" dirty="0">
                <a:solidFill>
                  <a:schemeClr val="tx1"/>
                </a:solidFill>
              </a:rPr>
              <a:t>of harder questions.”</a:t>
            </a:r>
            <a:endParaRPr lang="en-US" sz="3200" dirty="0">
              <a:solidFill>
                <a:schemeClr val="tx1"/>
              </a:solidFill>
            </a:endParaRPr>
          </a:p>
        </p:txBody>
      </p:sp>
      <p:sp>
        <p:nvSpPr>
          <p:cNvPr id="8" name="Title 1"/>
          <p:cNvSpPr txBox="1">
            <a:spLocks/>
          </p:cNvSpPr>
          <p:nvPr/>
        </p:nvSpPr>
        <p:spPr>
          <a:xfrm>
            <a:off x="920155" y="438244"/>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ja-JP" altLang="en-US" sz="4800" dirty="0">
                <a:latin typeface="Meiryo" panose="020B0604030504040204" pitchFamily="34" charset="-128"/>
                <a:ea typeface="Meiryo" panose="020B0604030504040204" pitchFamily="34" charset="-128"/>
              </a:rPr>
              <a:t>グーグルの時代に</a:t>
            </a:r>
            <a:endParaRPr lang="en-US" sz="4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410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50013" y="895458"/>
            <a:ext cx="10638578"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76C5EF"/>
              </a:buClr>
              <a:buSzPct val="75000"/>
              <a:buFontTx/>
              <a:buNone/>
              <a:tabLst/>
              <a:defRPr/>
            </a:pPr>
            <a:r>
              <a:rPr kumimoji="0" lang="ja-JP" altLang="en-US" sz="2800" b="0" i="0" u="none" strike="noStrike" kern="1200" cap="none" spc="0" normalizeH="0" baseline="0" noProof="0" dirty="0">
                <a:ln>
                  <a:noFill/>
                </a:ln>
                <a:solidFill>
                  <a:srgbClr val="000000"/>
                </a:solidFill>
                <a:effectLst/>
                <a:uLnTx/>
                <a:uFillTx/>
                <a:latin typeface="Rockwell" panose="02060603020205020403" pitchFamily="18" charset="0"/>
                <a:ea typeface="Meiryo"/>
                <a:cs typeface="+mn-cs"/>
              </a:rPr>
              <a:t>「常に答えにたどり着くとは限りませんが、問うことによって好奇心が生まれます。好奇心は、たとえ意識していなくても、子どもが学びたいと思えるようにしてくれます。答えを知っていることは学ぶときの障壁となりこともありますが、問いは予期しなかった知的冒険や今までに考えもしなかったことにつながることがあります。問いは、新たな興味へと導いてくれます。たとえ気づいていなくても、すべては問いから始まります</a:t>
            </a:r>
            <a:r>
              <a:rPr kumimoji="0" lang="ja-JP"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a:cs typeface="+mn-cs"/>
              </a:rPr>
              <a:t>」</a:t>
            </a:r>
            <a:r>
              <a:rPr kumimoji="0" lang="en-US" sz="2800" b="1" i="0" u="none" strike="noStrike" kern="1200" cap="none" spc="0" normalizeH="0" baseline="0" noProof="0" dirty="0" smtClean="0">
                <a:ln>
                  <a:noFill/>
                </a:ln>
                <a:solidFill>
                  <a:srgbClr val="000000"/>
                </a:solidFill>
                <a:effectLst/>
                <a:uLnTx/>
                <a:uFillTx/>
                <a:latin typeface="Rockwell" panose="02060603020205020403" pitchFamily="18" charset="0"/>
                <a:ea typeface="Meiryo"/>
                <a:cs typeface="+mn-cs"/>
              </a:rPr>
              <a:t>	</a:t>
            </a:r>
          </a:p>
          <a:p>
            <a:pPr marL="0" marR="0" lvl="0" indent="0" algn="l" defTabSz="914400" rtl="0" eaLnBrk="1" fontAlgn="auto" latinLnBrk="0" hangingPunct="1">
              <a:lnSpc>
                <a:spcPct val="100000"/>
              </a:lnSpc>
              <a:spcBef>
                <a:spcPts val="0"/>
              </a:spcBef>
              <a:spcAft>
                <a:spcPts val="0"/>
              </a:spcAft>
              <a:buClr>
                <a:srgbClr val="76C5EF"/>
              </a:buClr>
              <a:buSzPct val="75000"/>
              <a:buFontTx/>
              <a:buNone/>
              <a:tabLst/>
              <a:defRPr/>
            </a:pPr>
            <a:r>
              <a:rPr kumimoji="0" lang="ja-JP" altLang="en-US" sz="2800" b="1" i="0" u="none" strike="noStrike" kern="1200" cap="none" spc="0" normalizeH="0" baseline="0" noProof="0" dirty="0">
                <a:ln>
                  <a:noFill/>
                </a:ln>
                <a:solidFill>
                  <a:srgbClr val="000000"/>
                </a:solidFill>
                <a:effectLst/>
                <a:uLnTx/>
                <a:uFillTx/>
                <a:latin typeface="Rockwell" panose="02060603020205020403" pitchFamily="18" charset="0"/>
                <a:ea typeface="Meiryo"/>
                <a:cs typeface="+mn-cs"/>
              </a:rPr>
              <a:t>　</a:t>
            </a:r>
            <a:r>
              <a:rPr kumimoji="0" lang="ja-JP" altLang="en-US" sz="2800" b="1" i="0" u="none" strike="noStrike" kern="1200" cap="none" spc="0" normalizeH="0" baseline="0" noProof="0" dirty="0" smtClean="0">
                <a:ln>
                  <a:noFill/>
                </a:ln>
                <a:solidFill>
                  <a:srgbClr val="000000"/>
                </a:solidFill>
                <a:effectLst/>
                <a:uLnTx/>
                <a:uFillTx/>
                <a:latin typeface="Rockwell" panose="02060603020205020403" pitchFamily="18" charset="0"/>
                <a:ea typeface="Meiryo"/>
                <a:cs typeface="+mn-cs"/>
              </a:rPr>
              <a:t>　　　　　　　　　　　　　　　　</a:t>
            </a:r>
            <a:r>
              <a:rPr kumimoji="0" lang="en-US" altLang="ja-JP"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a:cs typeface="+mn-cs"/>
              </a:rPr>
              <a:t>‐</a:t>
            </a:r>
            <a:r>
              <a:rPr kumimoji="0" 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a:cs typeface="+mn-cs"/>
              </a:rPr>
              <a:t>9</a:t>
            </a:r>
            <a:r>
              <a:rPr kumimoji="0" lang="en-US" sz="2800" b="0" i="0" u="none" strike="noStrike" kern="1200" cap="none" spc="0" normalizeH="0" baseline="30000" noProof="0" dirty="0" smtClean="0">
                <a:ln>
                  <a:noFill/>
                </a:ln>
                <a:solidFill>
                  <a:srgbClr val="000000"/>
                </a:solidFill>
                <a:effectLst/>
                <a:uLnTx/>
                <a:uFillTx/>
                <a:latin typeface="Rockwell" panose="02060603020205020403" pitchFamily="18" charset="0"/>
                <a:ea typeface="Meiryo"/>
                <a:cs typeface="+mn-cs"/>
              </a:rPr>
              <a:t>th</a:t>
            </a:r>
            <a:r>
              <a:rPr kumimoji="0" 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a:cs typeface="+mn-cs"/>
              </a:rPr>
              <a:t> Grader</a:t>
            </a:r>
            <a:r>
              <a:rPr kumimoji="0" lang="en-US" sz="2800" b="0" i="0" u="none" strike="noStrike" kern="1200" cap="none" spc="0" normalizeH="0" baseline="0" noProof="0" dirty="0">
                <a:ln>
                  <a:noFill/>
                </a:ln>
                <a:solidFill>
                  <a:srgbClr val="000000"/>
                </a:solidFill>
                <a:effectLst/>
                <a:uLnTx/>
                <a:uFillTx/>
                <a:latin typeface="Rockwell" panose="02060603020205020403" pitchFamily="18" charset="0"/>
                <a:ea typeface="Meiryo"/>
                <a:cs typeface="+mn-cs"/>
              </a:rPr>
              <a:t>, </a:t>
            </a:r>
            <a:r>
              <a:rPr kumimoji="0" 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eiryo"/>
                <a:cs typeface="+mn-cs"/>
              </a:rPr>
              <a:t>Fitchburg, MA</a:t>
            </a:r>
            <a:endParaRPr kumimoji="0" lang="en-US" sz="2800" b="0" i="0" u="none" strike="noStrike" kern="1200" cap="none" spc="0" normalizeH="0" baseline="0" noProof="0" dirty="0">
              <a:ln>
                <a:noFill/>
              </a:ln>
              <a:solidFill>
                <a:srgbClr val="000000"/>
              </a:solidFill>
              <a:effectLst/>
              <a:uLnTx/>
              <a:uFillTx/>
              <a:latin typeface="Rockwell" panose="02060603020205020403" pitchFamily="18" charset="0"/>
              <a:ea typeface="Meiryo"/>
              <a:cs typeface="+mn-cs"/>
            </a:endParaRPr>
          </a:p>
        </p:txBody>
      </p:sp>
      <p:sp>
        <p:nvSpPr>
          <p:cNvPr id="4" name="Text Placeholder 4"/>
          <p:cNvSpPr>
            <a:spLocks noGrp="1"/>
          </p:cNvSpPr>
          <p:nvPr>
            <p:ph idx="4294967295"/>
          </p:nvPr>
        </p:nvSpPr>
        <p:spPr>
          <a:xfrm>
            <a:off x="750013" y="4896513"/>
            <a:ext cx="10638356" cy="620709"/>
          </a:xfrm>
        </p:spPr>
        <p:txBody>
          <a:bodyPr>
            <a:noAutofit/>
          </a:bodyPr>
          <a:lstStyle/>
          <a:p>
            <a:pPr marL="0" indent="0">
              <a:lnSpc>
                <a:spcPct val="100000"/>
              </a:lnSpc>
              <a:spcBef>
                <a:spcPts val="1200"/>
              </a:spcBef>
              <a:buNone/>
            </a:pPr>
            <a:r>
              <a:rPr lang="ja-JP" altLang="en-US" sz="2800" dirty="0" smtClean="0">
                <a:solidFill>
                  <a:schemeClr val="tx1"/>
                </a:solidFill>
              </a:rPr>
              <a:t>「問うことなくして学びはない」　　</a:t>
            </a:r>
            <a:r>
              <a:rPr lang="en-US" sz="2800" dirty="0" smtClean="0">
                <a:solidFill>
                  <a:schemeClr val="tx1"/>
                </a:solidFill>
              </a:rPr>
              <a:t>                                                   </a:t>
            </a:r>
            <a:r>
              <a:rPr lang="ja-JP" altLang="en-US" sz="2800" dirty="0" smtClean="0"/>
              <a:t>　　　　　　　　　　</a:t>
            </a:r>
            <a:endParaRPr lang="en-US" sz="2800" dirty="0">
              <a:solidFill>
                <a:schemeClr val="tx1"/>
              </a:solidFill>
            </a:endParaRPr>
          </a:p>
          <a:p>
            <a:pPr marL="0" indent="0">
              <a:buNone/>
            </a:pPr>
            <a:r>
              <a:rPr lang="en-US" sz="2800" dirty="0">
                <a:solidFill>
                  <a:schemeClr val="tx1"/>
                </a:solidFill>
              </a:rPr>
              <a:t>	</a:t>
            </a:r>
          </a:p>
        </p:txBody>
      </p:sp>
      <p:sp>
        <p:nvSpPr>
          <p:cNvPr id="6" name="Text Placeholder 5"/>
          <p:cNvSpPr txBox="1">
            <a:spLocks/>
          </p:cNvSpPr>
          <p:nvPr/>
        </p:nvSpPr>
        <p:spPr>
          <a:xfrm>
            <a:off x="6254560" y="3858419"/>
            <a:ext cx="4675187" cy="999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Rockwell"/>
              <a:ea typeface="Meiryo"/>
              <a:cs typeface="+mn-cs"/>
            </a:endParaRPr>
          </a:p>
        </p:txBody>
      </p:sp>
      <p:sp>
        <p:nvSpPr>
          <p:cNvPr id="2" name="テキスト ボックス 1"/>
          <p:cNvSpPr txBox="1"/>
          <p:nvPr/>
        </p:nvSpPr>
        <p:spPr>
          <a:xfrm>
            <a:off x="3251077" y="5399540"/>
            <a:ext cx="8137292"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Rockwell" panose="02060603020205020403" pitchFamily="18" charset="0"/>
                <a:ea typeface="Meiryo"/>
                <a:cs typeface="+mn-cs"/>
              </a:rPr>
              <a:t>‐</a:t>
            </a:r>
            <a:r>
              <a:rPr kumimoji="0" lang="en-US" sz="2800" b="0" i="0" u="none" strike="noStrike" kern="1200" cap="none" spc="0" normalizeH="0" baseline="0" noProof="0" dirty="0">
                <a:ln>
                  <a:noFill/>
                </a:ln>
                <a:solidFill>
                  <a:srgbClr val="000000"/>
                </a:solidFill>
                <a:effectLst/>
                <a:uLnTx/>
                <a:uFillTx/>
                <a:latin typeface="Rockwell" panose="02060603020205020403" pitchFamily="18" charset="0"/>
                <a:ea typeface="Meiryo"/>
                <a:cs typeface="+mn-cs"/>
              </a:rPr>
              <a:t>Richard Feynman, Nobel Laureate, Physics, 1965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ckwell"/>
              <a:ea typeface="Meiryo"/>
              <a:cs typeface="+mn-cs"/>
            </a:endParaRPr>
          </a:p>
        </p:txBody>
      </p:sp>
    </p:spTree>
    <p:extLst>
      <p:ext uri="{BB962C8B-B14F-4D97-AF65-F5344CB8AC3E}">
        <p14:creationId xmlns:p14="http://schemas.microsoft.com/office/powerpoint/2010/main" val="96071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255738"/>
            <a:ext cx="10515600" cy="846196"/>
          </a:xfrm>
        </p:spPr>
        <p:txBody>
          <a:bodyPr>
            <a:normAutofit/>
          </a:bodyPr>
          <a:lstStyle/>
          <a:p>
            <a:r>
              <a:rPr lang="en-US" b="0" dirty="0">
                <a:solidFill>
                  <a:schemeClr val="tx1"/>
                </a:solidFill>
              </a:rPr>
              <a:t>Question</a:t>
            </a:r>
            <a:r>
              <a:rPr lang="en-US" altLang="ja-JP" dirty="0">
                <a:solidFill>
                  <a:schemeClr val="tx1"/>
                </a:solidFill>
              </a:rPr>
              <a:t>s</a:t>
            </a:r>
            <a:r>
              <a:rPr lang="ja-JP" altLang="en-US" dirty="0">
                <a:solidFill>
                  <a:schemeClr val="tx1"/>
                </a:solidFill>
              </a:rPr>
              <a:t> </a:t>
            </a:r>
            <a:r>
              <a:rPr lang="en-US" b="0" dirty="0">
                <a:solidFill>
                  <a:schemeClr val="tx1"/>
                </a:solidFill>
              </a:rPr>
              <a:t>and Democracy</a:t>
            </a:r>
          </a:p>
        </p:txBody>
      </p:sp>
      <p:sp>
        <p:nvSpPr>
          <p:cNvPr id="10" name="コンテンツ プレースホルダー 9"/>
          <p:cNvSpPr>
            <a:spLocks noGrp="1"/>
          </p:cNvSpPr>
          <p:nvPr>
            <p:ph idx="1"/>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6" y="1795073"/>
            <a:ext cx="6919440" cy="3793787"/>
          </a:xfrm>
          <a:prstGeom prst="rect">
            <a:avLst/>
          </a:prstGeom>
        </p:spPr>
      </p:pic>
      <p:sp>
        <p:nvSpPr>
          <p:cNvPr id="4" name="Text Placeholder 4"/>
          <p:cNvSpPr txBox="1">
            <a:spLocks/>
          </p:cNvSpPr>
          <p:nvPr/>
        </p:nvSpPr>
        <p:spPr>
          <a:xfrm>
            <a:off x="7730016" y="2451206"/>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ja-JP" altLang="en-US" sz="2400" dirty="0">
                <a:latin typeface="Meiryo" panose="020B0604030504040204" pitchFamily="34" charset="-128"/>
              </a:rPr>
              <a:t>「ただ信じるのではなく学ぶことを、受け入れるのではなく、問うていくことを教えられなければいけません」</a:t>
            </a:r>
            <a:endParaRPr lang="en-US" sz="2400" dirty="0">
              <a:latin typeface="Meiryo" panose="020B0604030504040204" pitchFamily="34" charset="-128"/>
            </a:endParaRPr>
          </a:p>
        </p:txBody>
      </p:sp>
      <p:sp>
        <p:nvSpPr>
          <p:cNvPr id="6" name="Text Placeholder 5"/>
          <p:cNvSpPr txBox="1">
            <a:spLocks/>
          </p:cNvSpPr>
          <p:nvPr/>
        </p:nvSpPr>
        <p:spPr>
          <a:xfrm>
            <a:off x="7730016" y="3776393"/>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a:latin typeface="Meiryo" panose="020B0604030504040204" pitchFamily="34" charset="-128"/>
            </a:endParaRPr>
          </a:p>
          <a:p>
            <a:pPr marL="0" indent="0" algn="r">
              <a:buNone/>
            </a:pPr>
            <a:endParaRPr lang="en-US" sz="2200" dirty="0">
              <a:latin typeface="Meiryo" panose="020B0604030504040204" pitchFamily="34" charset="-128"/>
            </a:endParaRPr>
          </a:p>
          <a:p>
            <a:pPr marL="0" indent="0" algn="r">
              <a:buNone/>
            </a:pPr>
            <a:endParaRPr lang="en-US" sz="2200" dirty="0">
              <a:latin typeface="Meiryo" panose="020B0604030504040204" pitchFamily="34" charset="-128"/>
            </a:endParaRPr>
          </a:p>
          <a:p>
            <a:pPr marL="0" indent="0" algn="r">
              <a:buNone/>
            </a:pPr>
            <a:r>
              <a:rPr lang="en-US" sz="2200" dirty="0">
                <a:latin typeface="Meiryo" panose="020B0604030504040204" pitchFamily="34" charset="-128"/>
              </a:rPr>
              <a:t>– </a:t>
            </a:r>
            <a:r>
              <a:rPr lang="en-US" sz="2200" dirty="0" err="1">
                <a:latin typeface="Meiryo" panose="020B0604030504040204" pitchFamily="34" charset="-128"/>
              </a:rPr>
              <a:t>Septima</a:t>
            </a:r>
            <a:r>
              <a:rPr lang="en-US" sz="2200" dirty="0">
                <a:latin typeface="Meiryo" panose="020B0604030504040204" pitchFamily="34" charset="-128"/>
              </a:rPr>
              <a:t> Clark</a:t>
            </a:r>
          </a:p>
          <a:p>
            <a:pPr marL="0" indent="0" algn="r">
              <a:buNone/>
            </a:pPr>
            <a:endParaRPr lang="en-US" sz="1200" dirty="0">
              <a:latin typeface="Meiryo" panose="020B0604030504040204" pitchFamily="34" charset="-128"/>
            </a:endParaRPr>
          </a:p>
          <a:p>
            <a:pPr marL="0" indent="0" algn="r">
              <a:buNone/>
            </a:pPr>
            <a:endParaRPr lang="en-US" sz="1200" dirty="0">
              <a:latin typeface="Meiryo" panose="020B0604030504040204" pitchFamily="34" charset="-128"/>
            </a:endParaRPr>
          </a:p>
        </p:txBody>
      </p:sp>
      <p:sp>
        <p:nvSpPr>
          <p:cNvPr id="5" name="テキスト ボックス 4"/>
          <p:cNvSpPr txBox="1"/>
          <p:nvPr/>
        </p:nvSpPr>
        <p:spPr>
          <a:xfrm>
            <a:off x="5300183" y="6265714"/>
            <a:ext cx="6891817" cy="430887"/>
          </a:xfrm>
          <a:prstGeom prst="rect">
            <a:avLst/>
          </a:prstGeom>
          <a:noFill/>
        </p:spPr>
        <p:txBody>
          <a:bodyPr wrap="square" rtlCol="0">
            <a:spAutoFit/>
          </a:bodyPr>
          <a:lstStyle/>
          <a:p>
            <a:r>
              <a:rPr lang="en-US" sz="1100" dirty="0">
                <a:latin typeface="Meiryo" panose="020B0604030504040204" pitchFamily="34" charset="-128"/>
              </a:rPr>
              <a:t>Chapter 6 on </a:t>
            </a:r>
            <a:r>
              <a:rPr lang="en-US" sz="1100" dirty="0" err="1">
                <a:latin typeface="Meiryo" panose="020B0604030504040204" pitchFamily="34" charset="-128"/>
              </a:rPr>
              <a:t>Septima</a:t>
            </a:r>
            <a:r>
              <a:rPr lang="en-US" sz="1100" dirty="0">
                <a:latin typeface="Meiryo" panose="020B0604030504040204" pitchFamily="34" charset="-128"/>
              </a:rPr>
              <a:t> Clark in Freedom Road: Adult Education of African Americans (Peterson, 1996)</a:t>
            </a:r>
          </a:p>
        </p:txBody>
      </p:sp>
    </p:spTree>
    <p:extLst>
      <p:ext uri="{BB962C8B-B14F-4D97-AF65-F5344CB8AC3E}">
        <p14:creationId xmlns:p14="http://schemas.microsoft.com/office/powerpoint/2010/main" val="18245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203"/>
          <p:cNvSpPr txBox="1">
            <a:spLocks noGrp="1"/>
          </p:cNvSpPr>
          <p:nvPr>
            <p:ph type="title"/>
          </p:nvPr>
        </p:nvSpPr>
        <p:spPr>
          <a:xfrm>
            <a:off x="893039" y="376539"/>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000"/>
            </a:pPr>
            <a:r>
              <a:rPr lang="ja-JP" altLang="en-US" sz="4800" b="0" dirty="0"/>
              <a:t>おわりに</a:t>
            </a:r>
            <a:endParaRPr sz="5400" b="0" dirty="0"/>
          </a:p>
        </p:txBody>
      </p:sp>
      <p:sp>
        <p:nvSpPr>
          <p:cNvPr id="1743" name="Google Shape;1743;p203"/>
          <p:cNvSpPr txBox="1">
            <a:spLocks noGrp="1"/>
          </p:cNvSpPr>
          <p:nvPr>
            <p:ph idx="4294967295"/>
          </p:nvPr>
        </p:nvSpPr>
        <p:spPr>
          <a:xfrm>
            <a:off x="893039" y="1617769"/>
            <a:ext cx="10515600" cy="4351338"/>
          </a:xfrm>
          <a:prstGeom prst="rect">
            <a:avLst/>
          </a:prstGeom>
          <a:noFill/>
          <a:ln>
            <a:noFill/>
          </a:ln>
        </p:spPr>
        <p:txBody>
          <a:bodyPr spcFirstLastPara="1" vert="horz" wrap="square" lIns="91425" tIns="45700" rIns="91425" bIns="45700" rtlCol="0" anchor="t" anchorCtr="0">
            <a:noAutofit/>
          </a:bodyPr>
          <a:lstStyle/>
          <a:p>
            <a:pPr indent="-457200">
              <a:lnSpc>
                <a:spcPct val="150000"/>
              </a:lnSpc>
              <a:buSzPts val="2100"/>
              <a:buFont typeface="Rockwell"/>
              <a:buAutoNum type="arabicPeriod"/>
            </a:pPr>
            <a:r>
              <a:rPr lang="ja-JP" altLang="en-US" dirty="0" smtClean="0">
                <a:solidFill>
                  <a:schemeClr val="dk1"/>
                </a:solidFill>
              </a:rPr>
              <a:t>何を学んだでしょうか？</a:t>
            </a:r>
            <a:endParaRPr lang="en-US" altLang="ja-JP" dirty="0" smtClean="0">
              <a:solidFill>
                <a:schemeClr val="dk1"/>
              </a:solidFill>
            </a:endParaRPr>
          </a:p>
          <a:p>
            <a:pPr indent="-457200">
              <a:lnSpc>
                <a:spcPct val="150000"/>
              </a:lnSpc>
              <a:buSzPts val="2100"/>
              <a:buFont typeface="Rockwell"/>
              <a:buAutoNum type="arabicPeriod"/>
            </a:pPr>
            <a:r>
              <a:rPr lang="ja-JP" altLang="en-US" dirty="0" smtClean="0">
                <a:solidFill>
                  <a:schemeClr val="dk1"/>
                </a:solidFill>
              </a:rPr>
              <a:t>本日の学びをどのように役立てていけるでしょうか？</a:t>
            </a:r>
            <a:endParaRPr lang="en-US" altLang="ja-JP" dirty="0" smtClean="0">
              <a:solidFill>
                <a:schemeClr val="dk1"/>
              </a:solidFill>
            </a:endParaRPr>
          </a:p>
          <a:p>
            <a:pPr indent="-457200">
              <a:lnSpc>
                <a:spcPct val="150000"/>
              </a:lnSpc>
              <a:buSzPts val="2100"/>
              <a:buFont typeface="Rockwell"/>
              <a:buAutoNum type="arabicPeriod"/>
            </a:pPr>
            <a:endParaRPr lang="en-US" altLang="ja-JP" dirty="0" smtClean="0">
              <a:solidFill>
                <a:schemeClr val="dk1"/>
              </a:solidFill>
            </a:endParaRPr>
          </a:p>
          <a:p>
            <a:pPr marL="0" indent="0">
              <a:lnSpc>
                <a:spcPct val="150000"/>
              </a:lnSpc>
              <a:buSzPts val="2100"/>
              <a:buNone/>
            </a:pPr>
            <a:endParaRPr dirty="0"/>
          </a:p>
        </p:txBody>
      </p:sp>
    </p:spTree>
    <p:extLst>
      <p:ext uri="{BB962C8B-B14F-4D97-AF65-F5344CB8AC3E}">
        <p14:creationId xmlns:p14="http://schemas.microsoft.com/office/powerpoint/2010/main" val="3150797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9911" y="589497"/>
            <a:ext cx="6051331" cy="688126"/>
          </a:xfrm>
        </p:spPr>
        <p:txBody>
          <a:bodyPr>
            <a:normAutofit/>
          </a:bodyPr>
          <a:lstStyle/>
          <a:p>
            <a:pPr marL="0" indent="0">
              <a:buNone/>
              <a:defRPr/>
            </a:pPr>
            <a:endParaRPr lang="en-US" altLang="en-US" sz="1000" dirty="0"/>
          </a:p>
          <a:p>
            <a:pPr marL="0" indent="0">
              <a:spcBef>
                <a:spcPts val="0"/>
              </a:spcBef>
              <a:buNone/>
              <a:defRPr/>
            </a:pPr>
            <a:r>
              <a:rPr lang="en-US" altLang="en-US" b="1" dirty="0"/>
              <a:t>https://</a:t>
            </a:r>
            <a:r>
              <a:rPr lang="en-US" altLang="en-US" b="1" dirty="0" smtClean="0"/>
              <a:t>rightquestion.or</a:t>
            </a:r>
            <a:r>
              <a:rPr lang="en-US" altLang="ja-JP" b="1" dirty="0" smtClean="0"/>
              <a:t>g</a:t>
            </a:r>
            <a:endParaRPr lang="en-US" b="1" dirty="0"/>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ja-JP" sz="4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j-cs"/>
              </a:rPr>
              <a:t>RQI</a:t>
            </a:r>
            <a:r>
              <a:rPr kumimoji="0" lang="ja-JP" altLang="en-US" sz="48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j-cs"/>
              </a:rPr>
              <a:t>資</a:t>
            </a:r>
            <a:r>
              <a:rPr kumimoji="0" lang="ja-JP" altLang="en-US" sz="4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j-cs"/>
              </a:rPr>
              <a:t>料</a:t>
            </a:r>
            <a:endParaRPr kumimoji="0" lang="en-US" sz="48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j-cs"/>
            </a:endParaRPr>
          </a:p>
        </p:txBody>
      </p:sp>
      <p:sp>
        <p:nvSpPr>
          <p:cNvPr id="6" name="Content Placeholder 2"/>
          <p:cNvSpPr txBox="1">
            <a:spLocks/>
          </p:cNvSpPr>
          <p:nvPr/>
        </p:nvSpPr>
        <p:spPr bwMode="auto">
          <a:xfrm>
            <a:off x="322285" y="2647602"/>
            <a:ext cx="5242942" cy="2696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ja-JP" altLang="en-US" sz="2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授</a:t>
            </a:r>
            <a:r>
              <a:rPr kumimoji="0" lang="ja-JP" altLang="en-US"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業で使えるテンプレート</a:t>
            </a:r>
            <a:endParaRPr kumimoji="0" lang="en-US" altLang="ja-JP"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ja-JP" altLang="en-US"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さまざまな学年・教科の実践事例</a:t>
            </a:r>
            <a:endParaRPr kumimoji="0" lang="en-US" altLang="ja-JP"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ja-JP" altLang="en-US"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授業に役立つビデオ</a:t>
            </a:r>
            <a:endParaRPr kumimoji="0" lang="en-US" altLang="ja-JP"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a:p>
            <a:pPr marL="457200" marR="0" lvl="1" indent="-228600" algn="l" defTabSz="457200" rtl="0" eaLnBrk="0" fontAlgn="base" latinLnBrk="0" hangingPunct="0">
              <a:lnSpc>
                <a:spcPct val="100000"/>
              </a:lnSpc>
              <a:spcBef>
                <a:spcPts val="600"/>
              </a:spcBef>
              <a:spcAft>
                <a:spcPct val="0"/>
              </a:spcAft>
              <a:buClr>
                <a:srgbClr val="A1C4E3"/>
              </a:buClr>
              <a:buSzPct val="75000"/>
              <a:buFont typeface="Wingdings" charset="2"/>
              <a:buChar char="§"/>
              <a:tabLst/>
              <a:defRPr/>
            </a:pPr>
            <a:r>
              <a:rPr kumimoji="0" lang="ja-JP" altLang="en-US"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セミナー資</a:t>
            </a:r>
            <a:r>
              <a:rPr kumimoji="0" lang="ja-JP" altLang="en-US" sz="24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料</a:t>
            </a:r>
            <a:endParaRPr kumimoji="0" lang="en-US" altLang="en-US" sz="24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endParaRPr>
          </a:p>
        </p:txBody>
      </p:sp>
      <p:pic>
        <p:nvPicPr>
          <p:cNvPr id="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4884" y="1733358"/>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6096000" y="2508842"/>
            <a:ext cx="5833242"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lvl="0" indent="0" eaLnBrk="1" fontAlgn="auto" hangingPunct="1">
              <a:spcBef>
                <a:spcPts val="1200"/>
              </a:spcBef>
              <a:spcAft>
                <a:spcPts val="0"/>
              </a:spcAft>
              <a:buClrTx/>
              <a:buSzPct val="25000"/>
              <a:buNone/>
            </a:pPr>
            <a:r>
              <a:rPr lang="en-US" dirty="0">
                <a:solidFill>
                  <a:schemeClr val="dk1"/>
                </a:solidFill>
                <a:latin typeface="Meiryo" panose="020B0604030504040204" pitchFamily="34" charset="-128"/>
                <a:ea typeface="Meiryo" panose="020B0604030504040204" pitchFamily="34" charset="-128"/>
                <a:cs typeface="Times New Roman"/>
                <a:sym typeface="Times New Roman"/>
              </a:rPr>
              <a:t>The Right Question </a:t>
            </a:r>
            <a:r>
              <a:rPr lang="en-US" dirty="0" smtClean="0">
                <a:solidFill>
                  <a:schemeClr val="dk1"/>
                </a:solidFill>
                <a:latin typeface="Meiryo" panose="020B0604030504040204" pitchFamily="34" charset="-128"/>
                <a:ea typeface="Meiryo" panose="020B0604030504040204" pitchFamily="34" charset="-128"/>
                <a:cs typeface="Times New Roman"/>
                <a:sym typeface="Times New Roman"/>
              </a:rPr>
              <a:t>Institute </a:t>
            </a:r>
            <a:r>
              <a:rPr lang="en-US" dirty="0" err="1" smtClean="0">
                <a:solidFill>
                  <a:schemeClr val="dk1"/>
                </a:solidFill>
                <a:latin typeface="Meiryo" panose="020B0604030504040204" pitchFamily="34" charset="-128"/>
                <a:ea typeface="Meiryo" panose="020B0604030504040204" pitchFamily="34" charset="-128"/>
                <a:cs typeface="Times New Roman"/>
                <a:sym typeface="Times New Roman"/>
              </a:rPr>
              <a:t>はクリエイティブコモンズライセンスを通じて多くの教材を提供しています</a:t>
            </a:r>
            <a:r>
              <a:rPr lang="en-US" dirty="0">
                <a:solidFill>
                  <a:schemeClr val="dk1"/>
                </a:solidFill>
                <a:latin typeface="Meiryo" panose="020B0604030504040204" pitchFamily="34" charset="-128"/>
                <a:ea typeface="Meiryo" panose="020B0604030504040204" pitchFamily="34" charset="-128"/>
                <a:cs typeface="Times New Roman"/>
                <a:sym typeface="Times New Roman"/>
              </a:rPr>
              <a:t>。 </a:t>
            </a:r>
            <a:r>
              <a:rPr lang="en-US" dirty="0" err="1">
                <a:solidFill>
                  <a:schemeClr val="dk1"/>
                </a:solidFill>
                <a:latin typeface="Meiryo" panose="020B0604030504040204" pitchFamily="34" charset="-128"/>
                <a:ea typeface="Meiryo" panose="020B0604030504040204" pitchFamily="34" charset="-128"/>
                <a:cs typeface="Times New Roman"/>
                <a:sym typeface="Times New Roman"/>
              </a:rPr>
              <a:t>ご自由にご活用、ご共有ください</a:t>
            </a:r>
            <a:r>
              <a:rPr lang="en-US" dirty="0" smtClean="0">
                <a:solidFill>
                  <a:schemeClr val="dk1"/>
                </a:solidFill>
                <a:latin typeface="Meiryo" panose="020B0604030504040204" pitchFamily="34" charset="-128"/>
                <a:ea typeface="Meiryo" panose="020B0604030504040204" pitchFamily="34" charset="-128"/>
                <a:cs typeface="Times New Roman"/>
                <a:sym typeface="Times New Roman"/>
              </a:rPr>
              <a:t>。</a:t>
            </a:r>
          </a:p>
          <a:p>
            <a:pPr marL="0" lvl="0" indent="0" eaLnBrk="1" fontAlgn="auto" hangingPunct="1">
              <a:spcBef>
                <a:spcPts val="1200"/>
              </a:spcBef>
              <a:spcAft>
                <a:spcPts val="0"/>
              </a:spcAft>
              <a:buClrTx/>
              <a:buSzPct val="25000"/>
              <a:buNone/>
            </a:pPr>
            <a:r>
              <a:rPr lang="en-US" b="1" dirty="0" err="1" smtClean="0">
                <a:solidFill>
                  <a:schemeClr val="dk1"/>
                </a:solidFill>
                <a:latin typeface="Meiryo" panose="020B0604030504040204" pitchFamily="34" charset="-128"/>
                <a:ea typeface="Meiryo" panose="020B0604030504040204" pitchFamily="34" charset="-128"/>
                <a:cs typeface="Times New Roman"/>
                <a:sym typeface="Times New Roman"/>
              </a:rPr>
              <a:t>引用</a:t>
            </a:r>
            <a:r>
              <a:rPr lang="en-US" b="1" dirty="0" err="1">
                <a:solidFill>
                  <a:schemeClr val="dk1"/>
                </a:solidFill>
                <a:latin typeface="Meiryo" panose="020B0604030504040204" pitchFamily="34" charset="-128"/>
                <a:ea typeface="Meiryo" panose="020B0604030504040204" pitchFamily="34" charset="-128"/>
                <a:cs typeface="Times New Roman"/>
                <a:sym typeface="Times New Roman"/>
              </a:rPr>
              <a:t>、</a:t>
            </a:r>
            <a:r>
              <a:rPr lang="en-US" b="1" dirty="0" err="1" smtClean="0">
                <a:solidFill>
                  <a:schemeClr val="dk1"/>
                </a:solidFill>
                <a:latin typeface="Meiryo" panose="020B0604030504040204" pitchFamily="34" charset="-128"/>
                <a:ea typeface="Meiryo" panose="020B0604030504040204" pitchFamily="34" charset="-128"/>
                <a:cs typeface="Times New Roman"/>
                <a:sym typeface="Times New Roman"/>
              </a:rPr>
              <a:t>参考文献として</a:t>
            </a:r>
            <a:r>
              <a:rPr lang="en-US" b="1" dirty="0" smtClean="0">
                <a:solidFill>
                  <a:schemeClr val="dk1"/>
                </a:solidFill>
                <a:latin typeface="Meiryo" panose="020B0604030504040204" pitchFamily="34" charset="-128"/>
                <a:ea typeface="Meiryo" panose="020B0604030504040204" pitchFamily="34" charset="-128"/>
                <a:cs typeface="Times New Roman"/>
                <a:sym typeface="Times New Roman"/>
              </a:rPr>
              <a:t> The </a:t>
            </a:r>
            <a:r>
              <a:rPr lang="en-US" b="1" dirty="0">
                <a:solidFill>
                  <a:schemeClr val="dk1"/>
                </a:solidFill>
                <a:latin typeface="Meiryo" panose="020B0604030504040204" pitchFamily="34" charset="-128"/>
                <a:ea typeface="Meiryo" panose="020B0604030504040204" pitchFamily="34" charset="-128"/>
                <a:cs typeface="Times New Roman"/>
                <a:sym typeface="Times New Roman"/>
              </a:rPr>
              <a:t>Right Question Institute</a:t>
            </a:r>
            <a:r>
              <a:rPr lang="ja-JP" altLang="en-US" b="1" dirty="0">
                <a:solidFill>
                  <a:schemeClr val="dk1"/>
                </a:solidFill>
                <a:latin typeface="Meiryo" panose="020B0604030504040204" pitchFamily="34" charset="-128"/>
                <a:ea typeface="Meiryo" panose="020B0604030504040204" pitchFamily="34" charset="-128"/>
                <a:cs typeface="Times New Roman"/>
                <a:sym typeface="Times New Roman"/>
              </a:rPr>
              <a:t>と</a:t>
            </a:r>
            <a:r>
              <a:rPr lang="en-US" sz="1600" b="1" u="sng" dirty="0">
                <a:solidFill>
                  <a:srgbClr val="59C4C7"/>
                </a:solidFill>
                <a:latin typeface="Meiryo" panose="020B0604030504040204" pitchFamily="34" charset="-128"/>
                <a:ea typeface="Meiryo" panose="020B0604030504040204" pitchFamily="34" charset="-128"/>
                <a:cs typeface="+mn-cs"/>
                <a:sym typeface="Rockwell"/>
                <a:hlinkClick r:id="rId4"/>
              </a:rPr>
              <a:t>www.rightquestion.org</a:t>
            </a:r>
            <a:r>
              <a:rPr lang="ja-JP" altLang="en-US" sz="1600" b="1" u="sng" dirty="0">
                <a:solidFill>
                  <a:srgbClr val="59C4C7"/>
                </a:solidFill>
                <a:latin typeface="Meiryo" panose="020B0604030504040204" pitchFamily="34" charset="-128"/>
                <a:ea typeface="Meiryo" panose="020B0604030504040204" pitchFamily="34" charset="-128"/>
                <a:cs typeface="+mn-cs"/>
                <a:sym typeface="Rockwell"/>
              </a:rPr>
              <a:t> </a:t>
            </a:r>
            <a:r>
              <a:rPr lang="en-US" b="1" dirty="0" err="1">
                <a:solidFill>
                  <a:schemeClr val="dk1"/>
                </a:solidFill>
                <a:latin typeface="Meiryo" panose="020B0604030504040204" pitchFamily="34" charset="-128"/>
                <a:ea typeface="Meiryo" panose="020B0604030504040204" pitchFamily="34" charset="-128"/>
                <a:cs typeface="Times New Roman"/>
                <a:sym typeface="Times New Roman"/>
              </a:rPr>
              <a:t>を明記してくださいますようお願い申し上げます</a:t>
            </a:r>
            <a:r>
              <a:rPr lang="en-US" b="1" dirty="0">
                <a:solidFill>
                  <a:schemeClr val="dk1"/>
                </a:solidFill>
                <a:latin typeface="Meiryo" panose="020B0604030504040204" pitchFamily="34" charset="-128"/>
                <a:ea typeface="Meiryo" panose="020B0604030504040204" pitchFamily="34" charset="-128"/>
                <a:cs typeface="Times New Roman"/>
                <a:sym typeface="Times New Roman"/>
              </a:rPr>
              <a:t>。</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86884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16771"/>
            <a:ext cx="10515600" cy="2060560"/>
          </a:xfrm>
        </p:spPr>
        <p:txBody>
          <a:bodyPr>
            <a:normAutofit/>
          </a:bodyPr>
          <a:lstStyle/>
          <a:p>
            <a:pPr marL="0" indent="0">
              <a:buNone/>
              <a:defRPr/>
            </a:pPr>
            <a:endParaRPr lang="en-US" altLang="en-US" sz="900" dirty="0">
              <a:latin typeface="Rockwell" panose="02060603020205020403" pitchFamily="18" charset="0"/>
            </a:endParaRPr>
          </a:p>
          <a:p>
            <a:pPr marL="0" indent="0">
              <a:spcBef>
                <a:spcPts val="0"/>
              </a:spcBef>
              <a:buNone/>
              <a:defRPr/>
            </a:pPr>
            <a:r>
              <a:rPr lang="en-US" altLang="en-US" sz="2400" b="1" dirty="0">
                <a:latin typeface="Rockwell" panose="02060603020205020403" pitchFamily="18" charset="0"/>
                <a:hlinkClick r:id="rId3"/>
              </a:rPr>
              <a:t>https://rightquestion.org/events/teaching-students-to-ask-their-own-questions-best-practices-in-the-question-formulation-technique-3</a:t>
            </a:r>
            <a:r>
              <a:rPr lang="en-US" altLang="en-US" sz="2400" b="1" dirty="0" smtClean="0">
                <a:latin typeface="Rockwell" panose="02060603020205020403" pitchFamily="18" charset="0"/>
                <a:hlinkClick r:id="rId3"/>
              </a:rPr>
              <a:t>/</a:t>
            </a:r>
            <a:endParaRPr lang="en-US" altLang="en-US" sz="2400" b="1" dirty="0" smtClean="0">
              <a:latin typeface="Rockwell" panose="02060603020205020403" pitchFamily="18" charset="0"/>
            </a:endParaRPr>
          </a:p>
          <a:p>
            <a:pPr marL="0" indent="0" fontAlgn="ctr">
              <a:buNone/>
            </a:pPr>
            <a:r>
              <a:rPr lang="ja-JP" altLang="en-US" sz="2000" b="1" dirty="0">
                <a:solidFill>
                  <a:srgbClr val="000000"/>
                </a:solidFill>
                <a:latin typeface="Rockwell" panose="02060603020205020403" pitchFamily="18" charset="0"/>
                <a:ea typeface="MS PGothic" panose="020B0600070205080204" pitchFamily="34" charset="-128"/>
                <a:cs typeface="MS PGothic" charset="0"/>
              </a:rPr>
              <a:t>次</a:t>
            </a:r>
            <a:r>
              <a:rPr lang="ja-JP" altLang="en-US" sz="2000" b="1" dirty="0" smtClean="0">
                <a:solidFill>
                  <a:srgbClr val="000000"/>
                </a:solidFill>
                <a:latin typeface="Rockwell" panose="02060603020205020403" pitchFamily="18" charset="0"/>
                <a:ea typeface="MS PGothic" panose="020B0600070205080204" pitchFamily="34" charset="-128"/>
                <a:cs typeface="MS PGothic" charset="0"/>
              </a:rPr>
              <a:t>回</a:t>
            </a:r>
            <a:r>
              <a:rPr lang="ja-JP" altLang="en-US" sz="2000" b="1" dirty="0">
                <a:solidFill>
                  <a:srgbClr val="000000"/>
                </a:solidFill>
                <a:latin typeface="Rockwell" panose="02060603020205020403" pitchFamily="18" charset="0"/>
                <a:ea typeface="MS PGothic" panose="020B0600070205080204" pitchFamily="34" charset="-128"/>
                <a:cs typeface="MS PGothic" charset="0"/>
              </a:rPr>
              <a:t>開</a:t>
            </a:r>
            <a:r>
              <a:rPr lang="ja-JP" altLang="en-US" sz="2000" b="1" dirty="0" smtClean="0">
                <a:solidFill>
                  <a:srgbClr val="000000"/>
                </a:solidFill>
                <a:latin typeface="Rockwell" panose="02060603020205020403" pitchFamily="18" charset="0"/>
                <a:ea typeface="MS PGothic" panose="020B0600070205080204" pitchFamily="34" charset="-128"/>
                <a:cs typeface="MS PGothic" charset="0"/>
              </a:rPr>
              <a:t>講予定</a:t>
            </a:r>
            <a:r>
              <a:rPr lang="en-US" sz="2000" b="1" dirty="0" smtClean="0">
                <a:solidFill>
                  <a:srgbClr val="000000"/>
                </a:solidFill>
                <a:latin typeface="Rockwell" panose="02060603020205020403" pitchFamily="18" charset="0"/>
                <a:ea typeface="MS PGothic" panose="020B0600070205080204" pitchFamily="34" charset="-128"/>
                <a:cs typeface="MS PGothic" charset="0"/>
              </a:rPr>
              <a:t>: </a:t>
            </a:r>
            <a:r>
              <a:rPr lang="en-US" sz="2000" b="1" dirty="0">
                <a:solidFill>
                  <a:srgbClr val="000000"/>
                </a:solidFill>
                <a:latin typeface="Rockwell" panose="02060603020205020403" pitchFamily="18" charset="0"/>
                <a:ea typeface="MS PGothic" panose="020B0600070205080204" pitchFamily="34" charset="-128"/>
                <a:cs typeface="MS PGothic" charset="0"/>
              </a:rPr>
              <a:t>10/21/19 - 11/3/19</a:t>
            </a:r>
          </a:p>
        </p:txBody>
      </p:sp>
      <p:sp>
        <p:nvSpPr>
          <p:cNvPr id="2" name="TextBox 1"/>
          <p:cNvSpPr txBox="1"/>
          <p:nvPr/>
        </p:nvSpPr>
        <p:spPr>
          <a:xfrm>
            <a:off x="838200" y="470172"/>
            <a:ext cx="772779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200" cap="none" spc="0" normalizeH="0" baseline="0" noProof="0" dirty="0" smtClean="0">
                <a:ln>
                  <a:noFill/>
                </a:ln>
                <a:solidFill>
                  <a:srgbClr val="000000"/>
                </a:solidFill>
                <a:effectLst/>
                <a:uLnTx/>
                <a:uFillTx/>
                <a:latin typeface="Rockwell"/>
                <a:ea typeface="Meiryo"/>
                <a:cs typeface="+mn-cs"/>
              </a:rPr>
              <a:t>さらに学びたい方に</a:t>
            </a:r>
            <a:endParaRPr kumimoji="0" lang="en-US" sz="4400" b="0" i="0" u="none" strike="noStrike" kern="1200" cap="none" spc="0" normalizeH="0" baseline="0" noProof="0" dirty="0">
              <a:ln>
                <a:noFill/>
              </a:ln>
              <a:solidFill>
                <a:srgbClr val="000000"/>
              </a:solidFill>
              <a:effectLst/>
              <a:uLnTx/>
              <a:uFillTx/>
              <a:latin typeface="Rockwell"/>
              <a:ea typeface="Meiryo"/>
              <a:cs typeface="+mn-cs"/>
            </a:endParaRPr>
          </a:p>
        </p:txBody>
      </p:sp>
      <p:pic>
        <p:nvPicPr>
          <p:cNvPr id="4" name="図 3"/>
          <p:cNvPicPr>
            <a:picLocks noChangeAspect="1"/>
          </p:cNvPicPr>
          <p:nvPr/>
        </p:nvPicPr>
        <p:blipFill>
          <a:blip r:embed="rId4"/>
          <a:stretch>
            <a:fillRect/>
          </a:stretch>
        </p:blipFill>
        <p:spPr>
          <a:xfrm>
            <a:off x="838200" y="5407302"/>
            <a:ext cx="5573169" cy="1219399"/>
          </a:xfrm>
          <a:prstGeom prst="rect">
            <a:avLst/>
          </a:prstGeom>
        </p:spPr>
      </p:pic>
      <p:pic>
        <p:nvPicPr>
          <p:cNvPr id="5" name="図 4"/>
          <p:cNvPicPr>
            <a:picLocks noChangeAspect="1"/>
          </p:cNvPicPr>
          <p:nvPr/>
        </p:nvPicPr>
        <p:blipFill>
          <a:blip r:embed="rId5"/>
          <a:stretch>
            <a:fillRect/>
          </a:stretch>
        </p:blipFill>
        <p:spPr>
          <a:xfrm>
            <a:off x="7355543" y="5577331"/>
            <a:ext cx="3680012" cy="879339"/>
          </a:xfrm>
          <a:prstGeom prst="rect">
            <a:avLst/>
          </a:prstGeom>
        </p:spPr>
      </p:pic>
      <p:sp>
        <p:nvSpPr>
          <p:cNvPr id="7" name="Content Placeholder 2"/>
          <p:cNvSpPr txBox="1">
            <a:spLocks/>
          </p:cNvSpPr>
          <p:nvPr/>
        </p:nvSpPr>
        <p:spPr bwMode="auto">
          <a:xfrm>
            <a:off x="838200" y="1500088"/>
            <a:ext cx="10914086" cy="1743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1200"/>
              </a:spcBef>
              <a:spcAft>
                <a:spcPct val="0"/>
              </a:spcAft>
              <a:buClr>
                <a:srgbClr val="629DD1"/>
              </a:buClr>
              <a:buSzPct val="75000"/>
              <a:buFont typeface="Wingdings" panose="05000000000000000000" pitchFamily="2" charset="2"/>
              <a:buNone/>
              <a:tabLst/>
              <a:defRPr/>
            </a:pPr>
            <a:r>
              <a:rPr kumimoji="0" lang="ja-JP" altLang="en-US" sz="2800" b="0" i="0" u="sng"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ハーバー</a:t>
            </a:r>
            <a:r>
              <a:rPr kumimoji="0" lang="ja-JP" altLang="en-US"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ド大学教</a:t>
            </a:r>
            <a:r>
              <a:rPr kumimoji="0" lang="ja-JP" altLang="en-US" sz="2800" b="0" i="0" u="sng"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育大学</a:t>
            </a:r>
            <a:r>
              <a:rPr kumimoji="0" lang="ja-JP" altLang="en-US"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院 オ</a:t>
            </a:r>
            <a:r>
              <a:rPr kumimoji="0" lang="ja-JP" altLang="en-US" sz="2800" b="0" i="0" u="sng"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ンラインコース </a:t>
            </a:r>
            <a:r>
              <a:rPr kumimoji="0" lang="ja-JP" altLang="en-US"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a:t>
            </a:r>
            <a:r>
              <a:rPr kumimoji="0" lang="en-US" altLang="ja-JP"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4</a:t>
            </a:r>
            <a:r>
              <a:rPr kumimoji="0" lang="ja-JP" altLang="en-US"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月／</a:t>
            </a:r>
            <a:r>
              <a:rPr kumimoji="0" lang="en-US" altLang="ja-JP"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10</a:t>
            </a:r>
            <a:r>
              <a:rPr kumimoji="0" lang="ja-JP" altLang="en-US"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rPr>
              <a:t>月開講）</a:t>
            </a:r>
            <a:endParaRPr kumimoji="0" lang="en-US" altLang="ja-JP" sz="28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endParaRPr>
          </a:p>
          <a:p>
            <a:pPr marL="0" marR="0" lvl="0" indent="0" algn="l" defTabSz="457200" rtl="0" eaLnBrk="0" fontAlgn="base" latinLnBrk="0" hangingPunct="0">
              <a:lnSpc>
                <a:spcPct val="100000"/>
              </a:lnSpc>
              <a:spcBef>
                <a:spcPts val="1200"/>
              </a:spcBef>
              <a:spcAft>
                <a:spcPct val="0"/>
              </a:spcAft>
              <a:buClr>
                <a:srgbClr val="629DD1"/>
              </a:buClr>
              <a:buSzPct val="75000"/>
              <a:buFont typeface="Wingdings" panose="05000000000000000000" pitchFamily="2" charset="2"/>
              <a:buNone/>
              <a:tabLst/>
              <a:defRPr/>
            </a:pPr>
            <a:r>
              <a:rPr kumimoji="0" lang="ja-JP" altLang="en-US" sz="3200" b="0" i="0" u="none" strike="noStrike" kern="1200" cap="none" spc="0" normalizeH="0" baseline="0" noProof="0" dirty="0" smtClean="0">
                <a:ln>
                  <a:noFill/>
                </a:ln>
                <a:solidFill>
                  <a:srgbClr val="000000"/>
                </a:solidFill>
                <a:effectLst/>
                <a:uLnTx/>
                <a:uFillTx/>
                <a:latin typeface="Rockwell"/>
                <a:ea typeface="Meiryo" panose="020B0604030504040204" pitchFamily="34" charset="-128"/>
              </a:rPr>
              <a:t>“</a:t>
            </a:r>
            <a:r>
              <a:rPr kumimoji="0" lang="en-US" altLang="ja-JP" sz="3200" b="0" i="0" u="none" strike="noStrike" kern="1200" cap="none" spc="0" normalizeH="0" baseline="0" noProof="0" dirty="0">
                <a:ln>
                  <a:noFill/>
                </a:ln>
                <a:solidFill>
                  <a:srgbClr val="000000"/>
                </a:solidFill>
                <a:effectLst/>
                <a:uLnTx/>
                <a:uFillTx/>
                <a:latin typeface="Rockwell"/>
                <a:ea typeface="Meiryo" panose="020B0604030504040204" pitchFamily="34" charset="-128"/>
              </a:rPr>
              <a:t>Teaching Students to Ask Their Own Questions: </a:t>
            </a:r>
          </a:p>
          <a:p>
            <a:pPr marL="0" marR="0" lvl="0" indent="0" algn="l" defTabSz="457200" rtl="0" eaLnBrk="0" fontAlgn="base" latinLnBrk="0" hangingPunct="0">
              <a:lnSpc>
                <a:spcPct val="100000"/>
              </a:lnSpc>
              <a:spcBef>
                <a:spcPts val="600"/>
              </a:spcBef>
              <a:spcAft>
                <a:spcPct val="0"/>
              </a:spcAft>
              <a:buClr>
                <a:srgbClr val="629DD1"/>
              </a:buClr>
              <a:buSzPct val="75000"/>
              <a:buFont typeface="Wingdings" panose="05000000000000000000" pitchFamily="2" charset="2"/>
              <a:buNone/>
              <a:tabLst/>
              <a:defRPr/>
            </a:pPr>
            <a:r>
              <a:rPr kumimoji="0" lang="en-US" altLang="ja-JP" sz="3200" b="0" i="0" u="none" strike="noStrike" kern="1200" cap="none" spc="0" normalizeH="0" baseline="0" noProof="0" dirty="0">
                <a:ln>
                  <a:noFill/>
                </a:ln>
                <a:solidFill>
                  <a:srgbClr val="000000"/>
                </a:solidFill>
                <a:effectLst/>
                <a:uLnTx/>
                <a:uFillTx/>
                <a:latin typeface="Rockwell"/>
                <a:ea typeface="Meiryo" panose="020B0604030504040204" pitchFamily="34" charset="-128"/>
              </a:rPr>
              <a:t>Best Practices in the Question Formulation Technique</a:t>
            </a:r>
            <a:r>
              <a:rPr kumimoji="0" lang="ja-JP" altLang="en-US" sz="3200" b="0" i="0" u="none" strike="noStrike" kern="1200" cap="none" spc="0" normalizeH="0" baseline="0" noProof="0" dirty="0">
                <a:ln>
                  <a:noFill/>
                </a:ln>
                <a:solidFill>
                  <a:srgbClr val="000000"/>
                </a:solidFill>
                <a:effectLst/>
                <a:uLnTx/>
                <a:uFillTx/>
                <a:latin typeface="Rockwell"/>
                <a:ea typeface="Meiryo" panose="020B0604030504040204" pitchFamily="34" charset="-128"/>
              </a:rPr>
              <a:t>”</a:t>
            </a:r>
            <a:endParaRPr kumimoji="0" lang="en-US" altLang="ja-JP" sz="3200" b="0" i="0" u="none" strike="noStrike" kern="1200" cap="none" spc="0" normalizeH="0" baseline="0" noProof="0" dirty="0">
              <a:ln>
                <a:noFill/>
              </a:ln>
              <a:solidFill>
                <a:srgbClr val="000000"/>
              </a:solidFill>
              <a:effectLst/>
              <a:uLnTx/>
              <a:uFillTx/>
              <a:latin typeface="Rockwell"/>
              <a:ea typeface="Meiryo" panose="020B060403050404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ja-JP" altLang="en-US" sz="3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rPr>
              <a:t>　</a:t>
            </a:r>
            <a:endParaRPr kumimoji="0" lang="en-US" altLang="en-US" sz="3200" b="0" i="0" u="none" strike="noStrike" kern="1200" cap="none" spc="0" normalizeH="0" baseline="0" noProof="0" dirty="0">
              <a:ln>
                <a:noFill/>
              </a:ln>
              <a:solidFill>
                <a:srgbClr val="629DD1"/>
              </a:solidFill>
              <a:effectLst/>
              <a:uLnTx/>
              <a:uFillTx/>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461073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dirty="0">
                <a:solidFill>
                  <a:schemeClr val="tx1"/>
                </a:solidFill>
              </a:rPr>
              <a:t>We’re Tweeting…</a:t>
            </a:r>
          </a:p>
        </p:txBody>
      </p:sp>
      <p:sp>
        <p:nvSpPr>
          <p:cNvPr id="69635" name="Content Placeholder 7"/>
          <p:cNvSpPr txBox="1">
            <a:spLocks/>
          </p:cNvSpPr>
          <p:nvPr/>
        </p:nvSpPr>
        <p:spPr bwMode="auto">
          <a:xfrm>
            <a:off x="1348030" y="1359121"/>
            <a:ext cx="8258175" cy="4473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57200" eaLnBrk="0" fontAlgn="base" hangingPunct="0">
              <a:spcBef>
                <a:spcPts val="2000"/>
              </a:spcBef>
              <a:spcAft>
                <a:spcPct val="0"/>
              </a:spcAft>
              <a:buClr>
                <a:srgbClr val="629DD1"/>
              </a:buClr>
              <a:buSzPct val="75000"/>
              <a:defRPr/>
            </a:pPr>
            <a:endParaRPr lang="en-US" altLang="en-US" sz="1200" dirty="0">
              <a:solidFill>
                <a:prstClr val="black"/>
              </a:solidFill>
              <a:latin typeface="Meiryo" panose="020B0604030504040204" pitchFamily="34" charset="-128"/>
              <a:ea typeface="Meiryo" panose="020B0604030504040204" pitchFamily="34" charset="-128"/>
            </a:endParaRPr>
          </a:p>
          <a:p>
            <a:pPr defTabSz="457200" eaLnBrk="0" fontAlgn="base" hangingPunct="0">
              <a:spcBef>
                <a:spcPts val="2000"/>
              </a:spcBef>
              <a:spcAft>
                <a:spcPct val="0"/>
              </a:spcAft>
              <a:buClr>
                <a:srgbClr val="629DD1"/>
              </a:buClr>
              <a:buSzPct val="75000"/>
              <a:defRPr/>
            </a:pPr>
            <a:r>
              <a:rPr lang="en-US" altLang="en-US" sz="3600" dirty="0">
                <a:solidFill>
                  <a:prstClr val="black"/>
                </a:solidFill>
                <a:latin typeface="Meiryo" panose="020B0604030504040204" pitchFamily="34" charset="-128"/>
                <a:ea typeface="Meiryo" panose="020B0604030504040204" pitchFamily="34" charset="-128"/>
              </a:rPr>
              <a:t>@RightQuestion</a:t>
            </a:r>
          </a:p>
          <a:p>
            <a:pPr defTabSz="457200" eaLnBrk="0" fontAlgn="base" hangingPunct="0">
              <a:spcBef>
                <a:spcPts val="2000"/>
              </a:spcBef>
              <a:spcAft>
                <a:spcPct val="0"/>
              </a:spcAft>
              <a:buClr>
                <a:srgbClr val="629DD1"/>
              </a:buClr>
              <a:buSzPct val="75000"/>
              <a:defRPr/>
            </a:pPr>
            <a:r>
              <a:rPr lang="en-US" altLang="en-US" sz="3600" dirty="0" smtClean="0">
                <a:latin typeface="Meiryo" panose="020B0604030504040204" pitchFamily="34" charset="-128"/>
                <a:ea typeface="Meiryo" panose="020B0604030504040204" pitchFamily="34" charset="-128"/>
              </a:rPr>
              <a:t>@</a:t>
            </a:r>
            <a:r>
              <a:rPr lang="en-US" altLang="en-US" sz="3600" dirty="0" err="1">
                <a:latin typeface="Meiryo" panose="020B0604030504040204" pitchFamily="34" charset="-128"/>
                <a:ea typeface="Meiryo" panose="020B0604030504040204" pitchFamily="34" charset="-128"/>
              </a:rPr>
              <a:t>t</a:t>
            </a:r>
            <a:r>
              <a:rPr lang="en-US" altLang="en-US" sz="3600" dirty="0" err="1" smtClean="0">
                <a:latin typeface="Meiryo" panose="020B0604030504040204" pitchFamily="34" charset="-128"/>
                <a:ea typeface="Meiryo" panose="020B0604030504040204" pitchFamily="34" charset="-128"/>
              </a:rPr>
              <a:t>omokoRQI</a:t>
            </a:r>
            <a:endParaRPr lang="en-US" altLang="en-US" sz="3600" dirty="0">
              <a:latin typeface="Meiryo" panose="020B0604030504040204" pitchFamily="34" charset="-128"/>
              <a:ea typeface="Meiryo" panose="020B0604030504040204" pitchFamily="34" charset="-128"/>
            </a:endParaRPr>
          </a:p>
          <a:p>
            <a:pPr defTabSz="457200" eaLnBrk="0" fontAlgn="base" hangingPunct="0">
              <a:spcBef>
                <a:spcPts val="2000"/>
              </a:spcBef>
              <a:spcAft>
                <a:spcPct val="0"/>
              </a:spcAft>
              <a:buClr>
                <a:srgbClr val="629DD1"/>
              </a:buClr>
              <a:buSzPct val="75000"/>
              <a:defRPr/>
            </a:pPr>
            <a:r>
              <a:rPr lang="en-US" altLang="en-US" sz="3600" dirty="0">
                <a:solidFill>
                  <a:prstClr val="black"/>
                </a:solidFill>
                <a:latin typeface="Meiryo" panose="020B0604030504040204" pitchFamily="34" charset="-128"/>
                <a:ea typeface="Meiryo" panose="020B0604030504040204" pitchFamily="34" charset="-128"/>
              </a:rPr>
              <a:t>#</a:t>
            </a:r>
            <a:r>
              <a:rPr lang="en-US" altLang="en-US" sz="3600" dirty="0" smtClean="0">
                <a:solidFill>
                  <a:prstClr val="black"/>
                </a:solidFill>
                <a:latin typeface="Meiryo" panose="020B0604030504040204" pitchFamily="34" charset="-128"/>
                <a:ea typeface="Meiryo" panose="020B0604030504040204" pitchFamily="34" charset="-128"/>
              </a:rPr>
              <a:t>QFT #</a:t>
            </a:r>
            <a:r>
              <a:rPr lang="ja-JP" altLang="en-US" sz="3600" dirty="0" smtClean="0">
                <a:solidFill>
                  <a:prstClr val="black"/>
                </a:solidFill>
                <a:latin typeface="Meiryo" panose="020B0604030504040204" pitchFamily="34" charset="-128"/>
                <a:ea typeface="Meiryo" panose="020B0604030504040204" pitchFamily="34" charset="-128"/>
              </a:rPr>
              <a:t>質問づくり</a:t>
            </a:r>
            <a:endParaRPr lang="en-US" altLang="en-US" sz="3600" dirty="0">
              <a:solidFill>
                <a:prstClr val="black"/>
              </a:solidFill>
              <a:latin typeface="Meiryo" panose="020B0604030504040204" pitchFamily="34" charset="-128"/>
              <a:ea typeface="Meiryo" panose="020B0604030504040204" pitchFamily="34" charset="-128"/>
            </a:endParaRPr>
          </a:p>
          <a:p>
            <a:pPr defTabSz="457200" eaLnBrk="0" fontAlgn="base" hangingPunct="0">
              <a:spcBef>
                <a:spcPts val="2000"/>
              </a:spcBef>
              <a:spcAft>
                <a:spcPct val="0"/>
              </a:spcAft>
              <a:buClr>
                <a:srgbClr val="629DD1"/>
              </a:buClr>
              <a:buSzPct val="75000"/>
              <a:defRPr/>
            </a:pPr>
            <a:r>
              <a:rPr lang="en-US" dirty="0">
                <a:solidFill>
                  <a:prstClr val="black"/>
                </a:solidFill>
                <a:latin typeface="Meiryo" panose="020B0604030504040204" pitchFamily="34" charset="-128"/>
                <a:ea typeface="Meiryo" panose="020B0604030504040204" pitchFamily="34" charset="-128"/>
              </a:rPr>
              <a:t> </a:t>
            </a:r>
            <a:endParaRPr lang="en-US" altLang="en-US" sz="3600" dirty="0">
              <a:solidFill>
                <a:prstClr val="black"/>
              </a:solidFill>
              <a:latin typeface="Meiryo" panose="020B0604030504040204" pitchFamily="34" charset="-128"/>
              <a:ea typeface="Meiryo" panose="020B0604030504040204" pitchFamily="34" charset="-128"/>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296" y="3432877"/>
            <a:ext cx="2394596" cy="1947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64383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本日はご参加ありがとうございました</a:t>
            </a:r>
            <a:r>
              <a:rPr lang="en-US" dirty="0" smtClean="0"/>
              <a:t>! </a:t>
            </a:r>
            <a:endParaRPr lang="en-US" dirty="0"/>
          </a:p>
        </p:txBody>
      </p:sp>
      <p:sp>
        <p:nvSpPr>
          <p:cNvPr id="3" name="Content Placeholder 2"/>
          <p:cNvSpPr>
            <a:spLocks noGrp="1"/>
          </p:cNvSpPr>
          <p:nvPr>
            <p:ph idx="1"/>
          </p:nvPr>
        </p:nvSpPr>
        <p:spPr>
          <a:xfrm>
            <a:off x="904875" y="3829050"/>
            <a:ext cx="10515600" cy="2092392"/>
          </a:xfrm>
        </p:spPr>
        <p:txBody>
          <a:bodyPr>
            <a:normAutofit/>
          </a:bodyPr>
          <a:lstStyle/>
          <a:p>
            <a:pPr marL="0" indent="0">
              <a:buNone/>
            </a:pPr>
            <a:endParaRPr lang="en-US" sz="3600" dirty="0"/>
          </a:p>
          <a:p>
            <a:pPr marL="0" indent="0">
              <a:buNone/>
            </a:pPr>
            <a:r>
              <a:rPr lang="en-US" sz="3600" dirty="0"/>
              <a:t>rightquestion.org</a:t>
            </a:r>
          </a:p>
          <a:p>
            <a:pPr marL="0" indent="0">
              <a:buNone/>
            </a:pPr>
            <a:r>
              <a:rPr lang="en-US" dirty="0"/>
              <a:t>tomoko.ouchi@rightquestion.org</a:t>
            </a:r>
          </a:p>
        </p:txBody>
      </p:sp>
      <p:sp>
        <p:nvSpPr>
          <p:cNvPr id="4" name="タイトル 4"/>
          <p:cNvSpPr txBox="1">
            <a:spLocks/>
          </p:cNvSpPr>
          <p:nvPr/>
        </p:nvSpPr>
        <p:spPr>
          <a:xfrm>
            <a:off x="904875" y="21415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eiryo" panose="020B0604030504040204" pitchFamily="34" charset="-128"/>
                <a:ea typeface="Meiryo" panose="020B0604030504040204" pitchFamily="34" charset="-128"/>
                <a:cs typeface="+mj-cs"/>
              </a:defRPr>
            </a:lvl1pPr>
          </a:lstStyle>
          <a:p>
            <a:r>
              <a:rPr lang="ja-JP" altLang="en-US" dirty="0" smtClean="0">
                <a:solidFill>
                  <a:schemeClr val="tx1"/>
                </a:solidFill>
              </a:rPr>
              <a:t>セッションの振り返りと評価を</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ご記入ください。</a:t>
            </a:r>
            <a:endParaRPr lang="en-US" dirty="0">
              <a:solidFill>
                <a:schemeClr val="accent1"/>
              </a:solidFill>
            </a:endParaRPr>
          </a:p>
        </p:txBody>
      </p:sp>
    </p:spTree>
    <p:extLst>
      <p:ext uri="{BB962C8B-B14F-4D97-AF65-F5344CB8AC3E}">
        <p14:creationId xmlns:p14="http://schemas.microsoft.com/office/powerpoint/2010/main" val="4660846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a:p>
        </p:txBody>
      </p:sp>
      <p:sp>
        <p:nvSpPr>
          <p:cNvPr id="3" name="コンテンツ プレースホルダー 2"/>
          <p:cNvSpPr>
            <a:spLocks noGrp="1"/>
          </p:cNvSpPr>
          <p:nvPr>
            <p:ph idx="1"/>
          </p:nvPr>
        </p:nvSpPr>
        <p:spPr/>
        <p:txBody>
          <a:bodyPr/>
          <a:lstStyle/>
          <a:p>
            <a:endParaRPr lang="en-US" dirty="0"/>
          </a:p>
        </p:txBody>
      </p:sp>
    </p:spTree>
    <p:extLst>
      <p:ext uri="{BB962C8B-B14F-4D97-AF65-F5344CB8AC3E}">
        <p14:creationId xmlns:p14="http://schemas.microsoft.com/office/powerpoint/2010/main" val="9179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39" y="1307161"/>
            <a:ext cx="10021825" cy="3170099"/>
          </a:xfrm>
          <a:prstGeom prst="rect">
            <a:avLst/>
          </a:prstGeom>
          <a:noFill/>
        </p:spPr>
        <p:txBody>
          <a:bodyPr wrap="square" rtlCol="0">
            <a:spAutoFit/>
          </a:bodyPr>
          <a:lstStyle/>
          <a:p>
            <a:pPr lvl="0">
              <a:defRPr/>
            </a:pPr>
            <a:r>
              <a:rPr lang="ja-JP" altLang="en-US" sz="3200" dirty="0" smtClean="0">
                <a:latin typeface="DIN Next Rounded LT Pro" panose="020F0503020203050203" pitchFamily="34" charset="0"/>
              </a:rPr>
              <a:t>「</a:t>
            </a:r>
            <a:r>
              <a:rPr lang="ja-JP" altLang="en-US" sz="3200" dirty="0">
                <a:latin typeface="DIN Next Rounded LT Pro" panose="020F0503020203050203" pitchFamily="34" charset="0"/>
              </a:rPr>
              <a:t>哲</a:t>
            </a:r>
            <a:r>
              <a:rPr lang="ja-JP" altLang="en-US" sz="3200" dirty="0" smtClean="0">
                <a:latin typeface="DIN Next Rounded LT Pro" panose="020F0503020203050203" pitchFamily="34" charset="0"/>
              </a:rPr>
              <a:t>学では、自明とされることについてよ</a:t>
            </a:r>
            <a:r>
              <a:rPr lang="ja-JP" altLang="en-US" sz="3200" dirty="0">
                <a:latin typeface="DIN Next Rounded LT Pro" panose="020F0503020203050203" pitchFamily="34" charset="0"/>
              </a:rPr>
              <a:t>り深く、より強く、</a:t>
            </a:r>
            <a:r>
              <a:rPr lang="ja-JP" altLang="en-US" sz="3200" dirty="0" smtClean="0">
                <a:latin typeface="DIN Next Rounded LT Pro" panose="020F0503020203050203" pitchFamily="34" charset="0"/>
              </a:rPr>
              <a:t>問うていくことが常に</a:t>
            </a:r>
            <a:r>
              <a:rPr lang="ja-JP" altLang="en-US" sz="3200" dirty="0">
                <a:latin typeface="DIN Next Rounded LT Pro" panose="020F0503020203050203" pitchFamily="34" charset="0"/>
              </a:rPr>
              <a:t>受け入</a:t>
            </a:r>
            <a:r>
              <a:rPr lang="ja-JP" altLang="en-US" sz="3200" dirty="0" smtClean="0">
                <a:latin typeface="DIN Next Rounded LT Pro" panose="020F0503020203050203" pitchFamily="34" charset="0"/>
              </a:rPr>
              <a:t>れられる。このしつこいほどの好奇心が深い哲学的な課題の真髄だ。」</a:t>
            </a:r>
            <a:endParaRPr lang="en-US" altLang="ja-JP" sz="3200" dirty="0" smtClean="0">
              <a:latin typeface="DIN Next Rounded LT Pro" panose="020F0503020203050203" pitchFamily="34" charset="0"/>
            </a:endParaRPr>
          </a:p>
          <a:p>
            <a:pPr lvl="0">
              <a:defRPr/>
            </a:pPr>
            <a:r>
              <a:rPr lang="en-US" sz="2400" dirty="0" smtClean="0">
                <a:latin typeface="+mj-lt"/>
              </a:rPr>
              <a:t>“In </a:t>
            </a:r>
            <a:r>
              <a:rPr lang="en-US" sz="2400" dirty="0">
                <a:latin typeface="+mj-lt"/>
              </a:rPr>
              <a:t>philosophy it is always okay to dig deeper, to press harder, to question things that seem obvious. This insistent curiosity is at the heart of many deep problems in philosophy.”</a:t>
            </a:r>
          </a:p>
        </p:txBody>
      </p:sp>
      <p:sp>
        <p:nvSpPr>
          <p:cNvPr id="3" name="Text Placeholder 5"/>
          <p:cNvSpPr txBox="1">
            <a:spLocks/>
          </p:cNvSpPr>
          <p:nvPr/>
        </p:nvSpPr>
        <p:spPr>
          <a:xfrm>
            <a:off x="4883301" y="4354149"/>
            <a:ext cx="6299811" cy="10225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defTabSz="457200">
              <a:buNone/>
              <a:defRPr/>
            </a:pPr>
            <a:r>
              <a:rPr lang="en-US" sz="2000" b="1" dirty="0">
                <a:solidFill>
                  <a:prstClr val="black"/>
                </a:solidFill>
                <a:latin typeface="Rockwell"/>
                <a:ea typeface="Meiryo"/>
              </a:rPr>
              <a:t>– Adina </a:t>
            </a:r>
            <a:r>
              <a:rPr lang="en-US" sz="2000" b="1" dirty="0" err="1">
                <a:solidFill>
                  <a:prstClr val="black"/>
                </a:solidFill>
                <a:latin typeface="Rockwell"/>
                <a:ea typeface="Meiryo"/>
              </a:rPr>
              <a:t>Roskies</a:t>
            </a:r>
            <a:endParaRPr lang="en-US" sz="2000" b="1" dirty="0">
              <a:solidFill>
                <a:prstClr val="black"/>
              </a:solidFill>
              <a:latin typeface="Rockwell"/>
              <a:ea typeface="Meiryo"/>
            </a:endParaRPr>
          </a:p>
          <a:p>
            <a:pPr marL="0" indent="0" algn="r" defTabSz="457200">
              <a:buNone/>
              <a:defRPr/>
            </a:pPr>
            <a:r>
              <a:rPr lang="en-US" sz="2000" dirty="0">
                <a:solidFill>
                  <a:prstClr val="black"/>
                </a:solidFill>
                <a:latin typeface="Rockwell"/>
                <a:ea typeface="Meiryo"/>
              </a:rPr>
              <a:t>Professor of Philosophy, Dartmouth College</a:t>
            </a:r>
          </a:p>
        </p:txBody>
      </p:sp>
    </p:spTree>
    <p:extLst>
      <p:ext uri="{BB962C8B-B14F-4D97-AF65-F5344CB8AC3E}">
        <p14:creationId xmlns:p14="http://schemas.microsoft.com/office/powerpoint/2010/main" val="1714920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538393" y="535688"/>
            <a:ext cx="3418617" cy="5164074"/>
          </a:xfrm>
        </p:spPr>
      </p:pic>
      <p:sp>
        <p:nvSpPr>
          <p:cNvPr id="6" name="Text Placeholder 5"/>
          <p:cNvSpPr>
            <a:spLocks noGrp="1"/>
          </p:cNvSpPr>
          <p:nvPr>
            <p:ph type="body" sz="half" idx="2"/>
          </p:nvPr>
        </p:nvSpPr>
        <p:spPr>
          <a:xfrm>
            <a:off x="6839712" y="4764024"/>
            <a:ext cx="4817582" cy="862149"/>
          </a:xfrm>
        </p:spPr>
        <p:txBody>
          <a:bodyPr>
            <a:normAutofit/>
          </a:bodyPr>
          <a:lstStyle/>
          <a:p>
            <a:pPr algn="r"/>
            <a:r>
              <a:rPr lang="en-US" dirty="0">
                <a:solidFill>
                  <a:schemeClr val="tx1"/>
                </a:solidFill>
              </a:rPr>
              <a:t>– Stuart </a:t>
            </a:r>
            <a:r>
              <a:rPr lang="en-US" dirty="0" err="1">
                <a:solidFill>
                  <a:schemeClr val="tx1"/>
                </a:solidFill>
              </a:rPr>
              <a:t>Firestein</a:t>
            </a:r>
            <a:endParaRPr lang="en-US" dirty="0">
              <a:solidFill>
                <a:schemeClr val="tx1"/>
              </a:solidFill>
            </a:endParaRPr>
          </a:p>
          <a:p>
            <a:pPr algn="r">
              <a:lnSpc>
                <a:spcPts val="1800"/>
              </a:lnSpc>
              <a:spcBef>
                <a:spcPts val="600"/>
              </a:spcBef>
            </a:pPr>
            <a:r>
              <a:rPr lang="en-US" sz="1800" dirty="0" smtClean="0">
                <a:solidFill>
                  <a:schemeClr val="tx1"/>
                </a:solidFill>
              </a:rPr>
              <a:t>Professor, Columbia </a:t>
            </a:r>
            <a:r>
              <a:rPr lang="en-US" sz="1800" dirty="0">
                <a:solidFill>
                  <a:schemeClr val="tx1"/>
                </a:solidFill>
              </a:rPr>
              <a:t>University</a:t>
            </a:r>
          </a:p>
        </p:txBody>
      </p:sp>
      <p:sp>
        <p:nvSpPr>
          <p:cNvPr id="5" name="Text Placeholder 4"/>
          <p:cNvSpPr>
            <a:spLocks noGrp="1"/>
          </p:cNvSpPr>
          <p:nvPr>
            <p:ph type="body" sz="half" idx="10"/>
          </p:nvPr>
        </p:nvSpPr>
        <p:spPr>
          <a:xfrm>
            <a:off x="5874095" y="3027751"/>
            <a:ext cx="4939266" cy="684713"/>
          </a:xfrm>
        </p:spPr>
        <p:txBody>
          <a:bodyPr>
            <a:noAutofit/>
          </a:bodyPr>
          <a:lstStyle/>
          <a:p>
            <a:pPr algn="l">
              <a:lnSpc>
                <a:spcPts val="1800"/>
              </a:lnSpc>
            </a:pPr>
            <a:r>
              <a:rPr lang="en-US" sz="1800" dirty="0"/>
              <a:t>“We must teach students how to think in questions, how to manage ignorance.”</a:t>
            </a:r>
          </a:p>
        </p:txBody>
      </p:sp>
      <p:sp>
        <p:nvSpPr>
          <p:cNvPr id="3" name="テキスト ボックス 2"/>
          <p:cNvSpPr txBox="1"/>
          <p:nvPr/>
        </p:nvSpPr>
        <p:spPr>
          <a:xfrm>
            <a:off x="5782292" y="1128952"/>
            <a:ext cx="5540157" cy="1815882"/>
          </a:xfrm>
          <a:prstGeom prst="rect">
            <a:avLst/>
          </a:prstGeom>
          <a:noFill/>
        </p:spPr>
        <p:txBody>
          <a:bodyPr wrap="square" rtlCol="0">
            <a:spAutoFit/>
          </a:bodyPr>
          <a:lstStyle/>
          <a:p>
            <a:r>
              <a:rPr lang="ja-JP" altLang="en-US" sz="2800" dirty="0">
                <a:latin typeface="Meiryo" panose="020B0604030504040204" pitchFamily="34" charset="-128"/>
              </a:rPr>
              <a:t>「どのように問いを通じて考え、どのように無知と向き合っていくかを学生に教えなくてはならない。</a:t>
            </a:r>
            <a:r>
              <a:rPr lang="ja-JP" altLang="en-US" sz="2800" dirty="0" smtClean="0">
                <a:latin typeface="Meiryo" panose="020B0604030504040204" pitchFamily="34" charset="-128"/>
              </a:rPr>
              <a:t>」</a:t>
            </a:r>
            <a:endParaRPr lang="en-US" sz="2800" dirty="0">
              <a:latin typeface="Meiryo" panose="020B0604030504040204" pitchFamily="34" charset="-128"/>
            </a:endParaRPr>
          </a:p>
        </p:txBody>
      </p:sp>
    </p:spTree>
    <p:extLst>
      <p:ext uri="{BB962C8B-B14F-4D97-AF65-F5344CB8AC3E}">
        <p14:creationId xmlns:p14="http://schemas.microsoft.com/office/powerpoint/2010/main" val="17714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86716"/>
            <a:ext cx="11018986" cy="1325563"/>
          </a:xfrm>
        </p:spPr>
        <p:txBody>
          <a:bodyPr>
            <a:noAutofit/>
          </a:bodyPr>
          <a:lstStyle/>
          <a:p>
            <a:r>
              <a:rPr lang="ja-JP" altLang="en-US" sz="4000" dirty="0">
                <a:solidFill>
                  <a:schemeClr val="tx1"/>
                </a:solidFill>
              </a:rPr>
              <a:t>大学で学ぶべきことについて大学総長のことば</a:t>
            </a:r>
            <a:endParaRPr lang="en-US" sz="4000" dirty="0">
              <a:solidFill>
                <a:schemeClr val="tx1"/>
              </a:solidFill>
            </a:endParaRPr>
          </a:p>
        </p:txBody>
      </p:sp>
      <p:sp>
        <p:nvSpPr>
          <p:cNvPr id="3" name="Content Placeholder 2"/>
          <p:cNvSpPr>
            <a:spLocks noGrp="1"/>
          </p:cNvSpPr>
          <p:nvPr>
            <p:ph idx="1"/>
          </p:nvPr>
        </p:nvSpPr>
        <p:spPr>
          <a:xfrm>
            <a:off x="838200" y="1947553"/>
            <a:ext cx="10515600" cy="4442756"/>
          </a:xfrm>
        </p:spPr>
        <p:txBody>
          <a:bodyPr>
            <a:normAutofit fontScale="92500" lnSpcReduction="20000"/>
          </a:bodyPr>
          <a:lstStyle/>
          <a:p>
            <a:pPr marL="0" indent="0">
              <a:lnSpc>
                <a:spcPct val="110000"/>
              </a:lnSpc>
              <a:buNone/>
            </a:pPr>
            <a:r>
              <a:rPr lang="ja-JP" altLang="en-US" dirty="0"/>
              <a:t>「基本的なスキルは、ものごとの解釈と探求に必要となる分析力です。つまり、どのよう</a:t>
            </a:r>
            <a:r>
              <a:rPr lang="ja-JP" altLang="en-US" dirty="0" smtClean="0"/>
              <a:t>に問</a:t>
            </a:r>
            <a:r>
              <a:rPr lang="ja-JP" altLang="en-US" dirty="0"/>
              <a:t>う</a:t>
            </a:r>
            <a:r>
              <a:rPr lang="ja-JP" altLang="en-US" dirty="0" smtClean="0"/>
              <a:t>の</a:t>
            </a:r>
            <a:r>
              <a:rPr lang="ja-JP" altLang="en-US" dirty="0"/>
              <a:t>かを知っていることです。」</a:t>
            </a:r>
          </a:p>
          <a:p>
            <a:pPr marL="0" indent="0">
              <a:buNone/>
            </a:pPr>
            <a:endParaRPr lang="ja-JP" altLang="en-US" dirty="0"/>
          </a:p>
          <a:p>
            <a:pPr marL="0" indent="0" algn="r">
              <a:buNone/>
            </a:pPr>
            <a:r>
              <a:rPr lang="en-US" dirty="0"/>
              <a:t>	</a:t>
            </a:r>
            <a:r>
              <a:rPr lang="en-US" sz="2400" dirty="0"/>
              <a:t>- Leon Botstein, President of Bard College</a:t>
            </a:r>
            <a:endParaRPr lang="en-US" dirty="0"/>
          </a:p>
          <a:p>
            <a:pPr marL="0" indent="0">
              <a:buNone/>
            </a:pPr>
            <a:endParaRPr lang="en-US" dirty="0"/>
          </a:p>
          <a:p>
            <a:pPr marL="0" indent="0">
              <a:lnSpc>
                <a:spcPct val="110000"/>
              </a:lnSpc>
              <a:buNone/>
            </a:pPr>
            <a:r>
              <a:rPr lang="ja-JP" altLang="en-US" dirty="0"/>
              <a:t>「</a:t>
            </a:r>
            <a:r>
              <a:rPr lang="en-US" altLang="ja-JP" dirty="0"/>
              <a:t>…</a:t>
            </a:r>
            <a:r>
              <a:rPr lang="ja-JP" altLang="en-US" dirty="0"/>
              <a:t>私たちが学生のためにしてあげられるなかで最もよきことは、ふさわしい問いが立てられるようにすることです。」 </a:t>
            </a:r>
          </a:p>
          <a:p>
            <a:pPr marL="0" indent="0">
              <a:buNone/>
            </a:pPr>
            <a:r>
              <a:rPr lang="en-US" dirty="0"/>
              <a:t> </a:t>
            </a:r>
          </a:p>
          <a:p>
            <a:pPr marL="0" indent="0" algn="r">
              <a:buNone/>
            </a:pPr>
            <a:r>
              <a:rPr lang="en-US" sz="2400" dirty="0"/>
              <a:t>	- Nancy Cantor, Former Chancellor of University of Illinois</a:t>
            </a:r>
          </a:p>
          <a:p>
            <a:pPr marL="0" indent="0" algn="r">
              <a:buNone/>
            </a:pPr>
            <a:r>
              <a:rPr lang="en-US" sz="3600" dirty="0"/>
              <a:t>						</a:t>
            </a:r>
            <a:endParaRPr lang="en-US" sz="1600" dirty="0"/>
          </a:p>
        </p:txBody>
      </p:sp>
      <p:sp>
        <p:nvSpPr>
          <p:cNvPr id="4" name="テキスト ボックス 3"/>
          <p:cNvSpPr txBox="1"/>
          <p:nvPr/>
        </p:nvSpPr>
        <p:spPr>
          <a:xfrm>
            <a:off x="8228314" y="6221032"/>
            <a:ext cx="3940374" cy="338554"/>
          </a:xfrm>
          <a:prstGeom prst="rect">
            <a:avLst/>
          </a:prstGeom>
          <a:noFill/>
        </p:spPr>
        <p:txBody>
          <a:bodyPr wrap="none" rtlCol="0">
            <a:spAutoFit/>
          </a:bodyPr>
          <a:lstStyle/>
          <a:p>
            <a:r>
              <a:rPr lang="en-US" sz="1600" i="1" dirty="0">
                <a:solidFill>
                  <a:srgbClr val="000000"/>
                </a:solidFill>
                <a:latin typeface="Meiryo" panose="020B0604030504040204" pitchFamily="34" charset="-128"/>
              </a:rPr>
              <a:t>The New York Times</a:t>
            </a:r>
            <a:r>
              <a:rPr lang="en-US" sz="1600" dirty="0">
                <a:solidFill>
                  <a:srgbClr val="000000"/>
                </a:solidFill>
                <a:latin typeface="Meiryo" panose="020B0604030504040204" pitchFamily="34" charset="-128"/>
              </a:rPr>
              <a:t>, August 4, 2002</a:t>
            </a:r>
            <a:endParaRPr lang="en-US" dirty="0">
              <a:latin typeface="Meiryo" panose="020B0604030504040204" pitchFamily="34" charset="-128"/>
            </a:endParaRPr>
          </a:p>
        </p:txBody>
      </p:sp>
    </p:spTree>
    <p:extLst>
      <p:ext uri="{BB962C8B-B14F-4D97-AF65-F5344CB8AC3E}">
        <p14:creationId xmlns:p14="http://schemas.microsoft.com/office/powerpoint/2010/main" val="5356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3900</Words>
  <Application>Microsoft Office PowerPoint</Application>
  <PresentationFormat>Widescreen</PresentationFormat>
  <Paragraphs>416</Paragraphs>
  <Slides>68</Slides>
  <Notes>68</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68</vt:i4>
      </vt:variant>
    </vt:vector>
  </HeadingPairs>
  <TitlesOfParts>
    <vt:vector size="90" baseType="lpstr">
      <vt:lpstr>ＭＳ ゴシック</vt:lpstr>
      <vt:lpstr>ＭＳ ゴシック</vt:lpstr>
      <vt:lpstr>ＭＳ Ｐゴシック</vt:lpstr>
      <vt:lpstr>ＭＳ Ｐゴシック</vt:lpstr>
      <vt:lpstr>游ゴシック</vt:lpstr>
      <vt:lpstr>Arial</vt:lpstr>
      <vt:lpstr>Calibri</vt:lpstr>
      <vt:lpstr>DIN Next Rounded LT Pro</vt:lpstr>
      <vt:lpstr>Gill Sans</vt:lpstr>
      <vt:lpstr>Meiryo</vt:lpstr>
      <vt:lpstr>Noto Sans Symbols</vt:lpstr>
      <vt:lpstr>Rockwell</vt:lpstr>
      <vt:lpstr>Rockwell (Body)</vt:lpstr>
      <vt:lpstr>Rokkitt</vt:lpstr>
      <vt:lpstr>Times New Roman</vt:lpstr>
      <vt:lpstr>Wingdings</vt:lpstr>
      <vt:lpstr>ヒラギノ角ゴ ProN W3</vt:lpstr>
      <vt:lpstr>ヒラギノ角ゴ ProN W6</vt:lpstr>
      <vt:lpstr>Office Theme</vt:lpstr>
      <vt:lpstr>1_Office Theme</vt:lpstr>
      <vt:lpstr>4_Office Theme</vt:lpstr>
      <vt:lpstr>2_Office Theme</vt:lpstr>
      <vt:lpstr>PowerPoint Presentation</vt:lpstr>
      <vt:lpstr>PowerPoint Presentation</vt:lpstr>
      <vt:lpstr>概要</vt:lpstr>
      <vt:lpstr>PowerPoint Presentation</vt:lpstr>
      <vt:lpstr>PowerPoint Presentation</vt:lpstr>
      <vt:lpstr>PowerPoint Presentation</vt:lpstr>
      <vt:lpstr>PowerPoint Presentation</vt:lpstr>
      <vt:lpstr>PowerPoint Presentation</vt:lpstr>
      <vt:lpstr>大学で学ぶべきことについて大学総長のことば</vt:lpstr>
      <vt:lpstr>しかし、大学で問いの立て方を学んだと思う卒業生は、たったの27%</vt:lpstr>
      <vt:lpstr>中高生</vt:lpstr>
      <vt:lpstr>PowerPoint Presentation</vt:lpstr>
      <vt:lpstr>問いの効果に関する研究</vt:lpstr>
      <vt:lpstr>PowerPoint Presentation</vt:lpstr>
      <vt:lpstr>PowerPoint Presentation</vt:lpstr>
      <vt:lpstr>PowerPoint Presentation</vt:lpstr>
      <vt:lpstr>PowerPoint Presentation</vt:lpstr>
      <vt:lpstr>The Question Formulation Technique (QFT)を体験する</vt:lpstr>
      <vt:lpstr>QFTとQuestion</vt:lpstr>
      <vt:lpstr>The Question Formulation Technique (QFT)</vt:lpstr>
      <vt:lpstr>Questionを出すときのルール</vt:lpstr>
      <vt:lpstr>Questionを出す</vt:lpstr>
      <vt:lpstr>Question Focus (QFocus)</vt:lpstr>
      <vt:lpstr>分類する: Closed/ Open</vt:lpstr>
      <vt:lpstr>ディスカッション</vt:lpstr>
      <vt:lpstr>ディスカッション</vt:lpstr>
      <vt:lpstr>転換する</vt:lpstr>
      <vt:lpstr>優先順位をつける </vt:lpstr>
      <vt:lpstr>振り返る</vt:lpstr>
      <vt:lpstr>お疲れさまでした</vt:lpstr>
      <vt:lpstr>QFTのプロセスを紐解く</vt:lpstr>
      <vt:lpstr>QFTを一枚にまとめると…</vt:lpstr>
      <vt:lpstr>PowerPoint Presentation</vt:lpstr>
      <vt:lpstr>さまざまな方向に考える</vt:lpstr>
      <vt:lpstr>考えを集約する、焦点を絞って考える</vt:lpstr>
      <vt:lpstr>考えることについて考える</vt:lpstr>
      <vt:lpstr>PowerPoint Presentation</vt:lpstr>
      <vt:lpstr>QFTの成果</vt:lpstr>
      <vt:lpstr>PowerPoint Presentation</vt:lpstr>
      <vt:lpstr>実践事例: 幼稚園年長クラス</vt:lpstr>
      <vt:lpstr>Qフォーカス</vt:lpstr>
      <vt:lpstr>園児のクエスチョン</vt:lpstr>
      <vt:lpstr>実践事例: 高校4年生</vt:lpstr>
      <vt:lpstr>Qフォーカス</vt:lpstr>
      <vt:lpstr>生徒のQuestion</vt:lpstr>
      <vt:lpstr>次のステップ</vt:lpstr>
      <vt:lpstr>大学での事例: マーケティング</vt:lpstr>
      <vt:lpstr>Qフォーカス </vt:lpstr>
      <vt:lpstr>学生のQuestion</vt:lpstr>
      <vt:lpstr>教員の振り返り</vt:lpstr>
      <vt:lpstr>実践事例:  大学</vt:lpstr>
      <vt:lpstr>PowerPoint Presentation</vt:lpstr>
      <vt:lpstr>次のステップ</vt:lpstr>
      <vt:lpstr>実践事例:  大学</vt:lpstr>
      <vt:lpstr>PowerPoint Presentation</vt:lpstr>
      <vt:lpstr>次のステップ:</vt:lpstr>
      <vt:lpstr>学生の振り返り: 大学</vt:lpstr>
      <vt:lpstr>教員の振り返り: 大学</vt:lpstr>
      <vt:lpstr>なぜ今の時代に問いを立てる力が重要なのでしょうか？</vt:lpstr>
      <vt:lpstr>PowerPoint Presentation</vt:lpstr>
      <vt:lpstr>PowerPoint Presentation</vt:lpstr>
      <vt:lpstr>Questions and Democracy</vt:lpstr>
      <vt:lpstr>おわりに</vt:lpstr>
      <vt:lpstr>PowerPoint Presentation</vt:lpstr>
      <vt:lpstr>PowerPoint Presentation</vt:lpstr>
      <vt:lpstr>We’re Tweeting…</vt:lpstr>
      <vt:lpstr>本日はご参加ありがとうございました!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2019-08-01T01:55:28Z</dcterms:created>
  <dcterms:modified xsi:type="dcterms:W3CDTF">2019-08-01T14:25:49Z</dcterms:modified>
</cp:coreProperties>
</file>