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tiff" ContentType="image/tiff"/>
  <Default Extension="rels" ContentType="application/vnd.openxmlformats-package.relationships+xml"/>
  <Default Extension="gif" ContentType="image/gi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9"/>
  </p:notesMasterIdLst>
  <p:sldIdLst>
    <p:sldId id="256" r:id="rId2"/>
    <p:sldId id="918" r:id="rId3"/>
    <p:sldId id="272" r:id="rId4"/>
    <p:sldId id="273" r:id="rId5"/>
    <p:sldId id="693" r:id="rId6"/>
    <p:sldId id="922" r:id="rId7"/>
    <p:sldId id="923" r:id="rId8"/>
    <p:sldId id="708" r:id="rId9"/>
    <p:sldId id="982" r:id="rId10"/>
    <p:sldId id="983" r:id="rId11"/>
    <p:sldId id="984" r:id="rId12"/>
    <p:sldId id="1005" r:id="rId13"/>
    <p:sldId id="1006" r:id="rId14"/>
    <p:sldId id="1008" r:id="rId15"/>
    <p:sldId id="1007" r:id="rId16"/>
    <p:sldId id="992" r:id="rId17"/>
    <p:sldId id="1009" r:id="rId18"/>
    <p:sldId id="994" r:id="rId19"/>
    <p:sldId id="996" r:id="rId20"/>
    <p:sldId id="997" r:id="rId21"/>
    <p:sldId id="1010" r:id="rId22"/>
    <p:sldId id="1011" r:id="rId23"/>
    <p:sldId id="1012" r:id="rId24"/>
    <p:sldId id="1013" r:id="rId25"/>
    <p:sldId id="1002" r:id="rId26"/>
    <p:sldId id="711" r:id="rId27"/>
    <p:sldId id="712" r:id="rId28"/>
    <p:sldId id="713" r:id="rId29"/>
    <p:sldId id="714" r:id="rId30"/>
    <p:sldId id="715" r:id="rId31"/>
    <p:sldId id="716" r:id="rId32"/>
    <p:sldId id="717" r:id="rId33"/>
    <p:sldId id="718" r:id="rId34"/>
    <p:sldId id="719" r:id="rId35"/>
    <p:sldId id="720" r:id="rId36"/>
    <p:sldId id="721" r:id="rId37"/>
    <p:sldId id="723" r:id="rId38"/>
    <p:sldId id="724" r:id="rId39"/>
    <p:sldId id="603" r:id="rId40"/>
    <p:sldId id="799" r:id="rId41"/>
    <p:sldId id="309" r:id="rId42"/>
    <p:sldId id="310" r:id="rId43"/>
    <p:sldId id="311" r:id="rId44"/>
    <p:sldId id="313" r:id="rId45"/>
    <p:sldId id="460" r:id="rId46"/>
    <p:sldId id="966" r:id="rId47"/>
    <p:sldId id="967" r:id="rId48"/>
    <p:sldId id="968" r:id="rId49"/>
    <p:sldId id="969" r:id="rId50"/>
    <p:sldId id="972" r:id="rId51"/>
    <p:sldId id="973" r:id="rId52"/>
    <p:sldId id="974" r:id="rId53"/>
    <p:sldId id="975" r:id="rId54"/>
    <p:sldId id="976" r:id="rId55"/>
    <p:sldId id="977" r:id="rId56"/>
    <p:sldId id="978" r:id="rId57"/>
    <p:sldId id="979" r:id="rId58"/>
    <p:sldId id="980" r:id="rId59"/>
    <p:sldId id="971" r:id="rId60"/>
    <p:sldId id="981" r:id="rId61"/>
    <p:sldId id="752" r:id="rId62"/>
    <p:sldId id="753" r:id="rId63"/>
    <p:sldId id="755" r:id="rId64"/>
    <p:sldId id="889" r:id="rId65"/>
    <p:sldId id="1004" r:id="rId66"/>
    <p:sldId id="785" r:id="rId67"/>
    <p:sldId id="660" r:id="rId6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CF18971F-34E5-E448-8D07-284289E7DED7}">
          <p14:sldIdLst>
            <p14:sldId id="256"/>
            <p14:sldId id="918"/>
            <p14:sldId id="272"/>
            <p14:sldId id="273"/>
            <p14:sldId id="693"/>
            <p14:sldId id="922"/>
            <p14:sldId id="923"/>
            <p14:sldId id="708"/>
            <p14:sldId id="982"/>
            <p14:sldId id="983"/>
            <p14:sldId id="984"/>
            <p14:sldId id="1005"/>
            <p14:sldId id="1006"/>
            <p14:sldId id="1008"/>
            <p14:sldId id="1007"/>
            <p14:sldId id="992"/>
            <p14:sldId id="1009"/>
            <p14:sldId id="994"/>
            <p14:sldId id="996"/>
            <p14:sldId id="997"/>
            <p14:sldId id="1010"/>
            <p14:sldId id="1011"/>
            <p14:sldId id="1012"/>
            <p14:sldId id="1013"/>
            <p14:sldId id="1002"/>
            <p14:sldId id="711"/>
            <p14:sldId id="712"/>
            <p14:sldId id="713"/>
            <p14:sldId id="714"/>
            <p14:sldId id="715"/>
            <p14:sldId id="716"/>
            <p14:sldId id="717"/>
            <p14:sldId id="718"/>
            <p14:sldId id="719"/>
            <p14:sldId id="720"/>
            <p14:sldId id="721"/>
            <p14:sldId id="723"/>
            <p14:sldId id="724"/>
            <p14:sldId id="603"/>
            <p14:sldId id="799"/>
            <p14:sldId id="309"/>
            <p14:sldId id="310"/>
            <p14:sldId id="311"/>
            <p14:sldId id="313"/>
            <p14:sldId id="460"/>
            <p14:sldId id="966"/>
            <p14:sldId id="967"/>
            <p14:sldId id="968"/>
            <p14:sldId id="969"/>
            <p14:sldId id="972"/>
            <p14:sldId id="973"/>
            <p14:sldId id="974"/>
            <p14:sldId id="975"/>
            <p14:sldId id="976"/>
            <p14:sldId id="977"/>
            <p14:sldId id="978"/>
            <p14:sldId id="979"/>
            <p14:sldId id="980"/>
            <p14:sldId id="971"/>
            <p14:sldId id="981"/>
            <p14:sldId id="752"/>
            <p14:sldId id="753"/>
            <p14:sldId id="755"/>
            <p14:sldId id="889"/>
            <p14:sldId id="1004"/>
            <p14:sldId id="785"/>
            <p14:sldId id="660"/>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omo O" initials="TO" lastIdx="1" clrIdx="0">
    <p:extLst/>
  </p:cmAuthor>
  <p:cmAuthor id="2" name="Katy Connolly" initials="" lastIdx="3" clrIdx="1"/>
  <p:cmAuthor id="3" name="Sarah Westbrook" initials="" lastIdx="2" clrIdx="2"/>
  <p:cmAuthor id="4" name="Katy" initials="K" lastIdx="7" clrIdx="3">
    <p:extLst/>
  </p:cmAuthor>
  <p:cmAuthor id="5" name="Sarah" initials="" lastIdx="1" clrIdx="4"/>
  <p:cmAuthor id="6" name="Ann Canning" initials="" lastIdx="2"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6588" autoAdjust="0"/>
    <p:restoredTop sz="81797" autoAdjust="0"/>
  </p:normalViewPr>
  <p:slideViewPr>
    <p:cSldViewPr snapToGrid="0" snapToObjects="1">
      <p:cViewPr varScale="1">
        <p:scale>
          <a:sx n="89" d="100"/>
          <a:sy n="89" d="100"/>
        </p:scale>
        <p:origin x="1352" y="168"/>
      </p:cViewPr>
      <p:guideLst>
        <p:guide orient="horz" pos="2160"/>
        <p:guide pos="3840"/>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notesMaster" Target="notesMasters/notesMaster1.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commentAuthors" Target="commentAuthors.xml"/><Relationship Id="rId71" Type="http://schemas.openxmlformats.org/officeDocument/2006/relationships/presProps" Target="presProps.xml"/><Relationship Id="rId72" Type="http://schemas.openxmlformats.org/officeDocument/2006/relationships/viewProps" Target="viewProp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theme" Target="theme/theme1.xml"/><Relationship Id="rId74" Type="http://schemas.openxmlformats.org/officeDocument/2006/relationships/tableStyles" Target="tableStyle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iagrams/_rels/data1.xml.rels><?xml version="1.0" encoding="UTF-8" standalone="yes"?>
<Relationships xmlns="http://schemas.openxmlformats.org/package/2006/relationships"><Relationship Id="rId1" Type="http://schemas.openxmlformats.org/officeDocument/2006/relationships/image" Target="../media/image20.jpeg"/></Relationships>
</file>

<file path=ppt/diagrams/_rels/data2.xml.rels><?xml version="1.0" encoding="UTF-8" standalone="yes"?>
<Relationships xmlns="http://schemas.openxmlformats.org/package/2006/relationships"><Relationship Id="rId1" Type="http://schemas.openxmlformats.org/officeDocument/2006/relationships/image" Target="../media/image20.jpeg"/></Relationships>
</file>

<file path=ppt/diagrams/_rels/drawing1.xml.rels><?xml version="1.0" encoding="UTF-8" standalone="yes"?>
<Relationships xmlns="http://schemas.openxmlformats.org/package/2006/relationships"><Relationship Id="rId1" Type="http://schemas.openxmlformats.org/officeDocument/2006/relationships/image" Target="../media/image20.jpeg"/></Relationships>
</file>

<file path=ppt/diagrams/_rels/drawing2.xml.rels><?xml version="1.0" encoding="UTF-8" standalone="yes"?>
<Relationships xmlns="http://schemas.openxmlformats.org/package/2006/relationships"><Relationship Id="rId1" Type="http://schemas.openxmlformats.org/officeDocument/2006/relationships/image" Target="../media/image20.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5CFD83C-0C6B-BC4D-842F-129DEFFFCC83}" type="doc">
      <dgm:prSet loTypeId="urn:microsoft.com/office/officeart/2005/8/layout/hList3" loCatId="list" qsTypeId="urn:microsoft.com/office/officeart/2005/8/quickstyle/simple4" qsCatId="simple" csTypeId="urn:microsoft.com/office/officeart/2005/8/colors/accent1_2" csCatId="accent1" phldr="1"/>
      <dgm:spPr/>
      <dgm:t>
        <a:bodyPr/>
        <a:lstStyle/>
        <a:p>
          <a:endParaRPr lang="en-US"/>
        </a:p>
      </dgm:t>
    </dgm:pt>
    <dgm:pt modelId="{6AD2A03A-FC77-0649-92E9-8E6E21736820}">
      <dgm:prSet phldrT="[Text]" custT="1">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en-US" sz="4400" b="0" dirty="0" smtClean="0">
              <a:latin typeface="Rockwell" panose="02060603020205020403" pitchFamily="18" charset="0"/>
              <a:cs typeface="Gill Sans"/>
            </a:rPr>
            <a:t>Closed-ended Questions</a:t>
          </a:r>
          <a:endParaRPr lang="en-US" sz="4400" b="0" dirty="0">
            <a:latin typeface="Rockwell" panose="02060603020205020403" pitchFamily="18" charset="0"/>
            <a:cs typeface="Gill Sans"/>
          </a:endParaRPr>
        </a:p>
      </dgm:t>
    </dgm:pt>
    <dgm:pt modelId="{80DB3469-4255-D440-BECB-3A0D4DCB7625}" type="parTrans" cxnId="{64026328-281F-4E4B-819B-6E7E2ECFD643}">
      <dgm:prSet/>
      <dgm:spPr/>
      <dgm:t>
        <a:bodyPr/>
        <a:lstStyle/>
        <a:p>
          <a:endParaRPr lang="en-US"/>
        </a:p>
      </dgm:t>
    </dgm:pt>
    <dgm:pt modelId="{F0AF8130-90DD-6A40-BE69-CC06EEC1DDAF}" type="sibTrans" cxnId="{64026328-281F-4E4B-819B-6E7E2ECFD643}">
      <dgm:prSet/>
      <dgm:spPr/>
      <dgm:t>
        <a:bodyPr/>
        <a:lstStyle/>
        <a:p>
          <a:endParaRPr lang="en-US"/>
        </a:p>
      </dgm:t>
    </dgm:pt>
    <dgm:pt modelId="{FF1F7779-F48A-1F40-9E9D-420C87150ED4}">
      <dgm:prSet phldrT="[Text]">
        <dgm:style>
          <a:lnRef idx="2">
            <a:schemeClr val="accent2"/>
          </a:lnRef>
          <a:fillRef idx="1">
            <a:schemeClr val="lt1"/>
          </a:fillRef>
          <a:effectRef idx="0">
            <a:schemeClr val="accent2"/>
          </a:effectRef>
          <a:fontRef idx="minor">
            <a:schemeClr val="dk1"/>
          </a:fontRef>
        </dgm:style>
      </dgm:prSet>
      <dgm:spPr>
        <a:ln>
          <a:solidFill>
            <a:schemeClr val="accent4"/>
          </a:solidFill>
        </a:ln>
      </dgm:spPr>
      <dgm:t>
        <a:bodyPr/>
        <a:lstStyle/>
        <a:p>
          <a:r>
            <a:rPr lang="en-US" b="0" dirty="0">
              <a:latin typeface="Rockwell" panose="02060603020205020403" pitchFamily="18" charset="0"/>
              <a:cs typeface="Gill Sans"/>
            </a:rPr>
            <a:t>Advantages</a:t>
          </a:r>
        </a:p>
      </dgm:t>
    </dgm:pt>
    <dgm:pt modelId="{A7F55382-F9EC-094C-8A11-74EE819CF30E}" type="parTrans" cxnId="{3745D2BA-C112-5847-8166-F9EC36687BD8}">
      <dgm:prSet/>
      <dgm:spPr/>
      <dgm:t>
        <a:bodyPr/>
        <a:lstStyle/>
        <a:p>
          <a:endParaRPr lang="en-US"/>
        </a:p>
      </dgm:t>
    </dgm:pt>
    <dgm:pt modelId="{410C3502-284E-4640-BE5B-2BBC03993EC6}" type="sibTrans" cxnId="{3745D2BA-C112-5847-8166-F9EC36687BD8}">
      <dgm:prSet/>
      <dgm:spPr/>
      <dgm:t>
        <a:bodyPr/>
        <a:lstStyle/>
        <a:p>
          <a:endParaRPr lang="en-US"/>
        </a:p>
      </dgm:t>
    </dgm:pt>
    <dgm:pt modelId="{F92606C1-1CD6-BF4E-9E77-D0275FDC37C2}">
      <dgm:prSet>
        <dgm:style>
          <a:lnRef idx="1">
            <a:schemeClr val="accent2"/>
          </a:lnRef>
          <a:fillRef idx="2">
            <a:schemeClr val="accent2"/>
          </a:fillRef>
          <a:effectRef idx="1">
            <a:schemeClr val="accent2"/>
          </a:effectRef>
          <a:fontRef idx="minor">
            <a:schemeClr val="dk1"/>
          </a:fontRef>
        </dgm:style>
      </dgm:prSet>
      <dgm:spPr>
        <a:blipFill rotWithShape="0">
          <a:blip xmlns:r="http://schemas.openxmlformats.org/officeDocument/2006/relationships" r:embed="rId1"/>
          <a:tile tx="0" ty="0" sx="100000" sy="100000" flip="none" algn="tl"/>
        </a:blipFill>
        <a:ln>
          <a:solidFill>
            <a:schemeClr val="accent1">
              <a:lumMod val="20000"/>
              <a:lumOff val="80000"/>
            </a:schemeClr>
          </a:solidFill>
        </a:ln>
      </dgm:spPr>
      <dgm:t>
        <a:bodyPr/>
        <a:lstStyle/>
        <a:p>
          <a:r>
            <a:rPr lang="en-US" b="0" dirty="0">
              <a:latin typeface="Rockwell" panose="02060603020205020403" pitchFamily="18" charset="0"/>
              <a:cs typeface="Gill Sans"/>
            </a:rPr>
            <a:t>Disadvantages</a:t>
          </a:r>
          <a:r>
            <a:rPr lang="en-US" b="0" dirty="0">
              <a:latin typeface="+mj-lt"/>
              <a:cs typeface="Gill Sans"/>
            </a:rPr>
            <a:t> </a:t>
          </a:r>
        </a:p>
      </dgm:t>
    </dgm:pt>
    <dgm:pt modelId="{0D1A1D27-FBA7-E34B-B644-B2808F3E68A8}" type="parTrans" cxnId="{2697C0FA-C691-2044-83EE-E06A69D1F024}">
      <dgm:prSet/>
      <dgm:spPr/>
      <dgm:t>
        <a:bodyPr/>
        <a:lstStyle/>
        <a:p>
          <a:endParaRPr lang="en-US"/>
        </a:p>
      </dgm:t>
    </dgm:pt>
    <dgm:pt modelId="{EEB51F93-8625-064F-84B3-754FC6A26CEF}" type="sibTrans" cxnId="{2697C0FA-C691-2044-83EE-E06A69D1F024}">
      <dgm:prSet/>
      <dgm:spPr/>
      <dgm:t>
        <a:bodyPr/>
        <a:lstStyle/>
        <a:p>
          <a:endParaRPr lang="en-US"/>
        </a:p>
      </dgm:t>
    </dgm:pt>
    <dgm:pt modelId="{91E99BCE-3CAA-CE4C-A763-4B42C659CC8B}" type="pres">
      <dgm:prSet presAssocID="{85CFD83C-0C6B-BC4D-842F-129DEFFFCC83}" presName="composite" presStyleCnt="0">
        <dgm:presLayoutVars>
          <dgm:chMax val="1"/>
          <dgm:dir/>
          <dgm:resizeHandles val="exact"/>
        </dgm:presLayoutVars>
      </dgm:prSet>
      <dgm:spPr/>
      <dgm:t>
        <a:bodyPr/>
        <a:lstStyle/>
        <a:p>
          <a:endParaRPr kumimoji="1" lang="ja-JP" altLang="en-US"/>
        </a:p>
      </dgm:t>
    </dgm:pt>
    <dgm:pt modelId="{F1305359-E89A-E248-BDAE-44B047EAF116}" type="pres">
      <dgm:prSet presAssocID="{6AD2A03A-FC77-0649-92E9-8E6E21736820}" presName="roof" presStyleLbl="dkBgShp" presStyleIdx="0" presStyleCnt="2" custLinFactNeighborX="-214"/>
      <dgm:spPr/>
      <dgm:t>
        <a:bodyPr/>
        <a:lstStyle/>
        <a:p>
          <a:endParaRPr kumimoji="1" lang="ja-JP" altLang="en-US"/>
        </a:p>
      </dgm:t>
    </dgm:pt>
    <dgm:pt modelId="{AD06BE05-311D-2242-844E-E6A710FEAEE4}" type="pres">
      <dgm:prSet presAssocID="{6AD2A03A-FC77-0649-92E9-8E6E21736820}" presName="pillars" presStyleCnt="0"/>
      <dgm:spPr/>
    </dgm:pt>
    <dgm:pt modelId="{250C4737-A841-8C48-A045-BF4D4D99D3A8}" type="pres">
      <dgm:prSet presAssocID="{6AD2A03A-FC77-0649-92E9-8E6E21736820}" presName="pillar1" presStyleLbl="node1" presStyleIdx="0" presStyleCnt="2" custLinFactNeighborX="-295" custLinFactNeighborY="1001">
        <dgm:presLayoutVars>
          <dgm:bulletEnabled val="1"/>
        </dgm:presLayoutVars>
      </dgm:prSet>
      <dgm:spPr/>
      <dgm:t>
        <a:bodyPr/>
        <a:lstStyle/>
        <a:p>
          <a:endParaRPr kumimoji="1" lang="ja-JP" altLang="en-US"/>
        </a:p>
      </dgm:t>
    </dgm:pt>
    <dgm:pt modelId="{24D3949D-55D7-9843-BBF0-4DC75BF720C6}" type="pres">
      <dgm:prSet presAssocID="{F92606C1-1CD6-BF4E-9E77-D0275FDC37C2}" presName="pillarX" presStyleLbl="node1" presStyleIdx="1" presStyleCnt="2" custLinFactNeighborX="589" custLinFactNeighborY="1001">
        <dgm:presLayoutVars>
          <dgm:bulletEnabled val="1"/>
        </dgm:presLayoutVars>
      </dgm:prSet>
      <dgm:spPr/>
      <dgm:t>
        <a:bodyPr/>
        <a:lstStyle/>
        <a:p>
          <a:endParaRPr kumimoji="1" lang="ja-JP" altLang="en-US"/>
        </a:p>
      </dgm:t>
    </dgm:pt>
    <dgm:pt modelId="{30F57DEF-DA04-AE46-8A72-E185F1E3E46F}" type="pres">
      <dgm:prSet presAssocID="{6AD2A03A-FC77-0649-92E9-8E6E21736820}" presName="base" presStyleLbl="dkBgShp" presStyleIdx="1" presStyleCnt="2" custLinFactY="-93979" custLinFactNeighborX="18794" custLinFactNeighborY="-100000">
        <dgm:style>
          <a:lnRef idx="2">
            <a:schemeClr val="accent1">
              <a:shade val="50000"/>
            </a:schemeClr>
          </a:lnRef>
          <a:fillRef idx="1">
            <a:schemeClr val="accent1"/>
          </a:fillRef>
          <a:effectRef idx="0">
            <a:schemeClr val="accent1"/>
          </a:effectRef>
          <a:fontRef idx="minor">
            <a:schemeClr val="lt1"/>
          </a:fontRef>
        </dgm:style>
      </dgm:prSet>
      <dgm:spPr/>
    </dgm:pt>
  </dgm:ptLst>
  <dgm:cxnLst>
    <dgm:cxn modelId="{2697C0FA-C691-2044-83EE-E06A69D1F024}" srcId="{6AD2A03A-FC77-0649-92E9-8E6E21736820}" destId="{F92606C1-1CD6-BF4E-9E77-D0275FDC37C2}" srcOrd="1" destOrd="0" parTransId="{0D1A1D27-FBA7-E34B-B644-B2808F3E68A8}" sibTransId="{EEB51F93-8625-064F-84B3-754FC6A26CEF}"/>
    <dgm:cxn modelId="{C4504B1F-7431-BF44-A8A8-BC789C2FD98F}" type="presOf" srcId="{F92606C1-1CD6-BF4E-9E77-D0275FDC37C2}" destId="{24D3949D-55D7-9843-BBF0-4DC75BF720C6}" srcOrd="0" destOrd="0" presId="urn:microsoft.com/office/officeart/2005/8/layout/hList3"/>
    <dgm:cxn modelId="{3745D2BA-C112-5847-8166-F9EC36687BD8}" srcId="{6AD2A03A-FC77-0649-92E9-8E6E21736820}" destId="{FF1F7779-F48A-1F40-9E9D-420C87150ED4}" srcOrd="0" destOrd="0" parTransId="{A7F55382-F9EC-094C-8A11-74EE819CF30E}" sibTransId="{410C3502-284E-4640-BE5B-2BBC03993EC6}"/>
    <dgm:cxn modelId="{64026328-281F-4E4B-819B-6E7E2ECFD643}" srcId="{85CFD83C-0C6B-BC4D-842F-129DEFFFCC83}" destId="{6AD2A03A-FC77-0649-92E9-8E6E21736820}" srcOrd="0" destOrd="0" parTransId="{80DB3469-4255-D440-BECB-3A0D4DCB7625}" sibTransId="{F0AF8130-90DD-6A40-BE69-CC06EEC1DDAF}"/>
    <dgm:cxn modelId="{3E178AE8-F01C-FE48-9863-EDBF8240A236}" type="presOf" srcId="{6AD2A03A-FC77-0649-92E9-8E6E21736820}" destId="{F1305359-E89A-E248-BDAE-44B047EAF116}" srcOrd="0" destOrd="0" presId="urn:microsoft.com/office/officeart/2005/8/layout/hList3"/>
    <dgm:cxn modelId="{7FB54271-B2F2-A349-963B-D477CE09C60A}" type="presOf" srcId="{FF1F7779-F48A-1F40-9E9D-420C87150ED4}" destId="{250C4737-A841-8C48-A045-BF4D4D99D3A8}" srcOrd="0" destOrd="0" presId="urn:microsoft.com/office/officeart/2005/8/layout/hList3"/>
    <dgm:cxn modelId="{07DE84E7-3F7F-BA42-BCBC-F39250B4CACA}" type="presOf" srcId="{85CFD83C-0C6B-BC4D-842F-129DEFFFCC83}" destId="{91E99BCE-3CAA-CE4C-A763-4B42C659CC8B}" srcOrd="0" destOrd="0" presId="urn:microsoft.com/office/officeart/2005/8/layout/hList3"/>
    <dgm:cxn modelId="{74E0DDB2-A07D-F74B-9BD0-9D230BCADF19}" type="presParOf" srcId="{91E99BCE-3CAA-CE4C-A763-4B42C659CC8B}" destId="{F1305359-E89A-E248-BDAE-44B047EAF116}" srcOrd="0" destOrd="0" presId="urn:microsoft.com/office/officeart/2005/8/layout/hList3"/>
    <dgm:cxn modelId="{2360531A-E104-554A-B04A-6A4AD25C6651}" type="presParOf" srcId="{91E99BCE-3CAA-CE4C-A763-4B42C659CC8B}" destId="{AD06BE05-311D-2242-844E-E6A710FEAEE4}" srcOrd="1" destOrd="0" presId="urn:microsoft.com/office/officeart/2005/8/layout/hList3"/>
    <dgm:cxn modelId="{BB617D89-A4C8-BC40-86C3-1700F732A9E9}" type="presParOf" srcId="{AD06BE05-311D-2242-844E-E6A710FEAEE4}" destId="{250C4737-A841-8C48-A045-BF4D4D99D3A8}" srcOrd="0" destOrd="0" presId="urn:microsoft.com/office/officeart/2005/8/layout/hList3"/>
    <dgm:cxn modelId="{0DA79D3A-E33E-4D41-8217-6619F88A397E}" type="presParOf" srcId="{AD06BE05-311D-2242-844E-E6A710FEAEE4}" destId="{24D3949D-55D7-9843-BBF0-4DC75BF720C6}" srcOrd="1" destOrd="0" presId="urn:microsoft.com/office/officeart/2005/8/layout/hList3"/>
    <dgm:cxn modelId="{B48A301E-2550-504F-8173-B2FB84212D7A}" type="presParOf" srcId="{91E99BCE-3CAA-CE4C-A763-4B42C659CC8B}" destId="{30F57DEF-DA04-AE46-8A72-E185F1E3E46F}" srcOrd="2" destOrd="0" presId="urn:microsoft.com/office/officeart/2005/8/layout/h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5CFD83C-0C6B-BC4D-842F-129DEFFFCC83}" type="doc">
      <dgm:prSet loTypeId="urn:microsoft.com/office/officeart/2005/8/layout/hList3" loCatId="list" qsTypeId="urn:microsoft.com/office/officeart/2005/8/quickstyle/simple4" qsCatId="simple" csTypeId="urn:microsoft.com/office/officeart/2005/8/colors/accent1_2" csCatId="accent1" phldr="1"/>
      <dgm:spPr/>
      <dgm:t>
        <a:bodyPr/>
        <a:lstStyle/>
        <a:p>
          <a:endParaRPr lang="en-US"/>
        </a:p>
      </dgm:t>
    </dgm:pt>
    <dgm:pt modelId="{6AD2A03A-FC77-0649-92E9-8E6E21736820}">
      <dgm:prSet phldrT="[Text]" custT="1">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en-US" sz="4400" b="0" dirty="0" smtClean="0">
              <a:latin typeface="Rockwell" panose="02060603020205020403" pitchFamily="18" charset="0"/>
              <a:cs typeface="Gill Sans"/>
            </a:rPr>
            <a:t>Open-ended </a:t>
          </a:r>
          <a:r>
            <a:rPr lang="en-US" sz="4400" b="0" dirty="0">
              <a:latin typeface="Rockwell" panose="02060603020205020403" pitchFamily="18" charset="0"/>
              <a:cs typeface="Gill Sans"/>
            </a:rPr>
            <a:t>Questions</a:t>
          </a:r>
        </a:p>
      </dgm:t>
    </dgm:pt>
    <dgm:pt modelId="{80DB3469-4255-D440-BECB-3A0D4DCB7625}" type="parTrans" cxnId="{64026328-281F-4E4B-819B-6E7E2ECFD643}">
      <dgm:prSet/>
      <dgm:spPr/>
      <dgm:t>
        <a:bodyPr/>
        <a:lstStyle/>
        <a:p>
          <a:endParaRPr lang="en-US"/>
        </a:p>
      </dgm:t>
    </dgm:pt>
    <dgm:pt modelId="{F0AF8130-90DD-6A40-BE69-CC06EEC1DDAF}" type="sibTrans" cxnId="{64026328-281F-4E4B-819B-6E7E2ECFD643}">
      <dgm:prSet/>
      <dgm:spPr/>
      <dgm:t>
        <a:bodyPr/>
        <a:lstStyle/>
        <a:p>
          <a:endParaRPr lang="en-US"/>
        </a:p>
      </dgm:t>
    </dgm:pt>
    <dgm:pt modelId="{FF1F7779-F48A-1F40-9E9D-420C87150ED4}">
      <dgm:prSet phldrT="[Text]">
        <dgm:style>
          <a:lnRef idx="2">
            <a:schemeClr val="accent2"/>
          </a:lnRef>
          <a:fillRef idx="1">
            <a:schemeClr val="lt1"/>
          </a:fillRef>
          <a:effectRef idx="0">
            <a:schemeClr val="accent2"/>
          </a:effectRef>
          <a:fontRef idx="minor">
            <a:schemeClr val="dk1"/>
          </a:fontRef>
        </dgm:style>
      </dgm:prSet>
      <dgm:spPr>
        <a:ln>
          <a:solidFill>
            <a:schemeClr val="accent4"/>
          </a:solidFill>
        </a:ln>
      </dgm:spPr>
      <dgm:t>
        <a:bodyPr/>
        <a:lstStyle/>
        <a:p>
          <a:r>
            <a:rPr lang="en-US" b="0" dirty="0">
              <a:latin typeface="Rockwell" panose="02060603020205020403" pitchFamily="18" charset="0"/>
              <a:cs typeface="Gill Sans"/>
            </a:rPr>
            <a:t>Advantages</a:t>
          </a:r>
        </a:p>
      </dgm:t>
    </dgm:pt>
    <dgm:pt modelId="{A7F55382-F9EC-094C-8A11-74EE819CF30E}" type="parTrans" cxnId="{3745D2BA-C112-5847-8166-F9EC36687BD8}">
      <dgm:prSet/>
      <dgm:spPr/>
      <dgm:t>
        <a:bodyPr/>
        <a:lstStyle/>
        <a:p>
          <a:endParaRPr lang="en-US"/>
        </a:p>
      </dgm:t>
    </dgm:pt>
    <dgm:pt modelId="{410C3502-284E-4640-BE5B-2BBC03993EC6}" type="sibTrans" cxnId="{3745D2BA-C112-5847-8166-F9EC36687BD8}">
      <dgm:prSet/>
      <dgm:spPr/>
      <dgm:t>
        <a:bodyPr/>
        <a:lstStyle/>
        <a:p>
          <a:endParaRPr lang="en-US"/>
        </a:p>
      </dgm:t>
    </dgm:pt>
    <dgm:pt modelId="{F92606C1-1CD6-BF4E-9E77-D0275FDC37C2}">
      <dgm:prSet>
        <dgm:style>
          <a:lnRef idx="1">
            <a:schemeClr val="accent2"/>
          </a:lnRef>
          <a:fillRef idx="2">
            <a:schemeClr val="accent2"/>
          </a:fillRef>
          <a:effectRef idx="1">
            <a:schemeClr val="accent2"/>
          </a:effectRef>
          <a:fontRef idx="minor">
            <a:schemeClr val="dk1"/>
          </a:fontRef>
        </dgm:style>
      </dgm:prSet>
      <dgm:spPr>
        <a:blipFill rotWithShape="0">
          <a:blip xmlns:r="http://schemas.openxmlformats.org/officeDocument/2006/relationships" r:embed="rId1"/>
          <a:tile tx="0" ty="0" sx="100000" sy="100000" flip="none" algn="tl"/>
        </a:blipFill>
        <a:ln>
          <a:solidFill>
            <a:schemeClr val="accent1">
              <a:lumMod val="20000"/>
              <a:lumOff val="80000"/>
            </a:schemeClr>
          </a:solidFill>
        </a:ln>
      </dgm:spPr>
      <dgm:t>
        <a:bodyPr/>
        <a:lstStyle/>
        <a:p>
          <a:r>
            <a:rPr lang="en-US" b="0" dirty="0">
              <a:latin typeface="Rockwell" panose="02060603020205020403" pitchFamily="18" charset="0"/>
              <a:cs typeface="Gill Sans"/>
            </a:rPr>
            <a:t>Disadvantages</a:t>
          </a:r>
          <a:r>
            <a:rPr lang="en-US" b="0" dirty="0">
              <a:latin typeface="+mj-lt"/>
              <a:cs typeface="Gill Sans"/>
            </a:rPr>
            <a:t> </a:t>
          </a:r>
        </a:p>
      </dgm:t>
    </dgm:pt>
    <dgm:pt modelId="{0D1A1D27-FBA7-E34B-B644-B2808F3E68A8}" type="parTrans" cxnId="{2697C0FA-C691-2044-83EE-E06A69D1F024}">
      <dgm:prSet/>
      <dgm:spPr/>
      <dgm:t>
        <a:bodyPr/>
        <a:lstStyle/>
        <a:p>
          <a:endParaRPr lang="en-US"/>
        </a:p>
      </dgm:t>
    </dgm:pt>
    <dgm:pt modelId="{EEB51F93-8625-064F-84B3-754FC6A26CEF}" type="sibTrans" cxnId="{2697C0FA-C691-2044-83EE-E06A69D1F024}">
      <dgm:prSet/>
      <dgm:spPr/>
      <dgm:t>
        <a:bodyPr/>
        <a:lstStyle/>
        <a:p>
          <a:endParaRPr lang="en-US"/>
        </a:p>
      </dgm:t>
    </dgm:pt>
    <dgm:pt modelId="{91E99BCE-3CAA-CE4C-A763-4B42C659CC8B}" type="pres">
      <dgm:prSet presAssocID="{85CFD83C-0C6B-BC4D-842F-129DEFFFCC83}" presName="composite" presStyleCnt="0">
        <dgm:presLayoutVars>
          <dgm:chMax val="1"/>
          <dgm:dir/>
          <dgm:resizeHandles val="exact"/>
        </dgm:presLayoutVars>
      </dgm:prSet>
      <dgm:spPr/>
      <dgm:t>
        <a:bodyPr/>
        <a:lstStyle/>
        <a:p>
          <a:endParaRPr kumimoji="1" lang="ja-JP" altLang="en-US"/>
        </a:p>
      </dgm:t>
    </dgm:pt>
    <dgm:pt modelId="{F1305359-E89A-E248-BDAE-44B047EAF116}" type="pres">
      <dgm:prSet presAssocID="{6AD2A03A-FC77-0649-92E9-8E6E21736820}" presName="roof" presStyleLbl="dkBgShp" presStyleIdx="0" presStyleCnt="2" custLinFactNeighborY="1230"/>
      <dgm:spPr/>
      <dgm:t>
        <a:bodyPr/>
        <a:lstStyle/>
        <a:p>
          <a:endParaRPr kumimoji="1" lang="ja-JP" altLang="en-US"/>
        </a:p>
      </dgm:t>
    </dgm:pt>
    <dgm:pt modelId="{AD06BE05-311D-2242-844E-E6A710FEAEE4}" type="pres">
      <dgm:prSet presAssocID="{6AD2A03A-FC77-0649-92E9-8E6E21736820}" presName="pillars" presStyleCnt="0"/>
      <dgm:spPr/>
    </dgm:pt>
    <dgm:pt modelId="{250C4737-A841-8C48-A045-BF4D4D99D3A8}" type="pres">
      <dgm:prSet presAssocID="{6AD2A03A-FC77-0649-92E9-8E6E21736820}" presName="pillar1" presStyleLbl="node1" presStyleIdx="0" presStyleCnt="2" custLinFactNeighborX="-295" custLinFactNeighborY="1001">
        <dgm:presLayoutVars>
          <dgm:bulletEnabled val="1"/>
        </dgm:presLayoutVars>
      </dgm:prSet>
      <dgm:spPr/>
      <dgm:t>
        <a:bodyPr/>
        <a:lstStyle/>
        <a:p>
          <a:endParaRPr kumimoji="1" lang="ja-JP" altLang="en-US"/>
        </a:p>
      </dgm:t>
    </dgm:pt>
    <dgm:pt modelId="{24D3949D-55D7-9843-BBF0-4DC75BF720C6}" type="pres">
      <dgm:prSet presAssocID="{F92606C1-1CD6-BF4E-9E77-D0275FDC37C2}" presName="pillarX" presStyleLbl="node1" presStyleIdx="1" presStyleCnt="2" custLinFactNeighborX="589" custLinFactNeighborY="1001">
        <dgm:presLayoutVars>
          <dgm:bulletEnabled val="1"/>
        </dgm:presLayoutVars>
      </dgm:prSet>
      <dgm:spPr/>
      <dgm:t>
        <a:bodyPr/>
        <a:lstStyle/>
        <a:p>
          <a:endParaRPr kumimoji="1" lang="ja-JP" altLang="en-US"/>
        </a:p>
      </dgm:t>
    </dgm:pt>
    <dgm:pt modelId="{30F57DEF-DA04-AE46-8A72-E185F1E3E46F}" type="pres">
      <dgm:prSet presAssocID="{6AD2A03A-FC77-0649-92E9-8E6E21736820}" presName="base" presStyleLbl="dkBgShp" presStyleIdx="1" presStyleCnt="2" custLinFactY="-93979" custLinFactNeighborX="18794" custLinFactNeighborY="-100000">
        <dgm:style>
          <a:lnRef idx="2">
            <a:schemeClr val="accent1">
              <a:shade val="50000"/>
            </a:schemeClr>
          </a:lnRef>
          <a:fillRef idx="1">
            <a:schemeClr val="accent1"/>
          </a:fillRef>
          <a:effectRef idx="0">
            <a:schemeClr val="accent1"/>
          </a:effectRef>
          <a:fontRef idx="minor">
            <a:schemeClr val="lt1"/>
          </a:fontRef>
        </dgm:style>
      </dgm:prSet>
      <dgm:spPr/>
    </dgm:pt>
  </dgm:ptLst>
  <dgm:cxnLst>
    <dgm:cxn modelId="{2697C0FA-C691-2044-83EE-E06A69D1F024}" srcId="{6AD2A03A-FC77-0649-92E9-8E6E21736820}" destId="{F92606C1-1CD6-BF4E-9E77-D0275FDC37C2}" srcOrd="1" destOrd="0" parTransId="{0D1A1D27-FBA7-E34B-B644-B2808F3E68A8}" sibTransId="{EEB51F93-8625-064F-84B3-754FC6A26CEF}"/>
    <dgm:cxn modelId="{C4504B1F-7431-BF44-A8A8-BC789C2FD98F}" type="presOf" srcId="{F92606C1-1CD6-BF4E-9E77-D0275FDC37C2}" destId="{24D3949D-55D7-9843-BBF0-4DC75BF720C6}" srcOrd="0" destOrd="0" presId="urn:microsoft.com/office/officeart/2005/8/layout/hList3"/>
    <dgm:cxn modelId="{3745D2BA-C112-5847-8166-F9EC36687BD8}" srcId="{6AD2A03A-FC77-0649-92E9-8E6E21736820}" destId="{FF1F7779-F48A-1F40-9E9D-420C87150ED4}" srcOrd="0" destOrd="0" parTransId="{A7F55382-F9EC-094C-8A11-74EE819CF30E}" sibTransId="{410C3502-284E-4640-BE5B-2BBC03993EC6}"/>
    <dgm:cxn modelId="{64026328-281F-4E4B-819B-6E7E2ECFD643}" srcId="{85CFD83C-0C6B-BC4D-842F-129DEFFFCC83}" destId="{6AD2A03A-FC77-0649-92E9-8E6E21736820}" srcOrd="0" destOrd="0" parTransId="{80DB3469-4255-D440-BECB-3A0D4DCB7625}" sibTransId="{F0AF8130-90DD-6A40-BE69-CC06EEC1DDAF}"/>
    <dgm:cxn modelId="{3E178AE8-F01C-FE48-9863-EDBF8240A236}" type="presOf" srcId="{6AD2A03A-FC77-0649-92E9-8E6E21736820}" destId="{F1305359-E89A-E248-BDAE-44B047EAF116}" srcOrd="0" destOrd="0" presId="urn:microsoft.com/office/officeart/2005/8/layout/hList3"/>
    <dgm:cxn modelId="{7FB54271-B2F2-A349-963B-D477CE09C60A}" type="presOf" srcId="{FF1F7779-F48A-1F40-9E9D-420C87150ED4}" destId="{250C4737-A841-8C48-A045-BF4D4D99D3A8}" srcOrd="0" destOrd="0" presId="urn:microsoft.com/office/officeart/2005/8/layout/hList3"/>
    <dgm:cxn modelId="{07DE84E7-3F7F-BA42-BCBC-F39250B4CACA}" type="presOf" srcId="{85CFD83C-0C6B-BC4D-842F-129DEFFFCC83}" destId="{91E99BCE-3CAA-CE4C-A763-4B42C659CC8B}" srcOrd="0" destOrd="0" presId="urn:microsoft.com/office/officeart/2005/8/layout/hList3"/>
    <dgm:cxn modelId="{74E0DDB2-A07D-F74B-9BD0-9D230BCADF19}" type="presParOf" srcId="{91E99BCE-3CAA-CE4C-A763-4B42C659CC8B}" destId="{F1305359-E89A-E248-BDAE-44B047EAF116}" srcOrd="0" destOrd="0" presId="urn:microsoft.com/office/officeart/2005/8/layout/hList3"/>
    <dgm:cxn modelId="{2360531A-E104-554A-B04A-6A4AD25C6651}" type="presParOf" srcId="{91E99BCE-3CAA-CE4C-A763-4B42C659CC8B}" destId="{AD06BE05-311D-2242-844E-E6A710FEAEE4}" srcOrd="1" destOrd="0" presId="urn:microsoft.com/office/officeart/2005/8/layout/hList3"/>
    <dgm:cxn modelId="{BB617D89-A4C8-BC40-86C3-1700F732A9E9}" type="presParOf" srcId="{AD06BE05-311D-2242-844E-E6A710FEAEE4}" destId="{250C4737-A841-8C48-A045-BF4D4D99D3A8}" srcOrd="0" destOrd="0" presId="urn:microsoft.com/office/officeart/2005/8/layout/hList3"/>
    <dgm:cxn modelId="{0DA79D3A-E33E-4D41-8217-6619F88A397E}" type="presParOf" srcId="{AD06BE05-311D-2242-844E-E6A710FEAEE4}" destId="{24D3949D-55D7-9843-BBF0-4DC75BF720C6}" srcOrd="1" destOrd="0" presId="urn:microsoft.com/office/officeart/2005/8/layout/hList3"/>
    <dgm:cxn modelId="{B48A301E-2550-504F-8173-B2FB84212D7A}" type="presParOf" srcId="{91E99BCE-3CAA-CE4C-A763-4B42C659CC8B}" destId="{30F57DEF-DA04-AE46-8A72-E185F1E3E46F}" srcOrd="2" destOrd="0" presId="urn:microsoft.com/office/officeart/2005/8/layout/h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305359-E89A-E248-BDAE-44B047EAF116}">
      <dsp:nvSpPr>
        <dsp:cNvPr id="0" name=""/>
        <dsp:cNvSpPr/>
      </dsp:nvSpPr>
      <dsp:spPr>
        <a:xfrm>
          <a:off x="0" y="0"/>
          <a:ext cx="7075803" cy="1121260"/>
        </a:xfrm>
        <a:prstGeom prst="rect">
          <a:avLst/>
        </a:prstGeom>
        <a:solidFill>
          <a:schemeClr val="accent1"/>
        </a:solidFill>
        <a:ln w="12700" cap="flat" cmpd="sng" algn="ctr">
          <a:solidFill>
            <a:schemeClr val="accent1">
              <a:shade val="50000"/>
            </a:schemeClr>
          </a:solidFill>
          <a:prstDash val="solid"/>
          <a:miter lim="800000"/>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167640" tIns="167640" rIns="167640" bIns="167640" numCol="1" spcCol="1270" anchor="ctr" anchorCtr="0">
          <a:noAutofit/>
        </a:bodyPr>
        <a:lstStyle/>
        <a:p>
          <a:pPr lvl="0" algn="ctr" defTabSz="1955800">
            <a:lnSpc>
              <a:spcPct val="90000"/>
            </a:lnSpc>
            <a:spcBef>
              <a:spcPct val="0"/>
            </a:spcBef>
            <a:spcAft>
              <a:spcPct val="35000"/>
            </a:spcAft>
          </a:pPr>
          <a:r>
            <a:rPr lang="en-US" sz="4400" b="0" kern="1200" dirty="0" smtClean="0">
              <a:latin typeface="Rockwell" panose="02060603020205020403" pitchFamily="18" charset="0"/>
              <a:cs typeface="Gill Sans"/>
            </a:rPr>
            <a:t>Closed-ended Questions</a:t>
          </a:r>
          <a:endParaRPr lang="en-US" sz="4400" b="0" kern="1200" dirty="0">
            <a:latin typeface="Rockwell" panose="02060603020205020403" pitchFamily="18" charset="0"/>
            <a:cs typeface="Gill Sans"/>
          </a:endParaRPr>
        </a:p>
      </dsp:txBody>
      <dsp:txXfrm>
        <a:off x="0" y="0"/>
        <a:ext cx="7075803" cy="1121260"/>
      </dsp:txXfrm>
    </dsp:sp>
    <dsp:sp modelId="{250C4737-A841-8C48-A045-BF4D4D99D3A8}">
      <dsp:nvSpPr>
        <dsp:cNvPr id="0" name=""/>
        <dsp:cNvSpPr/>
      </dsp:nvSpPr>
      <dsp:spPr>
        <a:xfrm>
          <a:off x="0" y="1144830"/>
          <a:ext cx="3537901" cy="2354647"/>
        </a:xfrm>
        <a:prstGeom prst="rect">
          <a:avLst/>
        </a:prstGeom>
        <a:solidFill>
          <a:schemeClr val="lt1"/>
        </a:solidFill>
        <a:ln w="12700" cap="flat" cmpd="sng" algn="ctr">
          <a:solidFill>
            <a:schemeClr val="accent4"/>
          </a:solidFill>
          <a:prstDash val="solid"/>
          <a:miter lim="800000"/>
        </a:ln>
        <a:effectLst/>
      </dsp:spPr>
      <dsp:style>
        <a:lnRef idx="2">
          <a:schemeClr val="accent2"/>
        </a:lnRef>
        <a:fillRef idx="1">
          <a:schemeClr val="lt1"/>
        </a:fillRef>
        <a:effectRef idx="0">
          <a:schemeClr val="accent2"/>
        </a:effectRef>
        <a:fontRef idx="minor">
          <a:schemeClr val="dk1"/>
        </a:fontRef>
      </dsp:style>
      <dsp:txBody>
        <a:bodyPr spcFirstLastPara="0" vert="horz" wrap="square" lIns="144780" tIns="144780" rIns="144780" bIns="144780" numCol="1" spcCol="1270" anchor="ctr" anchorCtr="0">
          <a:noAutofit/>
        </a:bodyPr>
        <a:lstStyle/>
        <a:p>
          <a:pPr lvl="0" algn="ctr" defTabSz="1689100">
            <a:lnSpc>
              <a:spcPct val="90000"/>
            </a:lnSpc>
            <a:spcBef>
              <a:spcPct val="0"/>
            </a:spcBef>
            <a:spcAft>
              <a:spcPct val="35000"/>
            </a:spcAft>
          </a:pPr>
          <a:r>
            <a:rPr lang="en-US" sz="3800" b="0" kern="1200" dirty="0">
              <a:latin typeface="Rockwell" panose="02060603020205020403" pitchFamily="18" charset="0"/>
              <a:cs typeface="Gill Sans"/>
            </a:rPr>
            <a:t>Advantages</a:t>
          </a:r>
        </a:p>
      </dsp:txBody>
      <dsp:txXfrm>
        <a:off x="0" y="1144830"/>
        <a:ext cx="3537901" cy="2354647"/>
      </dsp:txXfrm>
    </dsp:sp>
    <dsp:sp modelId="{24D3949D-55D7-9843-BBF0-4DC75BF720C6}">
      <dsp:nvSpPr>
        <dsp:cNvPr id="0" name=""/>
        <dsp:cNvSpPr/>
      </dsp:nvSpPr>
      <dsp:spPr>
        <a:xfrm>
          <a:off x="3537901" y="1144830"/>
          <a:ext cx="3537901" cy="2354647"/>
        </a:xfrm>
        <a:prstGeom prst="rect">
          <a:avLst/>
        </a:prstGeom>
        <a:blipFill rotWithShape="0">
          <a:blip xmlns:r="http://schemas.openxmlformats.org/officeDocument/2006/relationships" r:embed="rId1"/>
          <a:tile tx="0" ty="0" sx="100000" sy="100000" flip="none" algn="tl"/>
        </a:blipFill>
        <a:ln w="6350" cap="flat" cmpd="sng" algn="ctr">
          <a:solidFill>
            <a:schemeClr val="accent1">
              <a:lumMod val="20000"/>
              <a:lumOff val="80000"/>
            </a:schemeClr>
          </a:solidFill>
          <a:prstDash val="solid"/>
          <a:miter lim="800000"/>
        </a:ln>
        <a:effectLst/>
      </dsp:spPr>
      <dsp:style>
        <a:lnRef idx="1">
          <a:schemeClr val="accent2"/>
        </a:lnRef>
        <a:fillRef idx="2">
          <a:schemeClr val="accent2"/>
        </a:fillRef>
        <a:effectRef idx="1">
          <a:schemeClr val="accent2"/>
        </a:effectRef>
        <a:fontRef idx="minor">
          <a:schemeClr val="dk1"/>
        </a:fontRef>
      </dsp:style>
      <dsp:txBody>
        <a:bodyPr spcFirstLastPara="0" vert="horz" wrap="square" lIns="144780" tIns="144780" rIns="144780" bIns="144780" numCol="1" spcCol="1270" anchor="ctr" anchorCtr="0">
          <a:noAutofit/>
        </a:bodyPr>
        <a:lstStyle/>
        <a:p>
          <a:pPr lvl="0" algn="ctr" defTabSz="1689100">
            <a:lnSpc>
              <a:spcPct val="90000"/>
            </a:lnSpc>
            <a:spcBef>
              <a:spcPct val="0"/>
            </a:spcBef>
            <a:spcAft>
              <a:spcPct val="35000"/>
            </a:spcAft>
          </a:pPr>
          <a:r>
            <a:rPr lang="en-US" sz="3800" b="0" kern="1200" dirty="0">
              <a:latin typeface="Rockwell" panose="02060603020205020403" pitchFamily="18" charset="0"/>
              <a:cs typeface="Gill Sans"/>
            </a:rPr>
            <a:t>Disadvantages</a:t>
          </a:r>
          <a:r>
            <a:rPr lang="en-US" sz="3800" b="0" kern="1200" dirty="0">
              <a:latin typeface="+mj-lt"/>
              <a:cs typeface="Gill Sans"/>
            </a:rPr>
            <a:t> </a:t>
          </a:r>
        </a:p>
      </dsp:txBody>
      <dsp:txXfrm>
        <a:off x="3537901" y="1144830"/>
        <a:ext cx="3537901" cy="2354647"/>
      </dsp:txXfrm>
    </dsp:sp>
    <dsp:sp modelId="{30F57DEF-DA04-AE46-8A72-E185F1E3E46F}">
      <dsp:nvSpPr>
        <dsp:cNvPr id="0" name=""/>
        <dsp:cNvSpPr/>
      </dsp:nvSpPr>
      <dsp:spPr>
        <a:xfrm>
          <a:off x="0" y="2968405"/>
          <a:ext cx="7075803" cy="261627"/>
        </a:xfrm>
        <a:prstGeom prst="rect">
          <a:avLst/>
        </a:prstGeom>
        <a:solidFill>
          <a:schemeClr val="accent1"/>
        </a:solidFill>
        <a:ln w="12700" cap="flat" cmpd="sng" algn="ctr">
          <a:solidFill>
            <a:schemeClr val="accent1">
              <a:shade val="50000"/>
            </a:schemeClr>
          </a:solidFill>
          <a:prstDash val="solid"/>
          <a:miter lim="800000"/>
        </a:ln>
        <a:effectLst/>
      </dsp:spPr>
      <dsp:style>
        <a:lnRef idx="2">
          <a:schemeClr val="accent1">
            <a:shade val="50000"/>
          </a:schemeClr>
        </a:lnRef>
        <a:fillRef idx="1">
          <a:schemeClr val="accent1"/>
        </a:fillRef>
        <a:effectRef idx="0">
          <a:schemeClr val="accent1"/>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305359-E89A-E248-BDAE-44B047EAF116}">
      <dsp:nvSpPr>
        <dsp:cNvPr id="0" name=""/>
        <dsp:cNvSpPr/>
      </dsp:nvSpPr>
      <dsp:spPr>
        <a:xfrm>
          <a:off x="0" y="14228"/>
          <a:ext cx="7107623" cy="1156807"/>
        </a:xfrm>
        <a:prstGeom prst="rect">
          <a:avLst/>
        </a:prstGeom>
        <a:solidFill>
          <a:schemeClr val="accent1"/>
        </a:solidFill>
        <a:ln w="12700" cap="flat" cmpd="sng" algn="ctr">
          <a:solidFill>
            <a:schemeClr val="accent1">
              <a:shade val="50000"/>
            </a:schemeClr>
          </a:solidFill>
          <a:prstDash val="solid"/>
          <a:miter lim="800000"/>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167640" tIns="167640" rIns="167640" bIns="167640" numCol="1" spcCol="1270" anchor="ctr" anchorCtr="0">
          <a:noAutofit/>
        </a:bodyPr>
        <a:lstStyle/>
        <a:p>
          <a:pPr lvl="0" algn="ctr" defTabSz="1955800">
            <a:lnSpc>
              <a:spcPct val="90000"/>
            </a:lnSpc>
            <a:spcBef>
              <a:spcPct val="0"/>
            </a:spcBef>
            <a:spcAft>
              <a:spcPct val="35000"/>
            </a:spcAft>
          </a:pPr>
          <a:r>
            <a:rPr lang="en-US" sz="4400" b="0" kern="1200" dirty="0" smtClean="0">
              <a:latin typeface="Rockwell" panose="02060603020205020403" pitchFamily="18" charset="0"/>
              <a:cs typeface="Gill Sans"/>
            </a:rPr>
            <a:t>Open-ended </a:t>
          </a:r>
          <a:r>
            <a:rPr lang="en-US" sz="4400" b="0" kern="1200" dirty="0">
              <a:latin typeface="Rockwell" panose="02060603020205020403" pitchFamily="18" charset="0"/>
              <a:cs typeface="Gill Sans"/>
            </a:rPr>
            <a:t>Questions</a:t>
          </a:r>
        </a:p>
      </dsp:txBody>
      <dsp:txXfrm>
        <a:off x="0" y="14228"/>
        <a:ext cx="7107623" cy="1156807"/>
      </dsp:txXfrm>
    </dsp:sp>
    <dsp:sp modelId="{250C4737-A841-8C48-A045-BF4D4D99D3A8}">
      <dsp:nvSpPr>
        <dsp:cNvPr id="0" name=""/>
        <dsp:cNvSpPr/>
      </dsp:nvSpPr>
      <dsp:spPr>
        <a:xfrm>
          <a:off x="0" y="1181125"/>
          <a:ext cx="3553811" cy="2429296"/>
        </a:xfrm>
        <a:prstGeom prst="rect">
          <a:avLst/>
        </a:prstGeom>
        <a:solidFill>
          <a:schemeClr val="lt1"/>
        </a:solidFill>
        <a:ln w="12700" cap="flat" cmpd="sng" algn="ctr">
          <a:solidFill>
            <a:schemeClr val="accent4"/>
          </a:solidFill>
          <a:prstDash val="solid"/>
          <a:miter lim="800000"/>
        </a:ln>
        <a:effectLst/>
      </dsp:spPr>
      <dsp:style>
        <a:lnRef idx="2">
          <a:schemeClr val="accent2"/>
        </a:lnRef>
        <a:fillRef idx="1">
          <a:schemeClr val="lt1"/>
        </a:fillRef>
        <a:effectRef idx="0">
          <a:schemeClr val="accent2"/>
        </a:effectRef>
        <a:fontRef idx="minor">
          <a:schemeClr val="dk1"/>
        </a:fontRef>
      </dsp:style>
      <dsp:txBody>
        <a:bodyPr spcFirstLastPara="0" vert="horz" wrap="square" lIns="144780" tIns="144780" rIns="144780" bIns="144780" numCol="1" spcCol="1270" anchor="ctr" anchorCtr="0">
          <a:noAutofit/>
        </a:bodyPr>
        <a:lstStyle/>
        <a:p>
          <a:pPr lvl="0" algn="ctr" defTabSz="1689100">
            <a:lnSpc>
              <a:spcPct val="90000"/>
            </a:lnSpc>
            <a:spcBef>
              <a:spcPct val="0"/>
            </a:spcBef>
            <a:spcAft>
              <a:spcPct val="35000"/>
            </a:spcAft>
          </a:pPr>
          <a:r>
            <a:rPr lang="en-US" sz="3800" b="0" kern="1200" dirty="0">
              <a:latin typeface="Rockwell" panose="02060603020205020403" pitchFamily="18" charset="0"/>
              <a:cs typeface="Gill Sans"/>
            </a:rPr>
            <a:t>Advantages</a:t>
          </a:r>
        </a:p>
      </dsp:txBody>
      <dsp:txXfrm>
        <a:off x="0" y="1181125"/>
        <a:ext cx="3553811" cy="2429296"/>
      </dsp:txXfrm>
    </dsp:sp>
    <dsp:sp modelId="{24D3949D-55D7-9843-BBF0-4DC75BF720C6}">
      <dsp:nvSpPr>
        <dsp:cNvPr id="0" name=""/>
        <dsp:cNvSpPr/>
      </dsp:nvSpPr>
      <dsp:spPr>
        <a:xfrm>
          <a:off x="3553811" y="1181125"/>
          <a:ext cx="3553811" cy="2429296"/>
        </a:xfrm>
        <a:prstGeom prst="rect">
          <a:avLst/>
        </a:prstGeom>
        <a:blipFill rotWithShape="0">
          <a:blip xmlns:r="http://schemas.openxmlformats.org/officeDocument/2006/relationships" r:embed="rId1"/>
          <a:tile tx="0" ty="0" sx="100000" sy="100000" flip="none" algn="tl"/>
        </a:blipFill>
        <a:ln w="6350" cap="flat" cmpd="sng" algn="ctr">
          <a:solidFill>
            <a:schemeClr val="accent1">
              <a:lumMod val="20000"/>
              <a:lumOff val="80000"/>
            </a:schemeClr>
          </a:solidFill>
          <a:prstDash val="solid"/>
          <a:miter lim="800000"/>
        </a:ln>
        <a:effectLst/>
      </dsp:spPr>
      <dsp:style>
        <a:lnRef idx="1">
          <a:schemeClr val="accent2"/>
        </a:lnRef>
        <a:fillRef idx="2">
          <a:schemeClr val="accent2"/>
        </a:fillRef>
        <a:effectRef idx="1">
          <a:schemeClr val="accent2"/>
        </a:effectRef>
        <a:fontRef idx="minor">
          <a:schemeClr val="dk1"/>
        </a:fontRef>
      </dsp:style>
      <dsp:txBody>
        <a:bodyPr spcFirstLastPara="0" vert="horz" wrap="square" lIns="144780" tIns="144780" rIns="144780" bIns="144780" numCol="1" spcCol="1270" anchor="ctr" anchorCtr="0">
          <a:noAutofit/>
        </a:bodyPr>
        <a:lstStyle/>
        <a:p>
          <a:pPr lvl="0" algn="ctr" defTabSz="1689100">
            <a:lnSpc>
              <a:spcPct val="90000"/>
            </a:lnSpc>
            <a:spcBef>
              <a:spcPct val="0"/>
            </a:spcBef>
            <a:spcAft>
              <a:spcPct val="35000"/>
            </a:spcAft>
          </a:pPr>
          <a:r>
            <a:rPr lang="en-US" sz="3800" b="0" kern="1200" dirty="0">
              <a:latin typeface="Rockwell" panose="02060603020205020403" pitchFamily="18" charset="0"/>
              <a:cs typeface="Gill Sans"/>
            </a:rPr>
            <a:t>Disadvantages</a:t>
          </a:r>
          <a:r>
            <a:rPr lang="en-US" sz="3800" b="0" kern="1200" dirty="0">
              <a:latin typeface="+mj-lt"/>
              <a:cs typeface="Gill Sans"/>
            </a:rPr>
            <a:t> </a:t>
          </a:r>
        </a:p>
      </dsp:txBody>
      <dsp:txXfrm>
        <a:off x="3553811" y="1181125"/>
        <a:ext cx="3553811" cy="2429296"/>
      </dsp:txXfrm>
    </dsp:sp>
    <dsp:sp modelId="{30F57DEF-DA04-AE46-8A72-E185F1E3E46F}">
      <dsp:nvSpPr>
        <dsp:cNvPr id="0" name=""/>
        <dsp:cNvSpPr/>
      </dsp:nvSpPr>
      <dsp:spPr>
        <a:xfrm>
          <a:off x="0" y="3062512"/>
          <a:ext cx="7107623" cy="269921"/>
        </a:xfrm>
        <a:prstGeom prst="rect">
          <a:avLst/>
        </a:prstGeom>
        <a:solidFill>
          <a:schemeClr val="accent1"/>
        </a:solidFill>
        <a:ln w="12700" cap="flat" cmpd="sng" algn="ctr">
          <a:solidFill>
            <a:schemeClr val="accent1">
              <a:shade val="50000"/>
            </a:schemeClr>
          </a:solidFill>
          <a:prstDash val="solid"/>
          <a:miter lim="800000"/>
        </a:ln>
        <a:effectLst/>
      </dsp:spPr>
      <dsp:style>
        <a:lnRef idx="2">
          <a:schemeClr val="accent1">
            <a:shade val="50000"/>
          </a:schemeClr>
        </a:lnRef>
        <a:fillRef idx="1">
          <a:schemeClr val="accent1"/>
        </a:fillRef>
        <a:effectRef idx="0">
          <a:schemeClr val="accent1"/>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AF06F67-69AA-4DD8-85DE-A5CD1DE14C69}" type="datetimeFigureOut">
              <a:rPr lang="en-US" smtClean="0"/>
              <a:t>5/13/20</a:t>
            </a:fld>
            <a:endParaRPr 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FFF94A3-515B-42C9-A632-CD8154351229}" type="slidenum">
              <a:rPr lang="en-US" smtClean="0"/>
              <a:t>‹#›</a:t>
            </a:fld>
            <a:endParaRPr lang="en-US"/>
          </a:p>
        </p:txBody>
      </p:sp>
    </p:spTree>
    <p:extLst>
      <p:ext uri="{BB962C8B-B14F-4D97-AF65-F5344CB8AC3E}">
        <p14:creationId xmlns:p14="http://schemas.microsoft.com/office/powerpoint/2010/main" val="8970734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files.eric.ed.gov/fulltext/EJ746291.pdf" TargetMode="External"/><Relationship Id="rId4" Type="http://schemas.openxmlformats.org/officeDocument/2006/relationships/hyperlink" Target="http://research.msu.edu/survey-shows-scientists-value-honesty-curiosity/" TargetMode="External"/><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FF94A3-515B-42C9-A632-CD8154351229}" type="slidenum">
              <a:rPr lang="en-US" smtClean="0"/>
              <a:t>1</a:t>
            </a:fld>
            <a:endParaRPr lang="en-US"/>
          </a:p>
        </p:txBody>
      </p:sp>
    </p:spTree>
    <p:extLst>
      <p:ext uri="{BB962C8B-B14F-4D97-AF65-F5344CB8AC3E}">
        <p14:creationId xmlns:p14="http://schemas.microsoft.com/office/powerpoint/2010/main" val="2541034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874CE0-4909-6048-B317-2721B0FEF0DC}" type="slidenum">
              <a:rPr lang="en-US" smtClean="0">
                <a:solidFill>
                  <a:prstClr val="black"/>
                </a:solidFill>
              </a:rPr>
              <a:pPr/>
              <a:t>17</a:t>
            </a:fld>
            <a:endParaRPr lang="en-US" dirty="0">
              <a:solidFill>
                <a:prstClr val="black"/>
              </a:solidFill>
            </a:endParaRPr>
          </a:p>
        </p:txBody>
      </p:sp>
    </p:spTree>
    <p:extLst>
      <p:ext uri="{BB962C8B-B14F-4D97-AF65-F5344CB8AC3E}">
        <p14:creationId xmlns:p14="http://schemas.microsoft.com/office/powerpoint/2010/main" val="2649609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46350" y="876300"/>
            <a:ext cx="4203700" cy="2365375"/>
          </a:xfrm>
        </p:spPr>
      </p:sp>
      <p:sp>
        <p:nvSpPr>
          <p:cNvPr id="3" name="Notes Placeholder 2"/>
          <p:cNvSpPr>
            <a:spLocks noGrp="1"/>
          </p:cNvSpPr>
          <p:nvPr>
            <p:ph type="body" idx="1"/>
          </p:nvPr>
        </p:nvSpPr>
        <p:spPr/>
        <p:txBody>
          <a:bodyPr/>
          <a:lstStyle/>
          <a:p>
            <a:r>
              <a:rPr lang="en-US" dirty="0"/>
              <a:t>UC Davis</a:t>
            </a:r>
            <a:r>
              <a:rPr lang="en-US" baseline="0" dirty="0"/>
              <a:t> Research Linking Curiosity to Memory (UC Davis) 2014</a:t>
            </a:r>
          </a:p>
          <a:p>
            <a:endParaRPr lang="en-US" baseline="0" dirty="0"/>
          </a:p>
          <a:p>
            <a:r>
              <a:rPr lang="en-US" dirty="0"/>
              <a:t>The </a:t>
            </a:r>
            <a:r>
              <a:rPr lang="en-US" dirty="0">
                <a:hlinkClick r:id="rId3"/>
              </a:rPr>
              <a:t>Fullerton Longitudinal Study (FLS)</a:t>
            </a:r>
            <a:r>
              <a:rPr lang="en-US" dirty="0"/>
              <a:t>, a 30-plus year study of the development of giftedness across various points in time conducted by Adele and Allen Gottfried of California State University ”This finding has strong implications for the development of STEM considering that curiosity is a </a:t>
            </a:r>
            <a:r>
              <a:rPr lang="en-US" dirty="0">
                <a:hlinkClick r:id="rId4"/>
              </a:rPr>
              <a:t>fundamental predictor of the aspiration to become a scientist.</a:t>
            </a:r>
            <a:r>
              <a:rPr lang="en-US" dirty="0"/>
              <a:t>” </a:t>
            </a:r>
          </a:p>
          <a:p>
            <a:endParaRPr lang="en-US" dirty="0"/>
          </a:p>
          <a:p>
            <a:r>
              <a:rPr lang="en-US" dirty="0"/>
              <a:t>S. von </a:t>
            </a:r>
            <a:r>
              <a:rPr lang="en-US" dirty="0" err="1"/>
              <a:t>Stumm</a:t>
            </a:r>
            <a:r>
              <a:rPr lang="en-US" dirty="0"/>
              <a:t>, B. Hell, T. Chamorro-</a:t>
            </a:r>
            <a:r>
              <a:rPr lang="en-US" dirty="0" err="1"/>
              <a:t>Premuzic</a:t>
            </a:r>
            <a:r>
              <a:rPr lang="en-US" dirty="0"/>
              <a:t>. </a:t>
            </a:r>
            <a:r>
              <a:rPr lang="en-US" b="1" dirty="0"/>
              <a:t>The Hungry Mind: Intellectual Curiosity Is the Third Pillar of Academic Performance</a:t>
            </a:r>
            <a:r>
              <a:rPr lang="en-US" dirty="0"/>
              <a:t>. </a:t>
            </a:r>
            <a:r>
              <a:rPr lang="en-US" i="1" dirty="0"/>
              <a:t>Perspectives on Psychological Science</a:t>
            </a:r>
            <a:r>
              <a:rPr lang="en-US" dirty="0"/>
              <a:t>, 2011 meta-analysis shows They found that curiosity did, indeed, influence academic performance. In fact, it had quite a large effect, about the same as conscientiousness. When put together, conscientiousness and curiosity had as big an effect on performance as intelligence.</a:t>
            </a:r>
          </a:p>
        </p:txBody>
      </p:sp>
      <p:sp>
        <p:nvSpPr>
          <p:cNvPr id="4" name="Slide Number Placeholder 3"/>
          <p:cNvSpPr>
            <a:spLocks noGrp="1"/>
          </p:cNvSpPr>
          <p:nvPr>
            <p:ph type="sldNum" sz="quarter" idx="10"/>
          </p:nvPr>
        </p:nvSpPr>
        <p:spPr/>
        <p:txBody>
          <a:bodyPr/>
          <a:lstStyle/>
          <a:p>
            <a:pPr defTabSz="465887">
              <a:defRPr/>
            </a:pPr>
            <a:fld id="{DA874CE0-4909-6048-B317-2721B0FEF0DC}" type="slidenum">
              <a:rPr lang="en-US">
                <a:solidFill>
                  <a:prstClr val="black"/>
                </a:solidFill>
                <a:latin typeface="Calibri"/>
              </a:rPr>
              <a:pPr defTabSz="465887">
                <a:defRPr/>
              </a:pPr>
              <a:t>23</a:t>
            </a:fld>
            <a:endParaRPr lang="en-US">
              <a:solidFill>
                <a:prstClr val="black"/>
              </a:solidFill>
              <a:latin typeface="Calibri"/>
            </a:endParaRPr>
          </a:p>
        </p:txBody>
      </p:sp>
    </p:spTree>
    <p:extLst>
      <p:ext uri="{BB962C8B-B14F-4D97-AF65-F5344CB8AC3E}">
        <p14:creationId xmlns:p14="http://schemas.microsoft.com/office/powerpoint/2010/main" val="15318572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FF94A3-515B-42C9-A632-CD8154351229}" type="slidenum">
              <a:rPr lang="en-US" smtClean="0"/>
              <a:t>24</a:t>
            </a:fld>
            <a:endParaRPr lang="en-US"/>
          </a:p>
        </p:txBody>
      </p:sp>
    </p:spTree>
    <p:extLst>
      <p:ext uri="{BB962C8B-B14F-4D97-AF65-F5344CB8AC3E}">
        <p14:creationId xmlns:p14="http://schemas.microsoft.com/office/powerpoint/2010/main" val="14647143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25603" name="Notes Placeholder 2"/>
          <p:cNvSpPr>
            <a:spLocks noGrp="1"/>
          </p:cNvSpPr>
          <p:nvPr>
            <p:ph type="body" idx="1"/>
          </p:nvPr>
        </p:nvSpPr>
        <p:spPr bwMode="auto">
          <a:noFill/>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a:latin typeface="Calibri" charset="0"/>
            </a:endParaRPr>
          </a:p>
        </p:txBody>
      </p:sp>
      <p:sp>
        <p:nvSpPr>
          <p:cNvPr id="25604"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200">
                <a:solidFill>
                  <a:schemeClr val="tx1"/>
                </a:solidFill>
                <a:latin typeface="Calibri" charset="0"/>
                <a:ea typeface="ＭＳ Ｐゴシック" charset="0"/>
                <a:cs typeface="ＭＳ Ｐゴシック" charset="0"/>
              </a:defRPr>
            </a:lvl1pPr>
            <a:lvl2pPr marL="757066" indent="-291179">
              <a:defRPr sz="1200">
                <a:solidFill>
                  <a:schemeClr val="tx1"/>
                </a:solidFill>
                <a:latin typeface="Calibri" charset="0"/>
                <a:ea typeface="ＭＳ Ｐゴシック" charset="0"/>
              </a:defRPr>
            </a:lvl2pPr>
            <a:lvl3pPr marL="1164717" indent="-232943">
              <a:defRPr sz="1200">
                <a:solidFill>
                  <a:schemeClr val="tx1"/>
                </a:solidFill>
                <a:latin typeface="Calibri" charset="0"/>
                <a:ea typeface="ＭＳ Ｐゴシック" charset="0"/>
              </a:defRPr>
            </a:lvl3pPr>
            <a:lvl4pPr marL="1630604" indent="-232943">
              <a:defRPr sz="1200">
                <a:solidFill>
                  <a:schemeClr val="tx1"/>
                </a:solidFill>
                <a:latin typeface="Calibri" charset="0"/>
                <a:ea typeface="ＭＳ Ｐゴシック" charset="0"/>
              </a:defRPr>
            </a:lvl4pPr>
            <a:lvl5pPr marL="2096491" indent="-232943">
              <a:defRPr sz="1200">
                <a:solidFill>
                  <a:schemeClr val="tx1"/>
                </a:solidFill>
                <a:latin typeface="Calibri" charset="0"/>
                <a:ea typeface="ＭＳ Ｐゴシック" charset="0"/>
              </a:defRPr>
            </a:lvl5pPr>
            <a:lvl6pPr marL="2562377" indent="-232943" eaLnBrk="0" fontAlgn="base" hangingPunct="0">
              <a:spcBef>
                <a:spcPct val="30000"/>
              </a:spcBef>
              <a:spcAft>
                <a:spcPct val="0"/>
              </a:spcAft>
              <a:defRPr sz="1200">
                <a:solidFill>
                  <a:schemeClr val="tx1"/>
                </a:solidFill>
                <a:latin typeface="Calibri" charset="0"/>
                <a:ea typeface="ＭＳ Ｐゴシック" charset="0"/>
              </a:defRPr>
            </a:lvl6pPr>
            <a:lvl7pPr marL="3028264" indent="-232943" eaLnBrk="0" fontAlgn="base" hangingPunct="0">
              <a:spcBef>
                <a:spcPct val="30000"/>
              </a:spcBef>
              <a:spcAft>
                <a:spcPct val="0"/>
              </a:spcAft>
              <a:defRPr sz="1200">
                <a:solidFill>
                  <a:schemeClr val="tx1"/>
                </a:solidFill>
                <a:latin typeface="Calibri" charset="0"/>
                <a:ea typeface="ＭＳ Ｐゴシック" charset="0"/>
              </a:defRPr>
            </a:lvl7pPr>
            <a:lvl8pPr marL="3494151" indent="-232943" eaLnBrk="0" fontAlgn="base" hangingPunct="0">
              <a:spcBef>
                <a:spcPct val="30000"/>
              </a:spcBef>
              <a:spcAft>
                <a:spcPct val="0"/>
              </a:spcAft>
              <a:defRPr sz="1200">
                <a:solidFill>
                  <a:schemeClr val="tx1"/>
                </a:solidFill>
                <a:latin typeface="Calibri" charset="0"/>
                <a:ea typeface="ＭＳ Ｐゴシック" charset="0"/>
              </a:defRPr>
            </a:lvl8pPr>
            <a:lvl9pPr marL="3960038" indent="-232943" eaLnBrk="0" fontAlgn="base" hangingPunct="0">
              <a:spcBef>
                <a:spcPct val="30000"/>
              </a:spcBef>
              <a:spcAft>
                <a:spcPct val="0"/>
              </a:spcAft>
              <a:defRPr sz="1200">
                <a:solidFill>
                  <a:schemeClr val="tx1"/>
                </a:solidFill>
                <a:latin typeface="Calibri"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C0A6D9C-B5C6-CB41-AFF5-6E829324763B}" type="slidenum">
              <a:rPr kumimoji="0" lang="en-US" sz="1200" b="0" i="0" u="none" strike="noStrike" kern="1200" cap="none" spc="0" normalizeH="0" baseline="0" noProof="0">
                <a:ln>
                  <a:noFill/>
                </a:ln>
                <a:solidFill>
                  <a:prstClr val="black"/>
                </a:solidFill>
                <a:effectLst/>
                <a:uLnTx/>
                <a:uFillTx/>
                <a:latin typeface="Calibri" charset="0"/>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charset="0"/>
            </a:endParaRPr>
          </a:p>
        </p:txBody>
      </p:sp>
    </p:spTree>
    <p:extLst>
      <p:ext uri="{BB962C8B-B14F-4D97-AF65-F5344CB8AC3E}">
        <p14:creationId xmlns:p14="http://schemas.microsoft.com/office/powerpoint/2010/main" val="12236676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400"/>
              <a:buNone/>
            </a:pPr>
            <a:r>
              <a:rPr lang="en-US" dirty="0" smtClean="0"/>
              <a:t>Now we’re going to work together on the problem of students not asking questions, by using the Question Formulation Technique. </a:t>
            </a:r>
          </a:p>
          <a:p>
            <a:pPr marL="0" lvl="0" indent="0" algn="l" rtl="0">
              <a:lnSpc>
                <a:spcPct val="100000"/>
              </a:lnSpc>
              <a:spcBef>
                <a:spcPts val="0"/>
              </a:spcBef>
              <a:spcAft>
                <a:spcPts val="0"/>
              </a:spcAft>
              <a:buSzPts val="1400"/>
              <a:buNone/>
            </a:pPr>
            <a:endParaRPr lang="en-US" dirty="0" smtClean="0"/>
          </a:p>
          <a:p>
            <a:pPr marL="0" lvl="0" indent="0" algn="l" rtl="0">
              <a:lnSpc>
                <a:spcPct val="100000"/>
              </a:lnSpc>
              <a:spcBef>
                <a:spcPts val="0"/>
              </a:spcBef>
              <a:spcAft>
                <a:spcPts val="0"/>
              </a:spcAft>
              <a:buSzPts val="1400"/>
              <a:buNone/>
            </a:pPr>
            <a:r>
              <a:rPr lang="en-US" dirty="0" smtClean="0"/>
              <a:t>The next 20 minutes or so will be highly participatory and of course we’re going to be putting you to work. You may want to get some paper or pull up a blank document on your computer screen now. And remember, watch out for the chat box icon. I will tell you when you need to type into it.</a:t>
            </a:r>
          </a:p>
          <a:p>
            <a:pPr marL="0" lvl="0" indent="0" algn="l" rtl="0">
              <a:lnSpc>
                <a:spcPct val="100000"/>
              </a:lnSpc>
              <a:spcBef>
                <a:spcPts val="0"/>
              </a:spcBef>
              <a:spcAft>
                <a:spcPts val="0"/>
              </a:spcAft>
              <a:buSzPts val="1400"/>
              <a:buNone/>
            </a:pPr>
            <a:endParaRPr lang="en-US" dirty="0" smtClean="0"/>
          </a:p>
          <a:p>
            <a:pPr marL="0" lvl="0" indent="0" algn="l" rtl="0">
              <a:lnSpc>
                <a:spcPct val="100000"/>
              </a:lnSpc>
              <a:spcBef>
                <a:spcPts val="0"/>
              </a:spcBef>
              <a:spcAft>
                <a:spcPts val="0"/>
              </a:spcAft>
              <a:buClr>
                <a:schemeClr val="dk1"/>
              </a:buClr>
              <a:buSzPts val="1200"/>
              <a:buNone/>
            </a:pPr>
            <a:r>
              <a:rPr lang="en-US" dirty="0" smtClean="0"/>
              <a:t>The timing may be a little quick, so don’t worry if you haven’t completed every step; we’re more giving you a taste of the whole process. The rest of this course will go far more in depth on each piece.” we will be moving you quickly through an experience to demonstrate how we go through the process, but will be rushing to make sure there is time for your questions at the end." This is giving you a taste </a:t>
            </a:r>
          </a:p>
          <a:p>
            <a:pPr marL="0" lvl="0" indent="0" algn="l" rtl="0">
              <a:lnSpc>
                <a:spcPct val="100000"/>
              </a:lnSpc>
              <a:spcBef>
                <a:spcPts val="0"/>
              </a:spcBef>
              <a:spcAft>
                <a:spcPts val="0"/>
              </a:spcAft>
              <a:buSzPts val="1400"/>
              <a:buNone/>
            </a:pPr>
            <a:r>
              <a:rPr lang="en-US" dirty="0" smtClean="0"/>
              <a:t> </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74CE0-4909-6048-B317-2721B0FEF0D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951420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400"/>
              <a:buNone/>
            </a:pPr>
            <a:r>
              <a:rPr lang="en-US" dirty="0" smtClean="0"/>
              <a:t>NOTE THAT THEY ARE Working ALONE rather than in a group: Say something about not judging YOURSELF or changing your wording as it comes out</a:t>
            </a:r>
          </a:p>
          <a:p>
            <a:pPr marL="0" lvl="0" indent="0" algn="l" rtl="0">
              <a:lnSpc>
                <a:spcPct val="100000"/>
              </a:lnSpc>
              <a:spcBef>
                <a:spcPts val="0"/>
              </a:spcBef>
              <a:spcAft>
                <a:spcPts val="0"/>
              </a:spcAft>
              <a:buSzPts val="1400"/>
              <a:buNone/>
            </a:pPr>
            <a:endParaRPr lang="en-US" dirty="0" smtClean="0"/>
          </a:p>
          <a:p>
            <a:pPr marL="0" lvl="0" indent="0" algn="l" rtl="0">
              <a:lnSpc>
                <a:spcPct val="100000"/>
              </a:lnSpc>
              <a:spcBef>
                <a:spcPts val="0"/>
              </a:spcBef>
              <a:spcAft>
                <a:spcPts val="0"/>
              </a:spcAft>
              <a:buSzPts val="1400"/>
              <a:buNone/>
            </a:pPr>
            <a:r>
              <a:rPr lang="en-US" dirty="0" smtClean="0"/>
              <a:t>Think about what will be difficult to follow for you. Pause. </a:t>
            </a:r>
          </a:p>
          <a:p>
            <a:pPr marL="0" lvl="0" indent="0" algn="l" rtl="0">
              <a:lnSpc>
                <a:spcPct val="100000"/>
              </a:lnSpc>
              <a:spcBef>
                <a:spcPts val="0"/>
              </a:spcBef>
              <a:spcAft>
                <a:spcPts val="0"/>
              </a:spcAft>
              <a:buSzPts val="1400"/>
              <a:buNone/>
            </a:pPr>
            <a:r>
              <a:rPr lang="en-US" dirty="0" smtClean="0"/>
              <a:t>DO NOT ASK THEM TO SHARE!!!</a:t>
            </a:r>
          </a:p>
          <a:p>
            <a:pPr marL="0" lvl="0" indent="0" algn="l" rtl="0">
              <a:lnSpc>
                <a:spcPct val="100000"/>
              </a:lnSpc>
              <a:spcBef>
                <a:spcPts val="0"/>
              </a:spcBef>
              <a:spcAft>
                <a:spcPts val="0"/>
              </a:spcAft>
              <a:buSzPts val="1400"/>
              <a:buNone/>
            </a:pPr>
            <a:r>
              <a:rPr lang="en-US" dirty="0" smtClean="0"/>
              <a:t>Usually, people say that it is difficult not to stop to answer and judge.</a:t>
            </a:r>
          </a:p>
          <a:p>
            <a:endParaRPr lang="en-US" dirty="0"/>
          </a:p>
        </p:txBody>
      </p:sp>
      <p:sp>
        <p:nvSpPr>
          <p:cNvPr id="4" name="Slide Number Placeholder 3"/>
          <p:cNvSpPr>
            <a:spLocks noGrp="1"/>
          </p:cNvSpPr>
          <p:nvPr>
            <p:ph type="sldNum" sz="quarter" idx="10"/>
          </p:nvPr>
        </p:nvSpPr>
        <p:spPr/>
        <p:txBody>
          <a:bodyPr/>
          <a:lstStyle/>
          <a:p>
            <a:fld id="{EFFF94A3-515B-42C9-A632-CD8154351229}" type="slidenum">
              <a:rPr lang="en-US" smtClean="0"/>
              <a:t>28</a:t>
            </a:fld>
            <a:endParaRPr lang="en-US"/>
          </a:p>
        </p:txBody>
      </p:sp>
    </p:spTree>
    <p:extLst>
      <p:ext uri="{BB962C8B-B14F-4D97-AF65-F5344CB8AC3E}">
        <p14:creationId xmlns:p14="http://schemas.microsoft.com/office/powerpoint/2010/main" val="4331167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bwMode="auto">
          <a:xfrm>
            <a:off x="2546350" y="876300"/>
            <a:ext cx="4203700" cy="2365375"/>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03427"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endParaRPr lang="en-US" altLang="en-US"/>
          </a:p>
        </p:txBody>
      </p:sp>
      <p:sp>
        <p:nvSpPr>
          <p:cNvPr id="103428"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Rockwell" panose="02060603020205020403" pitchFamily="18" charset="0"/>
                <a:ea typeface="MS PGothic" panose="020B0600070205080204" pitchFamily="34" charset="-128"/>
              </a:defRPr>
            </a:lvl1pPr>
            <a:lvl2pPr marL="38652428" indent="-38186541">
              <a:defRPr>
                <a:solidFill>
                  <a:schemeClr val="tx1"/>
                </a:solidFill>
                <a:latin typeface="Rockwell" panose="02060603020205020403" pitchFamily="18" charset="0"/>
                <a:ea typeface="MS PGothic" panose="020B0600070205080204" pitchFamily="34" charset="-128"/>
              </a:defRPr>
            </a:lvl2pPr>
            <a:lvl3pPr marL="1164717" indent="-232943">
              <a:defRPr>
                <a:solidFill>
                  <a:schemeClr val="tx1"/>
                </a:solidFill>
                <a:latin typeface="Rockwell" panose="02060603020205020403" pitchFamily="18" charset="0"/>
                <a:ea typeface="MS PGothic" panose="020B0600070205080204" pitchFamily="34" charset="-128"/>
              </a:defRPr>
            </a:lvl3pPr>
            <a:lvl4pPr marL="1630604" indent="-232943">
              <a:defRPr>
                <a:solidFill>
                  <a:schemeClr val="tx1"/>
                </a:solidFill>
                <a:latin typeface="Rockwell" panose="02060603020205020403" pitchFamily="18" charset="0"/>
                <a:ea typeface="MS PGothic" panose="020B0600070205080204" pitchFamily="34" charset="-128"/>
              </a:defRPr>
            </a:lvl4pPr>
            <a:lvl5pPr marL="2096491" indent="-232943">
              <a:defRPr>
                <a:solidFill>
                  <a:schemeClr val="tx1"/>
                </a:solidFill>
                <a:latin typeface="Rockwell" panose="02060603020205020403" pitchFamily="18" charset="0"/>
                <a:ea typeface="MS PGothic" panose="020B0600070205080204" pitchFamily="34" charset="-128"/>
              </a:defRPr>
            </a:lvl5pPr>
            <a:lvl6pPr marL="2562377" indent="-232943" defTabSz="465887"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6pPr>
            <a:lvl7pPr marL="3028264" indent="-232943" defTabSz="465887"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7pPr>
            <a:lvl8pPr marL="3494151" indent="-232943" defTabSz="465887"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8pPr>
            <a:lvl9pPr marL="3960038" indent="-232943" defTabSz="465887"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9pPr>
          </a:lstStyle>
          <a:p>
            <a:pPr defTabSz="465887" fontAlgn="base">
              <a:spcBef>
                <a:spcPct val="0"/>
              </a:spcBef>
              <a:spcAft>
                <a:spcPct val="0"/>
              </a:spcAft>
              <a:defRPr/>
            </a:pPr>
            <a:fld id="{0E9A970D-EEEB-41F7-ABA4-50EC13D51AB9}" type="slidenum">
              <a:rPr lang="en-US" altLang="en-US">
                <a:solidFill>
                  <a:prstClr val="black"/>
                </a:solidFill>
                <a:latin typeface="Calibri" panose="020F0502020204030204" pitchFamily="34" charset="0"/>
              </a:rPr>
              <a:pPr defTabSz="465887" fontAlgn="base">
                <a:spcBef>
                  <a:spcPct val="0"/>
                </a:spcBef>
                <a:spcAft>
                  <a:spcPct val="0"/>
                </a:spcAft>
                <a:defRPr/>
              </a:pPr>
              <a:t>29</a:t>
            </a:fld>
            <a:endParaRPr lang="en-US" altLang="en-US">
              <a:solidFill>
                <a:prstClr val="black"/>
              </a:solidFill>
              <a:latin typeface="Calibri" panose="020F0502020204030204" pitchFamily="34" charset="0"/>
            </a:endParaRPr>
          </a:p>
        </p:txBody>
      </p:sp>
    </p:spTree>
    <p:extLst>
      <p:ext uri="{BB962C8B-B14F-4D97-AF65-F5344CB8AC3E}">
        <p14:creationId xmlns:p14="http://schemas.microsoft.com/office/powerpoint/2010/main" val="16880934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400"/>
              <a:buNone/>
            </a:pPr>
            <a:r>
              <a:rPr lang="en-US" dirty="0" smtClean="0"/>
              <a:t>Take a minute to just observe</a:t>
            </a:r>
          </a:p>
          <a:p>
            <a:pPr marL="0" lvl="0" indent="0" algn="l" rtl="0">
              <a:lnSpc>
                <a:spcPct val="100000"/>
              </a:lnSpc>
              <a:spcBef>
                <a:spcPts val="0"/>
              </a:spcBef>
              <a:spcAft>
                <a:spcPts val="0"/>
              </a:spcAft>
              <a:buSzPts val="1400"/>
              <a:buNone/>
            </a:pPr>
            <a:r>
              <a:rPr lang="en-US" dirty="0" smtClean="0"/>
              <a:t>give directions and pause/time. 3 Min. Give HALFWAY WARNING.</a:t>
            </a:r>
          </a:p>
          <a:p>
            <a:pPr marL="0" lvl="0" indent="0" algn="l" rtl="0">
              <a:lnSpc>
                <a:spcPct val="100000"/>
              </a:lnSpc>
              <a:spcBef>
                <a:spcPts val="0"/>
              </a:spcBef>
              <a:spcAft>
                <a:spcPts val="0"/>
              </a:spcAft>
              <a:buSzPts val="1400"/>
              <a:buNone/>
            </a:pPr>
            <a:r>
              <a:rPr lang="en-US" dirty="0" smtClean="0"/>
              <a:t>MAKE SURE TO WRITE THEM DOWN BECAUSE YOU NEED THEM FOR ALL THE NEXT STEPS.</a:t>
            </a:r>
          </a:p>
          <a:p>
            <a:pPr marL="0" lvl="0" indent="0" algn="l" rtl="0">
              <a:lnSpc>
                <a:spcPct val="100000"/>
              </a:lnSpc>
              <a:spcBef>
                <a:spcPts val="0"/>
              </a:spcBef>
              <a:spcAft>
                <a:spcPts val="0"/>
              </a:spcAft>
              <a:buSzPts val="1400"/>
              <a:buNone/>
            </a:pPr>
            <a:r>
              <a:rPr lang="en-US" dirty="0" smtClean="0"/>
              <a:t>Put the 4 rules in the chat box.</a:t>
            </a:r>
          </a:p>
          <a:p>
            <a:endParaRPr lang="en-US" dirty="0"/>
          </a:p>
        </p:txBody>
      </p:sp>
      <p:sp>
        <p:nvSpPr>
          <p:cNvPr id="4" name="Slide Number Placeholder 3"/>
          <p:cNvSpPr>
            <a:spLocks noGrp="1"/>
          </p:cNvSpPr>
          <p:nvPr>
            <p:ph type="sldNum" sz="quarter" idx="10"/>
          </p:nvPr>
        </p:nvSpPr>
        <p:spPr/>
        <p:txBody>
          <a:bodyPr/>
          <a:lstStyle/>
          <a:p>
            <a:fld id="{EFFF94A3-515B-42C9-A632-CD8154351229}" type="slidenum">
              <a:rPr lang="en-US" smtClean="0"/>
              <a:t>30</a:t>
            </a:fld>
            <a:endParaRPr lang="en-US"/>
          </a:p>
        </p:txBody>
      </p:sp>
    </p:spTree>
    <p:extLst>
      <p:ext uri="{BB962C8B-B14F-4D97-AF65-F5344CB8AC3E}">
        <p14:creationId xmlns:p14="http://schemas.microsoft.com/office/powerpoint/2010/main" val="10940702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Read slide. Pause/time. 11/2 Minutes. DO NOT ASK THEM TO SHARE.</a:t>
            </a:r>
          </a:p>
          <a:p>
            <a:endParaRPr lang="en-US" dirty="0"/>
          </a:p>
        </p:txBody>
      </p:sp>
      <p:sp>
        <p:nvSpPr>
          <p:cNvPr id="4" name="Slide Number Placeholder 3"/>
          <p:cNvSpPr>
            <a:spLocks noGrp="1"/>
          </p:cNvSpPr>
          <p:nvPr>
            <p:ph type="sldNum" sz="quarter" idx="10"/>
          </p:nvPr>
        </p:nvSpPr>
        <p:spPr/>
        <p:txBody>
          <a:bodyPr/>
          <a:lstStyle/>
          <a:p>
            <a:fld id="{EFFF94A3-515B-42C9-A632-CD8154351229}" type="slidenum">
              <a:rPr lang="en-US" smtClean="0"/>
              <a:t>31</a:t>
            </a:fld>
            <a:endParaRPr lang="en-US"/>
          </a:p>
        </p:txBody>
      </p:sp>
    </p:spTree>
    <p:extLst>
      <p:ext uri="{BB962C8B-B14F-4D97-AF65-F5344CB8AC3E}">
        <p14:creationId xmlns:p14="http://schemas.microsoft.com/office/powerpoint/2010/main" val="42880336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46350" y="876300"/>
            <a:ext cx="4203700" cy="23653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465887">
              <a:defRPr/>
            </a:pPr>
            <a:fld id="{DA874CE0-4909-6048-B317-2721B0FEF0DC}" type="slidenum">
              <a:rPr lang="en-US">
                <a:solidFill>
                  <a:prstClr val="black"/>
                </a:solidFill>
                <a:latin typeface="Calibri"/>
              </a:rPr>
              <a:pPr defTabSz="465887">
                <a:defRPr/>
              </a:pPr>
              <a:t>32</a:t>
            </a:fld>
            <a:endParaRPr lang="en-US">
              <a:solidFill>
                <a:prstClr val="black"/>
              </a:solidFill>
              <a:latin typeface="Calibri"/>
            </a:endParaRPr>
          </a:p>
        </p:txBody>
      </p:sp>
    </p:spTree>
    <p:extLst>
      <p:ext uri="{BB962C8B-B14F-4D97-AF65-F5344CB8AC3E}">
        <p14:creationId xmlns:p14="http://schemas.microsoft.com/office/powerpoint/2010/main" val="20632910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2" name="Google Shape;242;p4:notes"/>
          <p:cNvSpPr txBox="1">
            <a:spLocks noGrp="1"/>
          </p:cNvSpPr>
          <p:nvPr>
            <p:ph type="body" idx="1"/>
          </p:nvPr>
        </p:nvSpPr>
        <p:spPr>
          <a:xfrm>
            <a:off x="685800" y="4343401"/>
            <a:ext cx="5486400" cy="4114800"/>
          </a:xfrm>
          <a:prstGeom prst="rect">
            <a:avLst/>
          </a:prstGeom>
          <a:noFill/>
          <a:ln>
            <a:noFill/>
          </a:ln>
        </p:spPr>
        <p:txBody>
          <a:bodyPr spcFirstLastPara="1" wrap="square" lIns="91406" tIns="45679" rIns="91406" bIns="45679" anchor="t" anchorCtr="0">
            <a:noAutofit/>
          </a:bodyPr>
          <a:lstStyle/>
          <a:p>
            <a:pPr>
              <a:buSzPts val="1400"/>
            </a:pPr>
            <a:endParaRPr dirty="0"/>
          </a:p>
        </p:txBody>
      </p:sp>
      <p:sp>
        <p:nvSpPr>
          <p:cNvPr id="243" name="Google Shape;243;p4:notes"/>
          <p:cNvSpPr txBox="1">
            <a:spLocks noGrp="1"/>
          </p:cNvSpPr>
          <p:nvPr>
            <p:ph type="sldNum" idx="12"/>
          </p:nvPr>
        </p:nvSpPr>
        <p:spPr>
          <a:xfrm>
            <a:off x="3884614" y="8685213"/>
            <a:ext cx="2971800" cy="457200"/>
          </a:xfrm>
          <a:prstGeom prst="rect">
            <a:avLst/>
          </a:prstGeom>
          <a:noFill/>
          <a:ln>
            <a:noFill/>
          </a:ln>
        </p:spPr>
        <p:txBody>
          <a:bodyPr spcFirstLastPara="1" wrap="square" lIns="91406" tIns="45679" rIns="91406" bIns="45679" anchor="b" anchorCtr="0">
            <a:noAutofit/>
          </a:bodyPr>
          <a:lstStyle/>
          <a:p>
            <a:fld id="{00000000-1234-1234-1234-123412341234}" type="slidenum">
              <a:rPr lang="en-US"/>
              <a:pPr/>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46350" y="876300"/>
            <a:ext cx="4203700" cy="2365375"/>
          </a:xfrm>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400"/>
              <a:buNone/>
            </a:pPr>
            <a:endParaRPr lang="en-US" dirty="0" smtClean="0"/>
          </a:p>
          <a:p>
            <a:pPr marL="0" lvl="0" indent="0" algn="l" rtl="0">
              <a:lnSpc>
                <a:spcPct val="100000"/>
              </a:lnSpc>
              <a:spcBef>
                <a:spcPts val="0"/>
              </a:spcBef>
              <a:spcAft>
                <a:spcPts val="0"/>
              </a:spcAft>
              <a:buSzPts val="1400"/>
              <a:buNone/>
            </a:pPr>
            <a:r>
              <a:rPr lang="en-US" dirty="0" smtClean="0"/>
              <a:t>The point here is that the closed ended questions are equally useful as open-ended!!! </a:t>
            </a:r>
            <a:endParaRPr lang="en-US" baseline="0" dirty="0"/>
          </a:p>
        </p:txBody>
      </p:sp>
      <p:sp>
        <p:nvSpPr>
          <p:cNvPr id="4" name="Slide Number Placeholder 3"/>
          <p:cNvSpPr>
            <a:spLocks noGrp="1"/>
          </p:cNvSpPr>
          <p:nvPr>
            <p:ph type="sldNum" sz="quarter" idx="10"/>
          </p:nvPr>
        </p:nvSpPr>
        <p:spPr/>
        <p:txBody>
          <a:bodyPr/>
          <a:lstStyle/>
          <a:p>
            <a:pPr defTabSz="465887">
              <a:defRPr/>
            </a:pPr>
            <a:fld id="{DA874CE0-4909-6048-B317-2721B0FEF0DC}" type="slidenum">
              <a:rPr lang="en-US">
                <a:solidFill>
                  <a:prstClr val="black"/>
                </a:solidFill>
                <a:latin typeface="Calibri"/>
              </a:rPr>
              <a:pPr defTabSz="465887">
                <a:defRPr/>
              </a:pPr>
              <a:t>33</a:t>
            </a:fld>
            <a:endParaRPr lang="en-US">
              <a:solidFill>
                <a:prstClr val="black"/>
              </a:solidFill>
              <a:latin typeface="Calibri"/>
            </a:endParaRPr>
          </a:p>
        </p:txBody>
      </p:sp>
    </p:spTree>
    <p:extLst>
      <p:ext uri="{BB962C8B-B14F-4D97-AF65-F5344CB8AC3E}">
        <p14:creationId xmlns:p14="http://schemas.microsoft.com/office/powerpoint/2010/main" val="31917811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bwMode="auto">
          <a:xfrm>
            <a:off x="2546350" y="876300"/>
            <a:ext cx="4203700" cy="2365375"/>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09571"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dirty="0" smtClean="0"/>
              <a:t>Read Slide. 1 ½ Minutes. Pause &amp; Time. DO NOT ASK THEM TO SHARE.</a:t>
            </a:r>
          </a:p>
          <a:p>
            <a:pPr eaLnBrk="1" hangingPunct="1">
              <a:spcBef>
                <a:spcPct val="0"/>
              </a:spcBef>
            </a:pPr>
            <a:endParaRPr lang="en-US" altLang="en-US" dirty="0"/>
          </a:p>
        </p:txBody>
      </p:sp>
      <p:sp>
        <p:nvSpPr>
          <p:cNvPr id="109572"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Rockwell" panose="02060603020205020403" pitchFamily="18" charset="0"/>
                <a:ea typeface="MS PGothic" pitchFamily="34" charset="-128"/>
              </a:defRPr>
            </a:lvl1pPr>
            <a:lvl2pPr marL="38652428" indent="-38186541">
              <a:defRPr>
                <a:solidFill>
                  <a:schemeClr val="tx1"/>
                </a:solidFill>
                <a:latin typeface="Rockwell" panose="02060603020205020403" pitchFamily="18" charset="0"/>
                <a:ea typeface="MS PGothic" pitchFamily="34" charset="-128"/>
              </a:defRPr>
            </a:lvl2pPr>
            <a:lvl3pPr marL="1164717" indent="-232943">
              <a:defRPr>
                <a:solidFill>
                  <a:schemeClr val="tx1"/>
                </a:solidFill>
                <a:latin typeface="Rockwell" panose="02060603020205020403" pitchFamily="18" charset="0"/>
                <a:ea typeface="MS PGothic" pitchFamily="34" charset="-128"/>
              </a:defRPr>
            </a:lvl3pPr>
            <a:lvl4pPr marL="1630604" indent="-232943">
              <a:defRPr>
                <a:solidFill>
                  <a:schemeClr val="tx1"/>
                </a:solidFill>
                <a:latin typeface="Rockwell" panose="02060603020205020403" pitchFamily="18" charset="0"/>
                <a:ea typeface="MS PGothic" pitchFamily="34" charset="-128"/>
              </a:defRPr>
            </a:lvl4pPr>
            <a:lvl5pPr marL="2096491" indent="-232943">
              <a:defRPr>
                <a:solidFill>
                  <a:schemeClr val="tx1"/>
                </a:solidFill>
                <a:latin typeface="Rockwell" panose="02060603020205020403" pitchFamily="18" charset="0"/>
                <a:ea typeface="MS PGothic" pitchFamily="34" charset="-128"/>
              </a:defRPr>
            </a:lvl5pPr>
            <a:lvl6pPr marL="2562377" indent="-232943" defTabSz="465887" eaLnBrk="0" fontAlgn="base" hangingPunct="0">
              <a:spcBef>
                <a:spcPct val="0"/>
              </a:spcBef>
              <a:spcAft>
                <a:spcPct val="0"/>
              </a:spcAft>
              <a:defRPr>
                <a:solidFill>
                  <a:schemeClr val="tx1"/>
                </a:solidFill>
                <a:latin typeface="Rockwell" panose="02060603020205020403" pitchFamily="18" charset="0"/>
                <a:ea typeface="MS PGothic" pitchFamily="34" charset="-128"/>
              </a:defRPr>
            </a:lvl6pPr>
            <a:lvl7pPr marL="3028264" indent="-232943" defTabSz="465887" eaLnBrk="0" fontAlgn="base" hangingPunct="0">
              <a:spcBef>
                <a:spcPct val="0"/>
              </a:spcBef>
              <a:spcAft>
                <a:spcPct val="0"/>
              </a:spcAft>
              <a:defRPr>
                <a:solidFill>
                  <a:schemeClr val="tx1"/>
                </a:solidFill>
                <a:latin typeface="Rockwell" panose="02060603020205020403" pitchFamily="18" charset="0"/>
                <a:ea typeface="MS PGothic" pitchFamily="34" charset="-128"/>
              </a:defRPr>
            </a:lvl7pPr>
            <a:lvl8pPr marL="3494151" indent="-232943" defTabSz="465887" eaLnBrk="0" fontAlgn="base" hangingPunct="0">
              <a:spcBef>
                <a:spcPct val="0"/>
              </a:spcBef>
              <a:spcAft>
                <a:spcPct val="0"/>
              </a:spcAft>
              <a:defRPr>
                <a:solidFill>
                  <a:schemeClr val="tx1"/>
                </a:solidFill>
                <a:latin typeface="Rockwell" panose="02060603020205020403" pitchFamily="18" charset="0"/>
                <a:ea typeface="MS PGothic" pitchFamily="34" charset="-128"/>
              </a:defRPr>
            </a:lvl8pPr>
            <a:lvl9pPr marL="3960038" indent="-232943" defTabSz="465887" eaLnBrk="0" fontAlgn="base" hangingPunct="0">
              <a:spcBef>
                <a:spcPct val="0"/>
              </a:spcBef>
              <a:spcAft>
                <a:spcPct val="0"/>
              </a:spcAft>
              <a:defRPr>
                <a:solidFill>
                  <a:schemeClr val="tx1"/>
                </a:solidFill>
                <a:latin typeface="Rockwell" panose="02060603020205020403" pitchFamily="18" charset="0"/>
                <a:ea typeface="MS PGothic" pitchFamily="34" charset="-128"/>
              </a:defRPr>
            </a:lvl9pPr>
          </a:lstStyle>
          <a:p>
            <a:pPr defTabSz="465887" fontAlgn="base">
              <a:spcBef>
                <a:spcPct val="0"/>
              </a:spcBef>
              <a:spcAft>
                <a:spcPct val="0"/>
              </a:spcAft>
              <a:defRPr/>
            </a:pPr>
            <a:fld id="{F388BD8A-AA68-4788-9541-F921EC8B5F2E}" type="slidenum">
              <a:rPr lang="en-US" altLang="en-US">
                <a:solidFill>
                  <a:prstClr val="black"/>
                </a:solidFill>
                <a:latin typeface="Calibri" panose="020F0502020204030204" pitchFamily="34" charset="0"/>
              </a:rPr>
              <a:pPr defTabSz="465887" fontAlgn="base">
                <a:spcBef>
                  <a:spcPct val="0"/>
                </a:spcBef>
                <a:spcAft>
                  <a:spcPct val="0"/>
                </a:spcAft>
                <a:defRPr/>
              </a:pPr>
              <a:t>34</a:t>
            </a:fld>
            <a:endParaRPr lang="en-US" altLang="en-US">
              <a:solidFill>
                <a:prstClr val="black"/>
              </a:solidFill>
              <a:latin typeface="Calibri" panose="020F0502020204030204" pitchFamily="34" charset="0"/>
            </a:endParaRPr>
          </a:p>
        </p:txBody>
      </p:sp>
    </p:spTree>
    <p:extLst>
      <p:ext uri="{BB962C8B-B14F-4D97-AF65-F5344CB8AC3E}">
        <p14:creationId xmlns:p14="http://schemas.microsoft.com/office/powerpoint/2010/main" val="17979382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Clr>
                <a:schemeClr val="dk1"/>
              </a:buClr>
              <a:buSzPts val="1200"/>
              <a:buNone/>
            </a:pPr>
            <a:r>
              <a:rPr lang="en-US" dirty="0" smtClean="0"/>
              <a:t>Read the slide. Pause and Time. 1 ½ min.</a:t>
            </a:r>
          </a:p>
          <a:p>
            <a:pPr marL="0" lvl="0" indent="0" algn="l" rtl="0">
              <a:lnSpc>
                <a:spcPct val="100000"/>
              </a:lnSpc>
              <a:spcBef>
                <a:spcPts val="0"/>
              </a:spcBef>
              <a:spcAft>
                <a:spcPts val="0"/>
              </a:spcAft>
              <a:buClr>
                <a:schemeClr val="dk1"/>
              </a:buClr>
              <a:buSzPts val="1200"/>
              <a:buNone/>
            </a:pPr>
            <a:endParaRPr lang="en-US" dirty="0" smtClean="0"/>
          </a:p>
          <a:p>
            <a:pPr marL="0" lvl="0" indent="0" algn="l" rtl="0">
              <a:lnSpc>
                <a:spcPct val="100000"/>
              </a:lnSpc>
              <a:spcBef>
                <a:spcPts val="0"/>
              </a:spcBef>
              <a:spcAft>
                <a:spcPts val="0"/>
              </a:spcAft>
              <a:buClr>
                <a:schemeClr val="dk1"/>
              </a:buClr>
              <a:buSzPts val="1200"/>
              <a:buNone/>
            </a:pPr>
            <a:r>
              <a:rPr lang="en-US" dirty="0" smtClean="0"/>
              <a:t>“Share just ONE of your priority questions.”</a:t>
            </a:r>
          </a:p>
          <a:p>
            <a:pPr marL="0" lvl="0" indent="0" algn="l" rtl="0">
              <a:lnSpc>
                <a:spcPct val="100000"/>
              </a:lnSpc>
              <a:spcBef>
                <a:spcPts val="0"/>
              </a:spcBef>
              <a:spcAft>
                <a:spcPts val="0"/>
              </a:spcAft>
              <a:buClr>
                <a:schemeClr val="dk1"/>
              </a:buClr>
              <a:buSzPts val="1200"/>
              <a:buNone/>
            </a:pPr>
            <a:r>
              <a:rPr lang="en-US" dirty="0" smtClean="0"/>
              <a:t>You should type in the chat box now. </a:t>
            </a:r>
          </a:p>
          <a:p>
            <a:endParaRPr lang="en-US" dirty="0"/>
          </a:p>
        </p:txBody>
      </p:sp>
      <p:sp>
        <p:nvSpPr>
          <p:cNvPr id="4" name="Slide Number Placeholder 3"/>
          <p:cNvSpPr>
            <a:spLocks noGrp="1"/>
          </p:cNvSpPr>
          <p:nvPr>
            <p:ph type="sldNum" sz="quarter" idx="10"/>
          </p:nvPr>
        </p:nvSpPr>
        <p:spPr/>
        <p:txBody>
          <a:bodyPr/>
          <a:lstStyle/>
          <a:p>
            <a:fld id="{EFFF94A3-515B-42C9-A632-CD8154351229}" type="slidenum">
              <a:rPr lang="en-US" smtClean="0"/>
              <a:t>35</a:t>
            </a:fld>
            <a:endParaRPr lang="en-US"/>
          </a:p>
        </p:txBody>
      </p:sp>
    </p:spTree>
    <p:extLst>
      <p:ext uri="{BB962C8B-B14F-4D97-AF65-F5344CB8AC3E}">
        <p14:creationId xmlns:p14="http://schemas.microsoft.com/office/powerpoint/2010/main" val="11478188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Read the slide. Pause &amp; Time. 2 minutes to write a couple notes. DO NOT ASK TO SHARE</a:t>
            </a:r>
          </a:p>
          <a:p>
            <a:r>
              <a:rPr lang="en-US" dirty="0" smtClean="0"/>
              <a:t>Tasks can include investigations.</a:t>
            </a:r>
          </a:p>
          <a:p>
            <a:r>
              <a:rPr lang="en-US" dirty="0" smtClean="0"/>
              <a:t>Remember to confine yourself to what we could reasonably do</a:t>
            </a:r>
            <a:r>
              <a:rPr lang="en-US" baseline="0" dirty="0" smtClean="0"/>
              <a:t> with the materials in our classroom.</a:t>
            </a:r>
            <a:endParaRPr lang="en-US" dirty="0"/>
          </a:p>
        </p:txBody>
      </p:sp>
      <p:sp>
        <p:nvSpPr>
          <p:cNvPr id="4" name="Slide Number Placeholder 3"/>
          <p:cNvSpPr>
            <a:spLocks noGrp="1"/>
          </p:cNvSpPr>
          <p:nvPr>
            <p:ph type="sldNum" sz="quarter" idx="10"/>
          </p:nvPr>
        </p:nvSpPr>
        <p:spPr/>
        <p:txBody>
          <a:bodyPr/>
          <a:lstStyle/>
          <a:p>
            <a:fld id="{EFFF94A3-515B-42C9-A632-CD8154351229}" type="slidenum">
              <a:rPr lang="en-US" smtClean="0"/>
              <a:t>36</a:t>
            </a:fld>
            <a:endParaRPr lang="en-US"/>
          </a:p>
        </p:txBody>
      </p:sp>
    </p:spTree>
    <p:extLst>
      <p:ext uri="{BB962C8B-B14F-4D97-AF65-F5344CB8AC3E}">
        <p14:creationId xmlns:p14="http://schemas.microsoft.com/office/powerpoint/2010/main" val="14826169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bwMode="auto">
          <a:xfrm>
            <a:off x="2546350" y="876300"/>
            <a:ext cx="4203700" cy="2365375"/>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13667"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endParaRPr lang="en-US" altLang="en-US"/>
          </a:p>
        </p:txBody>
      </p:sp>
      <p:sp>
        <p:nvSpPr>
          <p:cNvPr id="113668"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Rockwell" panose="02060603020205020403" pitchFamily="18" charset="0"/>
                <a:ea typeface="MS PGothic" pitchFamily="34" charset="-128"/>
              </a:defRPr>
            </a:lvl1pPr>
            <a:lvl2pPr marL="38652428" indent="-38186541">
              <a:defRPr>
                <a:solidFill>
                  <a:schemeClr val="tx1"/>
                </a:solidFill>
                <a:latin typeface="Rockwell" panose="02060603020205020403" pitchFamily="18" charset="0"/>
                <a:ea typeface="MS PGothic" pitchFamily="34" charset="-128"/>
              </a:defRPr>
            </a:lvl2pPr>
            <a:lvl3pPr marL="1164717" indent="-232943">
              <a:defRPr>
                <a:solidFill>
                  <a:schemeClr val="tx1"/>
                </a:solidFill>
                <a:latin typeface="Rockwell" panose="02060603020205020403" pitchFamily="18" charset="0"/>
                <a:ea typeface="MS PGothic" pitchFamily="34" charset="-128"/>
              </a:defRPr>
            </a:lvl3pPr>
            <a:lvl4pPr marL="1630604" indent="-232943">
              <a:defRPr>
                <a:solidFill>
                  <a:schemeClr val="tx1"/>
                </a:solidFill>
                <a:latin typeface="Rockwell" panose="02060603020205020403" pitchFamily="18" charset="0"/>
                <a:ea typeface="MS PGothic" pitchFamily="34" charset="-128"/>
              </a:defRPr>
            </a:lvl4pPr>
            <a:lvl5pPr marL="2096491" indent="-232943">
              <a:defRPr>
                <a:solidFill>
                  <a:schemeClr val="tx1"/>
                </a:solidFill>
                <a:latin typeface="Rockwell" panose="02060603020205020403" pitchFamily="18" charset="0"/>
                <a:ea typeface="MS PGothic" pitchFamily="34" charset="-128"/>
              </a:defRPr>
            </a:lvl5pPr>
            <a:lvl6pPr marL="2562377" indent="-232943" defTabSz="465887" eaLnBrk="0" fontAlgn="base" hangingPunct="0">
              <a:spcBef>
                <a:spcPct val="0"/>
              </a:spcBef>
              <a:spcAft>
                <a:spcPct val="0"/>
              </a:spcAft>
              <a:defRPr>
                <a:solidFill>
                  <a:schemeClr val="tx1"/>
                </a:solidFill>
                <a:latin typeface="Rockwell" panose="02060603020205020403" pitchFamily="18" charset="0"/>
                <a:ea typeface="MS PGothic" pitchFamily="34" charset="-128"/>
              </a:defRPr>
            </a:lvl6pPr>
            <a:lvl7pPr marL="3028264" indent="-232943" defTabSz="465887" eaLnBrk="0" fontAlgn="base" hangingPunct="0">
              <a:spcBef>
                <a:spcPct val="0"/>
              </a:spcBef>
              <a:spcAft>
                <a:spcPct val="0"/>
              </a:spcAft>
              <a:defRPr>
                <a:solidFill>
                  <a:schemeClr val="tx1"/>
                </a:solidFill>
                <a:latin typeface="Rockwell" panose="02060603020205020403" pitchFamily="18" charset="0"/>
                <a:ea typeface="MS PGothic" pitchFamily="34" charset="-128"/>
              </a:defRPr>
            </a:lvl7pPr>
            <a:lvl8pPr marL="3494151" indent="-232943" defTabSz="465887" eaLnBrk="0" fontAlgn="base" hangingPunct="0">
              <a:spcBef>
                <a:spcPct val="0"/>
              </a:spcBef>
              <a:spcAft>
                <a:spcPct val="0"/>
              </a:spcAft>
              <a:defRPr>
                <a:solidFill>
                  <a:schemeClr val="tx1"/>
                </a:solidFill>
                <a:latin typeface="Rockwell" panose="02060603020205020403" pitchFamily="18" charset="0"/>
                <a:ea typeface="MS PGothic" pitchFamily="34" charset="-128"/>
              </a:defRPr>
            </a:lvl8pPr>
            <a:lvl9pPr marL="3960038" indent="-232943" defTabSz="465887" eaLnBrk="0" fontAlgn="base" hangingPunct="0">
              <a:spcBef>
                <a:spcPct val="0"/>
              </a:spcBef>
              <a:spcAft>
                <a:spcPct val="0"/>
              </a:spcAft>
              <a:defRPr>
                <a:solidFill>
                  <a:schemeClr val="tx1"/>
                </a:solidFill>
                <a:latin typeface="Rockwell" panose="02060603020205020403" pitchFamily="18" charset="0"/>
                <a:ea typeface="MS PGothic" pitchFamily="34" charset="-128"/>
              </a:defRPr>
            </a:lvl9pPr>
          </a:lstStyle>
          <a:p>
            <a:pPr defTabSz="465887" fontAlgn="base">
              <a:spcBef>
                <a:spcPct val="0"/>
              </a:spcBef>
              <a:spcAft>
                <a:spcPct val="0"/>
              </a:spcAft>
              <a:defRPr/>
            </a:pPr>
            <a:fld id="{C0C22321-DBD6-4F73-8ACE-A63BACA16E71}" type="slidenum">
              <a:rPr lang="en-US" altLang="en-US">
                <a:solidFill>
                  <a:prstClr val="black"/>
                </a:solidFill>
                <a:latin typeface="Calibri" panose="020F0502020204030204" pitchFamily="34" charset="0"/>
              </a:rPr>
              <a:pPr defTabSz="465887" fontAlgn="base">
                <a:spcBef>
                  <a:spcPct val="0"/>
                </a:spcBef>
                <a:spcAft>
                  <a:spcPct val="0"/>
                </a:spcAft>
                <a:defRPr/>
              </a:pPr>
              <a:t>37</a:t>
            </a:fld>
            <a:endParaRPr lang="en-US" altLang="en-US">
              <a:solidFill>
                <a:prstClr val="black"/>
              </a:solidFill>
              <a:latin typeface="Calibri" panose="020F0502020204030204" pitchFamily="34" charset="0"/>
            </a:endParaRPr>
          </a:p>
        </p:txBody>
      </p:sp>
    </p:spTree>
    <p:extLst>
      <p:ext uri="{BB962C8B-B14F-4D97-AF65-F5344CB8AC3E}">
        <p14:creationId xmlns:p14="http://schemas.microsoft.com/office/powerpoint/2010/main" val="36537700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8"/>
        <p:cNvGrpSpPr/>
        <p:nvPr/>
      </p:nvGrpSpPr>
      <p:grpSpPr>
        <a:xfrm>
          <a:off x="0" y="0"/>
          <a:ext cx="0" cy="0"/>
          <a:chOff x="0" y="0"/>
          <a:chExt cx="0" cy="0"/>
        </a:xfrm>
      </p:grpSpPr>
      <p:sp>
        <p:nvSpPr>
          <p:cNvPr id="1649" name="Google Shape;1649;p120:notes"/>
          <p:cNvSpPr>
            <a:spLocks noGrp="1" noRot="1" noChangeAspect="1"/>
          </p:cNvSpPr>
          <p:nvPr>
            <p:ph type="sldImg" idx="2"/>
          </p:nvPr>
        </p:nvSpPr>
        <p:spPr>
          <a:xfrm>
            <a:off x="2311400" y="525463"/>
            <a:ext cx="4673600" cy="2628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0" name="Google Shape;1650;p120:notes"/>
          <p:cNvSpPr txBox="1">
            <a:spLocks noGrp="1"/>
          </p:cNvSpPr>
          <p:nvPr>
            <p:ph type="body" idx="1"/>
          </p:nvPr>
        </p:nvSpPr>
        <p:spPr>
          <a:xfrm>
            <a:off x="929640" y="3329940"/>
            <a:ext cx="7437120" cy="3154680"/>
          </a:xfrm>
          <a:prstGeom prst="rect">
            <a:avLst/>
          </a:prstGeom>
          <a:noFill/>
          <a:ln>
            <a:noFill/>
          </a:ln>
        </p:spPr>
        <p:txBody>
          <a:bodyPr spcFirstLastPara="1" wrap="square" lIns="93162" tIns="46568" rIns="93162" bIns="46568" anchor="t" anchorCtr="0">
            <a:noAutofit/>
          </a:bodyPr>
          <a:lstStyle/>
          <a:p>
            <a:pPr>
              <a:buClr>
                <a:srgbClr val="000000"/>
              </a:buClr>
              <a:buSzPts val="1400"/>
            </a:pPr>
            <a:endParaRPr dirty="0">
              <a:solidFill>
                <a:schemeClr val="dk1"/>
              </a:solidFill>
              <a:latin typeface="Calibri"/>
              <a:ea typeface="Calibri"/>
              <a:cs typeface="Calibri"/>
              <a:sym typeface="Calibri"/>
            </a:endParaRPr>
          </a:p>
        </p:txBody>
      </p:sp>
      <p:sp>
        <p:nvSpPr>
          <p:cNvPr id="1651" name="Google Shape;1651;p120:notes"/>
          <p:cNvSpPr txBox="1">
            <a:spLocks noGrp="1"/>
          </p:cNvSpPr>
          <p:nvPr>
            <p:ph type="sldNum" idx="12"/>
          </p:nvPr>
        </p:nvSpPr>
        <p:spPr>
          <a:xfrm>
            <a:off x="5265809" y="6658664"/>
            <a:ext cx="4028440" cy="350520"/>
          </a:xfrm>
          <a:prstGeom prst="rect">
            <a:avLst/>
          </a:prstGeom>
          <a:noFill/>
          <a:ln>
            <a:noFill/>
          </a:ln>
        </p:spPr>
        <p:txBody>
          <a:bodyPr spcFirstLastPara="1" wrap="square" lIns="93162" tIns="46568" rIns="93162" bIns="46568" anchor="b" anchorCtr="0">
            <a:noAutofit/>
          </a:bodyPr>
          <a:lstStyle/>
          <a:p>
            <a:pPr defTabSz="931774">
              <a:buClr>
                <a:srgbClr val="000000"/>
              </a:buClr>
              <a:buSzPts val="1200"/>
            </a:pPr>
            <a:fld id="{00000000-1234-1234-1234-123412341234}" type="slidenum">
              <a:rPr lang="en-US">
                <a:solidFill>
                  <a:prstClr val="black"/>
                </a:solidFill>
                <a:latin typeface="Calibri"/>
                <a:ea typeface="Calibri"/>
                <a:cs typeface="Calibri"/>
                <a:sym typeface="Calibri"/>
              </a:rPr>
              <a:pPr defTabSz="931774">
                <a:buClr>
                  <a:srgbClr val="000000"/>
                </a:buClr>
                <a:buSzPts val="1200"/>
              </a:pPr>
              <a:t>39</a:t>
            </a:fld>
            <a:endParaRPr>
              <a:solidFill>
                <a:prstClr val="black"/>
              </a:solidFill>
              <a:latin typeface="Calibri"/>
              <a:ea typeface="Calibri"/>
              <a:cs typeface="Calibri"/>
              <a:sym typeface="Calibri"/>
            </a:endParaRPr>
          </a:p>
        </p:txBody>
      </p:sp>
    </p:spTree>
    <p:extLst>
      <p:ext uri="{BB962C8B-B14F-4D97-AF65-F5344CB8AC3E}">
        <p14:creationId xmlns:p14="http://schemas.microsoft.com/office/powerpoint/2010/main" val="18806880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FF94A3-515B-42C9-A632-CD8154351229}" type="slidenum">
              <a:rPr lang="en-US" smtClean="0"/>
              <a:t>40</a:t>
            </a:fld>
            <a:endParaRPr lang="en-US"/>
          </a:p>
        </p:txBody>
      </p:sp>
    </p:spTree>
    <p:extLst>
      <p:ext uri="{BB962C8B-B14F-4D97-AF65-F5344CB8AC3E}">
        <p14:creationId xmlns:p14="http://schemas.microsoft.com/office/powerpoint/2010/main" val="356997923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FF94A3-515B-42C9-A632-CD8154351229}" type="slidenum">
              <a:rPr lang="en-US" smtClean="0"/>
              <a:t>41</a:t>
            </a:fld>
            <a:endParaRPr lang="en-US"/>
          </a:p>
        </p:txBody>
      </p:sp>
    </p:spTree>
    <p:extLst>
      <p:ext uri="{BB962C8B-B14F-4D97-AF65-F5344CB8AC3E}">
        <p14:creationId xmlns:p14="http://schemas.microsoft.com/office/powerpoint/2010/main" val="39583910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Slide Image Placeholder 1"/>
          <p:cNvSpPr>
            <a:spLocks noGrp="1" noRot="1" noChangeAspect="1"/>
          </p:cNvSpPr>
          <p:nvPr>
            <p:ph type="sldImg"/>
          </p:nvPr>
        </p:nvSpPr>
        <p:spPr bwMode="auto">
          <a:xfrm>
            <a:off x="685800" y="1143000"/>
            <a:ext cx="5486400" cy="3086100"/>
          </a:xfrm>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76802" name="Notes Placeholder 2"/>
          <p:cNvSpPr>
            <a:spLocks noGrp="1"/>
          </p:cNvSpPr>
          <p:nvPr>
            <p:ph type="body" idx="1"/>
          </p:nvPr>
        </p:nvSpPr>
        <p:spPr bwMode="auto">
          <a:noFill/>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en-US">
              <a:latin typeface="Calibri"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87B8818-B5A2-D44A-9742-9B913852596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7232721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85800" y="1143000"/>
            <a:ext cx="5486400" cy="3086100"/>
          </a:xfrm>
        </p:spPr>
      </p:sp>
      <p:sp>
        <p:nvSpPr>
          <p:cNvPr id="3" name="ノート プレースホルダー 2"/>
          <p:cNvSpPr>
            <a:spLocks noGrp="1"/>
          </p:cNvSpPr>
          <p:nvPr>
            <p:ph type="body" idx="1"/>
          </p:nvPr>
        </p:nvSpPr>
        <p:spPr/>
        <p:txBody>
          <a:bodyPr/>
          <a:lstStyle/>
          <a:p>
            <a:endParaRPr lang="en-US" dirty="0"/>
          </a:p>
        </p:txBody>
      </p:sp>
      <p:sp>
        <p:nvSpPr>
          <p:cNvPr id="4" name="スライド番号プレースホルダー 3"/>
          <p:cNvSpPr>
            <a:spLocks noGrp="1"/>
          </p:cNvSpPr>
          <p:nvPr>
            <p:ph type="sldNum" sz="quarter" idx="10"/>
          </p:nvPr>
        </p:nvSpPr>
        <p:spPr/>
        <p:txBody>
          <a:bodyPr/>
          <a:lstStyle/>
          <a:p>
            <a:fld id="{EFFF94A3-515B-42C9-A632-CD8154351229}" type="slidenum">
              <a:rPr lang="en-US" smtClean="0"/>
              <a:t>43</a:t>
            </a:fld>
            <a:endParaRPr lang="en-US"/>
          </a:p>
        </p:txBody>
      </p:sp>
    </p:spTree>
    <p:extLst>
      <p:ext uri="{BB962C8B-B14F-4D97-AF65-F5344CB8AC3E}">
        <p14:creationId xmlns:p14="http://schemas.microsoft.com/office/powerpoint/2010/main" val="37911361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aseline="0" dirty="0" smtClean="0"/>
              <a:t> </a:t>
            </a:r>
          </a:p>
        </p:txBody>
      </p:sp>
      <p:sp>
        <p:nvSpPr>
          <p:cNvPr id="4" name="Slide Number Placeholder 3"/>
          <p:cNvSpPr>
            <a:spLocks noGrp="1"/>
          </p:cNvSpPr>
          <p:nvPr>
            <p:ph type="sldNum" sz="quarter" idx="10"/>
          </p:nvPr>
        </p:nvSpPr>
        <p:spPr/>
        <p:txBody>
          <a:bodyPr/>
          <a:lstStyle/>
          <a:p>
            <a:fld id="{EFFF94A3-515B-42C9-A632-CD8154351229}" type="slidenum">
              <a:rPr lang="en-US" smtClean="0"/>
              <a:t>3</a:t>
            </a:fld>
            <a:endParaRPr lang="en-US"/>
          </a:p>
        </p:txBody>
      </p:sp>
    </p:spTree>
    <p:extLst>
      <p:ext uri="{BB962C8B-B14F-4D97-AF65-F5344CB8AC3E}">
        <p14:creationId xmlns:p14="http://schemas.microsoft.com/office/powerpoint/2010/main" val="20001701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FF94A3-515B-42C9-A632-CD8154351229}" type="slidenum">
              <a:rPr lang="en-US" smtClean="0"/>
              <a:t>45</a:t>
            </a:fld>
            <a:endParaRPr lang="en-US"/>
          </a:p>
        </p:txBody>
      </p:sp>
    </p:spTree>
    <p:extLst>
      <p:ext uri="{BB962C8B-B14F-4D97-AF65-F5344CB8AC3E}">
        <p14:creationId xmlns:p14="http://schemas.microsoft.com/office/powerpoint/2010/main" val="19560303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She told them: draw on what you know of these two texts</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EFFF94A3-515B-42C9-A632-CD8154351229}" type="slidenum">
              <a:rPr lang="en-US" smtClean="0">
                <a:solidFill>
                  <a:prstClr val="black"/>
                </a:solidFill>
              </a:rPr>
              <a:pPr/>
              <a:t>51</a:t>
            </a:fld>
            <a:endParaRPr lang="en-US">
              <a:solidFill>
                <a:prstClr val="black"/>
              </a:solidFill>
            </a:endParaRPr>
          </a:p>
        </p:txBody>
      </p:sp>
    </p:spTree>
    <p:extLst>
      <p:ext uri="{BB962C8B-B14F-4D97-AF65-F5344CB8AC3E}">
        <p14:creationId xmlns:p14="http://schemas.microsoft.com/office/powerpoint/2010/main" val="15099509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She told them: draw on what you know of these two texts</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EFFF94A3-515B-42C9-A632-CD8154351229}" type="slidenum">
              <a:rPr lang="en-US" smtClean="0">
                <a:solidFill>
                  <a:prstClr val="black"/>
                </a:solidFill>
              </a:rPr>
              <a:pPr/>
              <a:t>52</a:t>
            </a:fld>
            <a:endParaRPr lang="en-US">
              <a:solidFill>
                <a:prstClr val="black"/>
              </a:solidFill>
            </a:endParaRPr>
          </a:p>
        </p:txBody>
      </p:sp>
    </p:spTree>
    <p:extLst>
      <p:ext uri="{BB962C8B-B14F-4D97-AF65-F5344CB8AC3E}">
        <p14:creationId xmlns:p14="http://schemas.microsoft.com/office/powerpoint/2010/main" val="203646958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She made hers fancy and collaborative, but you don’t have</a:t>
            </a:r>
            <a:r>
              <a:rPr lang="en-US" baseline="0" dirty="0" smtClean="0"/>
              <a:t> to necessarily do that </a:t>
            </a:r>
            <a:endParaRPr lang="en-US" dirty="0"/>
          </a:p>
        </p:txBody>
      </p:sp>
      <p:sp>
        <p:nvSpPr>
          <p:cNvPr id="4" name="Slide Number Placeholder 3"/>
          <p:cNvSpPr>
            <a:spLocks noGrp="1"/>
          </p:cNvSpPr>
          <p:nvPr>
            <p:ph type="sldNum" sz="quarter" idx="10"/>
          </p:nvPr>
        </p:nvSpPr>
        <p:spPr/>
        <p:txBody>
          <a:bodyPr/>
          <a:lstStyle/>
          <a:p>
            <a:fld id="{92FF2CF9-6DFF-2147-9969-D1D6545B1181}" type="slidenum">
              <a:rPr lang="en-US" smtClean="0"/>
              <a:t>54</a:t>
            </a:fld>
            <a:endParaRPr lang="en-US"/>
          </a:p>
        </p:txBody>
      </p:sp>
    </p:spTree>
    <p:extLst>
      <p:ext uri="{BB962C8B-B14F-4D97-AF65-F5344CB8AC3E}">
        <p14:creationId xmlns:p14="http://schemas.microsoft.com/office/powerpoint/2010/main" val="34081700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FF94A3-515B-42C9-A632-CD8154351229}" type="slidenum">
              <a:rPr lang="en-US" smtClean="0"/>
              <a:t>56</a:t>
            </a:fld>
            <a:endParaRPr lang="en-US"/>
          </a:p>
        </p:txBody>
      </p:sp>
    </p:spTree>
    <p:extLst>
      <p:ext uri="{BB962C8B-B14F-4D97-AF65-F5344CB8AC3E}">
        <p14:creationId xmlns:p14="http://schemas.microsoft.com/office/powerpoint/2010/main" val="157210230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FF94A3-515B-42C9-A632-CD8154351229}" type="slidenum">
              <a:rPr lang="en-US" smtClean="0"/>
              <a:t>57</a:t>
            </a:fld>
            <a:endParaRPr lang="en-US"/>
          </a:p>
        </p:txBody>
      </p:sp>
    </p:spTree>
    <p:extLst>
      <p:ext uri="{BB962C8B-B14F-4D97-AF65-F5344CB8AC3E}">
        <p14:creationId xmlns:p14="http://schemas.microsoft.com/office/powerpoint/2010/main" val="69211704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8"/>
        <p:cNvGrpSpPr/>
        <p:nvPr/>
      </p:nvGrpSpPr>
      <p:grpSpPr>
        <a:xfrm>
          <a:off x="0" y="0"/>
          <a:ext cx="0" cy="0"/>
          <a:chOff x="0" y="0"/>
          <a:chExt cx="0" cy="0"/>
        </a:xfrm>
      </p:grpSpPr>
      <p:sp>
        <p:nvSpPr>
          <p:cNvPr id="1649" name="Google Shape;1649;p120:notes"/>
          <p:cNvSpPr>
            <a:spLocks noGrp="1" noRot="1" noChangeAspect="1"/>
          </p:cNvSpPr>
          <p:nvPr>
            <p:ph type="sldImg" idx="2"/>
          </p:nvPr>
        </p:nvSpPr>
        <p:spPr>
          <a:xfrm>
            <a:off x="2311400" y="525463"/>
            <a:ext cx="4673600" cy="2628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0" name="Google Shape;1650;p120:notes"/>
          <p:cNvSpPr txBox="1">
            <a:spLocks noGrp="1"/>
          </p:cNvSpPr>
          <p:nvPr>
            <p:ph type="body" idx="1"/>
          </p:nvPr>
        </p:nvSpPr>
        <p:spPr>
          <a:xfrm>
            <a:off x="929640" y="3329940"/>
            <a:ext cx="7437120" cy="3154680"/>
          </a:xfrm>
          <a:prstGeom prst="rect">
            <a:avLst/>
          </a:prstGeom>
          <a:noFill/>
          <a:ln>
            <a:noFill/>
          </a:ln>
        </p:spPr>
        <p:txBody>
          <a:bodyPr spcFirstLastPara="1" wrap="square" lIns="93162" tIns="46568" rIns="93162" bIns="46568" anchor="t" anchorCtr="0">
            <a:noAutofit/>
          </a:bodyPr>
          <a:lstStyle/>
          <a:p>
            <a:pPr>
              <a:buClr>
                <a:srgbClr val="000000"/>
              </a:buClr>
              <a:buSzPts val="1400"/>
            </a:pPr>
            <a:endParaRPr dirty="0">
              <a:solidFill>
                <a:schemeClr val="dk1"/>
              </a:solidFill>
              <a:latin typeface="Calibri"/>
              <a:ea typeface="Calibri"/>
              <a:cs typeface="Calibri"/>
              <a:sym typeface="Calibri"/>
            </a:endParaRPr>
          </a:p>
        </p:txBody>
      </p:sp>
      <p:sp>
        <p:nvSpPr>
          <p:cNvPr id="1651" name="Google Shape;1651;p120:notes"/>
          <p:cNvSpPr txBox="1">
            <a:spLocks noGrp="1"/>
          </p:cNvSpPr>
          <p:nvPr>
            <p:ph type="sldNum" idx="12"/>
          </p:nvPr>
        </p:nvSpPr>
        <p:spPr>
          <a:xfrm>
            <a:off x="5265809" y="6658664"/>
            <a:ext cx="4028440" cy="350520"/>
          </a:xfrm>
          <a:prstGeom prst="rect">
            <a:avLst/>
          </a:prstGeom>
          <a:noFill/>
          <a:ln>
            <a:noFill/>
          </a:ln>
        </p:spPr>
        <p:txBody>
          <a:bodyPr spcFirstLastPara="1" wrap="square" lIns="93162" tIns="46568" rIns="93162" bIns="46568" anchor="b" anchorCtr="0">
            <a:noAutofit/>
          </a:bodyPr>
          <a:lstStyle/>
          <a:p>
            <a:pPr defTabSz="931774">
              <a:buClr>
                <a:srgbClr val="000000"/>
              </a:buClr>
              <a:buSzPts val="1200"/>
            </a:pPr>
            <a:fld id="{00000000-1234-1234-1234-123412341234}" type="slidenum">
              <a:rPr lang="en-US">
                <a:solidFill>
                  <a:prstClr val="black"/>
                </a:solidFill>
                <a:latin typeface="Calibri"/>
                <a:ea typeface="Calibri"/>
                <a:cs typeface="Calibri"/>
                <a:sym typeface="Calibri"/>
              </a:rPr>
              <a:pPr defTabSz="931774">
                <a:buClr>
                  <a:srgbClr val="000000"/>
                </a:buClr>
                <a:buSzPts val="1200"/>
              </a:pPr>
              <a:t>61</a:t>
            </a:fld>
            <a:endParaRPr>
              <a:solidFill>
                <a:prstClr val="black"/>
              </a:solidFill>
              <a:latin typeface="Calibri"/>
              <a:ea typeface="Calibri"/>
              <a:cs typeface="Calibri"/>
              <a:sym typeface="Calibri"/>
            </a:endParaRPr>
          </a:p>
        </p:txBody>
      </p:sp>
    </p:spTree>
    <p:extLst>
      <p:ext uri="{BB962C8B-B14F-4D97-AF65-F5344CB8AC3E}">
        <p14:creationId xmlns:p14="http://schemas.microsoft.com/office/powerpoint/2010/main" val="81916041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4:45</a:t>
            </a:r>
            <a:endParaRPr lang="en-US" dirty="0"/>
          </a:p>
        </p:txBody>
      </p:sp>
      <p:sp>
        <p:nvSpPr>
          <p:cNvPr id="4" name="Slide Number Placeholder 3"/>
          <p:cNvSpPr>
            <a:spLocks noGrp="1"/>
          </p:cNvSpPr>
          <p:nvPr>
            <p:ph type="sldNum" sz="quarter" idx="10"/>
          </p:nvPr>
        </p:nvSpPr>
        <p:spPr/>
        <p:txBody>
          <a:bodyPr/>
          <a:lstStyle/>
          <a:p>
            <a:fld id="{EFFF94A3-515B-42C9-A632-CD8154351229}" type="slidenum">
              <a:rPr lang="en-US" smtClean="0"/>
              <a:t>64</a:t>
            </a:fld>
            <a:endParaRPr lang="en-US"/>
          </a:p>
        </p:txBody>
      </p:sp>
    </p:spTree>
    <p:extLst>
      <p:ext uri="{BB962C8B-B14F-4D97-AF65-F5344CB8AC3E}">
        <p14:creationId xmlns:p14="http://schemas.microsoft.com/office/powerpoint/2010/main" val="187250576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FF94A3-515B-42C9-A632-CD8154351229}" type="slidenum">
              <a:rPr lang="en-US" smtClean="0"/>
              <a:t>66</a:t>
            </a:fld>
            <a:endParaRPr lang="en-US"/>
          </a:p>
        </p:txBody>
      </p:sp>
    </p:spTree>
    <p:extLst>
      <p:ext uri="{BB962C8B-B14F-4D97-AF65-F5344CB8AC3E}">
        <p14:creationId xmlns:p14="http://schemas.microsoft.com/office/powerpoint/2010/main" val="17726723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74CE0-4909-6048-B317-2721B0FEF0D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405926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FF94A3-515B-42C9-A632-CD8154351229}" type="slidenum">
              <a:rPr lang="en-US" smtClean="0"/>
              <a:t>5</a:t>
            </a:fld>
            <a:endParaRPr lang="en-US"/>
          </a:p>
        </p:txBody>
      </p:sp>
    </p:spTree>
    <p:extLst>
      <p:ext uri="{BB962C8B-B14F-4D97-AF65-F5344CB8AC3E}">
        <p14:creationId xmlns:p14="http://schemas.microsoft.com/office/powerpoint/2010/main" val="2925026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FF94A3-515B-42C9-A632-CD8154351229}" type="slidenum">
              <a:rPr lang="en-US" smtClean="0"/>
              <a:t>8</a:t>
            </a:fld>
            <a:endParaRPr lang="en-US"/>
          </a:p>
        </p:txBody>
      </p:sp>
    </p:spTree>
    <p:extLst>
      <p:ext uri="{BB962C8B-B14F-4D97-AF65-F5344CB8AC3E}">
        <p14:creationId xmlns:p14="http://schemas.microsoft.com/office/powerpoint/2010/main" val="31087128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5B7545-9F60-E947-BEC7-08664EAF44B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63276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83971"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endParaRPr lang="en-US" altLang="en-US" dirty="0" smtClean="0"/>
          </a:p>
        </p:txBody>
      </p:sp>
      <p:sp>
        <p:nvSpPr>
          <p:cNvPr id="83972"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Rockwell" panose="02060603020205020403" pitchFamily="18" charset="0"/>
                <a:ea typeface="MS PGothic" panose="020B0600070205080204" pitchFamily="34" charset="-128"/>
              </a:defRPr>
            </a:lvl1pPr>
            <a:lvl2pPr marL="37931725" indent="-37474525">
              <a:defRPr>
                <a:solidFill>
                  <a:schemeClr val="tx1"/>
                </a:solidFill>
                <a:latin typeface="Rockwell" panose="02060603020205020403" pitchFamily="18" charset="0"/>
                <a:ea typeface="MS PGothic" panose="020B0600070205080204" pitchFamily="34" charset="-128"/>
              </a:defRPr>
            </a:lvl2pPr>
            <a:lvl3pPr marL="1143000" indent="-228600">
              <a:defRPr>
                <a:solidFill>
                  <a:schemeClr val="tx1"/>
                </a:solidFill>
                <a:latin typeface="Rockwell" panose="02060603020205020403" pitchFamily="18" charset="0"/>
                <a:ea typeface="MS PGothic" panose="020B0600070205080204" pitchFamily="34" charset="-128"/>
              </a:defRPr>
            </a:lvl3pPr>
            <a:lvl4pPr marL="1600200" indent="-228600">
              <a:defRPr>
                <a:solidFill>
                  <a:schemeClr val="tx1"/>
                </a:solidFill>
                <a:latin typeface="Rockwell" panose="02060603020205020403" pitchFamily="18" charset="0"/>
                <a:ea typeface="MS PGothic" panose="020B0600070205080204" pitchFamily="34" charset="-128"/>
              </a:defRPr>
            </a:lvl4pPr>
            <a:lvl5pPr marL="2057400" indent="-228600">
              <a:defRPr>
                <a:solidFill>
                  <a:schemeClr val="tx1"/>
                </a:solidFill>
                <a:latin typeface="Rockwell" panose="020606030202050204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94F6C5C9-C46E-4162-BB0E-FD5F99128712}"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14</a:t>
            </a:fld>
            <a:endParaRPr kumimoji="0" lang="en-US" altLang="en-US" sz="1200" b="0" i="0" u="none" strike="noStrike" kern="1200" cap="none" spc="0" normalizeH="0" baseline="0" noProof="0" dirty="0" smtClean="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39211106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874CE0-4909-6048-B317-2721B0FEF0DC}" type="slidenum">
              <a:rPr lang="en-US" smtClean="0"/>
              <a:t>16</a:t>
            </a:fld>
            <a:endParaRPr lang="en-US" dirty="0"/>
          </a:p>
        </p:txBody>
      </p:sp>
    </p:spTree>
    <p:extLst>
      <p:ext uri="{BB962C8B-B14F-4D97-AF65-F5344CB8AC3E}">
        <p14:creationId xmlns:p14="http://schemas.microsoft.com/office/powerpoint/2010/main" val="31612093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 name="Rectangle 10"/>
          <p:cNvSpPr/>
          <p:nvPr userDrawn="1"/>
        </p:nvSpPr>
        <p:spPr>
          <a:xfrm>
            <a:off x="0" y="-17796"/>
            <a:ext cx="12192000" cy="23519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ctrTitle"/>
          </p:nvPr>
        </p:nvSpPr>
        <p:spPr>
          <a:xfrm>
            <a:off x="768628" y="609599"/>
            <a:ext cx="8627165" cy="1577010"/>
          </a:xfrm>
        </p:spPr>
        <p:txBody>
          <a:bodyPr anchor="b">
            <a:normAutofit/>
          </a:bodyPr>
          <a:lstStyle>
            <a:lvl1pPr algn="l">
              <a:defRPr sz="5000" b="1">
                <a:solidFill>
                  <a:schemeClr val="bg1"/>
                </a:solidFill>
              </a:defRPr>
            </a:lvl1pPr>
          </a:lstStyle>
          <a:p>
            <a:r>
              <a:rPr lang="en-US" dirty="0" smtClean="0"/>
              <a:t>Click to edit Master title style</a:t>
            </a:r>
            <a:endParaRPr lang="en-US" dirty="0"/>
          </a:p>
        </p:txBody>
      </p:sp>
      <p:sp>
        <p:nvSpPr>
          <p:cNvPr id="3" name="Subtitle 2"/>
          <p:cNvSpPr>
            <a:spLocks noGrp="1"/>
          </p:cNvSpPr>
          <p:nvPr>
            <p:ph type="subTitle" idx="1" hasCustomPrompt="1"/>
          </p:nvPr>
        </p:nvSpPr>
        <p:spPr>
          <a:xfrm>
            <a:off x="768627" y="2804355"/>
            <a:ext cx="9144000" cy="641210"/>
          </a:xfrm>
        </p:spPr>
        <p:txBody>
          <a:bodyPr>
            <a:normAutofit/>
          </a:bodyPr>
          <a:lstStyle>
            <a:lvl1pPr marL="0" indent="0" algn="l">
              <a:buNone/>
              <a:defRPr sz="3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Speakers Names</a:t>
            </a:r>
            <a:endParaRPr lang="en-US"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8629" y="6017665"/>
            <a:ext cx="2875723" cy="515234"/>
          </a:xfrm>
          <a:prstGeom prst="rect">
            <a:avLst/>
          </a:prstGeom>
        </p:spPr>
      </p:pic>
      <p:sp>
        <p:nvSpPr>
          <p:cNvPr id="8" name="Subtitle 2"/>
          <p:cNvSpPr txBox="1">
            <a:spLocks/>
          </p:cNvSpPr>
          <p:nvPr userDrawn="1"/>
        </p:nvSpPr>
        <p:spPr>
          <a:xfrm>
            <a:off x="8534403" y="6083055"/>
            <a:ext cx="2756452" cy="61559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32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r"/>
            <a:r>
              <a:rPr lang="en-US" sz="1600" b="0" dirty="0" err="1" smtClean="0">
                <a:solidFill>
                  <a:schemeClr val="tx2"/>
                </a:solidFill>
              </a:rPr>
              <a:t>rightquestion.org</a:t>
            </a:r>
            <a:endParaRPr lang="en-US" sz="1600" b="0" dirty="0" smtClean="0">
              <a:solidFill>
                <a:schemeClr val="tx2"/>
              </a:solidFill>
            </a:endParaRPr>
          </a:p>
        </p:txBody>
      </p:sp>
      <p:cxnSp>
        <p:nvCxnSpPr>
          <p:cNvPr id="12" name="Straight Connector 11"/>
          <p:cNvCxnSpPr/>
          <p:nvPr userDrawn="1"/>
        </p:nvCxnSpPr>
        <p:spPr>
          <a:xfrm>
            <a:off x="768630" y="5835315"/>
            <a:ext cx="10625279"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366645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2_Title and Content w/ Footer">
    <p:spTree>
      <p:nvGrpSpPr>
        <p:cNvPr id="1" name=""/>
        <p:cNvGrpSpPr/>
        <p:nvPr/>
      </p:nvGrpSpPr>
      <p:grpSpPr>
        <a:xfrm>
          <a:off x="0" y="0"/>
          <a:ext cx="0" cy="0"/>
          <a:chOff x="0" y="0"/>
          <a:chExt cx="0" cy="0"/>
        </a:xfrm>
      </p:grpSpPr>
      <p:sp>
        <p:nvSpPr>
          <p:cNvPr id="2" name="Title 1"/>
          <p:cNvSpPr>
            <a:spLocks noGrp="1"/>
          </p:cNvSpPr>
          <p:nvPr>
            <p:ph type="title"/>
          </p:nvPr>
        </p:nvSpPr>
        <p:spPr>
          <a:xfrm>
            <a:off x="838200" y="92756"/>
            <a:ext cx="10515600" cy="1325563"/>
          </a:xfrm>
        </p:spPr>
        <p:txBody>
          <a:bodyPr/>
          <a:lstStyle>
            <a:lvl1pPr>
              <a:defRPr>
                <a:solidFill>
                  <a:schemeClr val="tx2"/>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8" name="Straight Connector 7"/>
          <p:cNvCxnSpPr/>
          <p:nvPr userDrawn="1"/>
        </p:nvCxnSpPr>
        <p:spPr>
          <a:xfrm>
            <a:off x="728525" y="1227818"/>
            <a:ext cx="10625279"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53921380"/>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3_Title and Content w/ Footer">
    <p:spTree>
      <p:nvGrpSpPr>
        <p:cNvPr id="1" name=""/>
        <p:cNvGrpSpPr/>
        <p:nvPr/>
      </p:nvGrpSpPr>
      <p:grpSpPr>
        <a:xfrm>
          <a:off x="0" y="0"/>
          <a:ext cx="0" cy="0"/>
          <a:chOff x="0" y="0"/>
          <a:chExt cx="0" cy="0"/>
        </a:xfrm>
      </p:grpSpPr>
      <p:sp>
        <p:nvSpPr>
          <p:cNvPr id="2" name="Title 1"/>
          <p:cNvSpPr>
            <a:spLocks noGrp="1"/>
          </p:cNvSpPr>
          <p:nvPr>
            <p:ph type="title"/>
          </p:nvPr>
        </p:nvSpPr>
        <p:spPr>
          <a:xfrm>
            <a:off x="838200" y="92756"/>
            <a:ext cx="10515600" cy="1325563"/>
          </a:xfrm>
        </p:spPr>
        <p:txBody>
          <a:bodyPr/>
          <a:lstStyle>
            <a:lvl1pPr>
              <a:defRPr>
                <a:solidFill>
                  <a:schemeClr val="tx2"/>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8" name="Straight Connector 7"/>
          <p:cNvCxnSpPr/>
          <p:nvPr userDrawn="1"/>
        </p:nvCxnSpPr>
        <p:spPr>
          <a:xfrm>
            <a:off x="728523" y="1662320"/>
            <a:ext cx="10625279"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86850867"/>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Two Photo w/ Text and Footer">
    <p:spTree>
      <p:nvGrpSpPr>
        <p:cNvPr id="1" name=""/>
        <p:cNvGrpSpPr/>
        <p:nvPr/>
      </p:nvGrpSpPr>
      <p:grpSpPr>
        <a:xfrm>
          <a:off x="0" y="0"/>
          <a:ext cx="0" cy="0"/>
          <a:chOff x="0" y="0"/>
          <a:chExt cx="0" cy="0"/>
        </a:xfrm>
      </p:grpSpPr>
      <p:sp>
        <p:nvSpPr>
          <p:cNvPr id="2" name="Title 1"/>
          <p:cNvSpPr>
            <a:spLocks noGrp="1"/>
          </p:cNvSpPr>
          <p:nvPr>
            <p:ph type="title"/>
          </p:nvPr>
        </p:nvSpPr>
        <p:spPr>
          <a:xfrm>
            <a:off x="838725" y="183297"/>
            <a:ext cx="10515600" cy="1325563"/>
          </a:xfrm>
        </p:spPr>
        <p:txBody>
          <a:bodyPr/>
          <a:lstStyle>
            <a:lvl1pPr>
              <a:defRPr>
                <a:solidFill>
                  <a:schemeClr val="tx2"/>
                </a:solidFill>
              </a:defRPr>
            </a:lvl1pPr>
          </a:lstStyle>
          <a:p>
            <a:r>
              <a:rPr lang="en-US" dirty="0" smtClean="0"/>
              <a:t>Click to edit Master title style</a:t>
            </a:r>
            <a:endParaRPr lang="en-US" dirty="0"/>
          </a:p>
        </p:txBody>
      </p:sp>
      <p:sp>
        <p:nvSpPr>
          <p:cNvPr id="4" name="Picture Placeholder 3"/>
          <p:cNvSpPr>
            <a:spLocks noGrp="1"/>
          </p:cNvSpPr>
          <p:nvPr>
            <p:ph type="pic" sz="quarter" idx="10"/>
          </p:nvPr>
        </p:nvSpPr>
        <p:spPr>
          <a:xfrm>
            <a:off x="838725" y="1828806"/>
            <a:ext cx="4808096" cy="2649303"/>
          </a:xfrm>
        </p:spPr>
        <p:txBody>
          <a:bodyPr/>
          <a:lstStyle/>
          <a:p>
            <a:endParaRPr lang="en-US"/>
          </a:p>
        </p:txBody>
      </p:sp>
      <p:sp>
        <p:nvSpPr>
          <p:cNvPr id="5" name="Picture Placeholder 3"/>
          <p:cNvSpPr>
            <a:spLocks noGrp="1"/>
          </p:cNvSpPr>
          <p:nvPr>
            <p:ph type="pic" sz="quarter" idx="11"/>
          </p:nvPr>
        </p:nvSpPr>
        <p:spPr>
          <a:xfrm>
            <a:off x="6385301" y="1828806"/>
            <a:ext cx="4968499" cy="2649303"/>
          </a:xfrm>
        </p:spPr>
        <p:txBody>
          <a:bodyPr/>
          <a:lstStyle/>
          <a:p>
            <a:endParaRPr lang="en-US"/>
          </a:p>
        </p:txBody>
      </p:sp>
      <p:sp>
        <p:nvSpPr>
          <p:cNvPr id="7" name="Content Placeholder 6"/>
          <p:cNvSpPr>
            <a:spLocks noGrp="1"/>
          </p:cNvSpPr>
          <p:nvPr>
            <p:ph sz="quarter" idx="12" hasCustomPrompt="1"/>
          </p:nvPr>
        </p:nvSpPr>
        <p:spPr>
          <a:xfrm>
            <a:off x="838200" y="4702766"/>
            <a:ext cx="10515600" cy="914400"/>
          </a:xfrm>
        </p:spPr>
        <p:txBody>
          <a:bodyPr/>
          <a:lstStyle>
            <a:lvl1pPr marL="228600" marR="0" indent="-228600" algn="l" defTabSz="914400" rtl="0" eaLnBrk="1" fontAlgn="auto" latinLnBrk="0" hangingPunct="1">
              <a:lnSpc>
                <a:spcPct val="90000"/>
              </a:lnSpc>
              <a:spcBef>
                <a:spcPts val="1000"/>
              </a:spcBef>
              <a:spcAft>
                <a:spcPts val="0"/>
              </a:spcAft>
              <a:buClrTx/>
              <a:buSzTx/>
              <a:buFont typeface="Arial"/>
              <a:buNone/>
              <a:tabLst/>
              <a:defRPr lang="en-US" b="0" i="0" baseline="0" smtClean="0">
                <a:effectLst/>
              </a:defRPr>
            </a:lvl1pPr>
          </a:lstStyle>
          <a:p>
            <a:pPr lvl="0"/>
            <a:r>
              <a:rPr lang="en-US" dirty="0" smtClean="0"/>
              <a:t>Body Text here</a:t>
            </a:r>
          </a:p>
        </p:txBody>
      </p:sp>
      <p:cxnSp>
        <p:nvCxnSpPr>
          <p:cNvPr id="11" name="Straight Connector 10"/>
          <p:cNvCxnSpPr/>
          <p:nvPr userDrawn="1"/>
        </p:nvCxnSpPr>
        <p:spPr>
          <a:xfrm>
            <a:off x="838729" y="1188907"/>
            <a:ext cx="10625279"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7437367"/>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_Picture with Caption w/ footer">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707441" y="987431"/>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hasCustomPrompt="1"/>
          </p:nvPr>
        </p:nvSpPr>
        <p:spPr>
          <a:xfrm>
            <a:off x="7423152" y="1303421"/>
            <a:ext cx="3932237" cy="2578768"/>
          </a:xfrm>
        </p:spPr>
        <p:txBody>
          <a:bodyPr>
            <a:normAutofit/>
          </a:bodyPr>
          <a:lstStyle>
            <a:lvl1pPr marL="0" indent="0">
              <a:lnSpc>
                <a:spcPct val="100000"/>
              </a:lnSpc>
              <a:buNone/>
              <a:defRPr lang="en-US" sz="2800" b="0" i="0" smtClean="0">
                <a:solidFill>
                  <a:schemeClr val="tx2"/>
                </a:solidFill>
                <a:effectLst/>
                <a:latin typeface="Rockwell" panose="02060603020205020403" pitchFamily="18" charset="0"/>
                <a:ea typeface="Rockwell" panose="02060603020205020403" pitchFamily="18" charset="0"/>
                <a:cs typeface="Arial"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“Lorem ipsum dolor sit </a:t>
            </a:r>
            <a:r>
              <a:rPr lang="en-US" dirty="0" err="1" smtClean="0"/>
              <a:t>amet</a:t>
            </a:r>
            <a:r>
              <a:rPr lang="en-US" dirty="0" smtClean="0"/>
              <a:t>, </a:t>
            </a:r>
            <a:r>
              <a:rPr lang="en-US" dirty="0" err="1" smtClean="0"/>
              <a:t>consectur</a:t>
            </a:r>
            <a:r>
              <a:rPr lang="en-US" dirty="0" smtClean="0"/>
              <a:t> </a:t>
            </a:r>
            <a:r>
              <a:rPr lang="en-US" dirty="0" err="1" smtClean="0"/>
              <a:t>adipiscing</a:t>
            </a:r>
            <a:r>
              <a:rPr lang="en-US" dirty="0" smtClean="0"/>
              <a:t> </a:t>
            </a:r>
            <a:r>
              <a:rPr lang="en-US" dirty="0" err="1" smtClean="0"/>
              <a:t>elit</a:t>
            </a:r>
            <a:r>
              <a:rPr lang="en-US" dirty="0" smtClean="0"/>
              <a:t>. </a:t>
            </a:r>
            <a:r>
              <a:rPr lang="en-US" dirty="0" err="1" smtClean="0"/>
              <a:t>Mauris</a:t>
            </a:r>
            <a:r>
              <a:rPr lang="en-US" dirty="0" smtClean="0"/>
              <a:t> </a:t>
            </a:r>
            <a:r>
              <a:rPr lang="en-US" dirty="0" err="1" smtClean="0"/>
              <a:t>nulla</a:t>
            </a:r>
            <a:r>
              <a:rPr lang="en-US" dirty="0" smtClean="0"/>
              <a:t> </a:t>
            </a:r>
            <a:r>
              <a:rPr lang="en-US" dirty="0" err="1" smtClean="0"/>
              <a:t>justo</a:t>
            </a:r>
            <a:r>
              <a:rPr lang="en-US" dirty="0" smtClean="0"/>
              <a:t>, </a:t>
            </a:r>
            <a:r>
              <a:rPr lang="en-US" dirty="0" err="1" smtClean="0"/>
              <a:t>elementum</a:t>
            </a:r>
            <a:r>
              <a:rPr lang="en-US" dirty="0" smtClean="0"/>
              <a:t> </a:t>
            </a:r>
            <a:r>
              <a:rPr lang="en-US" dirty="0" err="1" smtClean="0"/>
              <a:t>nec</a:t>
            </a:r>
            <a:r>
              <a:rPr lang="en-US" dirty="0" smtClean="0"/>
              <a:t> </a:t>
            </a:r>
            <a:r>
              <a:rPr lang="en-US" dirty="0" err="1" smtClean="0"/>
              <a:t>volutpad</a:t>
            </a:r>
            <a:r>
              <a:rPr lang="en-US" dirty="0" smtClean="0"/>
              <a:t> sed.”</a:t>
            </a:r>
          </a:p>
        </p:txBody>
      </p:sp>
      <p:sp>
        <p:nvSpPr>
          <p:cNvPr id="8" name="Text Placeholder 3"/>
          <p:cNvSpPr>
            <a:spLocks noGrp="1"/>
          </p:cNvSpPr>
          <p:nvPr>
            <p:ph type="body" sz="half" idx="10" hasCustomPrompt="1"/>
          </p:nvPr>
        </p:nvSpPr>
        <p:spPr>
          <a:xfrm>
            <a:off x="7423152" y="4070685"/>
            <a:ext cx="3932237" cy="2578768"/>
          </a:xfrm>
        </p:spPr>
        <p:txBody>
          <a:bodyPr>
            <a:normAutofit/>
          </a:bodyPr>
          <a:lstStyle>
            <a:lvl1pPr marL="0" indent="0" algn="r">
              <a:lnSpc>
                <a:spcPct val="100000"/>
              </a:lnSpc>
              <a:buNone/>
              <a:defRPr lang="en-US" sz="2200" b="0" i="0" smtClean="0">
                <a:solidFill>
                  <a:schemeClr val="tx1"/>
                </a:solidFill>
                <a:effectLst/>
                <a:latin typeface="Rockwell" panose="02060603020205020403" pitchFamily="18" charset="0"/>
                <a:ea typeface="Rockwell" panose="02060603020205020403" pitchFamily="18" charset="0"/>
                <a:cs typeface="Arial"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 Quote Credit</a:t>
            </a:r>
          </a:p>
        </p:txBody>
      </p:sp>
      <p:cxnSp>
        <p:nvCxnSpPr>
          <p:cNvPr id="5" name="Straight Connector 7"/>
          <p:cNvCxnSpPr/>
          <p:nvPr userDrawn="1"/>
        </p:nvCxnSpPr>
        <p:spPr>
          <a:xfrm>
            <a:off x="598779" y="6065489"/>
            <a:ext cx="10625279"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5774031"/>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3296858"/>
            <a:ext cx="10515600" cy="838438"/>
          </a:xfrm>
        </p:spPr>
        <p:txBody>
          <a:bodyPr anchor="b">
            <a:normAutofit/>
          </a:bodyPr>
          <a:lstStyle>
            <a:lvl1pPr>
              <a:defRPr sz="4000">
                <a:solidFill>
                  <a:schemeClr val="tx2"/>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831851" y="4359964"/>
            <a:ext cx="10515600" cy="181522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9" name="Picture Placeholder 8"/>
          <p:cNvSpPr>
            <a:spLocks noGrp="1"/>
          </p:cNvSpPr>
          <p:nvPr>
            <p:ph type="pic" sz="quarter" idx="10" hasCustomPrompt="1"/>
          </p:nvPr>
        </p:nvSpPr>
        <p:spPr>
          <a:xfrm>
            <a:off x="831849" y="528638"/>
            <a:ext cx="6546851" cy="2871787"/>
          </a:xfrm>
        </p:spPr>
        <p:txBody>
          <a:bodyPr/>
          <a:lstStyle>
            <a:lvl1pPr>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smtClean="0"/>
              <a:t>Insert photo</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smtClean="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p:txBody>
      </p:sp>
      <p:cxnSp>
        <p:nvCxnSpPr>
          <p:cNvPr id="10" name="Straight Connector 9"/>
          <p:cNvCxnSpPr/>
          <p:nvPr userDrawn="1"/>
        </p:nvCxnSpPr>
        <p:spPr>
          <a:xfrm>
            <a:off x="810480" y="4249858"/>
            <a:ext cx="1062527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Straight Connector 7"/>
          <p:cNvCxnSpPr/>
          <p:nvPr userDrawn="1"/>
        </p:nvCxnSpPr>
        <p:spPr>
          <a:xfrm>
            <a:off x="506103" y="6175187"/>
            <a:ext cx="10625279"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047523"/>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1_Title Only w/ Footer">
    <p:spTree>
      <p:nvGrpSpPr>
        <p:cNvPr id="1" name=""/>
        <p:cNvGrpSpPr/>
        <p:nvPr/>
      </p:nvGrpSpPr>
      <p:grpSpPr>
        <a:xfrm>
          <a:off x="0" y="0"/>
          <a:ext cx="0" cy="0"/>
          <a:chOff x="0" y="0"/>
          <a:chExt cx="0" cy="0"/>
        </a:xfrm>
      </p:grpSpPr>
      <p:sp>
        <p:nvSpPr>
          <p:cNvPr id="2" name="Title 1"/>
          <p:cNvSpPr>
            <a:spLocks noGrp="1"/>
          </p:cNvSpPr>
          <p:nvPr>
            <p:ph type="title"/>
          </p:nvPr>
        </p:nvSpPr>
        <p:spPr>
          <a:xfrm>
            <a:off x="893039" y="40876"/>
            <a:ext cx="10515600" cy="1325563"/>
          </a:xfrm>
        </p:spPr>
        <p:txBody>
          <a:bodyPr/>
          <a:lstStyle>
            <a:lvl1pPr>
              <a:defRPr b="1">
                <a:solidFill>
                  <a:schemeClr val="tx2"/>
                </a:solidFill>
              </a:defRPr>
            </a:lvl1pPr>
          </a:lstStyle>
          <a:p>
            <a:r>
              <a:rPr lang="en-US" dirty="0" smtClean="0"/>
              <a:t>Click to edit Master title style</a:t>
            </a:r>
            <a:endParaRPr lang="en-US" dirty="0"/>
          </a:p>
        </p:txBody>
      </p:sp>
      <p:cxnSp>
        <p:nvCxnSpPr>
          <p:cNvPr id="7" name="Straight Connector 6"/>
          <p:cNvCxnSpPr/>
          <p:nvPr userDrawn="1"/>
        </p:nvCxnSpPr>
        <p:spPr>
          <a:xfrm>
            <a:off x="838203" y="1174484"/>
            <a:ext cx="10625279"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82158399"/>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cxnSp>
        <p:nvCxnSpPr>
          <p:cNvPr id="2" name="Straight Connector 7"/>
          <p:cNvCxnSpPr/>
          <p:nvPr userDrawn="1"/>
        </p:nvCxnSpPr>
        <p:spPr>
          <a:xfrm>
            <a:off x="481390" y="6071667"/>
            <a:ext cx="10625279"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31449492"/>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Picture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675343" y="4424082"/>
            <a:ext cx="8254876" cy="833718"/>
          </a:xfrm>
        </p:spPr>
        <p:txBody>
          <a:bodyPr anchor="b">
            <a:normAutofit/>
          </a:bodyPr>
          <a:lstStyle>
            <a:lvl1pPr algn="l">
              <a:defRPr sz="2600" b="0"/>
            </a:lvl1pPr>
          </a:lstStyle>
          <a:p>
            <a:r>
              <a:rPr lang="en-US"/>
              <a:t>Click to edit Master title style</a:t>
            </a:r>
            <a:endParaRPr/>
          </a:p>
        </p:txBody>
      </p:sp>
      <p:sp>
        <p:nvSpPr>
          <p:cNvPr id="3" name="Picture Placeholder 2"/>
          <p:cNvSpPr>
            <a:spLocks noGrp="1"/>
          </p:cNvSpPr>
          <p:nvPr>
            <p:ph type="pic" idx="1"/>
          </p:nvPr>
        </p:nvSpPr>
        <p:spPr>
          <a:xfrm>
            <a:off x="370546" y="228600"/>
            <a:ext cx="8504519" cy="418795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5E84564-75FE-D847-AF71-AE7C252681ED}" type="slidenum">
              <a:rPr lang="en-US" smtClean="0"/>
              <a:t>‹#›</a:t>
            </a:fld>
            <a:endParaRPr lang="en-US" dirty="0"/>
          </a:p>
        </p:txBody>
      </p:sp>
      <p:sp>
        <p:nvSpPr>
          <p:cNvPr id="8" name="Rectangle 7"/>
          <p:cNvSpPr/>
          <p:nvPr/>
        </p:nvSpPr>
        <p:spPr>
          <a:xfrm>
            <a:off x="9069917" y="228600"/>
            <a:ext cx="2743200" cy="20391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Rockwell"/>
              <a:ea typeface="+mn-ea"/>
              <a:cs typeface="+mn-cs"/>
            </a:endParaRPr>
          </a:p>
        </p:txBody>
      </p:sp>
      <p:sp>
        <p:nvSpPr>
          <p:cNvPr id="9" name="Rectangle 8"/>
          <p:cNvSpPr/>
          <p:nvPr/>
        </p:nvSpPr>
        <p:spPr>
          <a:xfrm>
            <a:off x="9069917" y="2377440"/>
            <a:ext cx="2743200" cy="20391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Rockwell"/>
              <a:ea typeface="+mn-ea"/>
              <a:cs typeface="+mn-cs"/>
            </a:endParaRPr>
          </a:p>
        </p:txBody>
      </p:sp>
      <p:sp>
        <p:nvSpPr>
          <p:cNvPr id="10" name="TextBox 9"/>
          <p:cNvSpPr txBox="1"/>
          <p:nvPr/>
        </p:nvSpPr>
        <p:spPr>
          <a:xfrm>
            <a:off x="436285" y="4632792"/>
            <a:ext cx="294091" cy="369332"/>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sz="2400" b="1" i="0" u="none" strike="noStrike" kern="1200" cap="none" spc="0" normalizeH="0" baseline="0" noProof="0">
                <a:ln>
                  <a:noFill/>
                </a:ln>
                <a:solidFill>
                  <a:srgbClr val="629DD1">
                    <a:lumMod val="60000"/>
                    <a:lumOff val="40000"/>
                  </a:srgbClr>
                </a:solidFill>
                <a:effectLst/>
                <a:uLnTx/>
                <a:uFillTx/>
                <a:latin typeface="Rockwell"/>
                <a:ea typeface="+mn-ea"/>
                <a:cs typeface="+mn-cs"/>
              </a:rPr>
              <a:t>+ </a:t>
            </a:r>
          </a:p>
        </p:txBody>
      </p:sp>
    </p:spTree>
    <p:extLst>
      <p:ext uri="{BB962C8B-B14F-4D97-AF65-F5344CB8AC3E}">
        <p14:creationId xmlns:p14="http://schemas.microsoft.com/office/powerpoint/2010/main" val="4230378730"/>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65"/>
        <p:cNvGrpSpPr/>
        <p:nvPr/>
      </p:nvGrpSpPr>
      <p:grpSpPr>
        <a:xfrm>
          <a:off x="0" y="0"/>
          <a:ext cx="0" cy="0"/>
          <a:chOff x="0" y="0"/>
          <a:chExt cx="0" cy="0"/>
        </a:xfrm>
      </p:grpSpPr>
      <p:sp>
        <p:nvSpPr>
          <p:cNvPr id="66" name="Google Shape;66;p15"/>
          <p:cNvSpPr/>
          <p:nvPr/>
        </p:nvSpPr>
        <p:spPr>
          <a:xfrm>
            <a:off x="10947400" y="282575"/>
            <a:ext cx="856000" cy="16004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Rockwell"/>
              <a:buNone/>
            </a:pPr>
            <a:endParaRPr sz="1800" b="0" i="0" u="none" strike="noStrike" cap="none">
              <a:solidFill>
                <a:srgbClr val="FFFFFF"/>
              </a:solidFill>
              <a:latin typeface="Rockwell"/>
              <a:ea typeface="Rockwell"/>
              <a:cs typeface="Rockwell"/>
              <a:sym typeface="Rockwell"/>
            </a:endParaRPr>
          </a:p>
        </p:txBody>
      </p:sp>
      <p:sp>
        <p:nvSpPr>
          <p:cNvPr id="67" name="Google Shape;67;p15"/>
          <p:cNvSpPr/>
          <p:nvPr/>
        </p:nvSpPr>
        <p:spPr>
          <a:xfrm>
            <a:off x="10757647" y="282575"/>
            <a:ext cx="122000" cy="16004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Rockwell"/>
              <a:buNone/>
            </a:pPr>
            <a:endParaRPr sz="1800" b="0" i="0" u="none" strike="noStrike" cap="none">
              <a:solidFill>
                <a:srgbClr val="FFFFFF"/>
              </a:solidFill>
              <a:latin typeface="Rockwell"/>
              <a:ea typeface="Rockwell"/>
              <a:cs typeface="Rockwell"/>
              <a:sym typeface="Rockwell"/>
            </a:endParaRPr>
          </a:p>
        </p:txBody>
      </p:sp>
      <p:sp>
        <p:nvSpPr>
          <p:cNvPr id="68" name="Google Shape;68;p15"/>
          <p:cNvSpPr txBox="1"/>
          <p:nvPr/>
        </p:nvSpPr>
        <p:spPr>
          <a:xfrm>
            <a:off x="297580" y="228600"/>
            <a:ext cx="348000" cy="5540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9FC3E3"/>
              </a:buClr>
              <a:buSzPts val="3600"/>
              <a:buFont typeface="Rockwell"/>
              <a:buNone/>
            </a:pPr>
            <a:r>
              <a:rPr lang="en" sz="3600" b="1" i="0" u="none" strike="noStrike" cap="none">
                <a:solidFill>
                  <a:srgbClr val="9FC3E3"/>
                </a:solidFill>
                <a:latin typeface="Rockwell"/>
                <a:ea typeface="Rockwell"/>
                <a:cs typeface="Rockwell"/>
                <a:sym typeface="Rockwell"/>
              </a:rPr>
              <a:t>+</a:t>
            </a:r>
            <a:endParaRPr sz="1800"/>
          </a:p>
        </p:txBody>
      </p:sp>
      <p:sp>
        <p:nvSpPr>
          <p:cNvPr id="69" name="Google Shape;69;p15"/>
          <p:cNvSpPr txBox="1">
            <a:spLocks noGrp="1"/>
          </p:cNvSpPr>
          <p:nvPr>
            <p:ph type="title"/>
          </p:nvPr>
        </p:nvSpPr>
        <p:spPr>
          <a:xfrm>
            <a:off x="664632" y="484093"/>
            <a:ext cx="10075200" cy="11160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Clr>
                <a:schemeClr val="accent1"/>
              </a:buClr>
              <a:buSzPts val="3600"/>
              <a:buFont typeface="Rockwell"/>
              <a:buNone/>
              <a:defRPr sz="3600" b="0" i="0" u="none" strike="noStrike" cap="none">
                <a:solidFill>
                  <a:schemeClr val="accent1"/>
                </a:solidFill>
                <a:latin typeface="Rockwell"/>
                <a:ea typeface="Rockwell"/>
                <a:cs typeface="Rockwell"/>
                <a:sym typeface="Rockwel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70" name="Google Shape;70;p15"/>
          <p:cNvSpPr txBox="1">
            <a:spLocks noGrp="1"/>
          </p:cNvSpPr>
          <p:nvPr>
            <p:ph type="body" idx="1"/>
          </p:nvPr>
        </p:nvSpPr>
        <p:spPr>
          <a:xfrm>
            <a:off x="664691" y="1985963"/>
            <a:ext cx="4876800" cy="4140400"/>
          </a:xfrm>
          <a:prstGeom prst="rect">
            <a:avLst/>
          </a:prstGeom>
          <a:noFill/>
          <a:ln>
            <a:noFill/>
          </a:ln>
        </p:spPr>
        <p:txBody>
          <a:bodyPr spcFirstLastPara="1" wrap="square" lIns="91425" tIns="45700" rIns="91425" bIns="45700" anchor="t" anchorCtr="0"/>
          <a:lstStyle>
            <a:lvl1pPr marL="457200" marR="0" lvl="0" indent="-314325" algn="l" rtl="0">
              <a:spcBef>
                <a:spcPts val="200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1pPr>
            <a:lvl2pPr marL="914400" marR="0" lvl="1" indent="-314325" algn="l" rtl="0">
              <a:spcBef>
                <a:spcPts val="600"/>
              </a:spcBef>
              <a:spcAft>
                <a:spcPts val="0"/>
              </a:spcAft>
              <a:buClr>
                <a:srgbClr val="9FC3E3"/>
              </a:buClr>
              <a:buSzPts val="1350"/>
              <a:buFont typeface="Noto Sans Symbols"/>
              <a:buChar char="■"/>
              <a:defRPr sz="1800" b="0" i="0" u="none" strike="noStrike" cap="none">
                <a:solidFill>
                  <a:srgbClr val="595959"/>
                </a:solidFill>
                <a:latin typeface="Rockwell"/>
                <a:ea typeface="Rockwell"/>
                <a:cs typeface="Rockwell"/>
                <a:sym typeface="Rockwell"/>
              </a:defRPr>
            </a:lvl2pPr>
            <a:lvl3pPr marL="1371600" marR="0" lvl="2" indent="-314325" algn="l" rtl="0">
              <a:spcBef>
                <a:spcPts val="60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3pPr>
            <a:lvl4pPr marL="1828800" marR="0" lvl="3" indent="-314325" algn="l" rtl="0">
              <a:spcBef>
                <a:spcPts val="600"/>
              </a:spcBef>
              <a:spcAft>
                <a:spcPts val="0"/>
              </a:spcAft>
              <a:buClr>
                <a:srgbClr val="9FC3E3"/>
              </a:buClr>
              <a:buSzPts val="1350"/>
              <a:buFont typeface="Noto Sans Symbols"/>
              <a:buChar char="■"/>
              <a:defRPr sz="1800" b="0" i="0" u="none" strike="noStrike" cap="none">
                <a:solidFill>
                  <a:srgbClr val="595959"/>
                </a:solidFill>
                <a:latin typeface="Rockwell"/>
                <a:ea typeface="Rockwell"/>
                <a:cs typeface="Rockwell"/>
                <a:sym typeface="Rockwell"/>
              </a:defRPr>
            </a:lvl4pPr>
            <a:lvl5pPr marL="2286000" marR="0" lvl="4" indent="-314325" algn="l" rtl="0">
              <a:spcBef>
                <a:spcPts val="60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5pPr>
            <a:lvl6pPr marL="2743200" marR="0" lvl="5" indent="-314325" algn="l" rtl="0">
              <a:spcBef>
                <a:spcPts val="360"/>
              </a:spcBef>
              <a:spcAft>
                <a:spcPts val="0"/>
              </a:spcAft>
              <a:buClr>
                <a:srgbClr val="9FC3E3"/>
              </a:buClr>
              <a:buSzPts val="1350"/>
              <a:buFont typeface="Noto Sans Symbols"/>
              <a:buChar char="■"/>
              <a:defRPr sz="1800" b="0" i="0" u="none" strike="noStrike" cap="none">
                <a:solidFill>
                  <a:srgbClr val="595959"/>
                </a:solidFill>
                <a:latin typeface="Rockwell"/>
                <a:ea typeface="Rockwell"/>
                <a:cs typeface="Rockwell"/>
                <a:sym typeface="Rockwell"/>
              </a:defRPr>
            </a:lvl6pPr>
            <a:lvl7pPr marL="3200400" marR="0" lvl="6" indent="-314325" algn="l" rtl="0">
              <a:spcBef>
                <a:spcPts val="36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7pPr>
            <a:lvl8pPr marL="3657600" marR="0" lvl="7" indent="-314325" algn="l" rtl="0">
              <a:spcBef>
                <a:spcPts val="360"/>
              </a:spcBef>
              <a:spcAft>
                <a:spcPts val="0"/>
              </a:spcAft>
              <a:buClr>
                <a:srgbClr val="9FC3E3"/>
              </a:buClr>
              <a:buSzPts val="1350"/>
              <a:buFont typeface="Noto Sans Symbols"/>
              <a:buChar char="■"/>
              <a:defRPr sz="1800" b="0" i="0" u="none" strike="noStrike" cap="none">
                <a:solidFill>
                  <a:srgbClr val="595959"/>
                </a:solidFill>
                <a:latin typeface="Rockwell"/>
                <a:ea typeface="Rockwell"/>
                <a:cs typeface="Rockwell"/>
                <a:sym typeface="Rockwell"/>
              </a:defRPr>
            </a:lvl8pPr>
            <a:lvl9pPr marL="4114800" marR="0" lvl="8" indent="-314325" algn="l" rtl="0">
              <a:spcBef>
                <a:spcPts val="36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9pPr>
          </a:lstStyle>
          <a:p>
            <a:endParaRPr/>
          </a:p>
        </p:txBody>
      </p:sp>
      <p:sp>
        <p:nvSpPr>
          <p:cNvPr id="71" name="Google Shape;71;p15"/>
          <p:cNvSpPr txBox="1">
            <a:spLocks noGrp="1"/>
          </p:cNvSpPr>
          <p:nvPr>
            <p:ph type="body" idx="2"/>
          </p:nvPr>
        </p:nvSpPr>
        <p:spPr>
          <a:xfrm>
            <a:off x="5866504" y="1985963"/>
            <a:ext cx="4876800" cy="4140400"/>
          </a:xfrm>
          <a:prstGeom prst="rect">
            <a:avLst/>
          </a:prstGeom>
          <a:noFill/>
          <a:ln>
            <a:noFill/>
          </a:ln>
        </p:spPr>
        <p:txBody>
          <a:bodyPr spcFirstLastPara="1" wrap="square" lIns="91425" tIns="45700" rIns="91425" bIns="45700" anchor="t" anchorCtr="0"/>
          <a:lstStyle>
            <a:lvl1pPr marL="457200" marR="0" lvl="0" indent="-314325" algn="l" rtl="0">
              <a:spcBef>
                <a:spcPts val="200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1pPr>
            <a:lvl2pPr marL="914400" marR="0" lvl="1" indent="-314325" algn="l" rtl="0">
              <a:spcBef>
                <a:spcPts val="600"/>
              </a:spcBef>
              <a:spcAft>
                <a:spcPts val="0"/>
              </a:spcAft>
              <a:buClr>
                <a:srgbClr val="9FC3E3"/>
              </a:buClr>
              <a:buSzPts val="1350"/>
              <a:buFont typeface="Noto Sans Symbols"/>
              <a:buChar char="■"/>
              <a:defRPr sz="1800" b="0" i="0" u="none" strike="noStrike" cap="none">
                <a:solidFill>
                  <a:srgbClr val="595959"/>
                </a:solidFill>
                <a:latin typeface="Rockwell"/>
                <a:ea typeface="Rockwell"/>
                <a:cs typeface="Rockwell"/>
                <a:sym typeface="Rockwell"/>
              </a:defRPr>
            </a:lvl2pPr>
            <a:lvl3pPr marL="1371600" marR="0" lvl="2" indent="-314325" algn="l" rtl="0">
              <a:spcBef>
                <a:spcPts val="60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3pPr>
            <a:lvl4pPr marL="1828800" marR="0" lvl="3" indent="-314325" algn="l" rtl="0">
              <a:spcBef>
                <a:spcPts val="600"/>
              </a:spcBef>
              <a:spcAft>
                <a:spcPts val="0"/>
              </a:spcAft>
              <a:buClr>
                <a:srgbClr val="9FC3E3"/>
              </a:buClr>
              <a:buSzPts val="1350"/>
              <a:buFont typeface="Noto Sans Symbols"/>
              <a:buChar char="■"/>
              <a:defRPr sz="1800" b="0" i="0" u="none" strike="noStrike" cap="none">
                <a:solidFill>
                  <a:srgbClr val="595959"/>
                </a:solidFill>
                <a:latin typeface="Rockwell"/>
                <a:ea typeface="Rockwell"/>
                <a:cs typeface="Rockwell"/>
                <a:sym typeface="Rockwell"/>
              </a:defRPr>
            </a:lvl4pPr>
            <a:lvl5pPr marL="2286000" marR="0" lvl="4" indent="-314325" algn="l" rtl="0">
              <a:spcBef>
                <a:spcPts val="60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5pPr>
            <a:lvl6pPr marL="2743200" marR="0" lvl="5" indent="-314325" algn="l" rtl="0">
              <a:spcBef>
                <a:spcPts val="360"/>
              </a:spcBef>
              <a:spcAft>
                <a:spcPts val="0"/>
              </a:spcAft>
              <a:buClr>
                <a:srgbClr val="9FC3E3"/>
              </a:buClr>
              <a:buSzPts val="1350"/>
              <a:buFont typeface="Noto Sans Symbols"/>
              <a:buChar char="■"/>
              <a:defRPr sz="1800" b="0" i="0" u="none" strike="noStrike" cap="none">
                <a:solidFill>
                  <a:srgbClr val="595959"/>
                </a:solidFill>
                <a:latin typeface="Rockwell"/>
                <a:ea typeface="Rockwell"/>
                <a:cs typeface="Rockwell"/>
                <a:sym typeface="Rockwell"/>
              </a:defRPr>
            </a:lvl6pPr>
            <a:lvl7pPr marL="3200400" marR="0" lvl="6" indent="-314325" algn="l" rtl="0">
              <a:spcBef>
                <a:spcPts val="36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7pPr>
            <a:lvl8pPr marL="3657600" marR="0" lvl="7" indent="-314325" algn="l" rtl="0">
              <a:spcBef>
                <a:spcPts val="360"/>
              </a:spcBef>
              <a:spcAft>
                <a:spcPts val="0"/>
              </a:spcAft>
              <a:buClr>
                <a:srgbClr val="9FC3E3"/>
              </a:buClr>
              <a:buSzPts val="1350"/>
              <a:buFont typeface="Noto Sans Symbols"/>
              <a:buChar char="■"/>
              <a:defRPr sz="1800" b="0" i="0" u="none" strike="noStrike" cap="none">
                <a:solidFill>
                  <a:srgbClr val="595959"/>
                </a:solidFill>
                <a:latin typeface="Rockwell"/>
                <a:ea typeface="Rockwell"/>
                <a:cs typeface="Rockwell"/>
                <a:sym typeface="Rockwell"/>
              </a:defRPr>
            </a:lvl8pPr>
            <a:lvl9pPr marL="4114800" marR="0" lvl="8" indent="-314325" algn="l" rtl="0">
              <a:spcBef>
                <a:spcPts val="36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9pPr>
          </a:lstStyle>
          <a:p>
            <a:endParaRPr/>
          </a:p>
        </p:txBody>
      </p:sp>
      <p:sp>
        <p:nvSpPr>
          <p:cNvPr id="72" name="Google Shape;72;p15"/>
          <p:cNvSpPr txBox="1">
            <a:spLocks noGrp="1"/>
          </p:cNvSpPr>
          <p:nvPr>
            <p:ph type="dt" idx="10"/>
          </p:nvPr>
        </p:nvSpPr>
        <p:spPr>
          <a:xfrm>
            <a:off x="9060329" y="6423585"/>
            <a:ext cx="2844800" cy="365200"/>
          </a:xfrm>
          <a:prstGeom prst="rect">
            <a:avLst/>
          </a:prstGeom>
          <a:noFill/>
          <a:ln>
            <a:noFill/>
          </a:ln>
        </p:spPr>
        <p:txBody>
          <a:bodyPr spcFirstLastPara="1" wrap="square" lIns="91425" tIns="45700" rIns="91425" bIns="45700" anchor="ctr" anchorCtr="0"/>
          <a:lstStyle>
            <a:lvl1pPr marR="0" lvl="0" algn="r" rtl="0">
              <a:spcBef>
                <a:spcPts val="0"/>
              </a:spcBef>
              <a:spcAft>
                <a:spcPts val="0"/>
              </a:spcAft>
              <a:buSzPts val="1400"/>
              <a:buNone/>
              <a:defRPr sz="1100" b="0" i="0" u="none" strike="noStrike" cap="none">
                <a:solidFill>
                  <a:srgbClr val="595959"/>
                </a:solidFill>
                <a:latin typeface="Rockwell"/>
                <a:ea typeface="Rockwell"/>
                <a:cs typeface="Rockwell"/>
                <a:sym typeface="Rockwell"/>
              </a:defRPr>
            </a:lvl1pPr>
            <a:lvl2pPr marR="0" lvl="1"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2pPr>
            <a:lvl3pPr marR="0" lvl="2"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3pPr>
            <a:lvl4pPr marR="0" lvl="3"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4pPr>
            <a:lvl5pPr marR="0" lvl="4"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5pPr>
            <a:lvl6pPr marR="0" lvl="5"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6pPr>
            <a:lvl7pPr marR="0" lvl="6"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7pPr>
            <a:lvl8pPr marR="0" lvl="7"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8pPr>
            <a:lvl9pPr marR="0" lvl="8"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9pPr>
          </a:lstStyle>
          <a:p>
            <a:endParaRPr/>
          </a:p>
        </p:txBody>
      </p:sp>
      <p:sp>
        <p:nvSpPr>
          <p:cNvPr id="73" name="Google Shape;73;p15"/>
          <p:cNvSpPr txBox="1">
            <a:spLocks noGrp="1"/>
          </p:cNvSpPr>
          <p:nvPr>
            <p:ph type="ftr" idx="11"/>
          </p:nvPr>
        </p:nvSpPr>
        <p:spPr>
          <a:xfrm>
            <a:off x="268941" y="6423585"/>
            <a:ext cx="8164000" cy="365200"/>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100" b="0" i="0" u="none" strike="noStrike" cap="none">
                <a:solidFill>
                  <a:srgbClr val="595959"/>
                </a:solidFill>
                <a:latin typeface="Rockwell"/>
                <a:ea typeface="Rockwell"/>
                <a:cs typeface="Rockwell"/>
                <a:sym typeface="Rockwell"/>
              </a:defRPr>
            </a:lvl1pPr>
            <a:lvl2pPr marR="0" lvl="1"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2pPr>
            <a:lvl3pPr marR="0" lvl="2"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3pPr>
            <a:lvl4pPr marR="0" lvl="3"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4pPr>
            <a:lvl5pPr marR="0" lvl="4"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5pPr>
            <a:lvl6pPr marR="0" lvl="5"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6pPr>
            <a:lvl7pPr marR="0" lvl="6"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7pPr>
            <a:lvl8pPr marR="0" lvl="7"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8pPr>
            <a:lvl9pPr marR="0" lvl="8"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9pPr>
          </a:lstStyle>
          <a:p>
            <a:endParaRPr/>
          </a:p>
        </p:txBody>
      </p:sp>
      <p:sp>
        <p:nvSpPr>
          <p:cNvPr id="74" name="Google Shape;74;p15"/>
          <p:cNvSpPr txBox="1">
            <a:spLocks noGrp="1"/>
          </p:cNvSpPr>
          <p:nvPr>
            <p:ph type="sldNum" idx="12"/>
          </p:nvPr>
        </p:nvSpPr>
        <p:spPr>
          <a:xfrm>
            <a:off x="11074400" y="242235"/>
            <a:ext cx="738800" cy="3652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400" b="0" i="0" u="none" strike="noStrike" cap="none">
                <a:solidFill>
                  <a:schemeClr val="lt1"/>
                </a:solidFill>
                <a:latin typeface="Rockwell"/>
                <a:ea typeface="Rockwell"/>
                <a:cs typeface="Rockwell"/>
                <a:sym typeface="Rockwell"/>
              </a:defRPr>
            </a:lvl1pPr>
            <a:lvl2pPr marL="0" marR="0" lvl="1" indent="0" algn="r" rtl="0">
              <a:spcBef>
                <a:spcPts val="0"/>
              </a:spcBef>
              <a:buNone/>
              <a:defRPr sz="1400" b="0" i="0" u="none" strike="noStrike" cap="none">
                <a:solidFill>
                  <a:schemeClr val="lt1"/>
                </a:solidFill>
                <a:latin typeface="Rockwell"/>
                <a:ea typeface="Rockwell"/>
                <a:cs typeface="Rockwell"/>
                <a:sym typeface="Rockwell"/>
              </a:defRPr>
            </a:lvl2pPr>
            <a:lvl3pPr marL="0" marR="0" lvl="2" indent="0" algn="r" rtl="0">
              <a:spcBef>
                <a:spcPts val="0"/>
              </a:spcBef>
              <a:buNone/>
              <a:defRPr sz="1400" b="0" i="0" u="none" strike="noStrike" cap="none">
                <a:solidFill>
                  <a:schemeClr val="lt1"/>
                </a:solidFill>
                <a:latin typeface="Rockwell"/>
                <a:ea typeface="Rockwell"/>
                <a:cs typeface="Rockwell"/>
                <a:sym typeface="Rockwell"/>
              </a:defRPr>
            </a:lvl3pPr>
            <a:lvl4pPr marL="0" marR="0" lvl="3" indent="0" algn="r" rtl="0">
              <a:spcBef>
                <a:spcPts val="0"/>
              </a:spcBef>
              <a:buNone/>
              <a:defRPr sz="1400" b="0" i="0" u="none" strike="noStrike" cap="none">
                <a:solidFill>
                  <a:schemeClr val="lt1"/>
                </a:solidFill>
                <a:latin typeface="Rockwell"/>
                <a:ea typeface="Rockwell"/>
                <a:cs typeface="Rockwell"/>
                <a:sym typeface="Rockwell"/>
              </a:defRPr>
            </a:lvl4pPr>
            <a:lvl5pPr marL="0" marR="0" lvl="4" indent="0" algn="r" rtl="0">
              <a:spcBef>
                <a:spcPts val="0"/>
              </a:spcBef>
              <a:buNone/>
              <a:defRPr sz="1400" b="0" i="0" u="none" strike="noStrike" cap="none">
                <a:solidFill>
                  <a:schemeClr val="lt1"/>
                </a:solidFill>
                <a:latin typeface="Rockwell"/>
                <a:ea typeface="Rockwell"/>
                <a:cs typeface="Rockwell"/>
                <a:sym typeface="Rockwell"/>
              </a:defRPr>
            </a:lvl5pPr>
            <a:lvl6pPr marL="0" marR="0" lvl="5" indent="0" algn="r" rtl="0">
              <a:spcBef>
                <a:spcPts val="0"/>
              </a:spcBef>
              <a:buNone/>
              <a:defRPr sz="1400" b="0" i="0" u="none" strike="noStrike" cap="none">
                <a:solidFill>
                  <a:schemeClr val="lt1"/>
                </a:solidFill>
                <a:latin typeface="Rockwell"/>
                <a:ea typeface="Rockwell"/>
                <a:cs typeface="Rockwell"/>
                <a:sym typeface="Rockwell"/>
              </a:defRPr>
            </a:lvl6pPr>
            <a:lvl7pPr marL="0" marR="0" lvl="6" indent="0" algn="r" rtl="0">
              <a:spcBef>
                <a:spcPts val="0"/>
              </a:spcBef>
              <a:buNone/>
              <a:defRPr sz="1400" b="0" i="0" u="none" strike="noStrike" cap="none">
                <a:solidFill>
                  <a:schemeClr val="lt1"/>
                </a:solidFill>
                <a:latin typeface="Rockwell"/>
                <a:ea typeface="Rockwell"/>
                <a:cs typeface="Rockwell"/>
                <a:sym typeface="Rockwell"/>
              </a:defRPr>
            </a:lvl7pPr>
            <a:lvl8pPr marL="0" marR="0" lvl="7" indent="0" algn="r" rtl="0">
              <a:spcBef>
                <a:spcPts val="0"/>
              </a:spcBef>
              <a:buNone/>
              <a:defRPr sz="1400" b="0" i="0" u="none" strike="noStrike" cap="none">
                <a:solidFill>
                  <a:schemeClr val="lt1"/>
                </a:solidFill>
                <a:latin typeface="Rockwell"/>
                <a:ea typeface="Rockwell"/>
                <a:cs typeface="Rockwell"/>
                <a:sym typeface="Rockwell"/>
              </a:defRPr>
            </a:lvl8pPr>
            <a:lvl9pPr marL="0" marR="0" lvl="8" indent="0" algn="r" rtl="0">
              <a:spcBef>
                <a:spcPts val="0"/>
              </a:spcBef>
              <a:buNone/>
              <a:defRPr sz="1400" b="0" i="0" u="none" strike="noStrike" cap="none">
                <a:solidFill>
                  <a:schemeClr val="lt1"/>
                </a:solidFill>
                <a:latin typeface="Rockwell"/>
                <a:ea typeface="Rockwell"/>
                <a:cs typeface="Rockwell"/>
                <a:sym typeface="Rockwe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7203281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1_Two Content">
    <p:spTree>
      <p:nvGrpSpPr>
        <p:cNvPr id="1" name=""/>
        <p:cNvGrpSpPr/>
        <p:nvPr/>
      </p:nvGrpSpPr>
      <p:grpSpPr>
        <a:xfrm>
          <a:off x="0" y="0"/>
          <a:ext cx="0" cy="0"/>
          <a:chOff x="0" y="0"/>
          <a:chExt cx="0" cy="0"/>
        </a:xfrm>
      </p:grpSpPr>
      <p:sp>
        <p:nvSpPr>
          <p:cNvPr id="11" name="Rectangle 10"/>
          <p:cNvSpPr/>
          <p:nvPr/>
        </p:nvSpPr>
        <p:spPr>
          <a:xfrm>
            <a:off x="10947404" y="282574"/>
            <a:ext cx="856129"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sz="1800">
              <a:solidFill>
                <a:prstClr val="white"/>
              </a:solidFill>
            </a:endParaRPr>
          </a:p>
        </p:txBody>
      </p:sp>
      <p:sp>
        <p:nvSpPr>
          <p:cNvPr id="12" name="Rectangle 11"/>
          <p:cNvSpPr/>
          <p:nvPr/>
        </p:nvSpPr>
        <p:spPr>
          <a:xfrm>
            <a:off x="10757647" y="282574"/>
            <a:ext cx="121920" cy="1600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sz="1800">
              <a:solidFill>
                <a:prstClr val="white"/>
              </a:solidFill>
            </a:endParaRPr>
          </a:p>
        </p:txBody>
      </p:sp>
      <p:sp>
        <p:nvSpPr>
          <p:cNvPr id="10" name="TextBox 9"/>
          <p:cNvSpPr txBox="1"/>
          <p:nvPr/>
        </p:nvSpPr>
        <p:spPr>
          <a:xfrm>
            <a:off x="297583" y="228600"/>
            <a:ext cx="347879" cy="553998"/>
          </a:xfrm>
          <a:prstGeom prst="rect">
            <a:avLst/>
          </a:prstGeom>
          <a:noFill/>
        </p:spPr>
        <p:txBody>
          <a:bodyPr wrap="square" lIns="0" tIns="0" rIns="0" bIns="0" rtlCol="0">
            <a:spAutoFit/>
          </a:bodyPr>
          <a:lstStyle/>
          <a:p>
            <a:pPr>
              <a:defRPr/>
            </a:pPr>
            <a:r>
              <a:rPr sz="3600" b="1">
                <a:solidFill>
                  <a:srgbClr val="629DD1">
                    <a:lumMod val="60000"/>
                    <a:lumOff val="40000"/>
                  </a:srgbClr>
                </a:solidFill>
              </a:rPr>
              <a:t>+</a:t>
            </a:r>
          </a:p>
        </p:txBody>
      </p:sp>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664691" y="1985963"/>
            <a:ext cx="4876800" cy="41402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Content Placeholder 3"/>
          <p:cNvSpPr>
            <a:spLocks noGrp="1"/>
          </p:cNvSpPr>
          <p:nvPr>
            <p:ph sz="half" idx="2"/>
          </p:nvPr>
        </p:nvSpPr>
        <p:spPr>
          <a:xfrm>
            <a:off x="5866504" y="1985963"/>
            <a:ext cx="4876800" cy="41402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a:xfrm>
            <a:off x="9060329" y="6423590"/>
            <a:ext cx="2844800" cy="365125"/>
          </a:xfrm>
          <a:prstGeom prst="rect">
            <a:avLst/>
          </a:prstGeom>
        </p:spPr>
        <p:txBody>
          <a:bodyPr/>
          <a:lstStyle/>
          <a:p>
            <a:fld id="{8E9718A7-2B15-C347-B708-4E85D52F4AA4}" type="datetimeFigureOut">
              <a:rPr lang="en-US" smtClean="0">
                <a:solidFill>
                  <a:prstClr val="black">
                    <a:lumMod val="65000"/>
                    <a:lumOff val="35000"/>
                  </a:prstClr>
                </a:solidFill>
              </a:rPr>
              <a:pPr/>
              <a:t>5/13/20</a:t>
            </a:fld>
            <a:endParaRPr lang="en-US">
              <a:solidFill>
                <a:prstClr val="black">
                  <a:lumMod val="65000"/>
                  <a:lumOff val="35000"/>
                </a:prstClr>
              </a:solidFill>
            </a:endParaRPr>
          </a:p>
        </p:txBody>
      </p:sp>
      <p:sp>
        <p:nvSpPr>
          <p:cNvPr id="6" name="Footer Placeholder 5"/>
          <p:cNvSpPr>
            <a:spLocks noGrp="1"/>
          </p:cNvSpPr>
          <p:nvPr>
            <p:ph type="ftr" sz="quarter" idx="11"/>
          </p:nvPr>
        </p:nvSpPr>
        <p:spPr>
          <a:xfrm>
            <a:off x="268941" y="6423590"/>
            <a:ext cx="8163859" cy="365125"/>
          </a:xfrm>
          <a:prstGeom prst="rect">
            <a:avLst/>
          </a:prstGeom>
        </p:spPr>
        <p:txBody>
          <a:bodyPr/>
          <a:lstStyle/>
          <a:p>
            <a:endParaRPr lang="en-US">
              <a:solidFill>
                <a:prstClr val="black">
                  <a:lumMod val="65000"/>
                  <a:lumOff val="35000"/>
                </a:prstClr>
              </a:solidFill>
            </a:endParaRPr>
          </a:p>
        </p:txBody>
      </p:sp>
      <p:sp>
        <p:nvSpPr>
          <p:cNvPr id="7" name="Slide Number Placeholder 6"/>
          <p:cNvSpPr>
            <a:spLocks noGrp="1"/>
          </p:cNvSpPr>
          <p:nvPr>
            <p:ph type="sldNum" sz="quarter" idx="12"/>
          </p:nvPr>
        </p:nvSpPr>
        <p:spPr>
          <a:xfrm>
            <a:off x="11074400" y="242239"/>
            <a:ext cx="738717" cy="365125"/>
          </a:xfrm>
          <a:prstGeom prst="rect">
            <a:avLst/>
          </a:prstGeom>
        </p:spPr>
        <p:txBody>
          <a:bodyPr/>
          <a:lstStyle/>
          <a:p>
            <a:fld id="{15E84564-75FE-D847-AF71-AE7C252681ED}"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8325554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3"/>
          <p:cNvSpPr/>
          <p:nvPr userDrawn="1"/>
        </p:nvSpPr>
        <p:spPr>
          <a:xfrm>
            <a:off x="0" y="-17796"/>
            <a:ext cx="12192000" cy="16906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p:txBody>
          <a:bodyPr/>
          <a:lstStyle>
            <a:lvl1pPr>
              <a:defRPr>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8629" y="6017665"/>
            <a:ext cx="2875723" cy="515234"/>
          </a:xfrm>
          <a:prstGeom prst="rect">
            <a:avLst/>
          </a:prstGeom>
        </p:spPr>
      </p:pic>
      <p:sp>
        <p:nvSpPr>
          <p:cNvPr id="7" name="Subtitle 2"/>
          <p:cNvSpPr txBox="1">
            <a:spLocks/>
          </p:cNvSpPr>
          <p:nvPr userDrawn="1"/>
        </p:nvSpPr>
        <p:spPr>
          <a:xfrm>
            <a:off x="8534403" y="6083055"/>
            <a:ext cx="2756452" cy="61559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32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r"/>
            <a:r>
              <a:rPr lang="en-US" sz="1600" b="0" dirty="0" err="1" smtClean="0">
                <a:solidFill>
                  <a:schemeClr val="tx2"/>
                </a:solidFill>
              </a:rPr>
              <a:t>rightquestion.org</a:t>
            </a:r>
            <a:endParaRPr lang="en-US" sz="1600" b="0" dirty="0" smtClean="0">
              <a:solidFill>
                <a:schemeClr val="tx2"/>
              </a:solidFill>
            </a:endParaRPr>
          </a:p>
        </p:txBody>
      </p:sp>
      <p:cxnSp>
        <p:nvCxnSpPr>
          <p:cNvPr id="8" name="Straight Connector 7"/>
          <p:cNvCxnSpPr/>
          <p:nvPr userDrawn="1"/>
        </p:nvCxnSpPr>
        <p:spPr>
          <a:xfrm>
            <a:off x="768630" y="5835315"/>
            <a:ext cx="10625279"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114335"/>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Comparison">
    <p:spTree>
      <p:nvGrpSpPr>
        <p:cNvPr id="1" name=""/>
        <p:cNvGrpSpPr/>
        <p:nvPr/>
      </p:nvGrpSpPr>
      <p:grpSpPr>
        <a:xfrm>
          <a:off x="0" y="0"/>
          <a:ext cx="0" cy="0"/>
          <a:chOff x="0" y="0"/>
          <a:chExt cx="0" cy="0"/>
        </a:xfrm>
      </p:grpSpPr>
      <p:sp>
        <p:nvSpPr>
          <p:cNvPr id="10" name="Rectangle 9"/>
          <p:cNvSpPr/>
          <p:nvPr/>
        </p:nvSpPr>
        <p:spPr>
          <a:xfrm>
            <a:off x="10889129" y="282574"/>
            <a:ext cx="9144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Rockwell"/>
              <a:ea typeface="+mn-ea"/>
              <a:cs typeface="+mn-cs"/>
            </a:endParaRPr>
          </a:p>
        </p:txBody>
      </p:sp>
      <p:sp>
        <p:nvSpPr>
          <p:cNvPr id="12" name="TextBox 11"/>
          <p:cNvSpPr txBox="1"/>
          <p:nvPr/>
        </p:nvSpPr>
        <p:spPr>
          <a:xfrm>
            <a:off x="297583" y="228600"/>
            <a:ext cx="347879" cy="553998"/>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sz="3600" b="1" i="0" u="none" strike="noStrike" kern="1200" cap="none" spc="0" normalizeH="0" baseline="0" noProof="0">
                <a:ln>
                  <a:noFill/>
                </a:ln>
                <a:solidFill>
                  <a:srgbClr val="629DD1">
                    <a:lumMod val="60000"/>
                    <a:lumOff val="40000"/>
                  </a:srgbClr>
                </a:solidFill>
                <a:effectLst/>
                <a:uLnTx/>
                <a:uFillTx/>
                <a:latin typeface="Rockwell"/>
                <a:ea typeface="+mn-ea"/>
                <a:cs typeface="+mn-cs"/>
              </a:rPr>
              <a:t>+</a:t>
            </a:r>
          </a:p>
        </p:txBody>
      </p:sp>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4" name="Content Placeholder 3"/>
          <p:cNvSpPr>
            <a:spLocks noGrp="1"/>
          </p:cNvSpPr>
          <p:nvPr>
            <p:ph sz="half" idx="2"/>
          </p:nvPr>
        </p:nvSpPr>
        <p:spPr>
          <a:xfrm>
            <a:off x="663388" y="2447370"/>
            <a:ext cx="4876800" cy="3678797"/>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6" name="Content Placeholder 5"/>
          <p:cNvSpPr>
            <a:spLocks noGrp="1"/>
          </p:cNvSpPr>
          <p:nvPr>
            <p:ph sz="quarter" idx="4"/>
          </p:nvPr>
        </p:nvSpPr>
        <p:spPr>
          <a:xfrm>
            <a:off x="5866504" y="2447370"/>
            <a:ext cx="4876800" cy="3678797"/>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7" name="Date Placeholder 6"/>
          <p:cNvSpPr>
            <a:spLocks noGrp="1"/>
          </p:cNvSpPr>
          <p:nvPr>
            <p:ph type="dt" sz="half" idx="10"/>
          </p:nvPr>
        </p:nvSpPr>
        <p:spPr>
          <a:xfrm>
            <a:off x="9060329" y="6423590"/>
            <a:ext cx="2844800" cy="365125"/>
          </a:xfrm>
          <a:prstGeom prst="rect">
            <a:avLst/>
          </a:prstGeom>
        </p:spPr>
        <p:txBody>
          <a:bodyPr/>
          <a:lstStyle/>
          <a:p>
            <a:fld id="{8E9718A7-2B15-C347-B708-4E85D52F4AA4}" type="datetimeFigureOut">
              <a:rPr lang="en-US" smtClean="0"/>
              <a:t>5/13/20</a:t>
            </a:fld>
            <a:endParaRPr lang="en-US"/>
          </a:p>
        </p:txBody>
      </p:sp>
      <p:sp>
        <p:nvSpPr>
          <p:cNvPr id="8" name="Footer Placeholder 7"/>
          <p:cNvSpPr>
            <a:spLocks noGrp="1"/>
          </p:cNvSpPr>
          <p:nvPr>
            <p:ph type="ftr" sz="quarter" idx="11"/>
          </p:nvPr>
        </p:nvSpPr>
        <p:spPr>
          <a:xfrm>
            <a:off x="268941" y="6423590"/>
            <a:ext cx="8163859"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11074400" y="242239"/>
            <a:ext cx="738717" cy="365125"/>
          </a:xfrm>
          <a:prstGeom prst="rect">
            <a:avLst/>
          </a:prstGeom>
        </p:spPr>
        <p:txBody>
          <a:bodyPr/>
          <a:lstStyle/>
          <a:p>
            <a:fld id="{15E84564-75FE-D847-AF71-AE7C252681ED}" type="slidenum">
              <a:rPr lang="en-US" smtClean="0"/>
              <a:t>‹#›</a:t>
            </a:fld>
            <a:endParaRPr lang="en-US"/>
          </a:p>
        </p:txBody>
      </p:sp>
      <p:sp>
        <p:nvSpPr>
          <p:cNvPr id="3" name="Text Placeholder 2"/>
          <p:cNvSpPr>
            <a:spLocks noGrp="1"/>
          </p:cNvSpPr>
          <p:nvPr>
            <p:ph type="body" idx="1"/>
          </p:nvPr>
        </p:nvSpPr>
        <p:spPr>
          <a:xfrm>
            <a:off x="663388" y="2070852"/>
            <a:ext cx="4876800" cy="322729"/>
          </a:xfrm>
          <a:prstGeom prst="rect">
            <a:avLst/>
          </a:prstGeom>
          <a:solidFill>
            <a:schemeClr val="accent3"/>
          </a:solidFill>
        </p:spPr>
        <p:txBody>
          <a:bodyPr tIns="0" bIns="0" anchor="ctr" anchorCtr="0">
            <a:noAutofit/>
          </a:bodyPr>
          <a:lstStyle>
            <a:lvl1pPr marL="0" indent="0" algn="ctr">
              <a:spcBef>
                <a:spcPts val="0"/>
              </a:spcBef>
              <a:buNone/>
              <a:defRPr sz="18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5" name="Text Placeholder 4"/>
          <p:cNvSpPr>
            <a:spLocks noGrp="1"/>
          </p:cNvSpPr>
          <p:nvPr>
            <p:ph type="body" sz="quarter" idx="3"/>
          </p:nvPr>
        </p:nvSpPr>
        <p:spPr>
          <a:xfrm>
            <a:off x="5866504" y="2070852"/>
            <a:ext cx="4876800" cy="322729"/>
          </a:xfrm>
          <a:prstGeom prst="rect">
            <a:avLst/>
          </a:prstGeom>
          <a:solidFill>
            <a:schemeClr val="accent3">
              <a:lumMod val="60000"/>
              <a:lumOff val="40000"/>
            </a:schemeClr>
          </a:solidFill>
        </p:spPr>
        <p:txBody>
          <a:bodyPr tIns="0" bIns="0" anchor="ctr" anchorCtr="0">
            <a:noAutofit/>
          </a:bodyPr>
          <a:lstStyle>
            <a:lvl1pPr marL="0" indent="0" algn="ctr">
              <a:spcBef>
                <a:spcPts val="0"/>
              </a:spcBef>
              <a:buNone/>
              <a:defRPr sz="18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Tree>
    <p:extLst>
      <p:ext uri="{BB962C8B-B14F-4D97-AF65-F5344CB8AC3E}">
        <p14:creationId xmlns:p14="http://schemas.microsoft.com/office/powerpoint/2010/main" val="13122893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2_Two Content">
    <p:spTree>
      <p:nvGrpSpPr>
        <p:cNvPr id="1" name=""/>
        <p:cNvGrpSpPr/>
        <p:nvPr/>
      </p:nvGrpSpPr>
      <p:grpSpPr>
        <a:xfrm>
          <a:off x="0" y="0"/>
          <a:ext cx="0" cy="0"/>
          <a:chOff x="0" y="0"/>
          <a:chExt cx="0" cy="0"/>
        </a:xfrm>
      </p:grpSpPr>
      <p:sp>
        <p:nvSpPr>
          <p:cNvPr id="11" name="Rectangle 10"/>
          <p:cNvSpPr/>
          <p:nvPr/>
        </p:nvSpPr>
        <p:spPr>
          <a:xfrm>
            <a:off x="10947404" y="282574"/>
            <a:ext cx="856129"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Rockwell"/>
              <a:ea typeface="+mn-ea"/>
              <a:cs typeface="+mn-cs"/>
            </a:endParaRPr>
          </a:p>
        </p:txBody>
      </p:sp>
      <p:sp>
        <p:nvSpPr>
          <p:cNvPr id="12" name="Rectangle 11"/>
          <p:cNvSpPr/>
          <p:nvPr/>
        </p:nvSpPr>
        <p:spPr>
          <a:xfrm>
            <a:off x="10757647" y="282574"/>
            <a:ext cx="121920" cy="1600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Rockwell"/>
              <a:ea typeface="+mn-ea"/>
              <a:cs typeface="+mn-cs"/>
            </a:endParaRPr>
          </a:p>
        </p:txBody>
      </p:sp>
      <p:sp>
        <p:nvSpPr>
          <p:cNvPr id="10" name="TextBox 9"/>
          <p:cNvSpPr txBox="1"/>
          <p:nvPr/>
        </p:nvSpPr>
        <p:spPr>
          <a:xfrm>
            <a:off x="297583" y="228600"/>
            <a:ext cx="347879" cy="553998"/>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sz="3600" b="1" i="0" u="none" strike="noStrike" kern="1200" cap="none" spc="0" normalizeH="0" baseline="0" noProof="0">
                <a:ln>
                  <a:noFill/>
                </a:ln>
                <a:solidFill>
                  <a:srgbClr val="629DD1">
                    <a:lumMod val="60000"/>
                    <a:lumOff val="40000"/>
                  </a:srgbClr>
                </a:solidFill>
                <a:effectLst/>
                <a:uLnTx/>
                <a:uFillTx/>
                <a:latin typeface="Rockwell"/>
                <a:ea typeface="+mn-ea"/>
                <a:cs typeface="+mn-cs"/>
              </a:rPr>
              <a:t>+</a:t>
            </a:r>
          </a:p>
        </p:txBody>
      </p:sp>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664691" y="1985963"/>
            <a:ext cx="4876800" cy="41402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5866504" y="1985963"/>
            <a:ext cx="4876800" cy="41402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a:xfrm>
            <a:off x="9060329" y="6423585"/>
            <a:ext cx="2844800" cy="365100"/>
          </a:xfrm>
          <a:prstGeom prst="rect">
            <a:avLst/>
          </a:prstGeom>
        </p:spPr>
        <p:txBody>
          <a:bodyPr/>
          <a:lstStyle/>
          <a:p>
            <a:pPr algn="r" defTabSz="457200">
              <a:defRPr/>
            </a:pPr>
            <a:fld id="{1BBC3013-4435-2D4C-9E29-650CD3D95957}" type="datetimeFigureOut">
              <a:rPr lang="en-US" sz="1100" smtClean="0">
                <a:solidFill>
                  <a:prstClr val="black">
                    <a:lumMod val="65000"/>
                    <a:lumOff val="35000"/>
                  </a:prstClr>
                </a:solidFill>
              </a:rPr>
              <a:pPr algn="r" defTabSz="457200">
                <a:defRPr/>
              </a:pPr>
              <a:t>5/13/20</a:t>
            </a:fld>
            <a:endParaRPr lang="en-US" sz="1100">
              <a:solidFill>
                <a:prstClr val="black">
                  <a:lumMod val="65000"/>
                  <a:lumOff val="35000"/>
                </a:prstClr>
              </a:solidFill>
            </a:endParaRPr>
          </a:p>
        </p:txBody>
      </p:sp>
      <p:sp>
        <p:nvSpPr>
          <p:cNvPr id="6" name="Footer Placeholder 5"/>
          <p:cNvSpPr>
            <a:spLocks noGrp="1"/>
          </p:cNvSpPr>
          <p:nvPr>
            <p:ph type="ftr" sz="quarter" idx="11"/>
          </p:nvPr>
        </p:nvSpPr>
        <p:spPr>
          <a:xfrm>
            <a:off x="268941" y="6423585"/>
            <a:ext cx="8164000" cy="365100"/>
          </a:xfrm>
          <a:prstGeom prst="rect">
            <a:avLst/>
          </a:prstGeom>
        </p:spPr>
        <p:txBody>
          <a:bodyPr/>
          <a:lstStyle/>
          <a:p>
            <a:pPr defTabSz="457200">
              <a:defRPr/>
            </a:pPr>
            <a:endParaRPr lang="en-US" sz="1100">
              <a:solidFill>
                <a:prstClr val="black">
                  <a:lumMod val="65000"/>
                  <a:lumOff val="35000"/>
                </a:prstClr>
              </a:solidFill>
            </a:endParaRPr>
          </a:p>
        </p:txBody>
      </p:sp>
      <p:sp>
        <p:nvSpPr>
          <p:cNvPr id="7" name="Slide Number Placeholder 6"/>
          <p:cNvSpPr>
            <a:spLocks noGrp="1"/>
          </p:cNvSpPr>
          <p:nvPr>
            <p:ph type="sldNum" sz="quarter" idx="12"/>
          </p:nvPr>
        </p:nvSpPr>
        <p:spPr>
          <a:xfrm>
            <a:off x="11074400" y="242234"/>
            <a:ext cx="738800" cy="365100"/>
          </a:xfrm>
          <a:prstGeom prst="rect">
            <a:avLst/>
          </a:prstGeom>
        </p:spPr>
        <p:txBody>
          <a:bodyPr/>
          <a:lstStyle/>
          <a:p>
            <a:pPr algn="r" defTabSz="457200">
              <a:defRPr/>
            </a:pPr>
            <a:fld id="{806C9EB7-DE12-DA45-9FA8-81EA5D4669B0}" type="slidenum">
              <a:rPr lang="en-US" sz="1400" smtClean="0">
                <a:solidFill>
                  <a:prstClr val="white"/>
                </a:solidFill>
              </a:rPr>
              <a:pPr algn="r" defTabSz="457200">
                <a:defRPr/>
              </a:pPr>
              <a:t>‹#›</a:t>
            </a:fld>
            <a:endParaRPr lang="en-US" sz="1400">
              <a:solidFill>
                <a:prstClr val="white"/>
              </a:solidFill>
            </a:endParaRPr>
          </a:p>
        </p:txBody>
      </p:sp>
    </p:spTree>
    <p:extLst>
      <p:ext uri="{BB962C8B-B14F-4D97-AF65-F5344CB8AC3E}">
        <p14:creationId xmlns:p14="http://schemas.microsoft.com/office/powerpoint/2010/main" val="11820863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Shape 29"/>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Shape 30"/>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Shape 3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0000000-1234-1234-1234-123412341234}" type="slidenum">
              <a:rPr kumimoji="0" lang="uk-UA" sz="1400" b="0" i="0" u="none" strike="noStrike" kern="1200" cap="none" spc="0" normalizeH="0" baseline="0" noProof="0" smtClean="0">
                <a:ln>
                  <a:noFill/>
                </a:ln>
                <a:solidFill>
                  <a:prstClr val="white"/>
                </a:solidFill>
                <a:effectLst/>
                <a:uLnTx/>
                <a:uFillTx/>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uk-UA" sz="1400" b="0" i="0" u="none" strike="noStrike" kern="1200" cap="none" spc="0" normalizeH="0" baseline="0" noProof="0">
              <a:ln>
                <a:noFill/>
              </a:ln>
              <a:solidFill>
                <a:prstClr val="white"/>
              </a:solidFill>
              <a:effectLst/>
              <a:uLnTx/>
              <a:uFillTx/>
              <a:ea typeface="+mn-ea"/>
              <a:cs typeface="+mn-cs"/>
            </a:endParaRPr>
          </a:p>
        </p:txBody>
      </p:sp>
    </p:spTree>
    <p:extLst>
      <p:ext uri="{BB962C8B-B14F-4D97-AF65-F5344CB8AC3E}">
        <p14:creationId xmlns:p14="http://schemas.microsoft.com/office/powerpoint/2010/main" val="21017256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1" name="Rectangle 10"/>
          <p:cNvSpPr/>
          <p:nvPr userDrawn="1"/>
        </p:nvSpPr>
        <p:spPr>
          <a:xfrm>
            <a:off x="0" y="-17796"/>
            <a:ext cx="12192000" cy="16906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768627" y="347332"/>
            <a:ext cx="10515600" cy="1325563"/>
          </a:xfrm>
        </p:spPr>
        <p:txBody>
          <a:bodyPr/>
          <a:lstStyle>
            <a:lvl1pPr>
              <a:defRPr>
                <a:solidFill>
                  <a:schemeClr val="bg1"/>
                </a:solidFill>
              </a:defRPr>
            </a:lvl1pPr>
          </a:lstStyle>
          <a:p>
            <a:r>
              <a:rPr lang="en-US" dirty="0" smtClean="0"/>
              <a:t>Click to edit Master title style</a:t>
            </a:r>
            <a:endParaRPr lang="en-US" dirty="0"/>
          </a:p>
        </p:txBody>
      </p:sp>
      <p:sp>
        <p:nvSpPr>
          <p:cNvPr id="4" name="Picture Placeholder 3"/>
          <p:cNvSpPr>
            <a:spLocks noGrp="1"/>
          </p:cNvSpPr>
          <p:nvPr>
            <p:ph type="pic" sz="quarter" idx="10"/>
          </p:nvPr>
        </p:nvSpPr>
        <p:spPr>
          <a:xfrm>
            <a:off x="838725" y="1828806"/>
            <a:ext cx="4808096" cy="2649303"/>
          </a:xfrm>
        </p:spPr>
        <p:txBody>
          <a:bodyPr/>
          <a:lstStyle/>
          <a:p>
            <a:endParaRPr lang="en-US"/>
          </a:p>
        </p:txBody>
      </p:sp>
      <p:sp>
        <p:nvSpPr>
          <p:cNvPr id="5" name="Picture Placeholder 3"/>
          <p:cNvSpPr>
            <a:spLocks noGrp="1"/>
          </p:cNvSpPr>
          <p:nvPr>
            <p:ph type="pic" sz="quarter" idx="11"/>
          </p:nvPr>
        </p:nvSpPr>
        <p:spPr>
          <a:xfrm>
            <a:off x="6385301" y="1828806"/>
            <a:ext cx="4968499" cy="2649303"/>
          </a:xfrm>
        </p:spPr>
        <p:txBody>
          <a:bodyPr/>
          <a:lstStyle/>
          <a:p>
            <a:endParaRPr lang="en-US"/>
          </a:p>
        </p:txBody>
      </p:sp>
      <p:sp>
        <p:nvSpPr>
          <p:cNvPr id="7" name="Content Placeholder 6"/>
          <p:cNvSpPr>
            <a:spLocks noGrp="1"/>
          </p:cNvSpPr>
          <p:nvPr>
            <p:ph sz="quarter" idx="12" hasCustomPrompt="1"/>
          </p:nvPr>
        </p:nvSpPr>
        <p:spPr>
          <a:xfrm>
            <a:off x="838200" y="4702766"/>
            <a:ext cx="10515600" cy="914400"/>
          </a:xfrm>
        </p:spPr>
        <p:txBody>
          <a:bodyPr/>
          <a:lstStyle>
            <a:lvl1pPr marL="228600" marR="0" indent="-228600" algn="l" defTabSz="914400" rtl="0" eaLnBrk="1" fontAlgn="auto" latinLnBrk="0" hangingPunct="1">
              <a:lnSpc>
                <a:spcPct val="90000"/>
              </a:lnSpc>
              <a:spcBef>
                <a:spcPts val="1000"/>
              </a:spcBef>
              <a:spcAft>
                <a:spcPts val="0"/>
              </a:spcAft>
              <a:buClrTx/>
              <a:buSzTx/>
              <a:buFont typeface="Arial"/>
              <a:buNone/>
              <a:tabLst/>
              <a:defRPr lang="en-US" b="0" i="0" baseline="0" smtClean="0">
                <a:effectLst/>
              </a:defRPr>
            </a:lvl1pPr>
          </a:lstStyle>
          <a:p>
            <a:pPr lvl="0"/>
            <a:r>
              <a:rPr lang="en-US" dirty="0" smtClean="0"/>
              <a:t>Body Text here</a:t>
            </a:r>
          </a:p>
        </p:txBody>
      </p:sp>
    </p:spTree>
    <p:extLst>
      <p:ext uri="{BB962C8B-B14F-4D97-AF65-F5344CB8AC3E}">
        <p14:creationId xmlns:p14="http://schemas.microsoft.com/office/powerpoint/2010/main" val="65206766"/>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707441" y="987431"/>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hasCustomPrompt="1"/>
          </p:nvPr>
        </p:nvSpPr>
        <p:spPr>
          <a:xfrm>
            <a:off x="7423152" y="1303421"/>
            <a:ext cx="3932237" cy="2578768"/>
          </a:xfrm>
        </p:spPr>
        <p:txBody>
          <a:bodyPr>
            <a:normAutofit/>
          </a:bodyPr>
          <a:lstStyle>
            <a:lvl1pPr marL="0" indent="0">
              <a:lnSpc>
                <a:spcPct val="100000"/>
              </a:lnSpc>
              <a:buNone/>
              <a:defRPr lang="en-US" sz="2800" b="0" i="0" smtClean="0">
                <a:solidFill>
                  <a:schemeClr val="tx2"/>
                </a:solidFill>
                <a:effectLst/>
                <a:latin typeface="Rockwell" panose="02060603020205020403" pitchFamily="18" charset="0"/>
                <a:ea typeface="Rockwell" panose="02060603020205020403" pitchFamily="18" charset="0"/>
                <a:cs typeface="Arial"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“Lorem ipsum dolor sit </a:t>
            </a:r>
            <a:r>
              <a:rPr lang="en-US" dirty="0" err="1" smtClean="0"/>
              <a:t>amet</a:t>
            </a:r>
            <a:r>
              <a:rPr lang="en-US" dirty="0" smtClean="0"/>
              <a:t>, </a:t>
            </a:r>
            <a:r>
              <a:rPr lang="en-US" dirty="0" err="1" smtClean="0"/>
              <a:t>consectur</a:t>
            </a:r>
            <a:r>
              <a:rPr lang="en-US" dirty="0" smtClean="0"/>
              <a:t> </a:t>
            </a:r>
            <a:r>
              <a:rPr lang="en-US" dirty="0" err="1" smtClean="0"/>
              <a:t>adipiscing</a:t>
            </a:r>
            <a:r>
              <a:rPr lang="en-US" dirty="0" smtClean="0"/>
              <a:t> </a:t>
            </a:r>
            <a:r>
              <a:rPr lang="en-US" dirty="0" err="1" smtClean="0"/>
              <a:t>elit</a:t>
            </a:r>
            <a:r>
              <a:rPr lang="en-US" dirty="0" smtClean="0"/>
              <a:t>. </a:t>
            </a:r>
            <a:r>
              <a:rPr lang="en-US" dirty="0" err="1" smtClean="0"/>
              <a:t>Mauris</a:t>
            </a:r>
            <a:r>
              <a:rPr lang="en-US" dirty="0" smtClean="0"/>
              <a:t> </a:t>
            </a:r>
            <a:r>
              <a:rPr lang="en-US" dirty="0" err="1" smtClean="0"/>
              <a:t>nulla</a:t>
            </a:r>
            <a:r>
              <a:rPr lang="en-US" dirty="0" smtClean="0"/>
              <a:t> </a:t>
            </a:r>
            <a:r>
              <a:rPr lang="en-US" dirty="0" err="1" smtClean="0"/>
              <a:t>justo</a:t>
            </a:r>
            <a:r>
              <a:rPr lang="en-US" dirty="0" smtClean="0"/>
              <a:t>, </a:t>
            </a:r>
            <a:r>
              <a:rPr lang="en-US" dirty="0" err="1" smtClean="0"/>
              <a:t>elementum</a:t>
            </a:r>
            <a:r>
              <a:rPr lang="en-US" dirty="0" smtClean="0"/>
              <a:t> </a:t>
            </a:r>
            <a:r>
              <a:rPr lang="en-US" dirty="0" err="1" smtClean="0"/>
              <a:t>nec</a:t>
            </a:r>
            <a:r>
              <a:rPr lang="en-US" dirty="0" smtClean="0"/>
              <a:t> </a:t>
            </a:r>
            <a:r>
              <a:rPr lang="en-US" dirty="0" err="1" smtClean="0"/>
              <a:t>volutpad</a:t>
            </a:r>
            <a:r>
              <a:rPr lang="en-US" dirty="0" smtClean="0"/>
              <a:t> sed.”</a:t>
            </a:r>
          </a:p>
        </p:txBody>
      </p:sp>
      <p:sp>
        <p:nvSpPr>
          <p:cNvPr id="8" name="Text Placeholder 3"/>
          <p:cNvSpPr>
            <a:spLocks noGrp="1"/>
          </p:cNvSpPr>
          <p:nvPr>
            <p:ph type="body" sz="half" idx="10" hasCustomPrompt="1"/>
          </p:nvPr>
        </p:nvSpPr>
        <p:spPr>
          <a:xfrm>
            <a:off x="7423152" y="4070685"/>
            <a:ext cx="3932237" cy="2578768"/>
          </a:xfrm>
        </p:spPr>
        <p:txBody>
          <a:bodyPr>
            <a:normAutofit/>
          </a:bodyPr>
          <a:lstStyle>
            <a:lvl1pPr marL="0" indent="0" algn="r">
              <a:lnSpc>
                <a:spcPct val="100000"/>
              </a:lnSpc>
              <a:buNone/>
              <a:defRPr lang="en-US" sz="2200" b="0" i="0" smtClean="0">
                <a:solidFill>
                  <a:schemeClr val="tx1"/>
                </a:solidFill>
                <a:effectLst/>
                <a:latin typeface="Rockwell" panose="02060603020205020403" pitchFamily="18" charset="0"/>
                <a:ea typeface="Rockwell" panose="02060603020205020403" pitchFamily="18" charset="0"/>
                <a:cs typeface="Arial"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 </a:t>
            </a:r>
            <a:r>
              <a:rPr lang="en-US" dirty="0" err="1" smtClean="0"/>
              <a:t>Qute</a:t>
            </a:r>
            <a:r>
              <a:rPr lang="en-US" dirty="0" smtClean="0"/>
              <a:t> Credit</a:t>
            </a:r>
          </a:p>
        </p:txBody>
      </p:sp>
      <p:cxnSp>
        <p:nvCxnSpPr>
          <p:cNvPr id="5" name="Straight Connector 7"/>
          <p:cNvCxnSpPr/>
          <p:nvPr userDrawn="1"/>
        </p:nvCxnSpPr>
        <p:spPr>
          <a:xfrm>
            <a:off x="604957" y="6059309"/>
            <a:ext cx="10625279"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59277145"/>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3296863"/>
            <a:ext cx="10515600" cy="953001"/>
          </a:xfrm>
        </p:spPr>
        <p:txBody>
          <a:bodyPr anchor="b">
            <a:normAutofit/>
          </a:bodyPr>
          <a:lstStyle>
            <a:lvl1pPr>
              <a:defRPr sz="4000">
                <a:solidFill>
                  <a:schemeClr val="tx2"/>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831851" y="4359964"/>
            <a:ext cx="10515600" cy="181522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9" name="Picture Placeholder 8"/>
          <p:cNvSpPr>
            <a:spLocks noGrp="1"/>
          </p:cNvSpPr>
          <p:nvPr>
            <p:ph type="pic" sz="quarter" idx="10" hasCustomPrompt="1"/>
          </p:nvPr>
        </p:nvSpPr>
        <p:spPr>
          <a:xfrm>
            <a:off x="831849" y="528638"/>
            <a:ext cx="6546851" cy="2871787"/>
          </a:xfrm>
        </p:spPr>
        <p:txBody>
          <a:bodyPr/>
          <a:lstStyle>
            <a:lvl1pPr>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smtClean="0"/>
              <a:t>Insert photo</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smtClean="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p:txBody>
      </p:sp>
    </p:spTree>
    <p:extLst>
      <p:ext uri="{BB962C8B-B14F-4D97-AF65-F5344CB8AC3E}">
        <p14:creationId xmlns:p14="http://schemas.microsoft.com/office/powerpoint/2010/main" val="1993149247"/>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Rectangle 6"/>
          <p:cNvSpPr/>
          <p:nvPr userDrawn="1"/>
        </p:nvSpPr>
        <p:spPr>
          <a:xfrm>
            <a:off x="0" y="-17796"/>
            <a:ext cx="12192000" cy="16906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p:txBody>
          <a:bodyPr/>
          <a:lstStyle>
            <a:lvl1pPr>
              <a:defRPr b="1">
                <a:solidFill>
                  <a:schemeClr val="bg1"/>
                </a:solidFill>
              </a:defRPr>
            </a:lvl1pPr>
          </a:lstStyle>
          <a:p>
            <a:r>
              <a:rPr lang="en-US" dirty="0" smtClean="0"/>
              <a:t>Click to edit Master title style</a:t>
            </a:r>
            <a:endParaRPr lang="en-US" dirty="0"/>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8629" y="6017665"/>
            <a:ext cx="2875723" cy="515234"/>
          </a:xfrm>
          <a:prstGeom prst="rect">
            <a:avLst/>
          </a:prstGeom>
        </p:spPr>
      </p:pic>
      <p:sp>
        <p:nvSpPr>
          <p:cNvPr id="6" name="Subtitle 2"/>
          <p:cNvSpPr txBox="1">
            <a:spLocks/>
          </p:cNvSpPr>
          <p:nvPr userDrawn="1"/>
        </p:nvSpPr>
        <p:spPr>
          <a:xfrm>
            <a:off x="8534403" y="6083055"/>
            <a:ext cx="2756452" cy="61559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32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r"/>
            <a:r>
              <a:rPr lang="en-US" sz="1600" b="0" dirty="0" err="1" smtClean="0">
                <a:solidFill>
                  <a:schemeClr val="tx2"/>
                </a:solidFill>
              </a:rPr>
              <a:t>rightquestion.org</a:t>
            </a:r>
            <a:endParaRPr lang="en-US" sz="1600" b="0" dirty="0" smtClean="0">
              <a:solidFill>
                <a:schemeClr val="tx2"/>
              </a:solidFill>
            </a:endParaRPr>
          </a:p>
        </p:txBody>
      </p:sp>
      <p:cxnSp>
        <p:nvCxnSpPr>
          <p:cNvPr id="9" name="Straight Connector 8"/>
          <p:cNvCxnSpPr/>
          <p:nvPr userDrawn="1"/>
        </p:nvCxnSpPr>
        <p:spPr>
          <a:xfrm>
            <a:off x="768630" y="5835315"/>
            <a:ext cx="10625279"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635786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cxnSp>
        <p:nvCxnSpPr>
          <p:cNvPr id="6" name="Straight Connector 5"/>
          <p:cNvCxnSpPr/>
          <p:nvPr userDrawn="1"/>
        </p:nvCxnSpPr>
        <p:spPr>
          <a:xfrm>
            <a:off x="768630" y="5835315"/>
            <a:ext cx="10625279"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1097771"/>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6" name="Rectangle 5"/>
          <p:cNvSpPr/>
          <p:nvPr userDrawn="1"/>
        </p:nvSpPr>
        <p:spPr>
          <a:xfrm>
            <a:off x="0" y="-17796"/>
            <a:ext cx="12192000" cy="56365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443109830"/>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8" y="457206"/>
            <a:ext cx="4343400" cy="530225"/>
          </a:xfrm>
        </p:spPr>
        <p:txBody>
          <a:bodyPr anchor="b"/>
          <a:lstStyle>
            <a:lvl1pPr>
              <a:defRPr sz="3200" baseline="0">
                <a:solidFill>
                  <a:schemeClr val="tx2"/>
                </a:solidFill>
              </a:defRPr>
            </a:lvl1pPr>
          </a:lstStyle>
          <a:p>
            <a:r>
              <a:rPr lang="en-US" smtClean="0"/>
              <a:t>Student Questions</a:t>
            </a:r>
            <a:endParaRPr lang="en-US" dirty="0"/>
          </a:p>
        </p:txBody>
      </p:sp>
      <p:sp>
        <p:nvSpPr>
          <p:cNvPr id="3" name="Content Placeholder 2"/>
          <p:cNvSpPr>
            <a:spLocks noGrp="1"/>
          </p:cNvSpPr>
          <p:nvPr>
            <p:ph idx="1"/>
          </p:nvPr>
        </p:nvSpPr>
        <p:spPr>
          <a:xfrm>
            <a:off x="838204" y="1171080"/>
            <a:ext cx="4569577" cy="28274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hasCustomPrompt="1"/>
          </p:nvPr>
        </p:nvSpPr>
        <p:spPr>
          <a:xfrm>
            <a:off x="839788" y="4182222"/>
            <a:ext cx="4567989" cy="1528768"/>
          </a:xfrm>
        </p:spPr>
        <p:txBody>
          <a:bodyPr>
            <a:normAutofit/>
          </a:bodyPr>
          <a:lstStyle>
            <a:lvl1pPr marL="285750" marR="0" indent="-285750" algn="l" defTabSz="914400" rtl="0" eaLnBrk="1" fontAlgn="auto" latinLnBrk="0" hangingPunct="1">
              <a:lnSpc>
                <a:spcPct val="90000"/>
              </a:lnSpc>
              <a:spcBef>
                <a:spcPts val="1000"/>
              </a:spcBef>
              <a:spcAft>
                <a:spcPts val="0"/>
              </a:spcAft>
              <a:buClrTx/>
              <a:buSzTx/>
              <a:buFont typeface="Arial" charset="0"/>
              <a:buChar char="•"/>
              <a:tabLst/>
              <a:defRPr sz="2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Question</a:t>
            </a:r>
          </a:p>
          <a:p>
            <a:pPr lvl="0"/>
            <a:r>
              <a:rPr lang="en-US" dirty="0" smtClean="0"/>
              <a:t>Question</a:t>
            </a:r>
          </a:p>
          <a:p>
            <a:pPr marL="285750" marR="0" lvl="0" indent="-285750" algn="l" defTabSz="914400" rtl="0" eaLnBrk="1" fontAlgn="auto" latinLnBrk="0" hangingPunct="1">
              <a:lnSpc>
                <a:spcPct val="90000"/>
              </a:lnSpc>
              <a:spcBef>
                <a:spcPts val="1000"/>
              </a:spcBef>
              <a:spcAft>
                <a:spcPts val="0"/>
              </a:spcAft>
              <a:buClrTx/>
              <a:buSzTx/>
              <a:buFont typeface="Arial" charset="0"/>
              <a:buChar char="•"/>
              <a:tabLst/>
              <a:defRPr/>
            </a:pPr>
            <a:r>
              <a:rPr lang="en-US" dirty="0" smtClean="0"/>
              <a:t>Question</a:t>
            </a:r>
          </a:p>
        </p:txBody>
      </p:sp>
      <p:sp>
        <p:nvSpPr>
          <p:cNvPr id="8" name="Text Placeholder 3"/>
          <p:cNvSpPr>
            <a:spLocks noGrp="1"/>
          </p:cNvSpPr>
          <p:nvPr>
            <p:ph type="body" sz="half" idx="13" hasCustomPrompt="1"/>
          </p:nvPr>
        </p:nvSpPr>
        <p:spPr>
          <a:xfrm>
            <a:off x="6021388" y="1171074"/>
            <a:ext cx="4567989" cy="5101388"/>
          </a:xfrm>
        </p:spPr>
        <p:txBody>
          <a:bodyPr>
            <a:normAutofit/>
          </a:bodyPr>
          <a:lstStyle>
            <a:lvl1pPr marL="285750" marR="0" indent="-285750" algn="l" defTabSz="914400" rtl="0" eaLnBrk="1" fontAlgn="auto" latinLnBrk="0" hangingPunct="1">
              <a:lnSpc>
                <a:spcPct val="90000"/>
              </a:lnSpc>
              <a:spcBef>
                <a:spcPts val="1000"/>
              </a:spcBef>
              <a:spcAft>
                <a:spcPts val="0"/>
              </a:spcAft>
              <a:buClrTx/>
              <a:buSzTx/>
              <a:buFont typeface="Arial" charset="0"/>
              <a:buChar char="•"/>
              <a:tabLst/>
              <a:defRPr sz="2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Question</a:t>
            </a:r>
          </a:p>
          <a:p>
            <a:pPr marL="285750" marR="0" lvl="0" indent="-285750" algn="l" defTabSz="914400" rtl="0" eaLnBrk="1" fontAlgn="auto" latinLnBrk="0" hangingPunct="1">
              <a:lnSpc>
                <a:spcPct val="90000"/>
              </a:lnSpc>
              <a:spcBef>
                <a:spcPts val="1000"/>
              </a:spcBef>
              <a:spcAft>
                <a:spcPts val="0"/>
              </a:spcAft>
              <a:buClrTx/>
              <a:buSzTx/>
              <a:buFont typeface="Arial" charset="0"/>
              <a:buChar char="•"/>
              <a:tabLst/>
              <a:defRPr/>
            </a:pPr>
            <a:r>
              <a:rPr lang="en-US" dirty="0" smtClean="0"/>
              <a:t>Question</a:t>
            </a:r>
          </a:p>
          <a:p>
            <a:pPr marL="285750" marR="0" lvl="0" indent="-285750" algn="l" defTabSz="914400" rtl="0" eaLnBrk="1" fontAlgn="auto" latinLnBrk="0" hangingPunct="1">
              <a:lnSpc>
                <a:spcPct val="90000"/>
              </a:lnSpc>
              <a:spcBef>
                <a:spcPts val="1000"/>
              </a:spcBef>
              <a:spcAft>
                <a:spcPts val="0"/>
              </a:spcAft>
              <a:buClrTx/>
              <a:buSzTx/>
              <a:buFont typeface="Arial" charset="0"/>
              <a:buChar char="•"/>
              <a:tabLst/>
              <a:defRPr/>
            </a:pPr>
            <a:r>
              <a:rPr lang="en-US" dirty="0" smtClean="0"/>
              <a:t>Question</a:t>
            </a:r>
          </a:p>
          <a:p>
            <a:pPr marL="285750" marR="0" lvl="0" indent="-285750" algn="l" defTabSz="914400" rtl="0" eaLnBrk="1" fontAlgn="auto" latinLnBrk="0" hangingPunct="1">
              <a:lnSpc>
                <a:spcPct val="90000"/>
              </a:lnSpc>
              <a:spcBef>
                <a:spcPts val="1000"/>
              </a:spcBef>
              <a:spcAft>
                <a:spcPts val="0"/>
              </a:spcAft>
              <a:buClrTx/>
              <a:buSzTx/>
              <a:buFont typeface="Arial" charset="0"/>
              <a:buChar char="•"/>
              <a:tabLst/>
              <a:defRPr/>
            </a:pPr>
            <a:r>
              <a:rPr lang="en-US" dirty="0" smtClean="0"/>
              <a:t>Question</a:t>
            </a:r>
          </a:p>
          <a:p>
            <a:pPr lvl="0"/>
            <a:r>
              <a:rPr lang="en-US" dirty="0" smtClean="0"/>
              <a:t>Question</a:t>
            </a:r>
          </a:p>
          <a:p>
            <a:pPr marL="285750" marR="0" lvl="0" indent="-285750" algn="l" defTabSz="914400" rtl="0" eaLnBrk="1" fontAlgn="auto" latinLnBrk="0" hangingPunct="1">
              <a:lnSpc>
                <a:spcPct val="90000"/>
              </a:lnSpc>
              <a:spcBef>
                <a:spcPts val="1000"/>
              </a:spcBef>
              <a:spcAft>
                <a:spcPts val="0"/>
              </a:spcAft>
              <a:buClrTx/>
              <a:buSzTx/>
              <a:buFont typeface="Arial" charset="0"/>
              <a:buChar char="•"/>
              <a:tabLst/>
              <a:defRPr/>
            </a:pPr>
            <a:r>
              <a:rPr lang="en-US" dirty="0" smtClean="0"/>
              <a:t>Question</a:t>
            </a:r>
          </a:p>
          <a:p>
            <a:pPr marL="285750" marR="0" lvl="0" indent="-285750" algn="l" defTabSz="914400" rtl="0" eaLnBrk="1" fontAlgn="auto" latinLnBrk="0" hangingPunct="1">
              <a:lnSpc>
                <a:spcPct val="90000"/>
              </a:lnSpc>
              <a:spcBef>
                <a:spcPts val="1000"/>
              </a:spcBef>
              <a:spcAft>
                <a:spcPts val="0"/>
              </a:spcAft>
              <a:buClrTx/>
              <a:buSzTx/>
              <a:buFont typeface="Arial" charset="0"/>
              <a:buChar char="•"/>
              <a:tabLst/>
              <a:defRPr/>
            </a:pPr>
            <a:r>
              <a:rPr lang="en-US" dirty="0" smtClean="0"/>
              <a:t>Question</a:t>
            </a:r>
          </a:p>
          <a:p>
            <a:pPr marL="285750" marR="0" lvl="0" indent="-285750" algn="l" defTabSz="914400" rtl="0" eaLnBrk="1" fontAlgn="auto" latinLnBrk="0" hangingPunct="1">
              <a:lnSpc>
                <a:spcPct val="90000"/>
              </a:lnSpc>
              <a:spcBef>
                <a:spcPts val="1000"/>
              </a:spcBef>
              <a:spcAft>
                <a:spcPts val="0"/>
              </a:spcAft>
              <a:buClrTx/>
              <a:buSzTx/>
              <a:buFont typeface="Arial" charset="0"/>
              <a:buChar char="•"/>
              <a:tabLst/>
              <a:defRPr/>
            </a:pPr>
            <a:r>
              <a:rPr lang="en-US" dirty="0" smtClean="0"/>
              <a:t>Question</a:t>
            </a:r>
          </a:p>
          <a:p>
            <a:pPr lvl="0"/>
            <a:r>
              <a:rPr lang="en-US" dirty="0" smtClean="0"/>
              <a:t>Question</a:t>
            </a:r>
          </a:p>
          <a:p>
            <a:pPr marL="285750" marR="0" lvl="0" indent="-285750" algn="l" defTabSz="914400" rtl="0" eaLnBrk="1" fontAlgn="auto" latinLnBrk="0" hangingPunct="1">
              <a:lnSpc>
                <a:spcPct val="90000"/>
              </a:lnSpc>
              <a:spcBef>
                <a:spcPts val="1000"/>
              </a:spcBef>
              <a:spcAft>
                <a:spcPts val="0"/>
              </a:spcAft>
              <a:buClrTx/>
              <a:buSzTx/>
              <a:buFont typeface="Arial" charset="0"/>
              <a:buChar char="•"/>
              <a:tabLst/>
              <a:defRPr/>
            </a:pPr>
            <a:r>
              <a:rPr lang="en-US" dirty="0" smtClean="0"/>
              <a:t>Question</a:t>
            </a:r>
          </a:p>
        </p:txBody>
      </p:sp>
    </p:spTree>
    <p:extLst>
      <p:ext uri="{BB962C8B-B14F-4D97-AF65-F5344CB8AC3E}">
        <p14:creationId xmlns:p14="http://schemas.microsoft.com/office/powerpoint/2010/main" val="159633864"/>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slideLayout" Target="../slideLayouts/slideLayout22.xml"/><Relationship Id="rId23" Type="http://schemas.openxmlformats.org/officeDocument/2006/relationships/theme" Target="../theme/theme1.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4848563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8" r:id="rId3"/>
    <p:sldLayoutId id="2147483657" r:id="rId4"/>
    <p:sldLayoutId id="2147483651" r:id="rId5"/>
    <p:sldLayoutId id="2147483654" r:id="rId6"/>
    <p:sldLayoutId id="2147483655" r:id="rId7"/>
    <p:sldLayoutId id="2147483666" r:id="rId8"/>
    <p:sldLayoutId id="2147483656" r:id="rId9"/>
    <p:sldLayoutId id="2147483660" r:id="rId10"/>
    <p:sldLayoutId id="2147483669" r:id="rId11"/>
    <p:sldLayoutId id="2147483661" r:id="rId12"/>
    <p:sldLayoutId id="2147483662" r:id="rId13"/>
    <p:sldLayoutId id="2147483663" r:id="rId14"/>
    <p:sldLayoutId id="2147483664" r:id="rId15"/>
    <p:sldLayoutId id="2147483665" r:id="rId16"/>
    <p:sldLayoutId id="2147483668" r:id="rId17"/>
    <p:sldLayoutId id="2147483671" r:id="rId18"/>
    <p:sldLayoutId id="2147483672" r:id="rId19"/>
    <p:sldLayoutId id="2147483673" r:id="rId20"/>
    <p:sldLayoutId id="2147483674" r:id="rId21"/>
    <p:sldLayoutId id="2147483676" r:id="rId22"/>
  </p:sldLayoutIdLst>
  <p:timing>
    <p:tnLst>
      <p:par>
        <p:cTn id="1" dur="indefinite" restart="never" nodeType="tmRoot"/>
      </p:par>
    </p:tnLst>
  </p:timing>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1" Type="http://schemas.openxmlformats.org/officeDocument/2006/relationships/slideLayout" Target="../slideLayouts/slideLayout10.xml"/><Relationship Id="rId2" Type="http://schemas.openxmlformats.org/officeDocument/2006/relationships/notesSlide" Target="../notesSlides/notesSlide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xml"/><Relationship Id="rId3" Type="http://schemas.openxmlformats.org/officeDocument/2006/relationships/image" Target="../media/image1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xml"/><Relationship Id="rId3" Type="http://schemas.openxmlformats.org/officeDocument/2006/relationships/image" Target="../media/image2.gi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5.e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6.jpeg"/><Relationship Id="rId3" Type="http://schemas.openxmlformats.org/officeDocument/2006/relationships/image" Target="../media/image17.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2.xml"/><Relationship Id="rId3" Type="http://schemas.openxmlformats.org/officeDocument/2006/relationships/image" Target="../media/image1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4.xml"/><Relationship Id="rId3" Type="http://schemas.openxmlformats.org/officeDocument/2006/relationships/image" Target="../media/image19.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xml"/><Relationship Id="rId3" Type="http://schemas.openxmlformats.org/officeDocument/2006/relationships/image" Target="../media/image3.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7.xml"/><Relationship Id="rId3" Type="http://schemas.openxmlformats.org/officeDocument/2006/relationships/image" Target="../media/image2.gi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8.xml"/><Relationship Id="rId3" Type="http://schemas.openxmlformats.org/officeDocument/2006/relationships/image" Target="../media/image2.gif"/></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10.xml"/><Relationship Id="rId2" Type="http://schemas.openxmlformats.org/officeDocument/2006/relationships/notesSlide" Target="../notesSlides/notesSlide19.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2.xml"/><Relationship Id="rId4" Type="http://schemas.openxmlformats.org/officeDocument/2006/relationships/diagramLayout" Target="../diagrams/layout2.xml"/><Relationship Id="rId5" Type="http://schemas.openxmlformats.org/officeDocument/2006/relationships/diagramQuickStyle" Target="../diagrams/quickStyle2.xml"/><Relationship Id="rId6" Type="http://schemas.openxmlformats.org/officeDocument/2006/relationships/diagramColors" Target="../diagrams/colors2.xml"/><Relationship Id="rId7" Type="http://schemas.microsoft.com/office/2007/relationships/diagramDrawing" Target="../diagrams/drawing2.xml"/><Relationship Id="rId1" Type="http://schemas.openxmlformats.org/officeDocument/2006/relationships/slideLayout" Target="../slideLayouts/slideLayout10.xml"/><Relationship Id="rId2" Type="http://schemas.openxmlformats.org/officeDocument/2006/relationships/notesSlide" Target="../notesSlides/notesSlide2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1.xml"/><Relationship Id="rId3" Type="http://schemas.openxmlformats.org/officeDocument/2006/relationships/image" Target="../media/image2.gi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2.xml"/><Relationship Id="rId3" Type="http://schemas.openxmlformats.org/officeDocument/2006/relationships/image" Target="../media/image2.gi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3.xml"/><Relationship Id="rId3" Type="http://schemas.openxmlformats.org/officeDocument/2006/relationships/image" Target="../media/image2.gi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2.gi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5.xml"/><Relationship Id="rId3" Type="http://schemas.openxmlformats.org/officeDocument/2006/relationships/image" Target="../media/image2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6.xml"/><Relationship Id="rId3" Type="http://schemas.openxmlformats.org/officeDocument/2006/relationships/hyperlink" Target="file:///C:/Users/User/Downloads/rightquestion.org" TargetMode="Externa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9.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22.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0.xml"/><Relationship Id="rId3" Type="http://schemas.openxmlformats.org/officeDocument/2006/relationships/image" Target="../media/image23.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24.jpeg"/><Relationship Id="rId3" Type="http://schemas.openxmlformats.org/officeDocument/2006/relationships/hyperlink" Target="http://www.loc.gov/pictures/item/98506956/" TargetMode="Externa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24.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5.xml"/><Relationship Id="rId3" Type="http://schemas.openxmlformats.org/officeDocument/2006/relationships/image" Target="../media/image4.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25.png"/></Relationships>
</file>

<file path=ppt/slides/_rels/slide51.xml.rels><?xml version="1.0" encoding="UTF-8" standalone="yes"?>
<Relationships xmlns="http://schemas.openxmlformats.org/package/2006/relationships"><Relationship Id="rId3" Type="http://schemas.openxmlformats.org/officeDocument/2006/relationships/image" Target="../media/image26.tiff"/><Relationship Id="rId4" Type="http://schemas.openxmlformats.org/officeDocument/2006/relationships/hyperlink" Target="https://www.loc.gov/resource/cph.3b07810/" TargetMode="External"/><Relationship Id="rId1" Type="http://schemas.openxmlformats.org/officeDocument/2006/relationships/slideLayout" Target="../slideLayouts/slideLayout10.xml"/><Relationship Id="rId2" Type="http://schemas.openxmlformats.org/officeDocument/2006/relationships/notesSlide" Target="../notesSlides/notesSlide31.xml"/></Relationships>
</file>

<file path=ppt/slides/_rels/slide52.xml.rels><?xml version="1.0" encoding="UTF-8" standalone="yes"?>
<Relationships xmlns="http://schemas.openxmlformats.org/package/2006/relationships"><Relationship Id="rId3" Type="http://schemas.openxmlformats.org/officeDocument/2006/relationships/hyperlink" Target="https://prezi.com/view/7lIazUJdwVWZvmN03jEa/" TargetMode="External"/><Relationship Id="rId4" Type="http://schemas.openxmlformats.org/officeDocument/2006/relationships/hyperlink" Target="https://www.loc.gov/resource/cph.3b07810/" TargetMode="External"/><Relationship Id="rId5" Type="http://schemas.openxmlformats.org/officeDocument/2006/relationships/image" Target="../media/image27.png"/><Relationship Id="rId1" Type="http://schemas.openxmlformats.org/officeDocument/2006/relationships/slideLayout" Target="../slideLayouts/slideLayout10.xml"/><Relationship Id="rId2" Type="http://schemas.openxmlformats.org/officeDocument/2006/relationships/notesSlide" Target="../notesSlides/notesSlide3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30.png"/><Relationship Id="rId1" Type="http://schemas.openxmlformats.org/officeDocument/2006/relationships/slideLayout" Target="../slideLayouts/slideLayout10.xml"/><Relationship Id="rId2" Type="http://schemas.openxmlformats.org/officeDocument/2006/relationships/notesSlide" Target="../notesSlides/notesSlide3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hyperlink" Target="https://www.getepic.com/" TargetMode="Externa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4.xml"/><Relationship Id="rId3" Type="http://schemas.openxmlformats.org/officeDocument/2006/relationships/image" Target="../media/image25.png"/></Relationships>
</file>

<file path=ppt/slides/_rels/slide57.xml.rels><?xml version="1.0" encoding="UTF-8" standalone="yes"?>
<Relationships xmlns="http://schemas.openxmlformats.org/package/2006/relationships"><Relationship Id="rId3" Type="http://schemas.openxmlformats.org/officeDocument/2006/relationships/image" Target="../media/image31.jpg"/><Relationship Id="rId4" Type="http://schemas.openxmlformats.org/officeDocument/2006/relationships/hyperlink" Target="https://www.loc.gov/pictures/resource/cph.3a24566/" TargetMode="External"/><Relationship Id="rId1" Type="http://schemas.openxmlformats.org/officeDocument/2006/relationships/slideLayout" Target="../slideLayouts/slideLayout10.xml"/><Relationship Id="rId2" Type="http://schemas.openxmlformats.org/officeDocument/2006/relationships/notesSlide" Target="../notesSlides/notesSlide35.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3" Type="http://schemas.openxmlformats.org/officeDocument/2006/relationships/hyperlink" Target="https://www.loc.gov/exhibits/wcf/wcf0013.html" TargetMode="External"/><Relationship Id="rId4" Type="http://schemas.openxmlformats.org/officeDocument/2006/relationships/hyperlink" Target="https://blogs.loc.gov/picturethis/2015/02/day-of-remembrance-photographs-of-japanese-american-internment-during-world-war-ii/" TargetMode="External"/><Relationship Id="rId5" Type="http://schemas.openxmlformats.org/officeDocument/2006/relationships/image" Target="../media/image32.png"/><Relationship Id="rId6" Type="http://schemas.openxmlformats.org/officeDocument/2006/relationships/image" Target="../media/image33.jpg"/><Relationship Id="rId7" Type="http://schemas.openxmlformats.org/officeDocument/2006/relationships/image" Target="../media/image31.jpg"/><Relationship Id="rId8" Type="http://schemas.openxmlformats.org/officeDocument/2006/relationships/image" Target="../media/image34.png"/><Relationship Id="rId1" Type="http://schemas.openxmlformats.org/officeDocument/2006/relationships/slideLayout" Target="../slideLayouts/slideLayout10.xml"/><Relationship Id="rId2" Type="http://schemas.openxmlformats.org/officeDocument/2006/relationships/hyperlink" Target="http://www.loc.gov/teachers/classroommaterials/primarysourcesets/internment/"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1" Type="http://schemas.openxmlformats.org/officeDocument/2006/relationships/slideLayout" Target="../slideLayouts/slideLayout10.xml"/><Relationship Id="rId2" Type="http://schemas.openxmlformats.org/officeDocument/2006/relationships/image" Target="../media/image5.png"/></Relationships>
</file>

<file path=ppt/slides/_rels/slide60.xml.rels><?xml version="1.0" encoding="UTF-8" standalone="yes"?>
<Relationships xmlns="http://schemas.openxmlformats.org/package/2006/relationships"><Relationship Id="rId3" Type="http://schemas.openxmlformats.org/officeDocument/2006/relationships/hyperlink" Target="https://padlet.com/sarahwestbrook1/QFT2" TargetMode="External"/><Relationship Id="rId4" Type="http://schemas.openxmlformats.org/officeDocument/2006/relationships/hyperlink" Target="https://rightquestion.org/remote-learning-resources/" TargetMode="External"/><Relationship Id="rId1" Type="http://schemas.openxmlformats.org/officeDocument/2006/relationships/slideLayout" Target="../slideLayouts/slideLayout10.xml"/><Relationship Id="rId2" Type="http://schemas.openxmlformats.org/officeDocument/2006/relationships/image" Target="../media/image35.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6.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36.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37.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s://www.surveymonkey.com/r/2020_LOC_Webinar" TargetMode="External"/><Relationship Id="rId3" Type="http://schemas.openxmlformats.org/officeDocument/2006/relationships/hyperlink" Target="mailto:kmcg@loc.gov" TargetMode="Externa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3.jp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hyperlink" Target="http://rightquestion.org/" TargetMode="External"/><Relationship Id="rId3"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hyperlink" Target="http://rightquestion.org/" TargetMode="External"/><Relationship Id="rId3"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6.xml"/><Relationship Id="rId3" Type="http://schemas.openxmlformats.org/officeDocument/2006/relationships/image" Target="../media/image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488493" y="388464"/>
            <a:ext cx="11463331" cy="1874901"/>
          </a:xfrm>
        </p:spPr>
        <p:txBody>
          <a:bodyPr>
            <a:noAutofit/>
          </a:bodyPr>
          <a:lstStyle/>
          <a:p>
            <a:pPr>
              <a:lnSpc>
                <a:spcPct val="100000"/>
              </a:lnSpc>
              <a:spcAft>
                <a:spcPts val="1200"/>
              </a:spcAft>
            </a:pPr>
            <a:r>
              <a:rPr lang="en-US" sz="3600" dirty="0" smtClean="0"/>
              <a:t>Introduction to the Question Formulation Technique (QFT) for Primary Source Learning</a:t>
            </a:r>
            <a:br>
              <a:rPr lang="en-US" sz="3600" dirty="0" smtClean="0"/>
            </a:br>
            <a:r>
              <a:rPr lang="en-US" sz="2400" dirty="0" smtClean="0"/>
              <a:t>Hosted by the Library of Congress Teaching with Primary Sources Program</a:t>
            </a:r>
            <a:endParaRPr lang="en-US" sz="2400" dirty="0"/>
          </a:p>
        </p:txBody>
      </p:sp>
      <p:sp>
        <p:nvSpPr>
          <p:cNvPr id="8" name="Subtitle 2"/>
          <p:cNvSpPr>
            <a:spLocks noGrp="1"/>
          </p:cNvSpPr>
          <p:nvPr>
            <p:ph type="subTitle" idx="1"/>
          </p:nvPr>
        </p:nvSpPr>
        <p:spPr>
          <a:xfrm>
            <a:off x="640554" y="2708690"/>
            <a:ext cx="5505191" cy="1697754"/>
          </a:xfrm>
        </p:spPr>
        <p:txBody>
          <a:bodyPr>
            <a:noAutofit/>
          </a:bodyPr>
          <a:lstStyle/>
          <a:p>
            <a:pPr>
              <a:lnSpc>
                <a:spcPct val="100000"/>
              </a:lnSpc>
              <a:spcBef>
                <a:spcPts val="400"/>
              </a:spcBef>
            </a:pPr>
            <a:r>
              <a:rPr lang="en-US" sz="3600" dirty="0" smtClean="0">
                <a:latin typeface="+mj-lt"/>
              </a:rPr>
              <a:t>Sarah Westbrook</a:t>
            </a:r>
          </a:p>
          <a:p>
            <a:pPr>
              <a:lnSpc>
                <a:spcPct val="100000"/>
              </a:lnSpc>
              <a:spcBef>
                <a:spcPts val="400"/>
              </a:spcBef>
            </a:pPr>
            <a:r>
              <a:rPr lang="en-US" sz="2400" dirty="0" smtClean="0">
                <a:latin typeface="+mj-lt"/>
              </a:rPr>
              <a:t>Director of Professional Learning</a:t>
            </a:r>
          </a:p>
          <a:p>
            <a:pPr>
              <a:lnSpc>
                <a:spcPct val="100000"/>
              </a:lnSpc>
              <a:spcBef>
                <a:spcPts val="400"/>
              </a:spcBef>
            </a:pPr>
            <a:endParaRPr lang="en-US" sz="2400" dirty="0">
              <a:latin typeface="+mj-lt"/>
            </a:endParaRPr>
          </a:p>
          <a:p>
            <a:pPr>
              <a:lnSpc>
                <a:spcPct val="100000"/>
              </a:lnSpc>
              <a:spcBef>
                <a:spcPts val="400"/>
              </a:spcBef>
            </a:pPr>
            <a:endParaRPr lang="en-US" sz="2400" dirty="0" smtClean="0">
              <a:latin typeface="+mj-lt"/>
            </a:endParaRPr>
          </a:p>
          <a:p>
            <a:pPr>
              <a:lnSpc>
                <a:spcPct val="100000"/>
              </a:lnSpc>
              <a:spcBef>
                <a:spcPts val="400"/>
              </a:spcBef>
            </a:pPr>
            <a:endParaRPr lang="en-US" sz="2400" dirty="0" smtClean="0">
              <a:latin typeface="+mj-lt"/>
            </a:endParaRPr>
          </a:p>
          <a:p>
            <a:pPr>
              <a:lnSpc>
                <a:spcPct val="100000"/>
              </a:lnSpc>
              <a:spcBef>
                <a:spcPts val="400"/>
              </a:spcBef>
            </a:pPr>
            <a:r>
              <a:rPr lang="en-US" sz="2400" dirty="0" smtClean="0">
                <a:latin typeface="+mj-lt"/>
              </a:rPr>
              <a:t>The Right Question Institute</a:t>
            </a:r>
            <a:endParaRPr lang="en-US" sz="2400" dirty="0"/>
          </a:p>
          <a:p>
            <a:pPr>
              <a:lnSpc>
                <a:spcPct val="100000"/>
              </a:lnSpc>
              <a:spcBef>
                <a:spcPts val="400"/>
              </a:spcBef>
            </a:pPr>
            <a:r>
              <a:rPr lang="en-US" sz="2400" dirty="0" smtClean="0">
                <a:latin typeface="+mj-lt"/>
              </a:rPr>
              <a:t>Cambridge, MA</a:t>
            </a:r>
            <a:endParaRPr lang="en-US" sz="2400" dirty="0">
              <a:latin typeface="+mj-lt"/>
            </a:endParaRPr>
          </a:p>
        </p:txBody>
      </p:sp>
      <p:sp>
        <p:nvSpPr>
          <p:cNvPr id="4" name="Rectangle 3"/>
          <p:cNvSpPr/>
          <p:nvPr/>
        </p:nvSpPr>
        <p:spPr>
          <a:xfrm>
            <a:off x="6562107" y="2714880"/>
            <a:ext cx="5389719" cy="1078309"/>
          </a:xfrm>
          <a:prstGeom prst="rect">
            <a:avLst/>
          </a:prstGeom>
        </p:spPr>
        <p:txBody>
          <a:bodyPr wrap="square">
            <a:spAutoFit/>
          </a:bodyPr>
          <a:lstStyle/>
          <a:p>
            <a:pPr>
              <a:lnSpc>
                <a:spcPct val="110000"/>
              </a:lnSpc>
            </a:pPr>
            <a:r>
              <a:rPr lang="en-US" sz="3600" dirty="0" smtClean="0"/>
              <a:t>Andrew </a:t>
            </a:r>
            <a:r>
              <a:rPr lang="en-US" sz="3600" dirty="0" err="1" smtClean="0"/>
              <a:t>Minigan</a:t>
            </a:r>
            <a:r>
              <a:rPr lang="en-US" sz="3600" dirty="0" smtClean="0"/>
              <a:t/>
            </a:r>
            <a:br>
              <a:rPr lang="en-US" sz="3600" dirty="0" smtClean="0"/>
            </a:br>
            <a:r>
              <a:rPr lang="en-US" sz="2400" dirty="0" smtClean="0"/>
              <a:t>Director of Strategy</a:t>
            </a:r>
          </a:p>
        </p:txBody>
      </p:sp>
    </p:spTree>
    <p:extLst>
      <p:ext uri="{BB962C8B-B14F-4D97-AF65-F5344CB8AC3E}">
        <p14:creationId xmlns:p14="http://schemas.microsoft.com/office/powerpoint/2010/main" val="116147809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0493" y="1718846"/>
            <a:ext cx="10585938" cy="1569660"/>
          </a:xfrm>
          <a:prstGeom prst="rect">
            <a:avLst/>
          </a:prstGeom>
          <a:noFill/>
        </p:spPr>
        <p:txBody>
          <a:bodyPr wrap="square" rtlCol="0">
            <a:spAutoFit/>
          </a:bodyPr>
          <a:lstStyle/>
          <a:p>
            <a:pPr lvl="0">
              <a:defRPr/>
            </a:pPr>
            <a:r>
              <a:rPr lang="en-US" sz="3200" dirty="0">
                <a:latin typeface="+mj-lt"/>
              </a:rPr>
              <a:t>“There can be no </a:t>
            </a:r>
            <a:r>
              <a:rPr lang="en-US" sz="3200" dirty="0" smtClean="0">
                <a:latin typeface="+mj-lt"/>
              </a:rPr>
              <a:t>thinking without </a:t>
            </a:r>
            <a:r>
              <a:rPr lang="en-US" sz="3200" dirty="0">
                <a:latin typeface="+mj-lt"/>
              </a:rPr>
              <a:t>questioning—no </a:t>
            </a:r>
            <a:r>
              <a:rPr lang="en-US" sz="3200" dirty="0" smtClean="0">
                <a:latin typeface="+mj-lt"/>
              </a:rPr>
              <a:t>purposeful study </a:t>
            </a:r>
            <a:r>
              <a:rPr lang="en-US" sz="3200" dirty="0">
                <a:latin typeface="+mj-lt"/>
              </a:rPr>
              <a:t>of the past, nor any serious </a:t>
            </a:r>
            <a:r>
              <a:rPr lang="en-US" sz="3200" dirty="0" smtClean="0">
                <a:latin typeface="+mj-lt"/>
              </a:rPr>
              <a:t>planning for </a:t>
            </a:r>
            <a:r>
              <a:rPr lang="en-US" sz="3200" dirty="0">
                <a:latin typeface="+mj-lt"/>
              </a:rPr>
              <a:t>the future</a:t>
            </a:r>
            <a:r>
              <a:rPr lang="en-US" sz="3200" dirty="0" smtClean="0">
                <a:latin typeface="+mj-lt"/>
              </a:rPr>
              <a:t>.”</a:t>
            </a:r>
            <a:endParaRPr lang="en-US" dirty="0">
              <a:latin typeface="+mj-lt"/>
            </a:endParaRPr>
          </a:p>
        </p:txBody>
      </p:sp>
      <p:sp>
        <p:nvSpPr>
          <p:cNvPr id="3" name="Text Placeholder 5"/>
          <p:cNvSpPr txBox="1">
            <a:spLocks/>
          </p:cNvSpPr>
          <p:nvPr/>
        </p:nvSpPr>
        <p:spPr>
          <a:xfrm>
            <a:off x="5055577" y="4070685"/>
            <a:ext cx="6840676" cy="2578768"/>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DIN Next Rounded LT Pro" panose="020F0503020203050203" pitchFamily="34" charset="0"/>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DIN Next Rounded LT Pro" panose="020F0503020203050203" pitchFamily="34" charset="0"/>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DIN Next Rounded LT Pro" panose="020F0503020203050203" pitchFamily="34" charset="0"/>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DIN Next Rounded LT Pro" panose="020F0503020203050203" pitchFamily="34" charset="0"/>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DIN Next Rounded LT Pro" panose="020F0503020203050203" pitchFamily="34"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defTabSz="457200">
              <a:buNone/>
              <a:defRPr/>
            </a:pPr>
            <a:r>
              <a:rPr lang="en-US" sz="2200" b="1" dirty="0" smtClean="0">
                <a:latin typeface="+mj-lt"/>
              </a:rPr>
              <a:t>– </a:t>
            </a:r>
            <a:r>
              <a:rPr lang="en-US" sz="2200" b="1" dirty="0">
                <a:latin typeface="+mj-lt"/>
              </a:rPr>
              <a:t>David Hackett Fischer</a:t>
            </a:r>
            <a:endParaRPr lang="en-US" sz="2200" dirty="0">
              <a:latin typeface="+mj-lt"/>
            </a:endParaRPr>
          </a:p>
          <a:p>
            <a:pPr marL="0" indent="0">
              <a:buNone/>
              <a:defRPr/>
            </a:pPr>
            <a:r>
              <a:rPr lang="en-US" sz="1800" dirty="0">
                <a:latin typeface="+mj-lt"/>
              </a:rPr>
              <a:t>University Professor Emeritus of </a:t>
            </a:r>
            <a:r>
              <a:rPr lang="en-US" sz="1800" dirty="0" smtClean="0">
                <a:latin typeface="+mj-lt"/>
              </a:rPr>
              <a:t>History, </a:t>
            </a:r>
            <a:r>
              <a:rPr lang="en-US" sz="1800" dirty="0">
                <a:latin typeface="+mj-lt"/>
              </a:rPr>
              <a:t>Brandeis University</a:t>
            </a:r>
            <a:endParaRPr lang="en-US" sz="1800" dirty="0">
              <a:solidFill>
                <a:prstClr val="black"/>
              </a:solidFill>
              <a:latin typeface="+mj-lt"/>
            </a:endParaRPr>
          </a:p>
        </p:txBody>
      </p:sp>
    </p:spTree>
    <p:extLst>
      <p:ext uri="{BB962C8B-B14F-4D97-AF65-F5344CB8AC3E}">
        <p14:creationId xmlns:p14="http://schemas.microsoft.com/office/powerpoint/2010/main" val="130653545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half" idx="2"/>
          </p:nvPr>
        </p:nvSpPr>
        <p:spPr>
          <a:xfrm>
            <a:off x="939800" y="1318846"/>
            <a:ext cx="9931400" cy="2563344"/>
          </a:xfrm>
        </p:spPr>
        <p:txBody>
          <a:bodyPr>
            <a:normAutofit/>
          </a:bodyPr>
          <a:lstStyle/>
          <a:p>
            <a:r>
              <a:rPr lang="en-US" sz="3200" dirty="0" smtClean="0">
                <a:solidFill>
                  <a:schemeClr val="tx1"/>
                </a:solidFill>
              </a:rPr>
              <a:t>“Libraries </a:t>
            </a:r>
            <a:r>
              <a:rPr lang="en-US" sz="3200" dirty="0">
                <a:solidFill>
                  <a:schemeClr val="tx1"/>
                </a:solidFill>
              </a:rPr>
              <a:t>allow children to ask questions about the world and find the answers. And the wonderful thing is that once a child learns to use a library, the doors to learning are always </a:t>
            </a:r>
            <a:r>
              <a:rPr lang="en-US" sz="3200" dirty="0" smtClean="0">
                <a:solidFill>
                  <a:schemeClr val="tx1"/>
                </a:solidFill>
              </a:rPr>
              <a:t>open.”</a:t>
            </a:r>
            <a:endParaRPr lang="en-US" sz="3200" dirty="0">
              <a:solidFill>
                <a:schemeClr val="tx1"/>
              </a:solidFill>
            </a:endParaRPr>
          </a:p>
        </p:txBody>
      </p:sp>
      <p:sp>
        <p:nvSpPr>
          <p:cNvPr id="6" name="Text Placeholder 5"/>
          <p:cNvSpPr>
            <a:spLocks noGrp="1"/>
          </p:cNvSpPr>
          <p:nvPr>
            <p:ph type="body" sz="half" idx="10"/>
          </p:nvPr>
        </p:nvSpPr>
        <p:spPr>
          <a:xfrm>
            <a:off x="5081954" y="4070685"/>
            <a:ext cx="6273435" cy="2578768"/>
          </a:xfrm>
        </p:spPr>
        <p:txBody>
          <a:bodyPr/>
          <a:lstStyle/>
          <a:p>
            <a:pPr algn="l"/>
            <a:r>
              <a:rPr lang="en-US" b="1" dirty="0" smtClean="0"/>
              <a:t>– Laura Bush</a:t>
            </a:r>
          </a:p>
          <a:p>
            <a:pPr algn="l"/>
            <a:r>
              <a:rPr lang="en-US" sz="1800" dirty="0" smtClean="0"/>
              <a:t>Educator &amp; Former First Lady of the United States</a:t>
            </a:r>
            <a:endParaRPr lang="en-US" sz="1800" dirty="0"/>
          </a:p>
        </p:txBody>
      </p:sp>
    </p:spTree>
    <p:extLst>
      <p:ext uri="{BB962C8B-B14F-4D97-AF65-F5344CB8AC3E}">
        <p14:creationId xmlns:p14="http://schemas.microsoft.com/office/powerpoint/2010/main" val="201633392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1"/>
          <p:cNvPicPr>
            <a:picLocks noGrp="1" noChangeAspect="1"/>
          </p:cNvPicPr>
          <p:nvPr>
            <p:ph type="pic" idx="1"/>
          </p:nvPr>
        </p:nvPicPr>
        <p:blipFill>
          <a:blip r:embed="rId2">
            <a:extLst>
              <a:ext uri="{28A0092B-C50C-407E-A947-70E740481C1C}">
                <a14:useLocalDpi xmlns:a14="http://schemas.microsoft.com/office/drawing/2010/main" val="0"/>
              </a:ext>
            </a:extLst>
          </a:blip>
          <a:stretch>
            <a:fillRect/>
          </a:stretch>
        </p:blipFill>
        <p:spPr>
          <a:xfrm>
            <a:off x="1538395" y="535688"/>
            <a:ext cx="3418617" cy="5164074"/>
          </a:xfrm>
        </p:spPr>
      </p:pic>
      <p:sp>
        <p:nvSpPr>
          <p:cNvPr id="6" name="Text Placeholder 5"/>
          <p:cNvSpPr>
            <a:spLocks noGrp="1"/>
          </p:cNvSpPr>
          <p:nvPr>
            <p:ph type="body" sz="half" idx="2"/>
          </p:nvPr>
        </p:nvSpPr>
        <p:spPr>
          <a:xfrm>
            <a:off x="4198435" y="4000583"/>
            <a:ext cx="7092136" cy="1699183"/>
          </a:xfrm>
        </p:spPr>
        <p:txBody>
          <a:bodyPr>
            <a:normAutofit/>
          </a:bodyPr>
          <a:lstStyle/>
          <a:p>
            <a:pPr algn="r"/>
            <a:r>
              <a:rPr lang="en-US" sz="3600" dirty="0" smtClean="0">
                <a:solidFill>
                  <a:schemeClr val="tx1"/>
                </a:solidFill>
              </a:rPr>
              <a:t>– Stuart </a:t>
            </a:r>
            <a:r>
              <a:rPr lang="en-US" sz="3600" dirty="0" err="1" smtClean="0">
                <a:solidFill>
                  <a:schemeClr val="tx1"/>
                </a:solidFill>
              </a:rPr>
              <a:t>Firestein</a:t>
            </a:r>
            <a:endParaRPr lang="en-US" sz="3600" dirty="0" smtClean="0">
              <a:solidFill>
                <a:schemeClr val="tx1"/>
              </a:solidFill>
            </a:endParaRPr>
          </a:p>
          <a:p>
            <a:pPr algn="r"/>
            <a:r>
              <a:rPr lang="en-US" sz="2000" dirty="0" smtClean="0">
                <a:solidFill>
                  <a:schemeClr val="tx1"/>
                </a:solidFill>
              </a:rPr>
              <a:t>Former chair, Department of Biology, </a:t>
            </a:r>
          </a:p>
          <a:p>
            <a:pPr algn="r"/>
            <a:r>
              <a:rPr lang="en-US" sz="2000" dirty="0" smtClean="0">
                <a:solidFill>
                  <a:schemeClr val="tx1"/>
                </a:solidFill>
              </a:rPr>
              <a:t>Columbia University</a:t>
            </a:r>
            <a:endParaRPr lang="en-US" sz="2000" dirty="0">
              <a:solidFill>
                <a:schemeClr val="tx1"/>
              </a:solidFill>
            </a:endParaRPr>
          </a:p>
        </p:txBody>
      </p:sp>
      <p:sp>
        <p:nvSpPr>
          <p:cNvPr id="5" name="Text Placeholder 4"/>
          <p:cNvSpPr>
            <a:spLocks noGrp="1"/>
          </p:cNvSpPr>
          <p:nvPr>
            <p:ph type="body" sz="half" idx="10"/>
          </p:nvPr>
        </p:nvSpPr>
        <p:spPr>
          <a:xfrm>
            <a:off x="5754861" y="1048626"/>
            <a:ext cx="6104611" cy="2578768"/>
          </a:xfrm>
        </p:spPr>
        <p:txBody>
          <a:bodyPr>
            <a:noAutofit/>
          </a:bodyPr>
          <a:lstStyle/>
          <a:p>
            <a:pPr algn="l"/>
            <a:r>
              <a:rPr lang="en-US" sz="3600" dirty="0"/>
              <a:t>“We must teach students how to think in questions, how to manage ignorance.”</a:t>
            </a:r>
          </a:p>
        </p:txBody>
      </p:sp>
    </p:spTree>
    <p:extLst>
      <p:ext uri="{BB962C8B-B14F-4D97-AF65-F5344CB8AC3E}">
        <p14:creationId xmlns:p14="http://schemas.microsoft.com/office/powerpoint/2010/main" val="3721407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5"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6320" y="393096"/>
            <a:ext cx="10515600" cy="1184813"/>
          </a:xfrm>
        </p:spPr>
        <p:txBody>
          <a:bodyPr>
            <a:noAutofit/>
          </a:bodyPr>
          <a:lstStyle/>
          <a:p>
            <a:r>
              <a:rPr lang="en-US" sz="4000" dirty="0"/>
              <a:t>College Presidents </a:t>
            </a:r>
            <a:r>
              <a:rPr lang="en-US" sz="4000" dirty="0" smtClean="0"/>
              <a:t>on</a:t>
            </a:r>
            <a:br>
              <a:rPr lang="en-US" sz="4000" dirty="0" smtClean="0"/>
            </a:br>
            <a:r>
              <a:rPr lang="en-US" sz="4000" dirty="0" smtClean="0"/>
              <a:t>What College </a:t>
            </a:r>
            <a:r>
              <a:rPr lang="en-US" sz="4000" dirty="0"/>
              <a:t>Students Should Learn</a:t>
            </a:r>
          </a:p>
        </p:txBody>
      </p:sp>
      <p:sp>
        <p:nvSpPr>
          <p:cNvPr id="3" name="Content Placeholder 2"/>
          <p:cNvSpPr>
            <a:spLocks noGrp="1"/>
          </p:cNvSpPr>
          <p:nvPr>
            <p:ph idx="1"/>
          </p:nvPr>
        </p:nvSpPr>
        <p:spPr>
          <a:xfrm>
            <a:off x="1194072" y="1971473"/>
            <a:ext cx="10107848" cy="4121184"/>
          </a:xfrm>
        </p:spPr>
        <p:txBody>
          <a:bodyPr>
            <a:normAutofit fontScale="92500" lnSpcReduction="20000"/>
          </a:bodyPr>
          <a:lstStyle/>
          <a:p>
            <a:pPr marL="0" indent="0">
              <a:lnSpc>
                <a:spcPct val="110000"/>
              </a:lnSpc>
              <a:spcAft>
                <a:spcPts val="600"/>
              </a:spcAft>
              <a:buNone/>
            </a:pPr>
            <a:r>
              <a:rPr lang="en-US" dirty="0"/>
              <a:t>“We are here to ask questions—questions about one another and about the world around us. We are at Yale to nurture a culture of curiosity.”</a:t>
            </a:r>
          </a:p>
          <a:p>
            <a:pPr lvl="2">
              <a:buFontTx/>
              <a:buChar char="-"/>
            </a:pPr>
            <a:r>
              <a:rPr lang="en-US" altLang="en-US" sz="2600" dirty="0" smtClean="0"/>
              <a:t>Peter </a:t>
            </a:r>
            <a:r>
              <a:rPr lang="en-US" altLang="en-US" sz="2600" dirty="0" err="1"/>
              <a:t>Salovey</a:t>
            </a:r>
            <a:r>
              <a:rPr lang="en-US" altLang="en-US" sz="2600" dirty="0"/>
              <a:t>,</a:t>
            </a:r>
            <a:r>
              <a:rPr lang="en-US" altLang="en-US" sz="2600" b="1" dirty="0"/>
              <a:t> </a:t>
            </a:r>
            <a:r>
              <a:rPr lang="en-US" altLang="en-US" sz="2600" dirty="0"/>
              <a:t>President of Yale </a:t>
            </a:r>
            <a:r>
              <a:rPr lang="en-US" altLang="en-US" sz="2600" dirty="0" smtClean="0"/>
              <a:t>University</a:t>
            </a:r>
          </a:p>
          <a:p>
            <a:pPr marL="457200" lvl="1" indent="0">
              <a:buNone/>
            </a:pPr>
            <a:r>
              <a:rPr lang="en-US" sz="1500" dirty="0" smtClean="0"/>
              <a:t>			https</a:t>
            </a:r>
            <a:r>
              <a:rPr lang="en-US" sz="1500" dirty="0"/>
              <a:t>://president.yale.edu/speeches-writings/speeches/culture-curiosity</a:t>
            </a:r>
            <a:endParaRPr lang="en-US" altLang="en-US" sz="1500" dirty="0"/>
          </a:p>
          <a:p>
            <a:pPr marL="457200" lvl="1" indent="0">
              <a:buNone/>
            </a:pPr>
            <a:endParaRPr lang="en-US" altLang="en-US" dirty="0" smtClean="0"/>
          </a:p>
          <a:p>
            <a:pPr marL="0" indent="0">
              <a:buNone/>
            </a:pPr>
            <a:endParaRPr lang="en-US" altLang="en-US" sz="2600" b="1" dirty="0"/>
          </a:p>
          <a:p>
            <a:pPr marL="0" indent="0">
              <a:buNone/>
            </a:pPr>
            <a:r>
              <a:rPr lang="en-US" dirty="0" smtClean="0"/>
              <a:t>“…</a:t>
            </a:r>
            <a:r>
              <a:rPr lang="en-US" dirty="0"/>
              <a:t>the best we can do for students is have them ask the right questions.” </a:t>
            </a:r>
            <a:endParaRPr lang="en-US" dirty="0" smtClean="0"/>
          </a:p>
          <a:p>
            <a:pPr marL="0" indent="0" algn="r">
              <a:buNone/>
            </a:pPr>
            <a:r>
              <a:rPr lang="en-US" sz="2400" dirty="0" smtClean="0"/>
              <a:t>	- </a:t>
            </a:r>
            <a:r>
              <a:rPr lang="en-US" sz="2400" dirty="0"/>
              <a:t>Nancy Cantor, </a:t>
            </a:r>
            <a:r>
              <a:rPr lang="en-US" sz="2400" dirty="0" smtClean="0"/>
              <a:t>Former Chancellor </a:t>
            </a:r>
            <a:r>
              <a:rPr lang="en-US" sz="2400" dirty="0"/>
              <a:t>of University of </a:t>
            </a:r>
            <a:r>
              <a:rPr lang="en-US" sz="2400" dirty="0" smtClean="0"/>
              <a:t>Illinois</a:t>
            </a:r>
          </a:p>
          <a:p>
            <a:pPr marL="0" indent="0" algn="r">
              <a:buNone/>
            </a:pPr>
            <a:r>
              <a:rPr lang="en-US" sz="3600" dirty="0"/>
              <a:t>						</a:t>
            </a:r>
            <a:r>
              <a:rPr lang="en-US" sz="1600" i="1" dirty="0"/>
              <a:t>The New York Times</a:t>
            </a:r>
            <a:r>
              <a:rPr lang="en-US" sz="1600" dirty="0"/>
              <a:t>, August 4, 2002</a:t>
            </a:r>
          </a:p>
        </p:txBody>
      </p:sp>
    </p:spTree>
    <p:extLst>
      <p:ext uri="{BB962C8B-B14F-4D97-AF65-F5344CB8AC3E}">
        <p14:creationId xmlns:p14="http://schemas.microsoft.com/office/powerpoint/2010/main" val="846989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dirty="0"/>
              <a:t>Yet, Only 27% of Graduates Believe College Taught Them How to Ask Their Own Questions</a:t>
            </a:r>
          </a:p>
        </p:txBody>
      </p:sp>
      <p:sp>
        <p:nvSpPr>
          <p:cNvPr id="7" name="Content Placeholder 4"/>
          <p:cNvSpPr>
            <a:spLocks noGrp="1"/>
          </p:cNvSpPr>
          <p:nvPr>
            <p:ph idx="1"/>
          </p:nvPr>
        </p:nvSpPr>
        <p:spPr>
          <a:xfrm>
            <a:off x="1533439" y="6554380"/>
            <a:ext cx="10515600" cy="4351338"/>
          </a:xfrm>
        </p:spPr>
        <p:txBody>
          <a:bodyPr>
            <a:noAutofit/>
          </a:bodyPr>
          <a:lstStyle/>
          <a:p>
            <a:pPr marL="0" indent="0" algn="r">
              <a:buNone/>
            </a:pPr>
            <a:r>
              <a:rPr lang="en-US" sz="900" dirty="0"/>
              <a:t>Alison Head, Project Information Literacy at University of Washington, 2016</a:t>
            </a:r>
          </a:p>
          <a:p>
            <a:pPr algn="r"/>
            <a:endParaRPr lang="en-US" sz="900"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69327" y="1467240"/>
            <a:ext cx="6364928" cy="431632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94812" y="5908766"/>
            <a:ext cx="1409341" cy="183407"/>
          </a:xfrm>
          <a:prstGeom prst="rect">
            <a:avLst/>
          </a:prstGeom>
        </p:spPr>
      </p:pic>
    </p:spTree>
    <p:extLst>
      <p:ext uri="{BB962C8B-B14F-4D97-AF65-F5344CB8AC3E}">
        <p14:creationId xmlns:p14="http://schemas.microsoft.com/office/powerpoint/2010/main" val="378173518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9874" y="2719757"/>
            <a:ext cx="9493135" cy="1101968"/>
          </a:xfrm>
        </p:spPr>
        <p:txBody>
          <a:bodyPr>
            <a:normAutofit fontScale="90000"/>
          </a:bodyPr>
          <a:lstStyle/>
          <a:p>
            <a:r>
              <a:rPr lang="en-US" altLang="en-US" sz="4900" b="0" dirty="0" smtClean="0">
                <a:solidFill>
                  <a:schemeClr val="tx1"/>
                </a:solidFill>
                <a:latin typeface="Rockwell" panose="02060603020205020403" pitchFamily="18" charset="0"/>
              </a:rPr>
              <a:t>But, the problem begins long before college…</a:t>
            </a:r>
            <a:r>
              <a:rPr lang="en-US" altLang="en-US" dirty="0">
                <a:latin typeface="Rockwell" panose="02060603020205020403" pitchFamily="18" charset="0"/>
              </a:rPr>
              <a:t/>
            </a:r>
            <a:br>
              <a:rPr lang="en-US" altLang="en-US" dirty="0">
                <a:latin typeface="Rockwell" panose="02060603020205020403" pitchFamily="18" charset="0"/>
              </a:rPr>
            </a:br>
            <a:endParaRPr lang="en-US" dirty="0"/>
          </a:p>
        </p:txBody>
      </p:sp>
      <p:cxnSp>
        <p:nvCxnSpPr>
          <p:cNvPr id="3" name="Straight Connector 2"/>
          <p:cNvCxnSpPr/>
          <p:nvPr/>
        </p:nvCxnSpPr>
        <p:spPr>
          <a:xfrm>
            <a:off x="728523" y="5977988"/>
            <a:ext cx="10625279"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400257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20064" y="236791"/>
            <a:ext cx="11782873" cy="1325563"/>
          </a:xfrm>
        </p:spPr>
        <p:txBody>
          <a:bodyPr>
            <a:normAutofit/>
          </a:bodyPr>
          <a:lstStyle/>
          <a:p>
            <a:r>
              <a:rPr lang="en-US" sz="4000" dirty="0"/>
              <a:t>Age Four: </a:t>
            </a:r>
            <a:r>
              <a:rPr lang="en-US" sz="4000" dirty="0" smtClean="0"/>
              <a:t>“</a:t>
            </a:r>
            <a:r>
              <a:rPr lang="en-US" sz="4000" dirty="0"/>
              <a:t>The true age of inquisitiveness”</a:t>
            </a:r>
          </a:p>
        </p:txBody>
      </p:sp>
      <p:sp>
        <p:nvSpPr>
          <p:cNvPr id="3" name="Content Placeholder 2"/>
          <p:cNvSpPr>
            <a:spLocks noGrp="1"/>
          </p:cNvSpPr>
          <p:nvPr>
            <p:ph idx="1"/>
          </p:nvPr>
        </p:nvSpPr>
        <p:spPr/>
        <p:txBody>
          <a:bodyPr>
            <a:normAutofit/>
          </a:bodyPr>
          <a:lstStyle/>
          <a:p>
            <a:pPr>
              <a:buFont typeface="Arial" panose="020B0604020202020204" pitchFamily="34" charset="0"/>
              <a:buChar char="•"/>
            </a:pPr>
            <a:r>
              <a:rPr lang="en-US" sz="3200" dirty="0"/>
              <a:t>James Sully dubbed age four, “the true age of inquisitiveness when question after question is fired off with wondrous rapidity and pertinacity.”</a:t>
            </a:r>
          </a:p>
          <a:p>
            <a:pPr>
              <a:buFont typeface="Arial" panose="020B0604020202020204" pitchFamily="34" charset="0"/>
              <a:buChar char="•"/>
            </a:pPr>
            <a:r>
              <a:rPr lang="en-US" sz="3200" dirty="0"/>
              <a:t>Young children ask 10,000 questions per year before they begin formal schooling.</a:t>
            </a:r>
          </a:p>
        </p:txBody>
      </p:sp>
      <p:sp>
        <p:nvSpPr>
          <p:cNvPr id="4" name="TextBox 29"/>
          <p:cNvSpPr txBox="1">
            <a:spLocks noChangeArrowheads="1"/>
          </p:cNvSpPr>
          <p:nvPr/>
        </p:nvSpPr>
        <p:spPr bwMode="auto">
          <a:xfrm>
            <a:off x="10200485" y="5299483"/>
            <a:ext cx="3417598"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Rockwell" panose="02060603020205020403" pitchFamily="18" charset="0"/>
                <a:ea typeface="MS PGothic" panose="020B0600070205080204" pitchFamily="34" charset="-128"/>
              </a:defRPr>
            </a:lvl1pPr>
            <a:lvl2pPr marL="37931725" indent="-37474525">
              <a:defRPr>
                <a:solidFill>
                  <a:schemeClr val="tx1"/>
                </a:solidFill>
                <a:latin typeface="Rockwell" panose="02060603020205020403" pitchFamily="18" charset="0"/>
                <a:ea typeface="MS PGothic" panose="020B0600070205080204" pitchFamily="34" charset="-128"/>
              </a:defRPr>
            </a:lvl2pPr>
            <a:lvl3pPr marL="1143000" indent="-228600">
              <a:defRPr>
                <a:solidFill>
                  <a:schemeClr val="tx1"/>
                </a:solidFill>
                <a:latin typeface="Rockwell" panose="02060603020205020403" pitchFamily="18" charset="0"/>
                <a:ea typeface="MS PGothic" panose="020B0600070205080204" pitchFamily="34" charset="-128"/>
              </a:defRPr>
            </a:lvl3pPr>
            <a:lvl4pPr marL="1600200" indent="-228600">
              <a:defRPr>
                <a:solidFill>
                  <a:schemeClr val="tx1"/>
                </a:solidFill>
                <a:latin typeface="Rockwell" panose="02060603020205020403" pitchFamily="18" charset="0"/>
                <a:ea typeface="MS PGothic" panose="020B0600070205080204" pitchFamily="34" charset="-128"/>
              </a:defRPr>
            </a:lvl4pPr>
            <a:lvl5pPr marL="2057400" indent="-228600">
              <a:defRPr>
                <a:solidFill>
                  <a:schemeClr val="tx1"/>
                </a:solidFill>
                <a:latin typeface="Rockwell" panose="020606030202050204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9pPr>
          </a:lstStyle>
          <a:p>
            <a:pPr defTabSz="457200" fontAlgn="base">
              <a:spcBef>
                <a:spcPct val="0"/>
              </a:spcBef>
              <a:spcAft>
                <a:spcPct val="0"/>
              </a:spcAft>
              <a:defRPr/>
            </a:pPr>
            <a:r>
              <a:rPr lang="en-US" altLang="en-US" sz="1400" dirty="0">
                <a:solidFill>
                  <a:prstClr val="black"/>
                </a:solidFill>
                <a:latin typeface="+mj-lt"/>
              </a:rPr>
              <a:t>Sully, 1896</a:t>
            </a:r>
          </a:p>
          <a:p>
            <a:pPr defTabSz="457200" fontAlgn="base">
              <a:spcBef>
                <a:spcPct val="0"/>
              </a:spcBef>
              <a:spcAft>
                <a:spcPct val="0"/>
              </a:spcAft>
              <a:defRPr/>
            </a:pPr>
            <a:r>
              <a:rPr lang="en-US" altLang="en-US" sz="1400" dirty="0">
                <a:solidFill>
                  <a:prstClr val="black"/>
                </a:solidFill>
                <a:latin typeface="+mj-lt"/>
              </a:rPr>
              <a:t>Harris, 2012</a:t>
            </a:r>
          </a:p>
        </p:txBody>
      </p:sp>
    </p:spTree>
    <p:extLst>
      <p:ext uri="{BB962C8B-B14F-4D97-AF65-F5344CB8AC3E}">
        <p14:creationId xmlns:p14="http://schemas.microsoft.com/office/powerpoint/2010/main" val="136691912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29"/>
          <p:cNvSpPr txBox="1">
            <a:spLocks noChangeArrowheads="1"/>
          </p:cNvSpPr>
          <p:nvPr/>
        </p:nvSpPr>
        <p:spPr bwMode="auto">
          <a:xfrm>
            <a:off x="10071297" y="6485760"/>
            <a:ext cx="3417599"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Rockwell" panose="02060603020205020403" pitchFamily="18" charset="0"/>
                <a:ea typeface="MS PGothic" panose="020B0600070205080204" pitchFamily="34" charset="-128"/>
              </a:defRPr>
            </a:lvl1pPr>
            <a:lvl2pPr marL="37931725" indent="-37474525">
              <a:defRPr>
                <a:solidFill>
                  <a:schemeClr val="tx1"/>
                </a:solidFill>
                <a:latin typeface="Rockwell" panose="02060603020205020403" pitchFamily="18" charset="0"/>
                <a:ea typeface="MS PGothic" panose="020B0600070205080204" pitchFamily="34" charset="-128"/>
              </a:defRPr>
            </a:lvl2pPr>
            <a:lvl3pPr marL="1143000" indent="-228600">
              <a:defRPr>
                <a:solidFill>
                  <a:schemeClr val="tx1"/>
                </a:solidFill>
                <a:latin typeface="Rockwell" panose="02060603020205020403" pitchFamily="18" charset="0"/>
                <a:ea typeface="MS PGothic" panose="020B0600070205080204" pitchFamily="34" charset="-128"/>
              </a:defRPr>
            </a:lvl3pPr>
            <a:lvl4pPr marL="1600200" indent="-228600">
              <a:defRPr>
                <a:solidFill>
                  <a:schemeClr val="tx1"/>
                </a:solidFill>
                <a:latin typeface="Rockwell" panose="02060603020205020403" pitchFamily="18" charset="0"/>
                <a:ea typeface="MS PGothic" panose="020B0600070205080204" pitchFamily="34" charset="-128"/>
              </a:defRPr>
            </a:lvl4pPr>
            <a:lvl5pPr marL="2057400" indent="-228600">
              <a:defRPr>
                <a:solidFill>
                  <a:schemeClr val="tx1"/>
                </a:solidFill>
                <a:latin typeface="Rockwell" panose="020606030202050204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9pPr>
          </a:lstStyle>
          <a:p>
            <a:pPr defTabSz="457200" fontAlgn="base">
              <a:spcBef>
                <a:spcPct val="0"/>
              </a:spcBef>
              <a:spcAft>
                <a:spcPct val="0"/>
              </a:spcAft>
              <a:defRPr/>
            </a:pPr>
            <a:r>
              <a:rPr lang="en-US" altLang="en-US" sz="1400" dirty="0">
                <a:solidFill>
                  <a:prstClr val="black"/>
                </a:solidFill>
                <a:latin typeface="DIN Next Rounded LT Pro" panose="020F0503020203050203" pitchFamily="34" charset="0"/>
              </a:rPr>
              <a:t>Dillon, 1988, p. 199</a:t>
            </a:r>
          </a:p>
        </p:txBody>
      </p:sp>
      <p:sp>
        <p:nvSpPr>
          <p:cNvPr id="5" name="Title 4"/>
          <p:cNvSpPr>
            <a:spLocks noGrp="1"/>
          </p:cNvSpPr>
          <p:nvPr>
            <p:ph type="title"/>
          </p:nvPr>
        </p:nvSpPr>
        <p:spPr>
          <a:xfrm>
            <a:off x="426295" y="212881"/>
            <a:ext cx="11353800" cy="1325563"/>
          </a:xfrm>
        </p:spPr>
        <p:txBody>
          <a:bodyPr/>
          <a:lstStyle/>
          <a:p>
            <a:r>
              <a:rPr lang="en-US" dirty="0"/>
              <a:t>Question </a:t>
            </a:r>
            <a:r>
              <a:rPr lang="en-US" dirty="0" smtClean="0"/>
              <a:t>Asking by Adolescence </a:t>
            </a:r>
            <a:endParaRPr lang="en-US" dirty="0"/>
          </a:p>
        </p:txBody>
      </p:sp>
      <p:sp>
        <p:nvSpPr>
          <p:cNvPr id="6" name="Content Placeholder 2"/>
          <p:cNvSpPr>
            <a:spLocks noGrp="1"/>
          </p:cNvSpPr>
          <p:nvPr>
            <p:ph idx="1"/>
          </p:nvPr>
        </p:nvSpPr>
        <p:spPr/>
        <p:txBody>
          <a:bodyPr>
            <a:normAutofit/>
          </a:bodyPr>
          <a:lstStyle/>
          <a:p>
            <a:pPr marL="0" indent="0">
              <a:buNone/>
            </a:pPr>
            <a:r>
              <a:rPr lang="en-US" dirty="0" smtClean="0"/>
              <a:t>Who’s asking questions over the course of an hour?</a:t>
            </a:r>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08200" y="2644151"/>
            <a:ext cx="6200000" cy="2714286"/>
          </a:xfrm>
          <a:prstGeom prst="rect">
            <a:avLst/>
          </a:prstGeom>
        </p:spPr>
      </p:pic>
      <p:sp>
        <p:nvSpPr>
          <p:cNvPr id="7" name="Content Placeholder 2"/>
          <p:cNvSpPr txBox="1">
            <a:spLocks/>
          </p:cNvSpPr>
          <p:nvPr/>
        </p:nvSpPr>
        <p:spPr>
          <a:xfrm>
            <a:off x="896228" y="3025260"/>
            <a:ext cx="2139461" cy="57079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DIN Next Rounded LT Pro" panose="020F0503020203050203" pitchFamily="34" charset="0"/>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DIN Next Rounded LT Pro" panose="020F0503020203050203" pitchFamily="34" charset="0"/>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DIN Next Rounded LT Pro" panose="020F0503020203050203" pitchFamily="34" charset="0"/>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DIN Next Rounded LT Pro" panose="020F0503020203050203" pitchFamily="34" charset="0"/>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DIN Next Rounded LT Pro" panose="020F0503020203050203" pitchFamily="34"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US" dirty="0" smtClean="0">
                <a:solidFill>
                  <a:srgbClr val="000000"/>
                </a:solidFill>
              </a:rPr>
              <a:t>Educators</a:t>
            </a:r>
            <a:endParaRPr lang="en-US" dirty="0">
              <a:solidFill>
                <a:srgbClr val="000000"/>
              </a:solidFill>
            </a:endParaRPr>
          </a:p>
        </p:txBody>
      </p:sp>
      <p:sp>
        <p:nvSpPr>
          <p:cNvPr id="8" name="Content Placeholder 2"/>
          <p:cNvSpPr txBox="1">
            <a:spLocks/>
          </p:cNvSpPr>
          <p:nvPr/>
        </p:nvSpPr>
        <p:spPr>
          <a:xfrm>
            <a:off x="896228" y="4203428"/>
            <a:ext cx="2139461" cy="57079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DIN Next Rounded LT Pro" panose="020F0503020203050203" pitchFamily="34" charset="0"/>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DIN Next Rounded LT Pro" panose="020F0503020203050203" pitchFamily="34" charset="0"/>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DIN Next Rounded LT Pro" panose="020F0503020203050203" pitchFamily="34" charset="0"/>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DIN Next Rounded LT Pro" panose="020F0503020203050203" pitchFamily="34" charset="0"/>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DIN Next Rounded LT Pro" panose="020F0503020203050203" pitchFamily="34"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US" dirty="0" smtClean="0">
                <a:solidFill>
                  <a:srgbClr val="000000"/>
                </a:solidFill>
              </a:rPr>
              <a:t>Students</a:t>
            </a:r>
            <a:endParaRPr lang="en-US" dirty="0">
              <a:solidFill>
                <a:srgbClr val="000000"/>
              </a:solidFill>
            </a:endParaRPr>
          </a:p>
        </p:txBody>
      </p:sp>
    </p:spTree>
    <p:extLst>
      <p:ext uri="{BB962C8B-B14F-4D97-AF65-F5344CB8AC3E}">
        <p14:creationId xmlns:p14="http://schemas.microsoft.com/office/powerpoint/2010/main" val="4173723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Educators Recognize the Problem</a:t>
            </a:r>
          </a:p>
        </p:txBody>
      </p:sp>
      <p:sp>
        <p:nvSpPr>
          <p:cNvPr id="3" name="Content Placeholder 2"/>
          <p:cNvSpPr>
            <a:spLocks noGrp="1"/>
          </p:cNvSpPr>
          <p:nvPr>
            <p:ph idx="1"/>
          </p:nvPr>
        </p:nvSpPr>
        <p:spPr/>
        <p:txBody>
          <a:bodyPr>
            <a:normAutofit/>
          </a:bodyPr>
          <a:lstStyle/>
          <a:p>
            <a:pPr>
              <a:buFont typeface="Arial" panose="020B0604020202020204" pitchFamily="34" charset="0"/>
              <a:buChar char="•"/>
            </a:pPr>
            <a:r>
              <a:rPr lang="en-US" sz="3200" dirty="0"/>
              <a:t>Teachers report that getting students to ask questions feels like, “pulling teeth.”</a:t>
            </a:r>
          </a:p>
          <a:p>
            <a:pPr>
              <a:buFont typeface="Arial" panose="020B0604020202020204" pitchFamily="34" charset="0"/>
              <a:buChar char="•"/>
            </a:pPr>
            <a:r>
              <a:rPr lang="en-US" sz="3200" dirty="0"/>
              <a:t>Students ask less than 1/5th the questions educators estimated would be elicited and deemed desirable.</a:t>
            </a:r>
          </a:p>
        </p:txBody>
      </p:sp>
      <p:sp>
        <p:nvSpPr>
          <p:cNvPr id="4" name="TextBox 29"/>
          <p:cNvSpPr txBox="1">
            <a:spLocks noChangeArrowheads="1"/>
          </p:cNvSpPr>
          <p:nvPr/>
        </p:nvSpPr>
        <p:spPr bwMode="auto">
          <a:xfrm>
            <a:off x="10059809" y="5496047"/>
            <a:ext cx="3417598"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Rockwell" panose="02060603020205020403" pitchFamily="18" charset="0"/>
                <a:ea typeface="MS PGothic" panose="020B0600070205080204" pitchFamily="34" charset="-128"/>
              </a:defRPr>
            </a:lvl1pPr>
            <a:lvl2pPr marL="37931725" indent="-37474525">
              <a:defRPr>
                <a:solidFill>
                  <a:schemeClr val="tx1"/>
                </a:solidFill>
                <a:latin typeface="Rockwell" panose="02060603020205020403" pitchFamily="18" charset="0"/>
                <a:ea typeface="MS PGothic" panose="020B0600070205080204" pitchFamily="34" charset="-128"/>
              </a:defRPr>
            </a:lvl2pPr>
            <a:lvl3pPr marL="1143000" indent="-228600">
              <a:defRPr>
                <a:solidFill>
                  <a:schemeClr val="tx1"/>
                </a:solidFill>
                <a:latin typeface="Rockwell" panose="02060603020205020403" pitchFamily="18" charset="0"/>
                <a:ea typeface="MS PGothic" panose="020B0600070205080204" pitchFamily="34" charset="-128"/>
              </a:defRPr>
            </a:lvl3pPr>
            <a:lvl4pPr marL="1600200" indent="-228600">
              <a:defRPr>
                <a:solidFill>
                  <a:schemeClr val="tx1"/>
                </a:solidFill>
                <a:latin typeface="Rockwell" panose="02060603020205020403" pitchFamily="18" charset="0"/>
                <a:ea typeface="MS PGothic" panose="020B0600070205080204" pitchFamily="34" charset="-128"/>
              </a:defRPr>
            </a:lvl4pPr>
            <a:lvl5pPr marL="2057400" indent="-228600">
              <a:defRPr>
                <a:solidFill>
                  <a:schemeClr val="tx1"/>
                </a:solidFill>
                <a:latin typeface="Rockwell" panose="020606030202050204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9pPr>
          </a:lstStyle>
          <a:p>
            <a:pPr defTabSz="457200" fontAlgn="base">
              <a:spcBef>
                <a:spcPct val="0"/>
              </a:spcBef>
              <a:spcAft>
                <a:spcPct val="0"/>
              </a:spcAft>
              <a:defRPr/>
            </a:pPr>
            <a:r>
              <a:rPr lang="en-US" altLang="en-US" sz="1400" dirty="0">
                <a:solidFill>
                  <a:prstClr val="black"/>
                </a:solidFill>
                <a:latin typeface="+mj-lt"/>
              </a:rPr>
              <a:t>Susskind, 1979</a:t>
            </a:r>
          </a:p>
        </p:txBody>
      </p:sp>
    </p:spTree>
    <p:extLst>
      <p:ext uri="{BB962C8B-B14F-4D97-AF65-F5344CB8AC3E}">
        <p14:creationId xmlns:p14="http://schemas.microsoft.com/office/powerpoint/2010/main" val="135913236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2384425"/>
            <a:ext cx="10515600" cy="4351338"/>
          </a:xfrm>
        </p:spPr>
        <p:txBody>
          <a:bodyPr>
            <a:normAutofit/>
          </a:bodyPr>
          <a:lstStyle/>
          <a:p>
            <a:pPr marL="0" indent="0">
              <a:lnSpc>
                <a:spcPct val="100000"/>
              </a:lnSpc>
              <a:buNone/>
            </a:pPr>
            <a:r>
              <a:rPr lang="en-US" sz="3200" dirty="0"/>
              <a:t>How can </a:t>
            </a:r>
            <a:r>
              <a:rPr lang="en-US" sz="3200" dirty="0" smtClean="0"/>
              <a:t>teaching </a:t>
            </a:r>
            <a:r>
              <a:rPr lang="en-US" sz="3200" dirty="0"/>
              <a:t>students to ask questions go from a feeling of “pulling teeth” to a feeling of excitement for both teachers and learners?</a:t>
            </a:r>
          </a:p>
        </p:txBody>
      </p:sp>
      <p:cxnSp>
        <p:nvCxnSpPr>
          <p:cNvPr id="4" name="Straight Connector 3"/>
          <p:cNvCxnSpPr/>
          <p:nvPr/>
        </p:nvCxnSpPr>
        <p:spPr>
          <a:xfrm>
            <a:off x="728523" y="5977988"/>
            <a:ext cx="10625279"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922437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p24"/>
          <p:cNvSpPr txBox="1">
            <a:spLocks noGrp="1"/>
          </p:cNvSpPr>
          <p:nvPr>
            <p:ph type="title"/>
          </p:nvPr>
        </p:nvSpPr>
        <p:spPr>
          <a:xfrm>
            <a:off x="893041" y="285078"/>
            <a:ext cx="11009935" cy="1325563"/>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3600"/>
              <a:buNone/>
            </a:pPr>
            <a:r>
              <a:rPr lang="en-US" sz="3600" b="0" dirty="0"/>
              <a:t>There are 2 icons you will see in this </a:t>
            </a:r>
            <a:r>
              <a:rPr lang="en-US" sz="3600" b="0" dirty="0" smtClean="0"/>
              <a:t>session:</a:t>
            </a:r>
            <a:endParaRPr sz="3600" b="0" dirty="0"/>
          </a:p>
        </p:txBody>
      </p:sp>
      <p:sp>
        <p:nvSpPr>
          <p:cNvPr id="246" name="Google Shape;246;p24"/>
          <p:cNvSpPr txBox="1">
            <a:spLocks noGrp="1"/>
          </p:cNvSpPr>
          <p:nvPr>
            <p:ph type="body" idx="4294967295"/>
          </p:nvPr>
        </p:nvSpPr>
        <p:spPr>
          <a:xfrm>
            <a:off x="4381147" y="4655193"/>
            <a:ext cx="7521828" cy="1193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2000"/>
              </a:spcBef>
              <a:spcAft>
                <a:spcPts val="0"/>
              </a:spcAft>
              <a:buSzPts val="1500"/>
              <a:buNone/>
            </a:pPr>
            <a:r>
              <a:rPr lang="en-US" dirty="0">
                <a:solidFill>
                  <a:srgbClr val="000000"/>
                </a:solidFill>
              </a:rPr>
              <a:t>This means get ready to use your chat box to share some of your work</a:t>
            </a:r>
            <a:endParaRPr dirty="0">
              <a:solidFill>
                <a:srgbClr val="000000"/>
              </a:solidFill>
            </a:endParaRPr>
          </a:p>
        </p:txBody>
      </p:sp>
      <p:sp>
        <p:nvSpPr>
          <p:cNvPr id="247" name="Google Shape;247;p24"/>
          <p:cNvSpPr/>
          <p:nvPr/>
        </p:nvSpPr>
        <p:spPr>
          <a:xfrm>
            <a:off x="2223772" y="4894371"/>
            <a:ext cx="977200" cy="544800"/>
          </a:xfrm>
          <a:prstGeom prst="wedgeRectCallout">
            <a:avLst>
              <a:gd name="adj1" fmla="val -32870"/>
              <a:gd name="adj2" fmla="val 79687"/>
            </a:avLst>
          </a:prstGeom>
          <a:solidFill>
            <a:schemeClr val="accent1">
              <a:alpha val="91372"/>
            </a:schemeClr>
          </a:solidFill>
          <a:ln w="25400" cap="flat" cmpd="sng">
            <a:solidFill>
              <a:srgbClr val="5C99CE"/>
            </a:solidFill>
            <a:prstDash val="solid"/>
            <a:round/>
            <a:headEnd type="none" w="sm" len="sm"/>
            <a:tailEnd type="none" w="sm" len="sm"/>
          </a:ln>
          <a:effectLst>
            <a:outerShdw blurRad="63500" dist="25400" dir="5400000" rotWithShape="0">
              <a:srgbClr val="808080">
                <a:alpha val="7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248" name="Google Shape;248;p24"/>
          <p:cNvSpPr txBox="1"/>
          <p:nvPr/>
        </p:nvSpPr>
        <p:spPr>
          <a:xfrm>
            <a:off x="4182757" y="2625988"/>
            <a:ext cx="7602167" cy="1307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US" sz="2800" b="0" i="0" u="none" strike="noStrike" cap="none" dirty="0">
                <a:solidFill>
                  <a:srgbClr val="000000"/>
                </a:solidFill>
                <a:latin typeface="Rockwell"/>
                <a:ea typeface="Rockwell"/>
                <a:cs typeface="Rockwell"/>
                <a:sym typeface="Rockwell"/>
              </a:rPr>
              <a:t>This means that you should be thinking or working on </a:t>
            </a:r>
            <a:r>
              <a:rPr lang="en-US" sz="2800" dirty="0">
                <a:latin typeface="Rockwell"/>
                <a:ea typeface="Rockwell"/>
                <a:cs typeface="Rockwell"/>
                <a:sym typeface="Rockwell"/>
              </a:rPr>
              <a:t>the </a:t>
            </a:r>
            <a:r>
              <a:rPr lang="en-US" sz="2800" b="0" i="0" u="none" strike="noStrike" cap="none" dirty="0">
                <a:solidFill>
                  <a:srgbClr val="000000"/>
                </a:solidFill>
                <a:latin typeface="Rockwell"/>
                <a:ea typeface="Rockwell"/>
                <a:cs typeface="Rockwell"/>
                <a:sym typeface="Rockwell"/>
              </a:rPr>
              <a:t>task assigned </a:t>
            </a:r>
            <a:endParaRPr sz="2800" b="0" i="0" u="none" strike="noStrike" cap="none" dirty="0">
              <a:solidFill>
                <a:srgbClr val="000000"/>
              </a:solidFill>
              <a:latin typeface="Rockwell"/>
              <a:ea typeface="Rockwell"/>
              <a:cs typeface="Rockwell"/>
              <a:sym typeface="Rockwell"/>
            </a:endParaRPr>
          </a:p>
        </p:txBody>
      </p:sp>
      <p:pic>
        <p:nvPicPr>
          <p:cNvPr id="249" name="Google Shape;249;p24"/>
          <p:cNvPicPr preferRelativeResize="0"/>
          <p:nvPr/>
        </p:nvPicPr>
        <p:blipFill rotWithShape="1">
          <a:blip r:embed="rId3">
            <a:alphaModFix/>
          </a:blip>
          <a:srcRect/>
          <a:stretch/>
        </p:blipFill>
        <p:spPr>
          <a:xfrm>
            <a:off x="1392625" y="2490858"/>
            <a:ext cx="2283691" cy="1251142"/>
          </a:xfrm>
          <a:prstGeom prst="rect">
            <a:avLst/>
          </a:prstGeom>
          <a:noFill/>
          <a:ln>
            <a:noFill/>
          </a:ln>
        </p:spPr>
      </p:pic>
    </p:spTree>
    <p:extLst>
      <p:ext uri="{BB962C8B-B14F-4D97-AF65-F5344CB8AC3E}">
        <p14:creationId xmlns:p14="http://schemas.microsoft.com/office/powerpoint/2010/main" val="161142753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Moving from the exception…</a:t>
            </a:r>
          </a:p>
        </p:txBody>
      </p:sp>
      <p:sp>
        <p:nvSpPr>
          <p:cNvPr id="3" name="Content Placeholder 2"/>
          <p:cNvSpPr>
            <a:spLocks noGrp="1"/>
          </p:cNvSpPr>
          <p:nvPr>
            <p:ph idx="1"/>
          </p:nvPr>
        </p:nvSpPr>
        <p:spPr>
          <a:xfrm>
            <a:off x="838200" y="1825624"/>
            <a:ext cx="10515600" cy="4689475"/>
          </a:xfrm>
        </p:spPr>
        <p:txBody>
          <a:bodyPr>
            <a:normAutofit/>
          </a:bodyPr>
          <a:lstStyle/>
          <a:p>
            <a:pPr marL="0" indent="0">
              <a:buNone/>
            </a:pPr>
            <a:endParaRPr lang="en-US" sz="1600" dirty="0" smtClean="0"/>
          </a:p>
          <a:p>
            <a:pPr marL="0" indent="0">
              <a:buNone/>
            </a:pPr>
            <a:endParaRPr lang="en-US" sz="1600" dirty="0"/>
          </a:p>
          <a:p>
            <a:pPr marL="0" indent="0">
              <a:buNone/>
            </a:pPr>
            <a:endParaRPr lang="en-US" sz="1600" dirty="0" smtClean="0"/>
          </a:p>
          <a:p>
            <a:pPr marL="0" indent="0">
              <a:buNone/>
            </a:pPr>
            <a:endParaRPr lang="en-US" sz="1600" dirty="0"/>
          </a:p>
          <a:p>
            <a:pPr marL="0" indent="0">
              <a:buNone/>
            </a:pPr>
            <a:endParaRPr lang="en-US" sz="1600" dirty="0" smtClean="0"/>
          </a:p>
          <a:p>
            <a:pPr marL="0" indent="0">
              <a:buNone/>
            </a:pPr>
            <a:endParaRPr lang="en-US" sz="1600" dirty="0"/>
          </a:p>
          <a:p>
            <a:pPr marL="0" indent="0">
              <a:buNone/>
            </a:pPr>
            <a:endParaRPr lang="en-US" sz="1600" dirty="0" smtClean="0"/>
          </a:p>
          <a:p>
            <a:pPr marL="0" indent="0">
              <a:buNone/>
            </a:pPr>
            <a:endParaRPr lang="en-US" sz="1600" dirty="0"/>
          </a:p>
          <a:p>
            <a:pPr marL="0" indent="0">
              <a:buNone/>
            </a:pPr>
            <a:endParaRPr lang="en-US" sz="1600" dirty="0" smtClean="0"/>
          </a:p>
          <a:p>
            <a:pPr marL="0" indent="0">
              <a:buNone/>
            </a:pPr>
            <a:endParaRPr lang="en-US" sz="1600" dirty="0"/>
          </a:p>
          <a:p>
            <a:pPr marL="0" indent="0">
              <a:buNone/>
            </a:pPr>
            <a:endParaRPr lang="en-US" sz="1600" dirty="0" smtClean="0"/>
          </a:p>
          <a:p>
            <a:pPr marL="0" indent="0">
              <a:buNone/>
            </a:pPr>
            <a:endParaRPr lang="en-US" sz="1600" dirty="0"/>
          </a:p>
          <a:p>
            <a:pPr marL="0" indent="0">
              <a:buNone/>
            </a:pPr>
            <a:r>
              <a:rPr lang="en-US" sz="1600" dirty="0" smtClean="0"/>
              <a:t>The question </a:t>
            </a:r>
            <a:r>
              <a:rPr lang="en-US" sz="1600" dirty="0"/>
              <a:t>as a </a:t>
            </a:r>
            <a:r>
              <a:rPr lang="en-US" sz="1600" dirty="0" smtClean="0"/>
              <a:t>measure </a:t>
            </a:r>
            <a:r>
              <a:rPr lang="en-US" sz="1600" dirty="0"/>
              <a:t>of </a:t>
            </a:r>
            <a:r>
              <a:rPr lang="en-US" sz="1600" dirty="0" smtClean="0"/>
              <a:t>efficiency </a:t>
            </a:r>
            <a:r>
              <a:rPr lang="en-US" sz="1600" dirty="0"/>
              <a:t>in </a:t>
            </a:r>
            <a:r>
              <a:rPr lang="en-US" sz="1600" dirty="0" smtClean="0"/>
              <a:t>instruction</a:t>
            </a:r>
            <a:r>
              <a:rPr lang="en-US" sz="1600" dirty="0"/>
              <a:t>: A critical study of classroom practice. </a:t>
            </a:r>
            <a:r>
              <a:rPr lang="en-US" sz="1600" i="1" dirty="0"/>
              <a:t>Columbia University Contributions to Education, No. 48</a:t>
            </a:r>
            <a:r>
              <a:rPr lang="en-US" sz="1600" dirty="0"/>
              <a:t> </a:t>
            </a:r>
          </a:p>
          <a:p>
            <a:endParaRPr lang="en-US" dirty="0">
              <a:latin typeface="+mj-lt"/>
            </a:endParaRPr>
          </a:p>
        </p:txBody>
      </p:sp>
      <p:pic>
        <p:nvPicPr>
          <p:cNvPr id="4" name="Picture 3"/>
          <p:cNvPicPr>
            <a:picLocks noChangeAspect="1"/>
          </p:cNvPicPr>
          <p:nvPr/>
        </p:nvPicPr>
        <p:blipFill>
          <a:blip r:embed="rId2"/>
          <a:stretch>
            <a:fillRect/>
          </a:stretch>
        </p:blipFill>
        <p:spPr>
          <a:xfrm>
            <a:off x="1093177" y="1825624"/>
            <a:ext cx="2733964" cy="3856807"/>
          </a:xfrm>
          <a:prstGeom prst="rect">
            <a:avLst/>
          </a:prstGeom>
        </p:spPr>
      </p:pic>
      <p:sp>
        <p:nvSpPr>
          <p:cNvPr id="6" name="TextBox 5"/>
          <p:cNvSpPr txBox="1"/>
          <p:nvPr/>
        </p:nvSpPr>
        <p:spPr>
          <a:xfrm>
            <a:off x="4197347" y="2058681"/>
            <a:ext cx="7156453" cy="3323987"/>
          </a:xfrm>
          <a:prstGeom prst="rect">
            <a:avLst/>
          </a:prstGeom>
          <a:noFill/>
        </p:spPr>
        <p:txBody>
          <a:bodyPr wrap="square" rtlCol="0">
            <a:spAutoFit/>
          </a:bodyPr>
          <a:lstStyle/>
          <a:p>
            <a:r>
              <a:rPr lang="en-US" sz="2400" dirty="0" smtClean="0">
                <a:latin typeface="+mj-lt"/>
              </a:rPr>
              <a:t>In a 1912 study </a:t>
            </a:r>
            <a:r>
              <a:rPr lang="en-US" sz="2400" dirty="0" err="1" smtClean="0">
                <a:latin typeface="+mj-lt"/>
              </a:rPr>
              <a:t>Romiett</a:t>
            </a:r>
            <a:r>
              <a:rPr lang="en-US" sz="2400" dirty="0" smtClean="0">
                <a:latin typeface="+mj-lt"/>
              </a:rPr>
              <a:t> Stevens observed: “</a:t>
            </a:r>
            <a:r>
              <a:rPr lang="en-US" sz="2400" dirty="0">
                <a:latin typeface="+mj-lt"/>
              </a:rPr>
              <a:t>an unusual lesson because twenty-five of the thirty-four questions were asked by the pupils… </a:t>
            </a:r>
            <a:r>
              <a:rPr lang="en-US" sz="2400" b="1" dirty="0">
                <a:latin typeface="+mj-lt"/>
              </a:rPr>
              <a:t>The result was that the lesson developed an impetus born of real interest</a:t>
            </a:r>
            <a:r>
              <a:rPr lang="en-US" sz="2400" dirty="0">
                <a:latin typeface="+mj-lt"/>
              </a:rPr>
              <a:t>. I mention it because this lesson was unique in the series of one hundred.”</a:t>
            </a:r>
            <a:br>
              <a:rPr lang="en-US" sz="2400" dirty="0">
                <a:latin typeface="+mj-lt"/>
              </a:rPr>
            </a:br>
            <a:endParaRPr lang="en-US" sz="2400" dirty="0">
              <a:latin typeface="+mj-lt"/>
            </a:endParaRPr>
          </a:p>
          <a:p>
            <a:endParaRPr lang="en-US" dirty="0">
              <a:latin typeface="+mj-lt"/>
            </a:endParaRPr>
          </a:p>
        </p:txBody>
      </p:sp>
    </p:spTree>
    <p:extLst>
      <p:ext uri="{BB962C8B-B14F-4D97-AF65-F5344CB8AC3E}">
        <p14:creationId xmlns:p14="http://schemas.microsoft.com/office/powerpoint/2010/main" val="299914668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itle 1"/>
          <p:cNvSpPr>
            <a:spLocks noGrp="1"/>
          </p:cNvSpPr>
          <p:nvPr>
            <p:ph type="title"/>
          </p:nvPr>
        </p:nvSpPr>
        <p:spPr>
          <a:xfrm>
            <a:off x="534429" y="176419"/>
            <a:ext cx="11657571" cy="1325563"/>
          </a:xfrm>
        </p:spPr>
        <p:txBody>
          <a:bodyPr>
            <a:noAutofit/>
          </a:bodyPr>
          <a:lstStyle/>
          <a:p>
            <a:r>
              <a:rPr lang="en-US" altLang="en-US" sz="4400" dirty="0" smtClean="0">
                <a:latin typeface="Rockwell" panose="02060603020205020403" pitchFamily="18" charset="0"/>
              </a:rPr>
              <a:t>To the Norm</a:t>
            </a:r>
            <a:endParaRPr lang="en-US" altLang="en-US" sz="4400" dirty="0">
              <a:latin typeface="Rockwell" panose="02060603020205020403" pitchFamily="18" charset="0"/>
            </a:endParaRPr>
          </a:p>
        </p:txBody>
      </p:sp>
      <p:sp>
        <p:nvSpPr>
          <p:cNvPr id="3" name="Content Placeholder 2"/>
          <p:cNvSpPr>
            <a:spLocks noGrp="1"/>
          </p:cNvSpPr>
          <p:nvPr>
            <p:ph idx="1"/>
          </p:nvPr>
        </p:nvSpPr>
        <p:spPr>
          <a:xfrm>
            <a:off x="577595" y="1099549"/>
            <a:ext cx="10515600" cy="883919"/>
          </a:xfrm>
          <a:noFill/>
        </p:spPr>
        <p:txBody>
          <a:bodyPr>
            <a:noAutofit/>
          </a:bodyPr>
          <a:lstStyle/>
          <a:p>
            <a:pPr marL="0" indent="0">
              <a:buNone/>
            </a:pPr>
            <a:r>
              <a:rPr lang="en-US" altLang="en-US" sz="3200" dirty="0" smtClean="0">
                <a:solidFill>
                  <a:schemeClr val="tx2"/>
                </a:solidFill>
                <a:latin typeface="Rockwell" panose="02060603020205020403" pitchFamily="18" charset="0"/>
              </a:rPr>
              <a:t>More than 1 million classrooms worldwide</a:t>
            </a:r>
            <a:endParaRPr lang="en-US" altLang="en-US" sz="3200" dirty="0">
              <a:solidFill>
                <a:schemeClr val="tx2"/>
              </a:solidFill>
              <a:latin typeface="Rockwell" panose="02060603020205020403" pitchFamily="18" charset="0"/>
            </a:endParaRPr>
          </a:p>
        </p:txBody>
      </p:sp>
      <p:pic>
        <p:nvPicPr>
          <p:cNvPr id="91140" name="Picture 6" descr="41LhkEaVA5L.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1363196" y="2069661"/>
            <a:ext cx="3559856" cy="44609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05839" y="2906598"/>
            <a:ext cx="1847635" cy="2719673"/>
          </a:xfrm>
          <a:prstGeom prst="rect">
            <a:avLst/>
          </a:prstGeom>
        </p:spPr>
      </p:pic>
    </p:spTree>
    <p:extLst>
      <p:ext uri="{BB962C8B-B14F-4D97-AF65-F5344CB8AC3E}">
        <p14:creationId xmlns:p14="http://schemas.microsoft.com/office/powerpoint/2010/main" val="99997563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anim calcmode="lin" valueType="num">
                                      <p:cBhvr>
                                        <p:cTn id="8"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5351" y="2460984"/>
            <a:ext cx="10515600" cy="1325563"/>
          </a:xfrm>
        </p:spPr>
        <p:txBody>
          <a:bodyPr>
            <a:normAutofit fontScale="90000"/>
          </a:bodyPr>
          <a:lstStyle/>
          <a:p>
            <a:r>
              <a:rPr lang="en-US" sz="4900" dirty="0">
                <a:solidFill>
                  <a:schemeClr val="tx1"/>
                </a:solidFill>
                <a:latin typeface="Rockwell" panose="02060603020205020403" pitchFamily="18" charset="0"/>
              </a:rPr>
              <a:t>What happens when students do learn to ask their own questions?</a:t>
            </a:r>
            <a:r>
              <a:rPr lang="en-US" dirty="0">
                <a:latin typeface="Rockwell" panose="02060603020205020403" pitchFamily="18" charset="0"/>
              </a:rPr>
              <a:t/>
            </a:r>
            <a:br>
              <a:rPr lang="en-US" dirty="0">
                <a:latin typeface="Rockwell" panose="02060603020205020403" pitchFamily="18" charset="0"/>
              </a:rPr>
            </a:br>
            <a:endParaRPr lang="en-US" dirty="0"/>
          </a:p>
        </p:txBody>
      </p:sp>
      <p:cxnSp>
        <p:nvCxnSpPr>
          <p:cNvPr id="6" name="Straight Connector 5"/>
          <p:cNvCxnSpPr/>
          <p:nvPr/>
        </p:nvCxnSpPr>
        <p:spPr>
          <a:xfrm>
            <a:off x="728523" y="5977988"/>
            <a:ext cx="10625279"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6682983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itle 1"/>
          <p:cNvSpPr>
            <a:spLocks noGrp="1"/>
          </p:cNvSpPr>
          <p:nvPr>
            <p:ph type="title"/>
          </p:nvPr>
        </p:nvSpPr>
        <p:spPr>
          <a:xfrm>
            <a:off x="803343" y="404041"/>
            <a:ext cx="10515600" cy="1325563"/>
          </a:xfrm>
        </p:spPr>
        <p:txBody>
          <a:bodyPr>
            <a:normAutofit/>
          </a:bodyPr>
          <a:lstStyle/>
          <a:p>
            <a:r>
              <a:rPr lang="en-US" altLang="en-US" sz="4000" dirty="0">
                <a:latin typeface="+mn-lt"/>
              </a:rPr>
              <a:t>Research Confirms </a:t>
            </a:r>
            <a:r>
              <a:rPr lang="en-US" altLang="en-US" sz="4000" dirty="0" smtClean="0">
                <a:latin typeface="+mn-lt"/>
              </a:rPr>
              <a:t/>
            </a:r>
            <a:br>
              <a:rPr lang="en-US" altLang="en-US" sz="4000" dirty="0" smtClean="0">
                <a:latin typeface="+mn-lt"/>
              </a:rPr>
            </a:br>
            <a:r>
              <a:rPr lang="en-US" altLang="en-US" sz="4000" dirty="0" smtClean="0">
                <a:latin typeface="+mn-lt"/>
              </a:rPr>
              <a:t>the </a:t>
            </a:r>
            <a:r>
              <a:rPr lang="en-US" altLang="en-US" sz="4000" dirty="0">
                <a:latin typeface="+mn-lt"/>
              </a:rPr>
              <a:t>Importance of </a:t>
            </a:r>
            <a:r>
              <a:rPr lang="en-US" altLang="en-US" sz="4000" dirty="0" smtClean="0">
                <a:latin typeface="+mn-lt"/>
              </a:rPr>
              <a:t>Questioning</a:t>
            </a:r>
            <a:endParaRPr lang="en-US" altLang="en-US" sz="4000" dirty="0">
              <a:latin typeface="+mn-lt"/>
            </a:endParaRPr>
          </a:p>
        </p:txBody>
      </p:sp>
      <p:sp>
        <p:nvSpPr>
          <p:cNvPr id="97283" name="Content Placeholder 2"/>
          <p:cNvSpPr>
            <a:spLocks noGrp="1"/>
          </p:cNvSpPr>
          <p:nvPr>
            <p:ph idx="1"/>
          </p:nvPr>
        </p:nvSpPr>
        <p:spPr>
          <a:xfrm>
            <a:off x="1006814" y="2088204"/>
            <a:ext cx="10108660" cy="3994826"/>
          </a:xfrm>
        </p:spPr>
        <p:txBody>
          <a:bodyPr>
            <a:normAutofit fontScale="85000" lnSpcReduction="20000"/>
          </a:bodyPr>
          <a:lstStyle/>
          <a:p>
            <a:pPr marL="0" indent="0">
              <a:buNone/>
            </a:pPr>
            <a:r>
              <a:rPr lang="en-US" altLang="en-US" sz="3600" dirty="0"/>
              <a:t>Self-questioning (metacognitive strategy</a:t>
            </a:r>
            <a:r>
              <a:rPr lang="en-US" altLang="en-US" sz="3600" dirty="0" smtClean="0"/>
              <a:t>):</a:t>
            </a:r>
          </a:p>
          <a:p>
            <a:pPr marL="0" indent="0">
              <a:buNone/>
            </a:pPr>
            <a:endParaRPr lang="en-US" altLang="en-US" sz="3500" dirty="0"/>
          </a:p>
          <a:p>
            <a:pPr>
              <a:lnSpc>
                <a:spcPct val="120000"/>
              </a:lnSpc>
            </a:pPr>
            <a:r>
              <a:rPr lang="en-US" altLang="en-US" dirty="0"/>
              <a:t>Student formulation of their own questions is one of the most effective metacognitive strategies </a:t>
            </a:r>
          </a:p>
          <a:p>
            <a:pPr>
              <a:lnSpc>
                <a:spcPct val="120000"/>
              </a:lnSpc>
            </a:pPr>
            <a:r>
              <a:rPr lang="en-US" altLang="en-US" dirty="0"/>
              <a:t>Engaging in pre-lesson self-questioning improved students rate of learning by nearly 50% (Hattie, p.193)</a:t>
            </a:r>
          </a:p>
          <a:p>
            <a:pPr marL="0" indent="0" algn="r">
              <a:buNone/>
            </a:pPr>
            <a:endParaRPr lang="en-US" altLang="en-US" sz="2400" i="1" dirty="0"/>
          </a:p>
          <a:p>
            <a:pPr marL="0" indent="0" algn="r">
              <a:lnSpc>
                <a:spcPct val="120000"/>
              </a:lnSpc>
              <a:spcBef>
                <a:spcPct val="0"/>
              </a:spcBef>
              <a:spcAft>
                <a:spcPts val="600"/>
              </a:spcAft>
              <a:buNone/>
            </a:pPr>
            <a:r>
              <a:rPr lang="en-US" altLang="en-US" sz="3000" dirty="0"/>
              <a:t>John Hattie</a:t>
            </a:r>
          </a:p>
          <a:p>
            <a:pPr marL="0" indent="0" algn="r">
              <a:lnSpc>
                <a:spcPct val="120000"/>
              </a:lnSpc>
              <a:spcBef>
                <a:spcPct val="0"/>
              </a:spcBef>
              <a:buNone/>
            </a:pPr>
            <a:r>
              <a:rPr lang="en-US" altLang="en-US" sz="2000" i="1" dirty="0"/>
              <a:t>Visible Learning: A Synthesis of Over 800 </a:t>
            </a:r>
          </a:p>
          <a:p>
            <a:pPr marL="0" indent="0" algn="r">
              <a:lnSpc>
                <a:spcPct val="120000"/>
              </a:lnSpc>
              <a:spcBef>
                <a:spcPct val="0"/>
              </a:spcBef>
              <a:buNone/>
            </a:pPr>
            <a:r>
              <a:rPr lang="en-US" altLang="en-US" sz="2000" i="1" dirty="0"/>
              <a:t>meta-Analyses Relating to Achievement, 2008</a:t>
            </a:r>
          </a:p>
          <a:p>
            <a:pPr marL="0" indent="0">
              <a:buNone/>
            </a:pPr>
            <a:endParaRPr lang="en-US" altLang="en-US" sz="3200" dirty="0"/>
          </a:p>
        </p:txBody>
      </p:sp>
    </p:spTree>
    <p:extLst>
      <p:ext uri="{BB962C8B-B14F-4D97-AF65-F5344CB8AC3E}">
        <p14:creationId xmlns:p14="http://schemas.microsoft.com/office/powerpoint/2010/main" val="96317338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838200" y="92756"/>
            <a:ext cx="10515600" cy="1325563"/>
          </a:xfrm>
        </p:spPr>
        <p:txBody>
          <a:bodyPr>
            <a:normAutofit/>
          </a:bodyPr>
          <a:lstStyle/>
          <a:p>
            <a:pPr eaLnBrk="1" hangingPunct="1"/>
            <a:r>
              <a:rPr lang="en-US" dirty="0">
                <a:latin typeface="Rockwell" panose="02060603020205020403" pitchFamily="18" charset="0"/>
              </a:rPr>
              <a:t>Student Reflection</a:t>
            </a:r>
          </a:p>
        </p:txBody>
      </p:sp>
      <p:pic>
        <p:nvPicPr>
          <p:cNvPr id="6" name="Picture 10"/>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2183257" y="1632914"/>
            <a:ext cx="7968971" cy="31735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extBox 6"/>
          <p:cNvSpPr txBox="1"/>
          <p:nvPr/>
        </p:nvSpPr>
        <p:spPr>
          <a:xfrm>
            <a:off x="1843089" y="4816345"/>
            <a:ext cx="9278297" cy="954107"/>
          </a:xfrm>
          <a:prstGeom prst="rect">
            <a:avLst/>
          </a:prstGeom>
          <a:noFill/>
        </p:spPr>
        <p:txBody>
          <a:bodyPr wrap="square" rtlCol="0">
            <a:spAutoFit/>
          </a:bodyPr>
          <a:lstStyle/>
          <a:p>
            <a:pPr defTabSz="457200">
              <a:defRPr/>
            </a:pPr>
            <a:r>
              <a:rPr lang="en-US" sz="2800" dirty="0">
                <a:solidFill>
                  <a:srgbClr val="000000"/>
                </a:solidFill>
                <a:latin typeface="Rockwell" panose="02060603020205020403" pitchFamily="18" charset="0"/>
              </a:rPr>
              <a:t>“The way it made me feel was smart because I was asking good questions and giving good answers.”</a:t>
            </a:r>
          </a:p>
        </p:txBody>
      </p:sp>
      <p:sp>
        <p:nvSpPr>
          <p:cNvPr id="8" name="TextBox 7"/>
          <p:cNvSpPr txBox="1"/>
          <p:nvPr/>
        </p:nvSpPr>
        <p:spPr>
          <a:xfrm>
            <a:off x="3897392" y="5683201"/>
            <a:ext cx="6254837" cy="400110"/>
          </a:xfrm>
          <a:prstGeom prst="rect">
            <a:avLst/>
          </a:prstGeom>
          <a:noFill/>
        </p:spPr>
        <p:txBody>
          <a:bodyPr wrap="square" rtlCol="0">
            <a:spAutoFit/>
          </a:bodyPr>
          <a:lstStyle/>
          <a:p>
            <a:pPr algn="r" defTabSz="457200">
              <a:defRPr/>
            </a:pPr>
            <a:r>
              <a:rPr lang="en-US" sz="2000" dirty="0">
                <a:solidFill>
                  <a:prstClr val="black"/>
                </a:solidFill>
                <a:latin typeface="Rockwell" panose="02060603020205020403" pitchFamily="18" charset="0"/>
              </a:rPr>
              <a:t>-Boston 9</a:t>
            </a:r>
            <a:r>
              <a:rPr lang="en-US" sz="2000" baseline="30000" dirty="0">
                <a:solidFill>
                  <a:prstClr val="black"/>
                </a:solidFill>
                <a:latin typeface="Rockwell" panose="02060603020205020403" pitchFamily="18" charset="0"/>
              </a:rPr>
              <a:t>th</a:t>
            </a:r>
            <a:r>
              <a:rPr lang="en-US" sz="2000" dirty="0">
                <a:solidFill>
                  <a:prstClr val="black"/>
                </a:solidFill>
                <a:latin typeface="Rockwell" panose="02060603020205020403" pitchFamily="18" charset="0"/>
              </a:rPr>
              <a:t> grade </a:t>
            </a:r>
            <a:r>
              <a:rPr lang="en-US" sz="2000" dirty="0" smtClean="0">
                <a:solidFill>
                  <a:prstClr val="black"/>
                </a:solidFill>
                <a:latin typeface="Rockwell" panose="02060603020205020403" pitchFamily="18" charset="0"/>
              </a:rPr>
              <a:t>summer </a:t>
            </a:r>
            <a:r>
              <a:rPr lang="en-US" sz="2000" dirty="0">
                <a:solidFill>
                  <a:prstClr val="black"/>
                </a:solidFill>
                <a:latin typeface="Rockwell" panose="02060603020205020403" pitchFamily="18" charset="0"/>
              </a:rPr>
              <a:t>school student</a:t>
            </a:r>
          </a:p>
        </p:txBody>
      </p:sp>
    </p:spTree>
    <p:extLst>
      <p:ext uri="{BB962C8B-B14F-4D97-AF65-F5344CB8AC3E}">
        <p14:creationId xmlns:p14="http://schemas.microsoft.com/office/powerpoint/2010/main" val="126494106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706582" y="2618943"/>
            <a:ext cx="10647217" cy="26776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buClr>
                <a:srgbClr val="76C5EF"/>
              </a:buClr>
              <a:buSzPct val="75000"/>
              <a:defRPr/>
            </a:pPr>
            <a:r>
              <a:rPr lang="en-US" sz="2800" dirty="0" smtClean="0">
                <a:solidFill>
                  <a:srgbClr val="000000"/>
                </a:solidFill>
                <a:latin typeface="+mj-lt"/>
              </a:rPr>
              <a:t>“The </a:t>
            </a:r>
            <a:r>
              <a:rPr lang="en-US" sz="2800" dirty="0">
                <a:solidFill>
                  <a:srgbClr val="000000"/>
                </a:solidFill>
                <a:latin typeface="+mj-lt"/>
              </a:rPr>
              <a:t>QFT really teaches a way of thinking so students can be thinking critically every time they read, trying to connect the concepts and deciding whether to take facts and information at face value or to dig a little deeper</a:t>
            </a:r>
            <a:r>
              <a:rPr lang="en-US" sz="2800" dirty="0" smtClean="0">
                <a:solidFill>
                  <a:srgbClr val="000000"/>
                </a:solidFill>
                <a:latin typeface="+mj-lt"/>
              </a:rPr>
              <a:t>.”</a:t>
            </a:r>
          </a:p>
          <a:p>
            <a:pPr>
              <a:buClr>
                <a:srgbClr val="76C5EF"/>
              </a:buClr>
              <a:buSzPct val="75000"/>
              <a:defRPr/>
            </a:pPr>
            <a:endParaRPr lang="en-US" sz="2800" dirty="0">
              <a:solidFill>
                <a:srgbClr val="000000"/>
              </a:solidFill>
              <a:latin typeface="+mj-lt"/>
            </a:endParaRPr>
          </a:p>
          <a:p>
            <a:pPr>
              <a:buClr>
                <a:srgbClr val="76C5EF"/>
              </a:buClr>
              <a:buSzPct val="75000"/>
              <a:defRPr/>
            </a:pPr>
            <a:r>
              <a:rPr lang="en-US" sz="2800" dirty="0">
                <a:solidFill>
                  <a:srgbClr val="000000"/>
                </a:solidFill>
                <a:latin typeface="+mj-lt"/>
              </a:rPr>
              <a:t>					</a:t>
            </a:r>
            <a:r>
              <a:rPr lang="en-US" sz="2800" b="1" dirty="0" smtClean="0">
                <a:solidFill>
                  <a:srgbClr val="000000"/>
                </a:solidFill>
                <a:latin typeface="+mj-lt"/>
              </a:rPr>
              <a:t>- Student</a:t>
            </a:r>
            <a:r>
              <a:rPr lang="en-US" sz="2800" dirty="0">
                <a:solidFill>
                  <a:srgbClr val="000000"/>
                </a:solidFill>
                <a:latin typeface="+mj-lt"/>
              </a:rPr>
              <a:t>, Brandeis University</a:t>
            </a:r>
          </a:p>
        </p:txBody>
      </p:sp>
      <p:sp>
        <p:nvSpPr>
          <p:cNvPr id="24579" name="Title 1"/>
          <p:cNvSpPr>
            <a:spLocks noGrp="1"/>
          </p:cNvSpPr>
          <p:nvPr>
            <p:ph type="title"/>
          </p:nvPr>
        </p:nvSpPr>
        <p:spPr/>
        <p:txBody>
          <a:bodyPr>
            <a:normAutofit/>
          </a:bodyPr>
          <a:lstStyle/>
          <a:p>
            <a:r>
              <a:rPr lang="en-US" dirty="0"/>
              <a:t>Student </a:t>
            </a:r>
            <a:r>
              <a:rPr lang="en-US" dirty="0" smtClean="0"/>
              <a:t>Reflection</a:t>
            </a:r>
            <a:endParaRPr lang="en-US" dirty="0"/>
          </a:p>
        </p:txBody>
      </p:sp>
    </p:spTree>
    <p:extLst>
      <p:ext uri="{BB962C8B-B14F-4D97-AF65-F5344CB8AC3E}">
        <p14:creationId xmlns:p14="http://schemas.microsoft.com/office/powerpoint/2010/main" val="407373836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itle 1"/>
          <p:cNvSpPr>
            <a:spLocks noGrp="1"/>
          </p:cNvSpPr>
          <p:nvPr>
            <p:ph type="title"/>
          </p:nvPr>
        </p:nvSpPr>
        <p:spPr>
          <a:xfrm>
            <a:off x="774915" y="4797333"/>
            <a:ext cx="11046644" cy="1381126"/>
          </a:xfrm>
        </p:spPr>
        <p:txBody>
          <a:bodyPr>
            <a:normAutofit fontScale="90000"/>
          </a:bodyPr>
          <a:lstStyle/>
          <a:p>
            <a:pPr fontAlgn="base"/>
            <a:r>
              <a:rPr lang="en-US" sz="4400" dirty="0">
                <a:solidFill>
                  <a:schemeClr val="tx2"/>
                </a:solidFill>
                <a:latin typeface="Rockwell" panose="02060603020205020403" pitchFamily="18" charset="0"/>
              </a:rPr>
              <a:t>Collaborative </a:t>
            </a:r>
            <a:r>
              <a:rPr lang="en-US" sz="4400" dirty="0" smtClean="0">
                <a:solidFill>
                  <a:schemeClr val="tx2"/>
                </a:solidFill>
                <a:latin typeface="Rockwell" panose="02060603020205020403" pitchFamily="18" charset="0"/>
              </a:rPr>
              <a:t>Primary Source Learning </a:t>
            </a:r>
            <a:r>
              <a:rPr lang="en-US" sz="4400" dirty="0">
                <a:solidFill>
                  <a:schemeClr val="tx2"/>
                </a:solidFill>
                <a:latin typeface="Rockwell" panose="02060603020205020403" pitchFamily="18" charset="0"/>
              </a:rPr>
              <a:t>with the Question Formulation Technique (QFT)</a:t>
            </a:r>
          </a:p>
        </p:txBody>
      </p:sp>
      <p:pic>
        <p:nvPicPr>
          <p:cNvPr id="5" name="Picture 4"/>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828802" y="467722"/>
            <a:ext cx="5818217" cy="3822932"/>
          </a:xfrm>
          <a:prstGeom prst="rect">
            <a:avLst/>
          </a:prstGeom>
        </p:spPr>
      </p:pic>
      <p:cxnSp>
        <p:nvCxnSpPr>
          <p:cNvPr id="4" name="Straight Connector 3"/>
          <p:cNvCxnSpPr/>
          <p:nvPr/>
        </p:nvCxnSpPr>
        <p:spPr>
          <a:xfrm>
            <a:off x="774917" y="6310497"/>
            <a:ext cx="10625279"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770067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7891" y="137747"/>
            <a:ext cx="11107385" cy="1325563"/>
          </a:xfrm>
        </p:spPr>
        <p:txBody>
          <a:bodyPr>
            <a:normAutofit/>
          </a:bodyPr>
          <a:lstStyle/>
          <a:p>
            <a:pPr lvl="0"/>
            <a:r>
              <a:rPr lang="en-US" altLang="en-US" sz="3600" dirty="0">
                <a:latin typeface="+mn-lt"/>
                <a:ea typeface="MS PGothic" pitchFamily="34" charset="-128"/>
              </a:rPr>
              <a:t>The Question Formulation Technique (QFT)</a:t>
            </a:r>
            <a:endParaRPr lang="en-US" sz="3600" dirty="0">
              <a:latin typeface="+mn-lt"/>
            </a:endParaRPr>
          </a:p>
        </p:txBody>
      </p:sp>
      <p:sp>
        <p:nvSpPr>
          <p:cNvPr id="3" name="Content Placeholder 2"/>
          <p:cNvSpPr>
            <a:spLocks noGrp="1"/>
          </p:cNvSpPr>
          <p:nvPr>
            <p:ph idx="1"/>
          </p:nvPr>
        </p:nvSpPr>
        <p:spPr>
          <a:xfrm>
            <a:off x="772703" y="1619671"/>
            <a:ext cx="10440788" cy="3306892"/>
          </a:xfrm>
        </p:spPr>
        <p:txBody>
          <a:bodyPr>
            <a:noAutofit/>
          </a:bodyPr>
          <a:lstStyle/>
          <a:p>
            <a:pPr marL="228600" lvl="1" indent="0" eaLnBrk="0" fontAlgn="base" hangingPunct="0">
              <a:spcAft>
                <a:spcPts val="1800"/>
              </a:spcAft>
              <a:buClr>
                <a:srgbClr val="297FD5"/>
              </a:buClr>
              <a:buNone/>
            </a:pPr>
            <a:r>
              <a:rPr lang="en-US" altLang="en-US" sz="3200" b="1" dirty="0" smtClean="0">
                <a:latin typeface="Rockwell" panose="02060603020205020403" pitchFamily="18" charset="0"/>
              </a:rPr>
              <a:t>Individuals </a:t>
            </a:r>
            <a:r>
              <a:rPr lang="en-US" altLang="en-US" sz="3200" b="1" dirty="0">
                <a:latin typeface="Rockwell" panose="02060603020205020403" pitchFamily="18" charset="0"/>
              </a:rPr>
              <a:t>learn to:</a:t>
            </a:r>
          </a:p>
          <a:p>
            <a:pPr lvl="1" eaLnBrk="0" fontAlgn="base" hangingPunct="0">
              <a:spcAft>
                <a:spcPts val="1800"/>
              </a:spcAft>
              <a:buClr>
                <a:schemeClr val="tx2"/>
              </a:buClr>
              <a:buFont typeface="Wingdings" panose="05000000000000000000" pitchFamily="2" charset="2"/>
              <a:buChar char="§"/>
            </a:pPr>
            <a:r>
              <a:rPr lang="en-US" altLang="en-US" sz="3200" b="1" dirty="0">
                <a:latin typeface="Rockwell" panose="02060603020205020403" pitchFamily="18" charset="0"/>
              </a:rPr>
              <a:t>Produce</a:t>
            </a:r>
            <a:r>
              <a:rPr lang="en-US" altLang="en-US" sz="3200" dirty="0">
                <a:latin typeface="Rockwell" panose="02060603020205020403" pitchFamily="18" charset="0"/>
              </a:rPr>
              <a:t> their own questions</a:t>
            </a:r>
          </a:p>
          <a:p>
            <a:pPr lvl="1" eaLnBrk="0" fontAlgn="base" hangingPunct="0">
              <a:spcAft>
                <a:spcPts val="1800"/>
              </a:spcAft>
              <a:buClr>
                <a:schemeClr val="tx2"/>
              </a:buClr>
              <a:buFont typeface="Wingdings" panose="05000000000000000000" pitchFamily="2" charset="2"/>
              <a:buChar char="§"/>
            </a:pPr>
            <a:r>
              <a:rPr lang="en-US" altLang="en-US" sz="3200" b="1" dirty="0">
                <a:latin typeface="Rockwell" panose="02060603020205020403" pitchFamily="18" charset="0"/>
              </a:rPr>
              <a:t>Improve</a:t>
            </a:r>
            <a:r>
              <a:rPr lang="en-US" altLang="en-US" sz="3200" dirty="0">
                <a:latin typeface="Rockwell" panose="02060603020205020403" pitchFamily="18" charset="0"/>
              </a:rPr>
              <a:t> their questions </a:t>
            </a:r>
          </a:p>
          <a:p>
            <a:pPr lvl="1" eaLnBrk="0" fontAlgn="base" hangingPunct="0">
              <a:spcAft>
                <a:spcPts val="1800"/>
              </a:spcAft>
              <a:buClr>
                <a:schemeClr val="tx2"/>
              </a:buClr>
              <a:buFont typeface="Wingdings" panose="05000000000000000000" pitchFamily="2" charset="2"/>
              <a:buChar char="§"/>
            </a:pPr>
            <a:r>
              <a:rPr lang="en-US" altLang="en-US" sz="3200" b="1" dirty="0">
                <a:latin typeface="Rockwell" panose="02060603020205020403" pitchFamily="18" charset="0"/>
              </a:rPr>
              <a:t>Strategize</a:t>
            </a:r>
            <a:r>
              <a:rPr lang="en-US" altLang="en-US" sz="3200" dirty="0">
                <a:latin typeface="Rockwell" panose="02060603020205020403" pitchFamily="18" charset="0"/>
              </a:rPr>
              <a:t> on how to use their questions</a:t>
            </a:r>
          </a:p>
          <a:p>
            <a:pPr lvl="1" eaLnBrk="0" fontAlgn="base" hangingPunct="0">
              <a:spcAft>
                <a:spcPts val="1800"/>
              </a:spcAft>
              <a:buClr>
                <a:schemeClr val="tx2"/>
              </a:buClr>
              <a:buFont typeface="Wingdings" panose="05000000000000000000" pitchFamily="2" charset="2"/>
              <a:buChar char="§"/>
            </a:pPr>
            <a:r>
              <a:rPr lang="en-US" altLang="en-US" sz="3200" b="1" dirty="0">
                <a:latin typeface="Rockwell" panose="02060603020205020403" pitchFamily="18" charset="0"/>
              </a:rPr>
              <a:t>Reflect</a:t>
            </a:r>
            <a:r>
              <a:rPr lang="en-US" altLang="en-US" sz="3200" dirty="0">
                <a:latin typeface="Rockwell" panose="02060603020205020403" pitchFamily="18" charset="0"/>
              </a:rPr>
              <a:t> on what they have learned and how they learned it</a:t>
            </a:r>
          </a:p>
          <a:p>
            <a:endParaRPr lang="en" sz="3200" dirty="0">
              <a:latin typeface="Rockwell" panose="02060603020205020403" pitchFamily="18" charset="0"/>
            </a:endParaRPr>
          </a:p>
          <a:p>
            <a:endParaRPr lang="en-US" sz="3200" dirty="0">
              <a:latin typeface="Rockwell" panose="02060603020205020403" pitchFamily="18" charset="0"/>
            </a:endParaRPr>
          </a:p>
        </p:txBody>
      </p:sp>
    </p:spTree>
    <p:extLst>
      <p:ext uri="{BB962C8B-B14F-4D97-AF65-F5344CB8AC3E}">
        <p14:creationId xmlns:p14="http://schemas.microsoft.com/office/powerpoint/2010/main" val="112536147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Title 1"/>
          <p:cNvSpPr>
            <a:spLocks noGrp="1"/>
          </p:cNvSpPr>
          <p:nvPr>
            <p:ph type="title"/>
          </p:nvPr>
        </p:nvSpPr>
        <p:spPr/>
        <p:txBody>
          <a:bodyPr>
            <a:normAutofit/>
          </a:bodyPr>
          <a:lstStyle/>
          <a:p>
            <a:pPr eaLnBrk="1" hangingPunct="1"/>
            <a:r>
              <a:rPr lang="en-US" altLang="en-US" dirty="0">
                <a:latin typeface="+mn-lt"/>
              </a:rPr>
              <a:t>Rules for Producing Questions</a:t>
            </a:r>
          </a:p>
        </p:txBody>
      </p:sp>
      <p:sp>
        <p:nvSpPr>
          <p:cNvPr id="5" name="Rounded Rectangle 11"/>
          <p:cNvSpPr>
            <a:spLocks noChangeArrowheads="1"/>
          </p:cNvSpPr>
          <p:nvPr/>
        </p:nvSpPr>
        <p:spPr bwMode="auto">
          <a:xfrm>
            <a:off x="838203" y="2161791"/>
            <a:ext cx="10515599" cy="3044690"/>
          </a:xfrm>
          <a:prstGeom prst="roundRect">
            <a:avLst>
              <a:gd name="adj" fmla="val 16667"/>
            </a:avLst>
          </a:prstGeom>
          <a:solidFill>
            <a:schemeClr val="accent1">
              <a:lumMod val="20000"/>
              <a:lumOff val="80000"/>
            </a:schemeClr>
          </a:solidFill>
          <a:ln/>
          <a:extLst/>
        </p:spPr>
        <p:style>
          <a:lnRef idx="2">
            <a:schemeClr val="accent3">
              <a:shade val="50000"/>
            </a:schemeClr>
          </a:lnRef>
          <a:fillRef idx="1">
            <a:schemeClr val="accent3"/>
          </a:fillRef>
          <a:effectRef idx="0">
            <a:schemeClr val="accent3"/>
          </a:effectRef>
          <a:fontRef idx="minor">
            <a:schemeClr val="lt1"/>
          </a:fontRef>
        </p:style>
        <p:txBody>
          <a:bodyPr/>
          <a:lstStyle>
            <a:lvl1pPr marL="222250" indent="-222250">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fontAlgn="base">
              <a:spcBef>
                <a:spcPct val="0"/>
              </a:spcBef>
              <a:spcAft>
                <a:spcPts val="1800"/>
              </a:spcAft>
              <a:defRPr/>
            </a:pPr>
            <a:r>
              <a:rPr lang="en-US" altLang="en-US" sz="3200" dirty="0">
                <a:latin typeface="+mn-lt"/>
              </a:rPr>
              <a:t>1. Ask as many questions as you can</a:t>
            </a:r>
          </a:p>
          <a:p>
            <a:pPr fontAlgn="base">
              <a:spcBef>
                <a:spcPct val="0"/>
              </a:spcBef>
              <a:spcAft>
                <a:spcPts val="1800"/>
              </a:spcAft>
              <a:defRPr/>
            </a:pPr>
            <a:r>
              <a:rPr lang="en-US" altLang="en-US" sz="3200" dirty="0">
                <a:latin typeface="+mn-lt"/>
              </a:rPr>
              <a:t>2. Do not stop to answer, judge, or discuss</a:t>
            </a:r>
          </a:p>
          <a:p>
            <a:pPr fontAlgn="base">
              <a:spcBef>
                <a:spcPct val="0"/>
              </a:spcBef>
              <a:spcAft>
                <a:spcPts val="1800"/>
              </a:spcAft>
              <a:defRPr/>
            </a:pPr>
            <a:r>
              <a:rPr lang="en-US" altLang="en-US" sz="3200" dirty="0">
                <a:latin typeface="+mn-lt"/>
              </a:rPr>
              <a:t>3. Write down every question exactly as stated</a:t>
            </a:r>
          </a:p>
          <a:p>
            <a:pPr fontAlgn="base">
              <a:spcBef>
                <a:spcPct val="0"/>
              </a:spcBef>
              <a:spcAft>
                <a:spcPts val="1800"/>
              </a:spcAft>
              <a:defRPr/>
            </a:pPr>
            <a:r>
              <a:rPr lang="en-US" altLang="en-US" sz="3200" dirty="0">
                <a:latin typeface="+mn-lt"/>
              </a:rPr>
              <a:t>4. Change any statements into questions</a:t>
            </a:r>
          </a:p>
          <a:p>
            <a:pPr algn="ctr" fontAlgn="base">
              <a:spcBef>
                <a:spcPct val="0"/>
              </a:spcBef>
              <a:spcAft>
                <a:spcPts val="1800"/>
              </a:spcAft>
              <a:defRPr/>
            </a:pPr>
            <a:endParaRPr lang="en-US" altLang="en-US" sz="3200" dirty="0">
              <a:solidFill>
                <a:prstClr val="white"/>
              </a:solidFill>
              <a:latin typeface="+mn-lt"/>
            </a:endParaRPr>
          </a:p>
        </p:txBody>
      </p:sp>
    </p:spTree>
    <p:extLst>
      <p:ext uri="{BB962C8B-B14F-4D97-AF65-F5344CB8AC3E}">
        <p14:creationId xmlns:p14="http://schemas.microsoft.com/office/powerpoint/2010/main" val="276022443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itle 1"/>
          <p:cNvSpPr>
            <a:spLocks noGrp="1"/>
          </p:cNvSpPr>
          <p:nvPr>
            <p:ph type="title"/>
          </p:nvPr>
        </p:nvSpPr>
        <p:spPr>
          <a:xfrm>
            <a:off x="747408" y="249026"/>
            <a:ext cx="10515600" cy="1325563"/>
          </a:xfrm>
        </p:spPr>
        <p:txBody>
          <a:bodyPr>
            <a:normAutofit/>
          </a:bodyPr>
          <a:lstStyle/>
          <a:p>
            <a:pPr eaLnBrk="1" hangingPunct="1"/>
            <a:r>
              <a:rPr lang="en-US" altLang="en-US" dirty="0" smtClean="0">
                <a:latin typeface="+mn-lt"/>
              </a:rPr>
              <a:t>Produce </a:t>
            </a:r>
            <a:r>
              <a:rPr lang="en-US" altLang="en-US" dirty="0">
                <a:latin typeface="+mn-lt"/>
              </a:rPr>
              <a:t>Questions</a:t>
            </a:r>
          </a:p>
        </p:txBody>
      </p:sp>
      <p:sp>
        <p:nvSpPr>
          <p:cNvPr id="102403" name="Content Placeholder 2"/>
          <p:cNvSpPr>
            <a:spLocks noGrp="1"/>
          </p:cNvSpPr>
          <p:nvPr>
            <p:ph idx="1"/>
          </p:nvPr>
        </p:nvSpPr>
        <p:spPr>
          <a:xfrm>
            <a:off x="838200" y="1825625"/>
            <a:ext cx="10515600" cy="3746016"/>
          </a:xfrm>
        </p:spPr>
        <p:txBody>
          <a:bodyPr>
            <a:normAutofit fontScale="92500" lnSpcReduction="20000"/>
          </a:bodyPr>
          <a:lstStyle/>
          <a:p>
            <a:pPr marL="514350" indent="-514350">
              <a:buFont typeface="Wingdings" panose="05000000000000000000" pitchFamily="2" charset="2"/>
              <a:buAutoNum type="arabicPeriod"/>
            </a:pPr>
            <a:r>
              <a:rPr lang="en-US" altLang="en-US" sz="3900" dirty="0">
                <a:solidFill>
                  <a:srgbClr val="000000"/>
                </a:solidFill>
              </a:rPr>
              <a:t>Ask Questions</a:t>
            </a:r>
          </a:p>
          <a:p>
            <a:pPr marL="514350" indent="-514350">
              <a:buFont typeface="Wingdings" panose="05000000000000000000" pitchFamily="2" charset="2"/>
              <a:buAutoNum type="arabicPeriod"/>
            </a:pPr>
            <a:r>
              <a:rPr lang="en-US" altLang="en-US" sz="3900" dirty="0">
                <a:solidFill>
                  <a:srgbClr val="000000"/>
                </a:solidFill>
              </a:rPr>
              <a:t>Follow the Rules</a:t>
            </a:r>
          </a:p>
          <a:p>
            <a:pPr lvl="3" eaLnBrk="1" hangingPunct="1">
              <a:lnSpc>
                <a:spcPct val="90000"/>
              </a:lnSpc>
            </a:pPr>
            <a:r>
              <a:rPr lang="en-US" altLang="en-US" sz="3500" dirty="0"/>
              <a:t>Ask as many questions as you can.</a:t>
            </a:r>
          </a:p>
          <a:p>
            <a:pPr lvl="3" eaLnBrk="1" hangingPunct="1">
              <a:lnSpc>
                <a:spcPct val="90000"/>
              </a:lnSpc>
            </a:pPr>
            <a:r>
              <a:rPr lang="en-US" altLang="en-US" sz="3500" dirty="0"/>
              <a:t>Do not stop to answer, judge, or discuss.</a:t>
            </a:r>
          </a:p>
          <a:p>
            <a:pPr lvl="3" eaLnBrk="1" hangingPunct="1">
              <a:lnSpc>
                <a:spcPct val="90000"/>
              </a:lnSpc>
            </a:pPr>
            <a:r>
              <a:rPr lang="en-US" altLang="en-US" sz="3500" dirty="0"/>
              <a:t>Write down every question exactly as it was stated.</a:t>
            </a:r>
          </a:p>
          <a:p>
            <a:pPr lvl="3" eaLnBrk="1" hangingPunct="1">
              <a:lnSpc>
                <a:spcPct val="90000"/>
              </a:lnSpc>
            </a:pPr>
            <a:r>
              <a:rPr lang="en-US" altLang="en-US" sz="3500" dirty="0"/>
              <a:t>Change any statements into questions.</a:t>
            </a:r>
          </a:p>
          <a:p>
            <a:pPr marL="514350" indent="-514350">
              <a:buFont typeface="Wingdings" panose="05000000000000000000" pitchFamily="2" charset="2"/>
              <a:buAutoNum type="arabicPeriod"/>
            </a:pPr>
            <a:r>
              <a:rPr lang="en-US" altLang="en-US" sz="3900" dirty="0">
                <a:solidFill>
                  <a:srgbClr val="000000"/>
                </a:solidFill>
              </a:rPr>
              <a:t>Number the Questions</a:t>
            </a:r>
          </a:p>
          <a:p>
            <a:pPr marL="514350" indent="-514350" algn="ctr">
              <a:buFont typeface="Wingdings" panose="05000000000000000000" pitchFamily="2" charset="2"/>
              <a:buAutoNum type="arabicPeriod"/>
            </a:pPr>
            <a:endParaRPr lang="en-US" altLang="en-US" dirty="0"/>
          </a:p>
        </p:txBody>
      </p:sp>
    </p:spTree>
    <p:extLst>
      <p:ext uri="{BB962C8B-B14F-4D97-AF65-F5344CB8AC3E}">
        <p14:creationId xmlns:p14="http://schemas.microsoft.com/office/powerpoint/2010/main" val="149175021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2247" y="125182"/>
            <a:ext cx="10515600" cy="1325563"/>
          </a:xfrm>
        </p:spPr>
        <p:txBody>
          <a:bodyPr>
            <a:normAutofit/>
          </a:bodyPr>
          <a:lstStyle/>
          <a:p>
            <a:r>
              <a:rPr lang="en-US" b="0" dirty="0">
                <a:ea typeface="Meiryo" panose="020B0604030504040204" pitchFamily="34" charset="-128"/>
              </a:rPr>
              <a:t>Who is in the </a:t>
            </a:r>
            <a:r>
              <a:rPr lang="en-US" b="0" dirty="0" smtClean="0">
                <a:ea typeface="Meiryo" panose="020B0604030504040204" pitchFamily="34" charset="-128"/>
              </a:rPr>
              <a:t>room?</a:t>
            </a:r>
            <a:endParaRPr lang="en-US" b="0" dirty="0">
              <a:ea typeface="Meiryo" panose="020B0604030504040204" pitchFamily="34" charset="-128"/>
            </a:endParaRPr>
          </a:p>
        </p:txBody>
      </p:sp>
      <p:sp>
        <p:nvSpPr>
          <p:cNvPr id="3" name="Google Shape;247;p24"/>
          <p:cNvSpPr/>
          <p:nvPr/>
        </p:nvSpPr>
        <p:spPr>
          <a:xfrm>
            <a:off x="10593307" y="335937"/>
            <a:ext cx="977200" cy="544800"/>
          </a:xfrm>
          <a:prstGeom prst="wedgeRectCallout">
            <a:avLst>
              <a:gd name="adj1" fmla="val -32870"/>
              <a:gd name="adj2" fmla="val 79687"/>
            </a:avLst>
          </a:prstGeom>
          <a:solidFill>
            <a:schemeClr val="accent1">
              <a:alpha val="91372"/>
            </a:schemeClr>
          </a:solidFill>
          <a:ln w="25400" cap="flat" cmpd="sng">
            <a:solidFill>
              <a:srgbClr val="5C99CE"/>
            </a:solidFill>
            <a:prstDash val="solid"/>
            <a:round/>
            <a:headEnd type="none" w="sm" len="sm"/>
            <a:tailEnd type="none" w="sm" len="sm"/>
          </a:ln>
          <a:effectLst>
            <a:outerShdw blurRad="63500" dist="25400" dir="5400000" rotWithShape="0">
              <a:srgbClr val="808080">
                <a:alpha val="7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73380" y="1450745"/>
            <a:ext cx="3973334" cy="4259655"/>
          </a:xfrm>
          <a:prstGeom prst="rect">
            <a:avLst/>
          </a:prstGeom>
        </p:spPr>
      </p:pic>
      <p:sp>
        <p:nvSpPr>
          <p:cNvPr id="5" name="Subtitle 2"/>
          <p:cNvSpPr txBox="1">
            <a:spLocks/>
          </p:cNvSpPr>
          <p:nvPr/>
        </p:nvSpPr>
        <p:spPr>
          <a:xfrm>
            <a:off x="802247" y="2477314"/>
            <a:ext cx="3051018" cy="1697754"/>
          </a:xfrm>
          <a:prstGeom prst="rect">
            <a:avLst/>
          </a:prstGeom>
        </p:spPr>
        <p:txBody>
          <a:bodyPr>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00000"/>
              </a:lnSpc>
              <a:spcBef>
                <a:spcPts val="400"/>
              </a:spcBef>
              <a:buNone/>
            </a:pPr>
            <a:r>
              <a:rPr lang="en-US" sz="2000" dirty="0" smtClean="0">
                <a:latin typeface="+mj-lt"/>
              </a:rPr>
              <a:t>(Not this room, but rather our virtual version of the Library of Congress!)</a:t>
            </a:r>
            <a:endParaRPr lang="en-US" sz="2000" dirty="0">
              <a:latin typeface="+mj-lt"/>
            </a:endParaRPr>
          </a:p>
        </p:txBody>
      </p:sp>
      <p:sp>
        <p:nvSpPr>
          <p:cNvPr id="6" name="Rectangle 5"/>
          <p:cNvSpPr/>
          <p:nvPr/>
        </p:nvSpPr>
        <p:spPr>
          <a:xfrm>
            <a:off x="5486400" y="6027003"/>
            <a:ext cx="6782644" cy="830997"/>
          </a:xfrm>
          <a:prstGeom prst="rect">
            <a:avLst/>
          </a:prstGeom>
        </p:spPr>
        <p:txBody>
          <a:bodyPr wrap="square">
            <a:spAutoFit/>
          </a:bodyPr>
          <a:lstStyle/>
          <a:p>
            <a:r>
              <a:rPr lang="en-US" sz="1200" dirty="0"/>
              <a:t>Highsmith, C. M., photographer. </a:t>
            </a:r>
            <a:r>
              <a:rPr lang="en-US" sz="1200" i="1" dirty="0"/>
              <a:t>Reading Room at the Library of Congress's historic Thomas Jefferson Building, Washington, D.C</a:t>
            </a:r>
            <a:r>
              <a:rPr lang="en-US" sz="1200" dirty="0"/>
              <a:t>. United States Washington D.C, None. [Between 1980 and 2006] [Photograph] Retrieved from the Library of Congress, https://www.loc.gov/item/2011635726/.</a:t>
            </a:r>
          </a:p>
        </p:txBody>
      </p:sp>
    </p:spTree>
    <p:extLst>
      <p:ext uri="{BB962C8B-B14F-4D97-AF65-F5344CB8AC3E}">
        <p14:creationId xmlns:p14="http://schemas.microsoft.com/office/powerpoint/2010/main" val="64470413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itle 1"/>
          <p:cNvSpPr>
            <a:spLocks noGrp="1"/>
          </p:cNvSpPr>
          <p:nvPr>
            <p:ph type="title"/>
          </p:nvPr>
        </p:nvSpPr>
        <p:spPr>
          <a:xfrm>
            <a:off x="736503" y="222455"/>
            <a:ext cx="10515600" cy="1325563"/>
          </a:xfrm>
        </p:spPr>
        <p:txBody>
          <a:bodyPr>
            <a:normAutofit/>
          </a:bodyPr>
          <a:lstStyle/>
          <a:p>
            <a:pPr eaLnBrk="1" hangingPunct="1"/>
            <a:r>
              <a:rPr lang="en-US" altLang="en-US" dirty="0">
                <a:latin typeface="+mn-lt"/>
              </a:rPr>
              <a:t>Question </a:t>
            </a:r>
            <a:r>
              <a:rPr lang="en-US" altLang="en-US" dirty="0" smtClean="0">
                <a:latin typeface="+mn-lt"/>
              </a:rPr>
              <a:t>Focus</a:t>
            </a:r>
            <a:endParaRPr lang="en-US" altLang="en-US" dirty="0">
              <a:latin typeface="+mn-lt"/>
            </a:endParaRPr>
          </a:p>
        </p:txBody>
      </p:sp>
      <p:sp>
        <p:nvSpPr>
          <p:cNvPr id="3" name="TextBox 2"/>
          <p:cNvSpPr txBox="1"/>
          <p:nvPr/>
        </p:nvSpPr>
        <p:spPr>
          <a:xfrm>
            <a:off x="857249" y="4856368"/>
            <a:ext cx="10787063" cy="138499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2800" dirty="0" smtClean="0">
              <a:solidFill>
                <a:prstClr val="black"/>
              </a:solidFill>
              <a:latin typeface="Rockwell"/>
              <a:sym typeface="Wingdings"/>
            </a:endParaRPr>
          </a:p>
          <a:p>
            <a:pPr defTabSz="457200">
              <a:defRPr/>
            </a:pPr>
            <a:r>
              <a:rPr lang="en-US" sz="2800" dirty="0" smtClean="0">
                <a:solidFill>
                  <a:prstClr val="black"/>
                </a:solidFill>
                <a:sym typeface="Wingdings" panose="05000000000000000000" pitchFamily="2" charset="2"/>
              </a:rPr>
              <a:t>Ask questions. Number </a:t>
            </a:r>
            <a:r>
              <a:rPr lang="en-US" sz="2800" dirty="0">
                <a:solidFill>
                  <a:prstClr val="black"/>
                </a:solidFill>
                <a:sym typeface="Wingdings" panose="05000000000000000000" pitchFamily="2" charset="2"/>
              </a:rPr>
              <a:t>the questions. Follow the rules.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prstClr val="black"/>
                </a:solidFill>
                <a:effectLst/>
                <a:uLnTx/>
                <a:uFillTx/>
                <a:latin typeface="Rockwell"/>
                <a:cs typeface="+mn-cs"/>
                <a:sym typeface="Wingdings" panose="05000000000000000000" pitchFamily="2" charset="2"/>
              </a:rPr>
              <a:t> </a:t>
            </a:r>
            <a:endParaRPr kumimoji="0" lang="en-US" sz="2800" b="0" i="0" u="none" strike="noStrike" kern="1200" cap="none" spc="0" normalizeH="0" baseline="0" noProof="0" dirty="0">
              <a:ln>
                <a:noFill/>
              </a:ln>
              <a:solidFill>
                <a:prstClr val="black"/>
              </a:solidFill>
              <a:effectLst/>
              <a:uLnTx/>
              <a:uFillTx/>
              <a:latin typeface="Rockwell"/>
              <a:cs typeface="+mn-cs"/>
            </a:endParaRPr>
          </a:p>
        </p:txBody>
      </p:sp>
      <p:pic>
        <p:nvPicPr>
          <p:cNvPr id="6" name="Google Shape;430;p47"/>
          <p:cNvPicPr preferRelativeResize="0"/>
          <p:nvPr/>
        </p:nvPicPr>
        <p:blipFill rotWithShape="1">
          <a:blip r:embed="rId3">
            <a:alphaModFix/>
          </a:blip>
          <a:srcRect/>
          <a:stretch/>
        </p:blipFill>
        <p:spPr>
          <a:xfrm>
            <a:off x="10042771" y="176418"/>
            <a:ext cx="1789845" cy="1015428"/>
          </a:xfrm>
          <a:prstGeom prst="rect">
            <a:avLst/>
          </a:prstGeom>
          <a:noFill/>
          <a:ln>
            <a:noFill/>
          </a:ln>
        </p:spPr>
      </p:pic>
      <p:sp>
        <p:nvSpPr>
          <p:cNvPr id="2" name="TextBox 1"/>
          <p:cNvSpPr txBox="1"/>
          <p:nvPr/>
        </p:nvSpPr>
        <p:spPr>
          <a:xfrm>
            <a:off x="1457325" y="2171700"/>
            <a:ext cx="8585446" cy="1200329"/>
          </a:xfrm>
          <a:prstGeom prst="rect">
            <a:avLst/>
          </a:prstGeom>
          <a:noFill/>
        </p:spPr>
        <p:txBody>
          <a:bodyPr wrap="square" rtlCol="0">
            <a:spAutoFit/>
          </a:bodyPr>
          <a:lstStyle/>
          <a:p>
            <a:r>
              <a:rPr lang="en-US" sz="3600" dirty="0" smtClean="0"/>
              <a:t>Some students are not asking questions about primary sources.</a:t>
            </a:r>
            <a:endParaRPr lang="en-US" sz="3600" dirty="0"/>
          </a:p>
        </p:txBody>
      </p:sp>
    </p:spTree>
    <p:extLst>
      <p:ext uri="{BB962C8B-B14F-4D97-AF65-F5344CB8AC3E}">
        <p14:creationId xmlns:p14="http://schemas.microsoft.com/office/powerpoint/2010/main" val="2903761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itle 1"/>
          <p:cNvSpPr>
            <a:spLocks noGrp="1"/>
          </p:cNvSpPr>
          <p:nvPr>
            <p:ph type="title"/>
          </p:nvPr>
        </p:nvSpPr>
        <p:spPr>
          <a:xfrm>
            <a:off x="714375" y="207056"/>
            <a:ext cx="10515600" cy="1325563"/>
          </a:xfrm>
        </p:spPr>
        <p:txBody>
          <a:bodyPr>
            <a:normAutofit/>
          </a:bodyPr>
          <a:lstStyle/>
          <a:p>
            <a:pPr eaLnBrk="1" hangingPunct="1"/>
            <a:r>
              <a:rPr lang="en-US" altLang="en-US" dirty="0" smtClean="0">
                <a:latin typeface="+mn-lt"/>
              </a:rPr>
              <a:t>Categorize </a:t>
            </a:r>
            <a:r>
              <a:rPr lang="en-US" altLang="en-US" dirty="0">
                <a:latin typeface="+mn-lt"/>
              </a:rPr>
              <a:t>Questions: </a:t>
            </a:r>
            <a:r>
              <a:rPr lang="en-US" altLang="en-US" dirty="0" smtClean="0">
                <a:latin typeface="+mn-lt"/>
              </a:rPr>
              <a:t>Closed/Open</a:t>
            </a:r>
            <a:endParaRPr lang="en-US" altLang="en-US" dirty="0">
              <a:latin typeface="+mn-lt"/>
            </a:endParaRPr>
          </a:p>
        </p:txBody>
      </p:sp>
      <p:sp>
        <p:nvSpPr>
          <p:cNvPr id="46082" name="Content Placeholder 2"/>
          <p:cNvSpPr>
            <a:spLocks noGrp="1"/>
          </p:cNvSpPr>
          <p:nvPr>
            <p:ph idx="1"/>
          </p:nvPr>
        </p:nvSpPr>
        <p:spPr>
          <a:xfrm>
            <a:off x="838200" y="1825630"/>
            <a:ext cx="10515600" cy="3622029"/>
          </a:xfrm>
        </p:spPr>
        <p:txBody>
          <a:bodyPr>
            <a:normAutofit fontScale="85000" lnSpcReduction="10000"/>
          </a:bodyPr>
          <a:lstStyle/>
          <a:p>
            <a:pPr marL="0" indent="0">
              <a:buNone/>
            </a:pPr>
            <a:r>
              <a:rPr lang="en-US" altLang="en-US" sz="3500" u="sng" dirty="0">
                <a:solidFill>
                  <a:srgbClr val="000000"/>
                </a:solidFill>
              </a:rPr>
              <a:t>Definitions</a:t>
            </a:r>
            <a:r>
              <a:rPr lang="en-US" altLang="en-US" sz="3500" dirty="0">
                <a:solidFill>
                  <a:srgbClr val="000000"/>
                </a:solidFill>
              </a:rPr>
              <a:t>: </a:t>
            </a:r>
            <a:endParaRPr lang="en-US" altLang="en-US" sz="3500" b="1" dirty="0">
              <a:solidFill>
                <a:srgbClr val="000000"/>
              </a:solidFill>
            </a:endParaRPr>
          </a:p>
          <a:p>
            <a:pPr lvl="1" eaLnBrk="1" hangingPunct="1">
              <a:lnSpc>
                <a:spcPct val="90000"/>
              </a:lnSpc>
            </a:pPr>
            <a:r>
              <a:rPr lang="en-US" altLang="en-US" sz="3500" b="1" dirty="0">
                <a:solidFill>
                  <a:srgbClr val="000000"/>
                </a:solidFill>
              </a:rPr>
              <a:t>Closed-ended </a:t>
            </a:r>
            <a:r>
              <a:rPr lang="en-US" altLang="en-US" sz="3500" dirty="0">
                <a:solidFill>
                  <a:srgbClr val="000000"/>
                </a:solidFill>
              </a:rPr>
              <a:t>questions can be answered with a “yes” or  “no” or with a </a:t>
            </a:r>
            <a:r>
              <a:rPr lang="en-US" altLang="en-US" sz="3500" b="1" dirty="0">
                <a:solidFill>
                  <a:srgbClr val="000000"/>
                </a:solidFill>
              </a:rPr>
              <a:t>one-word </a:t>
            </a:r>
            <a:r>
              <a:rPr lang="en-US" altLang="en-US" sz="3500" dirty="0">
                <a:solidFill>
                  <a:srgbClr val="000000"/>
                </a:solidFill>
              </a:rPr>
              <a:t>answer.</a:t>
            </a:r>
          </a:p>
          <a:p>
            <a:pPr lvl="1">
              <a:spcBef>
                <a:spcPts val="1800"/>
              </a:spcBef>
            </a:pPr>
            <a:r>
              <a:rPr lang="en-US" altLang="en-US" sz="3500" b="1" dirty="0">
                <a:solidFill>
                  <a:srgbClr val="000000"/>
                </a:solidFill>
              </a:rPr>
              <a:t>Open-ended</a:t>
            </a:r>
            <a:r>
              <a:rPr lang="en-US" altLang="en-US" sz="3500" dirty="0">
                <a:solidFill>
                  <a:srgbClr val="000000"/>
                </a:solidFill>
              </a:rPr>
              <a:t> questions require </a:t>
            </a:r>
          </a:p>
          <a:p>
            <a:pPr lvl="1">
              <a:spcBef>
                <a:spcPct val="0"/>
              </a:spcBef>
              <a:spcAft>
                <a:spcPts val="1800"/>
              </a:spcAft>
              <a:buNone/>
            </a:pPr>
            <a:r>
              <a:rPr lang="en-US" altLang="en-US" sz="3500" dirty="0">
                <a:solidFill>
                  <a:srgbClr val="000000"/>
                </a:solidFill>
              </a:rPr>
              <a:t>  more </a:t>
            </a:r>
            <a:r>
              <a:rPr lang="en-US" altLang="en-US" sz="3500" b="1" dirty="0">
                <a:solidFill>
                  <a:srgbClr val="000000"/>
                </a:solidFill>
              </a:rPr>
              <a:t>explanation</a:t>
            </a:r>
            <a:r>
              <a:rPr lang="en-US" altLang="en-US" sz="3500" dirty="0">
                <a:solidFill>
                  <a:srgbClr val="000000"/>
                </a:solidFill>
              </a:rPr>
              <a:t>. </a:t>
            </a:r>
            <a:endParaRPr lang="en-US" altLang="en-US" sz="3500" dirty="0" smtClean="0">
              <a:solidFill>
                <a:srgbClr val="000000"/>
              </a:solidFill>
            </a:endParaRPr>
          </a:p>
          <a:p>
            <a:pPr lvl="1">
              <a:spcBef>
                <a:spcPct val="0"/>
              </a:spcBef>
              <a:spcAft>
                <a:spcPts val="1800"/>
              </a:spcAft>
              <a:buNone/>
            </a:pPr>
            <a:endParaRPr lang="en-US" altLang="en-US" sz="1000" dirty="0">
              <a:solidFill>
                <a:srgbClr val="000000"/>
              </a:solidFill>
            </a:endParaRPr>
          </a:p>
          <a:p>
            <a:pPr marL="0" indent="0">
              <a:spcBef>
                <a:spcPct val="0"/>
              </a:spcBef>
              <a:buNone/>
            </a:pPr>
            <a:r>
              <a:rPr lang="en-US" altLang="en-US" sz="3500" u="sng" dirty="0">
                <a:solidFill>
                  <a:srgbClr val="000000"/>
                </a:solidFill>
              </a:rPr>
              <a:t>Directions</a:t>
            </a:r>
            <a:r>
              <a:rPr lang="en-US" altLang="en-US" sz="3500" dirty="0">
                <a:solidFill>
                  <a:srgbClr val="000000"/>
                </a:solidFill>
              </a:rPr>
              <a:t>: Identify your questions as closed-ended or open-ended by </a:t>
            </a:r>
            <a:r>
              <a:rPr lang="en-US" altLang="en-US" sz="3500" b="1" dirty="0">
                <a:solidFill>
                  <a:srgbClr val="000000"/>
                </a:solidFill>
              </a:rPr>
              <a:t>marking them </a:t>
            </a:r>
            <a:r>
              <a:rPr lang="en-US" altLang="en-US" sz="3500" dirty="0">
                <a:solidFill>
                  <a:srgbClr val="000000"/>
                </a:solidFill>
              </a:rPr>
              <a:t>with a </a:t>
            </a:r>
            <a:r>
              <a:rPr lang="en-US" altLang="en-US" sz="3500" b="1" dirty="0">
                <a:solidFill>
                  <a:srgbClr val="000000"/>
                </a:solidFill>
              </a:rPr>
              <a:t>“C”</a:t>
            </a:r>
            <a:r>
              <a:rPr lang="en-US" altLang="ja-JP" sz="3500" dirty="0">
                <a:solidFill>
                  <a:srgbClr val="000000"/>
                </a:solidFill>
              </a:rPr>
              <a:t> or an </a:t>
            </a:r>
            <a:r>
              <a:rPr lang="en-US" altLang="en-US" sz="3500" b="1" dirty="0">
                <a:solidFill>
                  <a:srgbClr val="000000"/>
                </a:solidFill>
              </a:rPr>
              <a:t>“</a:t>
            </a:r>
            <a:r>
              <a:rPr lang="en-US" altLang="ja-JP" sz="3500" b="1" dirty="0">
                <a:solidFill>
                  <a:srgbClr val="000000"/>
                </a:solidFill>
              </a:rPr>
              <a:t>O.</a:t>
            </a:r>
            <a:r>
              <a:rPr lang="en-US" altLang="en-US" sz="3500" b="1" dirty="0">
                <a:solidFill>
                  <a:srgbClr val="000000"/>
                </a:solidFill>
              </a:rPr>
              <a:t>”</a:t>
            </a:r>
            <a:endParaRPr lang="en-US" altLang="en-US" sz="3500" dirty="0">
              <a:solidFill>
                <a:srgbClr val="000000"/>
              </a:solidFill>
            </a:endParaRPr>
          </a:p>
        </p:txBody>
      </p:sp>
      <p:pic>
        <p:nvPicPr>
          <p:cNvPr id="4" name="Google Shape;438;p48"/>
          <p:cNvPicPr preferRelativeResize="0"/>
          <p:nvPr/>
        </p:nvPicPr>
        <p:blipFill rotWithShape="1">
          <a:blip r:embed="rId3">
            <a:alphaModFix/>
          </a:blip>
          <a:srcRect/>
          <a:stretch/>
        </p:blipFill>
        <p:spPr>
          <a:xfrm>
            <a:off x="10511693" y="1267621"/>
            <a:ext cx="1574667" cy="959764"/>
          </a:xfrm>
          <a:prstGeom prst="rect">
            <a:avLst/>
          </a:prstGeom>
          <a:noFill/>
          <a:ln>
            <a:noFill/>
          </a:ln>
        </p:spPr>
      </p:pic>
    </p:spTree>
    <p:extLst>
      <p:ext uri="{BB962C8B-B14F-4D97-AF65-F5344CB8AC3E}">
        <p14:creationId xmlns:p14="http://schemas.microsoft.com/office/powerpoint/2010/main" val="18433270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6082">
                                            <p:txEl>
                                              <p:pRg st="1" end="1"/>
                                            </p:txEl>
                                          </p:spTgt>
                                        </p:tgtEl>
                                        <p:attrNameLst>
                                          <p:attrName>style.visibility</p:attrName>
                                        </p:attrNameLst>
                                      </p:cBhvr>
                                      <p:to>
                                        <p:strVal val="visible"/>
                                      </p:to>
                                    </p:set>
                                    <p:animEffect transition="in" filter="fade">
                                      <p:cBhvr>
                                        <p:cTn id="7" dur="500"/>
                                        <p:tgtEl>
                                          <p:spTgt spid="46082">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6082">
                                            <p:txEl>
                                              <p:pRg st="2" end="2"/>
                                            </p:txEl>
                                          </p:spTgt>
                                        </p:tgtEl>
                                        <p:attrNameLst>
                                          <p:attrName>style.visibility</p:attrName>
                                        </p:attrNameLst>
                                      </p:cBhvr>
                                      <p:to>
                                        <p:strVal val="visible"/>
                                      </p:to>
                                    </p:set>
                                    <p:animEffect transition="in" filter="fade">
                                      <p:cBhvr>
                                        <p:cTn id="10" dur="500"/>
                                        <p:tgtEl>
                                          <p:spTgt spid="46082">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46082">
                                            <p:txEl>
                                              <p:pRg st="3" end="3"/>
                                            </p:txEl>
                                          </p:spTgt>
                                        </p:tgtEl>
                                        <p:attrNameLst>
                                          <p:attrName>style.visibility</p:attrName>
                                        </p:attrNameLst>
                                      </p:cBhvr>
                                      <p:to>
                                        <p:strVal val="visible"/>
                                      </p:to>
                                    </p:set>
                                    <p:animEffect transition="in" filter="fade">
                                      <p:cBhvr>
                                        <p:cTn id="13" dur="500"/>
                                        <p:tgtEl>
                                          <p:spTgt spid="46082">
                                            <p:txEl>
                                              <p:pRg st="3" end="3"/>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nodeType="clickEffect">
                                  <p:stCondLst>
                                    <p:cond delay="0"/>
                                  </p:stCondLst>
                                  <p:childTnLst>
                                    <p:set>
                                      <p:cBhvr>
                                        <p:cTn id="17" dur="1" fill="hold">
                                          <p:stCondLst>
                                            <p:cond delay="0"/>
                                          </p:stCondLst>
                                        </p:cTn>
                                        <p:tgtEl>
                                          <p:spTgt spid="46082">
                                            <p:txEl>
                                              <p:pRg st="5" end="5"/>
                                            </p:txEl>
                                          </p:spTgt>
                                        </p:tgtEl>
                                        <p:attrNameLst>
                                          <p:attrName>style.visibility</p:attrName>
                                        </p:attrNameLst>
                                      </p:cBhvr>
                                      <p:to>
                                        <p:strVal val="visible"/>
                                      </p:to>
                                    </p:set>
                                    <p:animEffect transition="in" filter="fade">
                                      <p:cBhvr>
                                        <p:cTn id="18" dur="500"/>
                                        <p:tgtEl>
                                          <p:spTgt spid="46082">
                                            <p:txEl>
                                              <p:pRg st="5" end="5"/>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Title 1"/>
          <p:cNvSpPr>
            <a:spLocks noGrp="1"/>
          </p:cNvSpPr>
          <p:nvPr>
            <p:ph type="title"/>
          </p:nvPr>
        </p:nvSpPr>
        <p:spPr/>
        <p:txBody>
          <a:bodyPr>
            <a:normAutofit/>
          </a:bodyPr>
          <a:lstStyle/>
          <a:p>
            <a:pPr eaLnBrk="1" hangingPunct="1"/>
            <a:r>
              <a:rPr lang="en-US" altLang="en-US" dirty="0" smtClean="0"/>
              <a:t>Discuss</a:t>
            </a:r>
            <a:endParaRPr lang="en-US" altLang="en-US" dirty="0"/>
          </a:p>
        </p:txBody>
      </p:sp>
      <p:graphicFrame>
        <p:nvGraphicFramePr>
          <p:cNvPr id="5" name="Content Placeholder 3"/>
          <p:cNvGraphicFramePr>
            <a:graphicFrameLocks noGrp="1"/>
          </p:cNvGraphicFramePr>
          <p:nvPr>
            <p:extLst/>
          </p:nvPr>
        </p:nvGraphicFramePr>
        <p:xfrm>
          <a:off x="2341125" y="1893654"/>
          <a:ext cx="7075803" cy="37375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Rectangle 1"/>
          <p:cNvSpPr/>
          <p:nvPr/>
        </p:nvSpPr>
        <p:spPr>
          <a:xfrm>
            <a:off x="5894963" y="3041516"/>
            <a:ext cx="3516668" cy="2321668"/>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ckwell" panose="02060603020205020403" pitchFamily="18" charset="0"/>
              <a:cs typeface="+mn-cs"/>
            </a:endParaRPr>
          </a:p>
        </p:txBody>
      </p:sp>
      <p:sp>
        <p:nvSpPr>
          <p:cNvPr id="6" name="Google Shape;454;p49"/>
          <p:cNvSpPr/>
          <p:nvPr/>
        </p:nvSpPr>
        <p:spPr>
          <a:xfrm>
            <a:off x="10628926" y="231633"/>
            <a:ext cx="962143" cy="647598"/>
          </a:xfrm>
          <a:prstGeom prst="wedgeRectCallout">
            <a:avLst>
              <a:gd name="adj1" fmla="val -32870"/>
              <a:gd name="adj2" fmla="val 79687"/>
            </a:avLst>
          </a:prstGeom>
          <a:solidFill>
            <a:schemeClr val="accent1">
              <a:alpha val="91372"/>
            </a:schemeClr>
          </a:solidFill>
          <a:ln w="25400" cap="flat" cmpd="sng">
            <a:solidFill>
              <a:srgbClr val="5C99CE"/>
            </a:solidFill>
            <a:prstDash val="solid"/>
            <a:round/>
            <a:headEnd type="none" w="sm" len="sm"/>
            <a:tailEnd type="none" w="sm" len="sm"/>
          </a:ln>
          <a:effectLst>
            <a:outerShdw blurRad="63500" dist="25400" dir="5400000" rotWithShape="0">
              <a:srgbClr val="808080">
                <a:alpha val="7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Tree>
    <p:extLst>
      <p:ext uri="{BB962C8B-B14F-4D97-AF65-F5344CB8AC3E}">
        <p14:creationId xmlns:p14="http://schemas.microsoft.com/office/powerpoint/2010/main" val="1653897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Title 1"/>
          <p:cNvSpPr>
            <a:spLocks noGrp="1"/>
          </p:cNvSpPr>
          <p:nvPr>
            <p:ph type="title"/>
          </p:nvPr>
        </p:nvSpPr>
        <p:spPr>
          <a:xfrm>
            <a:off x="838200" y="265903"/>
            <a:ext cx="10515600" cy="1325563"/>
          </a:xfrm>
        </p:spPr>
        <p:txBody>
          <a:bodyPr>
            <a:normAutofit/>
          </a:bodyPr>
          <a:lstStyle/>
          <a:p>
            <a:pPr eaLnBrk="1" hangingPunct="1"/>
            <a:r>
              <a:rPr lang="en-US" altLang="en-US" dirty="0" smtClean="0"/>
              <a:t>Discuss</a:t>
            </a:r>
            <a:endParaRPr lang="en-US" altLang="en-US" dirty="0"/>
          </a:p>
        </p:txBody>
      </p:sp>
      <p:graphicFrame>
        <p:nvGraphicFramePr>
          <p:cNvPr id="7" name="Content Placeholder 3"/>
          <p:cNvGraphicFramePr>
            <a:graphicFrameLocks noGrp="1"/>
          </p:cNvGraphicFramePr>
          <p:nvPr>
            <p:extLst/>
          </p:nvPr>
        </p:nvGraphicFramePr>
        <p:xfrm>
          <a:off x="2425433" y="1854740"/>
          <a:ext cx="7107623" cy="38560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Rectangle 1"/>
          <p:cNvSpPr/>
          <p:nvPr/>
        </p:nvSpPr>
        <p:spPr>
          <a:xfrm>
            <a:off x="5979270" y="3015578"/>
            <a:ext cx="3553785" cy="2431915"/>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ckwell" panose="02060603020205020403" pitchFamily="18" charset="0"/>
              <a:cs typeface="+mn-cs"/>
            </a:endParaRPr>
          </a:p>
        </p:txBody>
      </p:sp>
      <p:sp>
        <p:nvSpPr>
          <p:cNvPr id="6" name="Google Shape;454;p49"/>
          <p:cNvSpPr/>
          <p:nvPr/>
        </p:nvSpPr>
        <p:spPr>
          <a:xfrm>
            <a:off x="10628926" y="231633"/>
            <a:ext cx="962143" cy="647598"/>
          </a:xfrm>
          <a:prstGeom prst="wedgeRectCallout">
            <a:avLst>
              <a:gd name="adj1" fmla="val -32870"/>
              <a:gd name="adj2" fmla="val 79687"/>
            </a:avLst>
          </a:prstGeom>
          <a:solidFill>
            <a:schemeClr val="accent1">
              <a:alpha val="91372"/>
            </a:schemeClr>
          </a:solidFill>
          <a:ln w="25400" cap="flat" cmpd="sng">
            <a:solidFill>
              <a:srgbClr val="5C99CE"/>
            </a:solidFill>
            <a:prstDash val="solid"/>
            <a:round/>
            <a:headEnd type="none" w="sm" len="sm"/>
            <a:tailEnd type="none" w="sm" len="sm"/>
          </a:ln>
          <a:effectLst>
            <a:outerShdw blurRad="63500" dist="25400" dir="5400000" rotWithShape="0">
              <a:srgbClr val="808080">
                <a:alpha val="7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Tree>
    <p:extLst>
      <p:ext uri="{BB962C8B-B14F-4D97-AF65-F5344CB8AC3E}">
        <p14:creationId xmlns:p14="http://schemas.microsoft.com/office/powerpoint/2010/main" val="1054455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ubtitle 2"/>
          <p:cNvSpPr txBox="1">
            <a:spLocks/>
          </p:cNvSpPr>
          <p:nvPr/>
        </p:nvSpPr>
        <p:spPr bwMode="auto">
          <a:xfrm>
            <a:off x="2386013" y="2402242"/>
            <a:ext cx="6400800" cy="16316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a:defRPr>
                <a:solidFill>
                  <a:schemeClr val="tx1"/>
                </a:solidFill>
                <a:latin typeface="Rockwell" panose="02060603020205020403" pitchFamily="18" charset="0"/>
                <a:ea typeface="MS PGothic" pitchFamily="34" charset="-128"/>
              </a:defRPr>
            </a:lvl1pPr>
            <a:lvl2pPr marL="37931725" indent="-37474525">
              <a:defRPr>
                <a:solidFill>
                  <a:schemeClr val="tx1"/>
                </a:solidFill>
                <a:latin typeface="Rockwell" panose="02060603020205020403" pitchFamily="18" charset="0"/>
                <a:ea typeface="MS PGothic" pitchFamily="34" charset="-128"/>
              </a:defRPr>
            </a:lvl2pPr>
            <a:lvl3pPr marL="1143000" indent="-228600">
              <a:defRPr>
                <a:solidFill>
                  <a:schemeClr val="tx1"/>
                </a:solidFill>
                <a:latin typeface="Rockwell" panose="02060603020205020403" pitchFamily="18" charset="0"/>
                <a:ea typeface="MS PGothic" pitchFamily="34" charset="-128"/>
              </a:defRPr>
            </a:lvl3pPr>
            <a:lvl4pPr marL="1600200" indent="-228600">
              <a:defRPr>
                <a:solidFill>
                  <a:schemeClr val="tx1"/>
                </a:solidFill>
                <a:latin typeface="Rockwell" panose="02060603020205020403" pitchFamily="18" charset="0"/>
                <a:ea typeface="MS PGothic" pitchFamily="34" charset="-128"/>
              </a:defRPr>
            </a:lvl4pPr>
            <a:lvl5pPr marL="2057400" indent="-228600">
              <a:defRPr>
                <a:solidFill>
                  <a:schemeClr val="tx1"/>
                </a:solidFill>
                <a:latin typeface="Rockwell" panose="02060603020205020403" pitchFamily="18"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Rockwell" panose="02060603020205020403" pitchFamily="18"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Rockwell" panose="02060603020205020403" pitchFamily="18"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Rockwell" panose="02060603020205020403" pitchFamily="18"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Rockwell" panose="02060603020205020403" pitchFamily="18" charset="0"/>
                <a:ea typeface="MS PGothic" pitchFamily="34" charset="-128"/>
              </a:defRPr>
            </a:lvl9pPr>
          </a:lstStyle>
          <a:p>
            <a:pPr marL="342900" marR="0" lvl="0" indent="-342900" algn="l" defTabSz="457200" rtl="0" eaLnBrk="1" fontAlgn="base" latinLnBrk="0" hangingPunct="1">
              <a:lnSpc>
                <a:spcPct val="100000"/>
              </a:lnSpc>
              <a:spcBef>
                <a:spcPct val="20000"/>
              </a:spcBef>
              <a:spcAft>
                <a:spcPct val="0"/>
              </a:spcAft>
              <a:buClrTx/>
              <a:buSzTx/>
              <a:buFont typeface="Arial" panose="020B0604020202020204" pitchFamily="34" charset="0"/>
              <a:buChar char="•"/>
              <a:tabLst/>
              <a:defRPr/>
            </a:pPr>
            <a:endParaRPr kumimoji="0" lang="en-US" altLang="en-US" sz="3200" b="1" i="0" u="none" strike="noStrike" kern="1200" cap="none" spc="0" normalizeH="0" baseline="0" noProof="0" dirty="0">
              <a:ln>
                <a:noFill/>
              </a:ln>
              <a:solidFill>
                <a:prstClr val="black"/>
              </a:solidFill>
              <a:effectLst/>
              <a:uLnTx/>
              <a:uFillTx/>
              <a:latin typeface="Rockwell" panose="02060603020205020403" pitchFamily="18" charset="0"/>
              <a:ea typeface="MS PGothic" pitchFamily="34" charset="-128"/>
              <a:cs typeface="+mn-cs"/>
            </a:endParaRPr>
          </a:p>
        </p:txBody>
      </p:sp>
      <p:sp>
        <p:nvSpPr>
          <p:cNvPr id="108547" name="Title 1"/>
          <p:cNvSpPr>
            <a:spLocks noGrp="1"/>
          </p:cNvSpPr>
          <p:nvPr>
            <p:ph type="title"/>
          </p:nvPr>
        </p:nvSpPr>
        <p:spPr>
          <a:xfrm>
            <a:off x="838200" y="221333"/>
            <a:ext cx="10515600" cy="1234047"/>
          </a:xfrm>
        </p:spPr>
        <p:txBody>
          <a:bodyPr>
            <a:normAutofit/>
          </a:bodyPr>
          <a:lstStyle/>
          <a:p>
            <a:pPr eaLnBrk="1" hangingPunct="1"/>
            <a:r>
              <a:rPr lang="en-US" altLang="en-US" dirty="0" smtClean="0"/>
              <a:t>Improve </a:t>
            </a:r>
            <a:r>
              <a:rPr lang="en-US" altLang="en-US" dirty="0"/>
              <a:t>Questions</a:t>
            </a:r>
          </a:p>
        </p:txBody>
      </p:sp>
      <p:sp>
        <p:nvSpPr>
          <p:cNvPr id="4" name="Content Placeholder 3"/>
          <p:cNvSpPr>
            <a:spLocks noGrp="1"/>
          </p:cNvSpPr>
          <p:nvPr>
            <p:ph idx="1"/>
          </p:nvPr>
        </p:nvSpPr>
        <p:spPr>
          <a:xfrm>
            <a:off x="900193" y="1770997"/>
            <a:ext cx="10515600" cy="3845106"/>
          </a:xfrm>
        </p:spPr>
        <p:txBody>
          <a:bodyPr/>
          <a:lstStyle/>
          <a:p>
            <a:pPr eaLnBrk="1" hangingPunct="1">
              <a:spcBef>
                <a:spcPts val="400"/>
              </a:spcBef>
            </a:pPr>
            <a:r>
              <a:rPr lang="en-US" altLang="en-US" sz="2800" dirty="0">
                <a:solidFill>
                  <a:srgbClr val="000000"/>
                </a:solidFill>
                <a:latin typeface="Rockwell" panose="02060603020205020403" pitchFamily="18" charset="0"/>
              </a:rPr>
              <a:t>Take one </a:t>
            </a:r>
            <a:r>
              <a:rPr lang="en-US" altLang="en-US" sz="2800" b="1" dirty="0">
                <a:latin typeface="Rockwell" panose="02060603020205020403" pitchFamily="18" charset="0"/>
              </a:rPr>
              <a:t>closed-ended question</a:t>
            </a:r>
            <a:r>
              <a:rPr lang="en-US" altLang="en-US" sz="2800" b="1" dirty="0">
                <a:solidFill>
                  <a:srgbClr val="9D90A0"/>
                </a:solidFill>
                <a:latin typeface="Rockwell" panose="02060603020205020403" pitchFamily="18" charset="0"/>
              </a:rPr>
              <a:t> </a:t>
            </a:r>
            <a:r>
              <a:rPr lang="en-US" altLang="en-US" sz="2800" dirty="0">
                <a:solidFill>
                  <a:srgbClr val="000000"/>
                </a:solidFill>
                <a:latin typeface="Rockwell" panose="02060603020205020403" pitchFamily="18" charset="0"/>
              </a:rPr>
              <a:t>and change it</a:t>
            </a:r>
            <a:r>
              <a:rPr lang="en-US" altLang="en-US" sz="2800" b="1" dirty="0">
                <a:solidFill>
                  <a:srgbClr val="000000"/>
                </a:solidFill>
                <a:latin typeface="Rockwell" panose="02060603020205020403" pitchFamily="18" charset="0"/>
              </a:rPr>
              <a:t> </a:t>
            </a:r>
            <a:r>
              <a:rPr lang="en-US" altLang="en-US" sz="2800" dirty="0">
                <a:solidFill>
                  <a:srgbClr val="000000"/>
                </a:solidFill>
                <a:latin typeface="Rockwell" panose="02060603020205020403" pitchFamily="18" charset="0"/>
              </a:rPr>
              <a:t>into an </a:t>
            </a:r>
            <a:r>
              <a:rPr lang="en-US" altLang="en-US" sz="2800" b="1" dirty="0">
                <a:latin typeface="Rockwell" panose="02060603020205020403" pitchFamily="18" charset="0"/>
              </a:rPr>
              <a:t>open-ended question</a:t>
            </a:r>
            <a:r>
              <a:rPr lang="en-US" altLang="en-US" sz="2800" dirty="0">
                <a:solidFill>
                  <a:srgbClr val="000000"/>
                </a:solidFill>
                <a:latin typeface="Rockwell" panose="02060603020205020403" pitchFamily="18" charset="0"/>
              </a:rPr>
              <a:t>.</a:t>
            </a:r>
          </a:p>
          <a:p>
            <a:pPr eaLnBrk="1" hangingPunct="1">
              <a:spcBef>
                <a:spcPts val="400"/>
              </a:spcBef>
              <a:spcAft>
                <a:spcPts val="600"/>
              </a:spcAft>
              <a:buFont typeface="Wingdings" panose="05000000000000000000" pitchFamily="2" charset="2"/>
              <a:buNone/>
            </a:pPr>
            <a:endParaRPr lang="en-US" altLang="en-US" dirty="0" smtClean="0">
              <a:solidFill>
                <a:srgbClr val="000000"/>
              </a:solidFill>
              <a:latin typeface="Rockwell" panose="02060603020205020403" pitchFamily="18" charset="0"/>
            </a:endParaRPr>
          </a:p>
          <a:p>
            <a:pPr eaLnBrk="1" hangingPunct="1">
              <a:spcBef>
                <a:spcPts val="1600"/>
              </a:spcBef>
              <a:buFont typeface="Wingdings" panose="05000000000000000000" pitchFamily="2" charset="2"/>
              <a:buNone/>
            </a:pPr>
            <a:endParaRPr lang="en-US" altLang="en-US" dirty="0">
              <a:solidFill>
                <a:srgbClr val="000000"/>
              </a:solidFill>
              <a:latin typeface="Rockwell" panose="02060603020205020403" pitchFamily="18" charset="0"/>
            </a:endParaRPr>
          </a:p>
          <a:p>
            <a:pPr eaLnBrk="1" hangingPunct="1">
              <a:spcBef>
                <a:spcPts val="1200"/>
              </a:spcBef>
            </a:pPr>
            <a:endParaRPr lang="en-US" altLang="en-US" sz="800" dirty="0" smtClean="0">
              <a:solidFill>
                <a:srgbClr val="000000"/>
              </a:solidFill>
              <a:latin typeface="Rockwell" panose="02060603020205020403" pitchFamily="18" charset="0"/>
            </a:endParaRPr>
          </a:p>
          <a:p>
            <a:pPr eaLnBrk="1" hangingPunct="1">
              <a:spcBef>
                <a:spcPts val="1200"/>
              </a:spcBef>
            </a:pPr>
            <a:r>
              <a:rPr lang="en-US" altLang="en-US" sz="2800" dirty="0" smtClean="0">
                <a:solidFill>
                  <a:srgbClr val="000000"/>
                </a:solidFill>
                <a:latin typeface="Rockwell" panose="02060603020205020403" pitchFamily="18" charset="0"/>
              </a:rPr>
              <a:t>Take </a:t>
            </a:r>
            <a:r>
              <a:rPr lang="en-US" altLang="en-US" sz="2800" dirty="0">
                <a:solidFill>
                  <a:srgbClr val="000000"/>
                </a:solidFill>
                <a:latin typeface="Rockwell" panose="02060603020205020403" pitchFamily="18" charset="0"/>
              </a:rPr>
              <a:t>one </a:t>
            </a:r>
            <a:r>
              <a:rPr lang="en-US" altLang="en-US" sz="2800" b="1" dirty="0">
                <a:latin typeface="Rockwell" panose="02060603020205020403" pitchFamily="18" charset="0"/>
              </a:rPr>
              <a:t>open-ended question </a:t>
            </a:r>
            <a:r>
              <a:rPr lang="en-US" altLang="en-US" sz="2800" dirty="0">
                <a:solidFill>
                  <a:srgbClr val="000000"/>
                </a:solidFill>
                <a:latin typeface="Rockwell" panose="02060603020205020403" pitchFamily="18" charset="0"/>
              </a:rPr>
              <a:t>and change it</a:t>
            </a:r>
            <a:r>
              <a:rPr lang="en-US" altLang="en-US" sz="2800" b="1" dirty="0">
                <a:solidFill>
                  <a:srgbClr val="000000"/>
                </a:solidFill>
                <a:latin typeface="Rockwell" panose="02060603020205020403" pitchFamily="18" charset="0"/>
              </a:rPr>
              <a:t> </a:t>
            </a:r>
            <a:r>
              <a:rPr lang="en-US" altLang="en-US" sz="2800" dirty="0">
                <a:solidFill>
                  <a:srgbClr val="000000"/>
                </a:solidFill>
                <a:latin typeface="Rockwell" panose="02060603020205020403" pitchFamily="18" charset="0"/>
              </a:rPr>
              <a:t>into a </a:t>
            </a:r>
            <a:r>
              <a:rPr lang="en-US" altLang="en-US" sz="2800" b="1" dirty="0">
                <a:latin typeface="Rockwell" panose="02060603020205020403" pitchFamily="18" charset="0"/>
              </a:rPr>
              <a:t>closed-ended question</a:t>
            </a:r>
            <a:r>
              <a:rPr lang="en-US" altLang="en-US" sz="2800" dirty="0">
                <a:solidFill>
                  <a:srgbClr val="000000"/>
                </a:solidFill>
                <a:latin typeface="Rockwell" panose="02060603020205020403" pitchFamily="18" charset="0"/>
              </a:rPr>
              <a:t>.</a:t>
            </a:r>
          </a:p>
          <a:p>
            <a:pPr eaLnBrk="1" hangingPunct="1"/>
            <a:endParaRPr lang="en-US" altLang="en-US" dirty="0">
              <a:solidFill>
                <a:srgbClr val="000000"/>
              </a:solidFill>
              <a:latin typeface="Rockwell" panose="02060603020205020403" pitchFamily="18" charset="0"/>
            </a:endParaRPr>
          </a:p>
          <a:p>
            <a:pPr eaLnBrk="1" hangingPunct="1"/>
            <a:endParaRPr lang="en-US" altLang="en-US" dirty="0">
              <a:latin typeface="Rockwell" panose="02060603020205020403" pitchFamily="18" charset="0"/>
            </a:endParaRPr>
          </a:p>
        </p:txBody>
      </p:sp>
      <p:sp>
        <p:nvSpPr>
          <p:cNvPr id="3" name="TextBox 2"/>
          <p:cNvSpPr txBox="1"/>
          <p:nvPr/>
        </p:nvSpPr>
        <p:spPr>
          <a:xfrm>
            <a:off x="2463707" y="2844991"/>
            <a:ext cx="2481263" cy="646113"/>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a:spAutoFit/>
          </a:bodyP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en-US" sz="3600" b="0" i="0" u="none" strike="noStrike" kern="1200" cap="none" spc="0" normalizeH="0" baseline="0" noProof="0" dirty="0">
                <a:ln>
                  <a:noFill/>
                </a:ln>
                <a:solidFill>
                  <a:srgbClr val="FFFFFF"/>
                </a:solidFill>
                <a:effectLst/>
                <a:uLnTx/>
                <a:uFillTx/>
                <a:latin typeface="Rockwell" panose="02060603020205020403" pitchFamily="18" charset="0"/>
                <a:ea typeface="MS PGothic" pitchFamily="34" charset="-128"/>
                <a:cs typeface="+mn-cs"/>
              </a:rPr>
              <a:t>Closed</a:t>
            </a:r>
          </a:p>
        </p:txBody>
      </p:sp>
      <p:cxnSp>
        <p:nvCxnSpPr>
          <p:cNvPr id="6" name="Straight Arrow Connector 5"/>
          <p:cNvCxnSpPr/>
          <p:nvPr/>
        </p:nvCxnSpPr>
        <p:spPr>
          <a:xfrm flipV="1">
            <a:off x="5269429" y="3154642"/>
            <a:ext cx="1939925" cy="17462"/>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7776558" y="2883366"/>
            <a:ext cx="1809751"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spAutoFit/>
          </a:bodyP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en-US" sz="3600" b="0" i="0" u="none" strike="noStrike" kern="1200" cap="none" spc="0" normalizeH="0" baseline="0" noProof="0" dirty="0">
                <a:ln>
                  <a:noFill/>
                </a:ln>
                <a:solidFill>
                  <a:srgbClr val="FFFFFF"/>
                </a:solidFill>
                <a:effectLst/>
                <a:uLnTx/>
                <a:uFillTx/>
                <a:latin typeface="Rockwell" panose="02060603020205020403" pitchFamily="18" charset="0"/>
                <a:ea typeface="MS PGothic" pitchFamily="34" charset="-128"/>
                <a:cs typeface="+mn-cs"/>
              </a:rPr>
              <a:t>Open</a:t>
            </a:r>
          </a:p>
        </p:txBody>
      </p:sp>
      <p:sp>
        <p:nvSpPr>
          <p:cNvPr id="13" name="TextBox 12"/>
          <p:cNvSpPr txBox="1"/>
          <p:nvPr/>
        </p:nvSpPr>
        <p:spPr>
          <a:xfrm>
            <a:off x="7440802" y="4876351"/>
            <a:ext cx="2481263" cy="646113"/>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a:spAutoFit/>
          </a:bodyP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en-US" sz="3600" b="0" i="0" u="none" strike="noStrike" kern="1200" cap="none" spc="0" normalizeH="0" baseline="0" noProof="0" dirty="0">
                <a:ln>
                  <a:noFill/>
                </a:ln>
                <a:solidFill>
                  <a:srgbClr val="FFFFFF"/>
                </a:solidFill>
                <a:effectLst/>
                <a:uLnTx/>
                <a:uFillTx/>
                <a:latin typeface="Rockwell" panose="02060603020205020403" pitchFamily="18" charset="0"/>
                <a:ea typeface="MS PGothic" pitchFamily="34" charset="-128"/>
                <a:cs typeface="+mn-cs"/>
              </a:rPr>
              <a:t>Closed</a:t>
            </a:r>
          </a:p>
        </p:txBody>
      </p:sp>
      <p:cxnSp>
        <p:nvCxnSpPr>
          <p:cNvPr id="14" name="Straight Arrow Connector 13"/>
          <p:cNvCxnSpPr/>
          <p:nvPr/>
        </p:nvCxnSpPr>
        <p:spPr>
          <a:xfrm flipV="1">
            <a:off x="4966497" y="5126106"/>
            <a:ext cx="1941513" cy="17463"/>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2864043" y="4932192"/>
            <a:ext cx="1809751"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spAutoFit/>
          </a:bodyP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en-US" sz="3600" b="0" i="0" u="none" strike="noStrike" kern="1200" cap="none" spc="0" normalizeH="0" baseline="0" noProof="0" dirty="0">
                <a:ln>
                  <a:noFill/>
                </a:ln>
                <a:solidFill>
                  <a:srgbClr val="FFFFFF"/>
                </a:solidFill>
                <a:effectLst/>
                <a:uLnTx/>
                <a:uFillTx/>
                <a:latin typeface="Rockwell" panose="02060603020205020403" pitchFamily="18" charset="0"/>
                <a:ea typeface="MS PGothic" pitchFamily="34" charset="-128"/>
                <a:cs typeface="+mn-cs"/>
              </a:rPr>
              <a:t>Open</a:t>
            </a:r>
          </a:p>
        </p:txBody>
      </p:sp>
      <p:pic>
        <p:nvPicPr>
          <p:cNvPr id="12" name="Google Shape;485;p51"/>
          <p:cNvPicPr preferRelativeResize="0"/>
          <p:nvPr/>
        </p:nvPicPr>
        <p:blipFill rotWithShape="1">
          <a:blip r:embed="rId3">
            <a:alphaModFix/>
          </a:blip>
          <a:srcRect/>
          <a:stretch/>
        </p:blipFill>
        <p:spPr>
          <a:xfrm>
            <a:off x="9737032" y="221333"/>
            <a:ext cx="1678763" cy="1196975"/>
          </a:xfrm>
          <a:prstGeom prst="rect">
            <a:avLst/>
          </a:prstGeom>
          <a:noFill/>
          <a:ln>
            <a:noFill/>
          </a:ln>
        </p:spPr>
      </p:pic>
    </p:spTree>
    <p:extLst>
      <p:ext uri="{BB962C8B-B14F-4D97-AF65-F5344CB8AC3E}">
        <p14:creationId xmlns:p14="http://schemas.microsoft.com/office/powerpoint/2010/main" val="2770107790"/>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p:tgtEl>
                                          <p:spTgt spid="4">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4">
                                            <p:txEl>
                                              <p:pRg st="0" end="0"/>
                                            </p:txEl>
                                          </p:spTgt>
                                        </p:tgtEl>
                                      </p:cBhvr>
                                    </p:animEffect>
                                  </p:childTnLst>
                                </p:cTn>
                              </p:par>
                            </p:childTnLst>
                          </p:cTn>
                        </p:par>
                        <p:par>
                          <p:cTn id="9" fill="hold" nodeType="afterGroup">
                            <p:stCondLst>
                              <p:cond delay="500"/>
                            </p:stCondLst>
                            <p:childTnLst>
                              <p:par>
                                <p:cTn id="10" presetID="9" presetClass="entr" presetSubtype="0"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childTnLst>
                          </p:cTn>
                        </p:par>
                        <p:par>
                          <p:cTn id="13" fill="hold" nodeType="afterGroup">
                            <p:stCondLst>
                              <p:cond delay="1000"/>
                            </p:stCondLst>
                            <p:childTnLst>
                              <p:par>
                                <p:cTn id="14" presetID="22" presetClass="entr" presetSubtype="8"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childTnLst>
                          </p:cTn>
                        </p:par>
                        <p:par>
                          <p:cTn id="17" fill="hold" nodeType="afterGroup">
                            <p:stCondLst>
                              <p:cond delay="1500"/>
                            </p:stCondLst>
                            <p:childTnLst>
                              <p:par>
                                <p:cTn id="18" presetID="9" presetClass="entr" presetSubtype="0" fill="hold" grpId="0"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dissolve">
                                      <p:cBhvr>
                                        <p:cTn id="20" dur="500"/>
                                        <p:tgtEl>
                                          <p:spTgt spid="11"/>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2" presetClass="entr" presetSubtype="4" fill="hold" nodeType="clickEffect">
                                  <p:stCondLst>
                                    <p:cond delay="0"/>
                                  </p:stCondLst>
                                  <p:childTnLst>
                                    <p:set>
                                      <p:cBhvr>
                                        <p:cTn id="24" dur="1" fill="hold">
                                          <p:stCondLst>
                                            <p:cond delay="0"/>
                                          </p:stCondLst>
                                        </p:cTn>
                                        <p:tgtEl>
                                          <p:spTgt spid="4">
                                            <p:txEl>
                                              <p:pRg st="4" end="4"/>
                                            </p:txEl>
                                          </p:spTgt>
                                        </p:tgtEl>
                                        <p:attrNameLst>
                                          <p:attrName>style.visibility</p:attrName>
                                        </p:attrNameLst>
                                      </p:cBhvr>
                                      <p:to>
                                        <p:strVal val="visible"/>
                                      </p:to>
                                    </p:set>
                                    <p:anim calcmode="lin" valueType="num">
                                      <p:cBhvr additive="base">
                                        <p:cTn id="25" dur="500"/>
                                        <p:tgtEl>
                                          <p:spTgt spid="4">
                                            <p:txEl>
                                              <p:pRg st="4" end="4"/>
                                            </p:txEl>
                                          </p:spTgt>
                                        </p:tgtEl>
                                        <p:attrNameLst>
                                          <p:attrName>ppt_y</p:attrName>
                                        </p:attrNameLst>
                                      </p:cBhvr>
                                      <p:tavLst>
                                        <p:tav tm="0">
                                          <p:val>
                                            <p:strVal val="#ppt_y+#ppt_h*1.125000"/>
                                          </p:val>
                                        </p:tav>
                                        <p:tav tm="100000">
                                          <p:val>
                                            <p:strVal val="#ppt_y"/>
                                          </p:val>
                                        </p:tav>
                                      </p:tavLst>
                                    </p:anim>
                                    <p:animEffect transition="in" filter="wipe(up)">
                                      <p:cBhvr>
                                        <p:cTn id="26" dur="500"/>
                                        <p:tgtEl>
                                          <p:spTgt spid="4">
                                            <p:txEl>
                                              <p:pRg st="4" end="4"/>
                                            </p:txEl>
                                          </p:spTgt>
                                        </p:tgtEl>
                                      </p:cBhvr>
                                    </p:animEffect>
                                  </p:childTnLst>
                                </p:cTn>
                              </p:par>
                            </p:childTnLst>
                          </p:cTn>
                        </p:par>
                        <p:par>
                          <p:cTn id="27" fill="hold" nodeType="afterGroup">
                            <p:stCondLst>
                              <p:cond delay="500"/>
                            </p:stCondLst>
                            <p:childTnLst>
                              <p:par>
                                <p:cTn id="28" presetID="9" presetClass="entr" presetSubtype="0" fill="hold" grpId="0" nodeType="after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dissolve">
                                      <p:cBhvr>
                                        <p:cTn id="30" dur="500"/>
                                        <p:tgtEl>
                                          <p:spTgt spid="15"/>
                                        </p:tgtEl>
                                      </p:cBhvr>
                                    </p:animEffect>
                                  </p:childTnLst>
                                </p:cTn>
                              </p:par>
                            </p:childTnLst>
                          </p:cTn>
                        </p:par>
                        <p:par>
                          <p:cTn id="31" fill="hold" nodeType="afterGroup">
                            <p:stCondLst>
                              <p:cond delay="1000"/>
                            </p:stCondLst>
                            <p:childTnLst>
                              <p:par>
                                <p:cTn id="32" presetID="22" presetClass="entr" presetSubtype="8" fill="hold" nodeType="after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left)">
                                      <p:cBhvr>
                                        <p:cTn id="34" dur="500"/>
                                        <p:tgtEl>
                                          <p:spTgt spid="14"/>
                                        </p:tgtEl>
                                      </p:cBhvr>
                                    </p:animEffect>
                                  </p:childTnLst>
                                </p:cTn>
                              </p:par>
                            </p:childTnLst>
                          </p:cTn>
                        </p:par>
                        <p:par>
                          <p:cTn id="35" fill="hold" nodeType="afterGroup">
                            <p:stCondLst>
                              <p:cond delay="1500"/>
                            </p:stCondLst>
                            <p:childTnLst>
                              <p:par>
                                <p:cTn id="36" presetID="9" presetClass="entr" presetSubtype="0" fill="hold" grpId="0" nodeType="after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dissolve">
                                      <p:cBhvr>
                                        <p:cTn id="38" dur="500"/>
                                        <p:tgtEl>
                                          <p:spTgt spid="13"/>
                                        </p:tgtEl>
                                      </p:cBhvr>
                                    </p:animEffect>
                                  </p:childTnLst>
                                </p:cTn>
                              </p:par>
                              <p:par>
                                <p:cTn id="39" presetID="1" presetClass="entr" presetSubtype="0" fill="hold" nodeType="withEffect">
                                  <p:stCondLst>
                                    <p:cond delay="0"/>
                                  </p:stCondLst>
                                  <p:childTnLst>
                                    <p:set>
                                      <p:cBhvr>
                                        <p:cTn id="4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P spid="13" grpId="0" animBg="1"/>
      <p:bldP spid="1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Title 1"/>
          <p:cNvSpPr>
            <a:spLocks noGrp="1"/>
          </p:cNvSpPr>
          <p:nvPr>
            <p:ph type="title"/>
          </p:nvPr>
        </p:nvSpPr>
        <p:spPr>
          <a:xfrm>
            <a:off x="759543" y="220573"/>
            <a:ext cx="10515600" cy="1325563"/>
          </a:xfrm>
        </p:spPr>
        <p:txBody>
          <a:bodyPr>
            <a:normAutofit/>
          </a:bodyPr>
          <a:lstStyle/>
          <a:p>
            <a:pPr eaLnBrk="1" hangingPunct="1"/>
            <a:r>
              <a:rPr lang="en-US" altLang="en-US" dirty="0" smtClean="0"/>
              <a:t>Prioritize </a:t>
            </a:r>
            <a:r>
              <a:rPr lang="en-US" altLang="en-US" dirty="0"/>
              <a:t>Questions </a:t>
            </a:r>
          </a:p>
        </p:txBody>
      </p:sp>
      <p:sp>
        <p:nvSpPr>
          <p:cNvPr id="3" name="Content Placeholder 2"/>
          <p:cNvSpPr>
            <a:spLocks noGrp="1"/>
          </p:cNvSpPr>
          <p:nvPr>
            <p:ph idx="1"/>
          </p:nvPr>
        </p:nvSpPr>
        <p:spPr>
          <a:xfrm>
            <a:off x="838200" y="1825625"/>
            <a:ext cx="10515600" cy="3712656"/>
          </a:xfrm>
        </p:spPr>
        <p:txBody>
          <a:bodyPr>
            <a:normAutofit/>
          </a:bodyPr>
          <a:lstStyle/>
          <a:p>
            <a:pPr marL="0" indent="0">
              <a:buNone/>
            </a:pPr>
            <a:r>
              <a:rPr lang="en-US" altLang="en-US" sz="3200" b="1" dirty="0" smtClean="0">
                <a:solidFill>
                  <a:srgbClr val="000000"/>
                </a:solidFill>
              </a:rPr>
              <a:t>Review your list of questions </a:t>
            </a:r>
          </a:p>
          <a:p>
            <a:pPr marL="228600" lvl="1" indent="0">
              <a:lnSpc>
                <a:spcPct val="100000"/>
              </a:lnSpc>
              <a:spcBef>
                <a:spcPts val="800"/>
              </a:spcBef>
              <a:spcAft>
                <a:spcPts val="600"/>
              </a:spcAft>
            </a:pPr>
            <a:r>
              <a:rPr lang="en-US" altLang="en-US" sz="3000" dirty="0" smtClean="0">
                <a:solidFill>
                  <a:srgbClr val="000000"/>
                </a:solidFill>
              </a:rPr>
              <a:t> </a:t>
            </a:r>
            <a:r>
              <a:rPr lang="en-US" altLang="en-US" sz="2800" dirty="0" smtClean="0">
                <a:solidFill>
                  <a:srgbClr val="000000"/>
                </a:solidFill>
              </a:rPr>
              <a:t>Choose three questions that you are most curious to discuss and think about further.</a:t>
            </a:r>
          </a:p>
          <a:p>
            <a:pPr marL="228600" lvl="1" indent="0">
              <a:lnSpc>
                <a:spcPct val="100000"/>
              </a:lnSpc>
              <a:spcBef>
                <a:spcPts val="800"/>
              </a:spcBef>
            </a:pPr>
            <a:r>
              <a:rPr lang="en-US" altLang="en-US" sz="2800" dirty="0" smtClean="0">
                <a:solidFill>
                  <a:srgbClr val="000000"/>
                </a:solidFill>
              </a:rPr>
              <a:t> While prioritizing, think about your Question Focus, </a:t>
            </a:r>
            <a:r>
              <a:rPr lang="en-US" altLang="en-US" sz="2800" i="1" dirty="0" smtClean="0">
                <a:solidFill>
                  <a:srgbClr val="000000"/>
                </a:solidFill>
              </a:rPr>
              <a:t>Some students are not asking questions about primary sources</a:t>
            </a:r>
            <a:r>
              <a:rPr lang="en-US" altLang="en-US" sz="2800" i="1" dirty="0" smtClean="0"/>
              <a:t>. </a:t>
            </a:r>
          </a:p>
          <a:p>
            <a:pPr marL="228600" lvl="1" indent="0">
              <a:lnSpc>
                <a:spcPct val="100000"/>
              </a:lnSpc>
              <a:spcBef>
                <a:spcPts val="800"/>
              </a:spcBef>
            </a:pPr>
            <a:r>
              <a:rPr lang="en-US" altLang="en-US" sz="2800" dirty="0" smtClean="0">
                <a:solidFill>
                  <a:srgbClr val="000000"/>
                </a:solidFill>
              </a:rPr>
              <a:t>Then, think about why you chose those questions.</a:t>
            </a:r>
          </a:p>
        </p:txBody>
      </p:sp>
      <p:pic>
        <p:nvPicPr>
          <p:cNvPr id="4" name="Google Shape;491;p52"/>
          <p:cNvPicPr preferRelativeResize="0"/>
          <p:nvPr/>
        </p:nvPicPr>
        <p:blipFill rotWithShape="1">
          <a:blip r:embed="rId3">
            <a:alphaModFix/>
          </a:blip>
          <a:srcRect/>
          <a:stretch/>
        </p:blipFill>
        <p:spPr>
          <a:xfrm>
            <a:off x="10050017" y="87682"/>
            <a:ext cx="1889435" cy="1158631"/>
          </a:xfrm>
          <a:prstGeom prst="rect">
            <a:avLst/>
          </a:prstGeom>
          <a:noFill/>
          <a:ln>
            <a:noFill/>
          </a:ln>
        </p:spPr>
      </p:pic>
      <p:sp>
        <p:nvSpPr>
          <p:cNvPr id="2" name="Rectangle 1"/>
          <p:cNvSpPr/>
          <p:nvPr/>
        </p:nvSpPr>
        <p:spPr>
          <a:xfrm>
            <a:off x="838202" y="5391835"/>
            <a:ext cx="10436943" cy="1077218"/>
          </a:xfrm>
          <a:prstGeom prst="rect">
            <a:avLst/>
          </a:prstGeom>
        </p:spPr>
        <p:txBody>
          <a:bodyPr wrap="square">
            <a:spAutoFit/>
          </a:bodyPr>
          <a:lstStyle/>
          <a:p>
            <a:pPr lvl="0">
              <a:spcBef>
                <a:spcPts val="2000"/>
              </a:spcBef>
              <a:buClr>
                <a:schemeClr val="accent1"/>
              </a:buClr>
              <a:buSzPts val="2250"/>
            </a:pPr>
            <a:r>
              <a:rPr lang="en-US" sz="3200" b="1" dirty="0">
                <a:solidFill>
                  <a:schemeClr val="dk1"/>
                </a:solidFill>
                <a:ea typeface="Rockwell"/>
                <a:cs typeface="Rockwell"/>
                <a:sym typeface="Rockwell"/>
              </a:rPr>
              <a:t>After prioritizing, use the chat box to share ONE of your priority questions.</a:t>
            </a:r>
            <a:endParaRPr lang="en-US" sz="3200" dirty="0">
              <a:solidFill>
                <a:srgbClr val="595959"/>
              </a:solidFill>
              <a:ea typeface="Rockwell"/>
              <a:cs typeface="Rockwell"/>
              <a:sym typeface="Rockwell"/>
            </a:endParaRPr>
          </a:p>
        </p:txBody>
      </p:sp>
      <p:sp>
        <p:nvSpPr>
          <p:cNvPr id="6" name="Google Shape;494;p52"/>
          <p:cNvSpPr/>
          <p:nvPr/>
        </p:nvSpPr>
        <p:spPr>
          <a:xfrm>
            <a:off x="10720531" y="385557"/>
            <a:ext cx="798900" cy="509100"/>
          </a:xfrm>
          <a:prstGeom prst="wedgeRectCallout">
            <a:avLst>
              <a:gd name="adj1" fmla="val -32870"/>
              <a:gd name="adj2" fmla="val 79687"/>
            </a:avLst>
          </a:prstGeom>
          <a:solidFill>
            <a:schemeClr val="accent1">
              <a:alpha val="91372"/>
            </a:schemeClr>
          </a:solidFill>
          <a:ln w="25400" cap="flat" cmpd="sng">
            <a:solidFill>
              <a:srgbClr val="5C99CE"/>
            </a:solidFill>
            <a:prstDash val="solid"/>
            <a:round/>
            <a:headEnd type="none" w="sm" len="sm"/>
            <a:tailEnd type="none" w="sm" len="sm"/>
          </a:ln>
          <a:effectLst>
            <a:outerShdw blurRad="63500" dist="25400" dir="5400000" rotWithShape="0">
              <a:srgbClr val="808080">
                <a:alpha val="7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Tree>
    <p:extLst>
      <p:ext uri="{BB962C8B-B14F-4D97-AF65-F5344CB8AC3E}">
        <p14:creationId xmlns:p14="http://schemas.microsoft.com/office/powerpoint/2010/main" val="754669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Title 1"/>
          <p:cNvSpPr>
            <a:spLocks noGrp="1"/>
          </p:cNvSpPr>
          <p:nvPr>
            <p:ph type="title"/>
          </p:nvPr>
        </p:nvSpPr>
        <p:spPr>
          <a:xfrm>
            <a:off x="739879" y="200909"/>
            <a:ext cx="10515600" cy="1325563"/>
          </a:xfrm>
        </p:spPr>
        <p:txBody>
          <a:bodyPr>
            <a:normAutofit/>
          </a:bodyPr>
          <a:lstStyle/>
          <a:p>
            <a:pPr eaLnBrk="1" hangingPunct="1"/>
            <a:r>
              <a:rPr lang="en-US" altLang="en-US" dirty="0" smtClean="0"/>
              <a:t>Action Plan</a:t>
            </a:r>
            <a:endParaRPr lang="en-US" altLang="en-US" dirty="0"/>
          </a:p>
        </p:txBody>
      </p:sp>
      <p:sp>
        <p:nvSpPr>
          <p:cNvPr id="111619" name="Content Placeholder 2"/>
          <p:cNvSpPr>
            <a:spLocks noGrp="1"/>
          </p:cNvSpPr>
          <p:nvPr>
            <p:ph idx="1"/>
          </p:nvPr>
        </p:nvSpPr>
        <p:spPr/>
        <p:txBody>
          <a:bodyPr/>
          <a:lstStyle/>
          <a:p>
            <a:pPr marL="0" indent="0">
              <a:buNone/>
            </a:pPr>
            <a:r>
              <a:rPr lang="en-US" altLang="en-US" sz="3200" dirty="0" smtClean="0"/>
              <a:t>Moving from priority questions into action steps.</a:t>
            </a:r>
            <a:endParaRPr lang="en-US" altLang="en-US" sz="3200" dirty="0"/>
          </a:p>
          <a:p>
            <a:pPr marL="0" indent="0">
              <a:spcBef>
                <a:spcPts val="1800"/>
              </a:spcBef>
              <a:buNone/>
            </a:pPr>
            <a:endParaRPr lang="en-US" altLang="en-US" sz="800" dirty="0" smtClean="0"/>
          </a:p>
          <a:p>
            <a:pPr marL="0" indent="0">
              <a:spcBef>
                <a:spcPts val="1800"/>
              </a:spcBef>
              <a:buNone/>
            </a:pPr>
            <a:r>
              <a:rPr lang="en-US" altLang="en-US" sz="3200" dirty="0" smtClean="0"/>
              <a:t>In </a:t>
            </a:r>
            <a:r>
              <a:rPr lang="en-US" altLang="en-US" sz="3200" dirty="0"/>
              <a:t>order to </a:t>
            </a:r>
            <a:r>
              <a:rPr lang="en-US" altLang="en-US" sz="3200" dirty="0" smtClean="0"/>
              <a:t>answer your priority questions:</a:t>
            </a:r>
            <a:endParaRPr lang="en-US" altLang="en-US" sz="3200" dirty="0"/>
          </a:p>
          <a:p>
            <a:pPr lvl="2">
              <a:spcBef>
                <a:spcPts val="1800"/>
              </a:spcBef>
            </a:pPr>
            <a:r>
              <a:rPr lang="en-US" altLang="en-US" sz="2800" dirty="0"/>
              <a:t>What do you need to </a:t>
            </a:r>
            <a:r>
              <a:rPr lang="en-US" altLang="en-US" sz="2800" i="1" dirty="0"/>
              <a:t>know</a:t>
            </a:r>
            <a:r>
              <a:rPr lang="en-US" altLang="en-US" sz="2800" dirty="0"/>
              <a:t>? </a:t>
            </a:r>
            <a:r>
              <a:rPr lang="en-US" altLang="en-US" sz="2800" b="1" dirty="0"/>
              <a:t>Information </a:t>
            </a:r>
          </a:p>
          <a:p>
            <a:pPr lvl="2">
              <a:spcBef>
                <a:spcPts val="1800"/>
              </a:spcBef>
            </a:pPr>
            <a:r>
              <a:rPr lang="en-US" altLang="en-US" sz="2800" dirty="0"/>
              <a:t>What do you need to </a:t>
            </a:r>
            <a:r>
              <a:rPr lang="en-US" altLang="en-US" sz="2800" i="1" dirty="0"/>
              <a:t>do</a:t>
            </a:r>
            <a:r>
              <a:rPr lang="en-US" altLang="en-US" sz="2800" dirty="0"/>
              <a:t>? </a:t>
            </a:r>
            <a:r>
              <a:rPr lang="en-US" altLang="en-US" sz="2800" b="1" dirty="0" smtClean="0"/>
              <a:t>Tasks</a:t>
            </a:r>
          </a:p>
          <a:p>
            <a:pPr marL="0" indent="0">
              <a:spcBef>
                <a:spcPts val="1800"/>
              </a:spcBef>
              <a:buNone/>
            </a:pPr>
            <a:endParaRPr lang="en-US" altLang="en-US" sz="3200" dirty="0" smtClean="0"/>
          </a:p>
          <a:p>
            <a:pPr marL="0" indent="0">
              <a:spcBef>
                <a:spcPts val="1800"/>
              </a:spcBef>
              <a:buNone/>
            </a:pPr>
            <a:r>
              <a:rPr lang="en-US" altLang="en-US" sz="3200" dirty="0" smtClean="0"/>
              <a:t>Write down a couple ideas you have.</a:t>
            </a:r>
            <a:endParaRPr lang="en-US" altLang="en-US" sz="3200" dirty="0"/>
          </a:p>
        </p:txBody>
      </p:sp>
      <p:pic>
        <p:nvPicPr>
          <p:cNvPr id="4" name="Google Shape;503;p53"/>
          <p:cNvPicPr preferRelativeResize="0"/>
          <p:nvPr/>
        </p:nvPicPr>
        <p:blipFill rotWithShape="1">
          <a:blip r:embed="rId3">
            <a:alphaModFix/>
          </a:blip>
          <a:srcRect/>
          <a:stretch/>
        </p:blipFill>
        <p:spPr>
          <a:xfrm>
            <a:off x="9765617" y="4"/>
            <a:ext cx="1866233" cy="1218437"/>
          </a:xfrm>
          <a:prstGeom prst="rect">
            <a:avLst/>
          </a:prstGeom>
          <a:noFill/>
          <a:ln>
            <a:noFill/>
          </a:ln>
        </p:spPr>
      </p:pic>
    </p:spTree>
    <p:extLst>
      <p:ext uri="{BB962C8B-B14F-4D97-AF65-F5344CB8AC3E}">
        <p14:creationId xmlns:p14="http://schemas.microsoft.com/office/powerpoint/2010/main" val="286918640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Title 1"/>
          <p:cNvSpPr>
            <a:spLocks noGrp="1"/>
          </p:cNvSpPr>
          <p:nvPr>
            <p:ph type="title"/>
          </p:nvPr>
        </p:nvSpPr>
        <p:spPr>
          <a:xfrm>
            <a:off x="739877" y="216310"/>
            <a:ext cx="10515600" cy="1325563"/>
          </a:xfrm>
        </p:spPr>
        <p:txBody>
          <a:bodyPr>
            <a:normAutofit/>
          </a:bodyPr>
          <a:lstStyle/>
          <a:p>
            <a:pPr eaLnBrk="1" hangingPunct="1"/>
            <a:r>
              <a:rPr lang="en-US" altLang="en-US" dirty="0"/>
              <a:t>Share</a:t>
            </a:r>
          </a:p>
        </p:txBody>
      </p:sp>
      <p:sp>
        <p:nvSpPr>
          <p:cNvPr id="112643" name="Content Placeholder 2"/>
          <p:cNvSpPr>
            <a:spLocks noGrp="1"/>
          </p:cNvSpPr>
          <p:nvPr>
            <p:ph idx="1"/>
          </p:nvPr>
        </p:nvSpPr>
        <p:spPr>
          <a:xfrm>
            <a:off x="739877" y="2776043"/>
            <a:ext cx="10515600" cy="2850137"/>
          </a:xfrm>
        </p:spPr>
        <p:txBody>
          <a:bodyPr>
            <a:noAutofit/>
          </a:bodyPr>
          <a:lstStyle/>
          <a:p>
            <a:pPr marL="514350" lvl="0" indent="-514350">
              <a:spcBef>
                <a:spcPts val="0"/>
              </a:spcBef>
              <a:buClr>
                <a:schemeClr val="accent1"/>
              </a:buClr>
              <a:buSzPts val="2100"/>
              <a:buFont typeface="Rockwell"/>
              <a:buAutoNum type="arabicPeriod"/>
            </a:pPr>
            <a:r>
              <a:rPr lang="en-US" dirty="0">
                <a:solidFill>
                  <a:srgbClr val="000000"/>
                </a:solidFill>
                <a:ea typeface="Rockwell"/>
                <a:cs typeface="Rockwell"/>
                <a:sym typeface="Rockwell"/>
              </a:rPr>
              <a:t>One idea you had from your action plan</a:t>
            </a:r>
            <a:endParaRPr lang="en-US" dirty="0"/>
          </a:p>
          <a:p>
            <a:pPr marL="0" lvl="8" indent="0" algn="ctr">
              <a:spcBef>
                <a:spcPts val="2000"/>
              </a:spcBef>
              <a:buClr>
                <a:schemeClr val="accent1"/>
              </a:buClr>
              <a:buSzPts val="2100"/>
              <a:buNone/>
            </a:pPr>
            <a:r>
              <a:rPr lang="en-US" sz="2800" dirty="0">
                <a:solidFill>
                  <a:srgbClr val="000000"/>
                </a:solidFill>
                <a:ea typeface="Rockwell"/>
                <a:cs typeface="Rockwell"/>
                <a:sym typeface="Rockwell"/>
              </a:rPr>
              <a:t>- and - </a:t>
            </a:r>
          </a:p>
          <a:p>
            <a:pPr marL="514350" lvl="0" indent="-514350">
              <a:spcBef>
                <a:spcPts val="2000"/>
              </a:spcBef>
              <a:buClr>
                <a:schemeClr val="accent1"/>
              </a:buClr>
              <a:buSzPts val="2100"/>
              <a:buFont typeface="Rockwell"/>
              <a:buAutoNum type="arabicPeriod"/>
            </a:pPr>
            <a:r>
              <a:rPr lang="en-US" dirty="0">
                <a:solidFill>
                  <a:srgbClr val="000000"/>
                </a:solidFill>
                <a:ea typeface="Rockwell"/>
                <a:cs typeface="Rockwell"/>
                <a:sym typeface="Rockwell"/>
              </a:rPr>
              <a:t>The numbers of your three priority questions in your original sequence       (For ex: “2, 4, 7 out of 8 total”)</a:t>
            </a:r>
            <a:endParaRPr lang="en-US" dirty="0"/>
          </a:p>
        </p:txBody>
      </p:sp>
      <p:sp>
        <p:nvSpPr>
          <p:cNvPr id="4" name="Google Shape;512;p54"/>
          <p:cNvSpPr/>
          <p:nvPr/>
        </p:nvSpPr>
        <p:spPr>
          <a:xfrm>
            <a:off x="10879271" y="360387"/>
            <a:ext cx="654109" cy="440819"/>
          </a:xfrm>
          <a:prstGeom prst="wedgeRectCallout">
            <a:avLst>
              <a:gd name="adj1" fmla="val -32870"/>
              <a:gd name="adj2" fmla="val 79687"/>
            </a:avLst>
          </a:prstGeom>
          <a:solidFill>
            <a:schemeClr val="accent1">
              <a:alpha val="91372"/>
            </a:schemeClr>
          </a:solidFill>
          <a:ln w="25400" cap="flat" cmpd="sng">
            <a:solidFill>
              <a:srgbClr val="5C99CE"/>
            </a:solidFill>
            <a:prstDash val="solid"/>
            <a:round/>
            <a:headEnd type="none" w="sm" len="sm"/>
            <a:tailEnd type="none" w="sm" len="sm"/>
          </a:ln>
          <a:effectLst>
            <a:outerShdw blurRad="63500" dist="25400" dir="5400000" rotWithShape="0">
              <a:srgbClr val="808080">
                <a:alpha val="7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2" name="Rectangle 1"/>
          <p:cNvSpPr/>
          <p:nvPr/>
        </p:nvSpPr>
        <p:spPr>
          <a:xfrm>
            <a:off x="739877" y="2022611"/>
            <a:ext cx="6182652" cy="523220"/>
          </a:xfrm>
          <a:prstGeom prst="rect">
            <a:avLst/>
          </a:prstGeom>
        </p:spPr>
        <p:txBody>
          <a:bodyPr wrap="none">
            <a:spAutoFit/>
          </a:bodyPr>
          <a:lstStyle/>
          <a:p>
            <a:r>
              <a:rPr lang="en-US" sz="2800" dirty="0">
                <a:solidFill>
                  <a:schemeClr val="dk1"/>
                </a:solidFill>
                <a:ea typeface="Rockwell"/>
                <a:cs typeface="Rockwell"/>
                <a:sym typeface="Rockwell"/>
              </a:rPr>
              <a:t>Using the Chat Box, please </a:t>
            </a:r>
            <a:r>
              <a:rPr lang="en-US" sz="2800" dirty="0" smtClean="0">
                <a:solidFill>
                  <a:schemeClr val="dk1"/>
                </a:solidFill>
                <a:ea typeface="Rockwell"/>
                <a:cs typeface="Rockwell"/>
                <a:sym typeface="Rockwell"/>
              </a:rPr>
              <a:t>share:</a:t>
            </a:r>
            <a:endParaRPr lang="en-US" sz="2800" dirty="0"/>
          </a:p>
        </p:txBody>
      </p:sp>
    </p:spTree>
    <p:extLst>
      <p:ext uri="{BB962C8B-B14F-4D97-AF65-F5344CB8AC3E}">
        <p14:creationId xmlns:p14="http://schemas.microsoft.com/office/powerpoint/2010/main" val="229925982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Title 1"/>
          <p:cNvSpPr>
            <a:spLocks noGrp="1"/>
          </p:cNvSpPr>
          <p:nvPr>
            <p:ph type="title"/>
          </p:nvPr>
        </p:nvSpPr>
        <p:spPr>
          <a:xfrm>
            <a:off x="749711" y="210741"/>
            <a:ext cx="10515600" cy="1325563"/>
          </a:xfrm>
        </p:spPr>
        <p:txBody>
          <a:bodyPr>
            <a:normAutofit/>
          </a:bodyPr>
          <a:lstStyle/>
          <a:p>
            <a:pPr eaLnBrk="1" hangingPunct="1"/>
            <a:r>
              <a:rPr lang="en-US" altLang="en-US" dirty="0" smtClean="0"/>
              <a:t>Reflect</a:t>
            </a:r>
            <a:endParaRPr lang="en-US" altLang="en-US" dirty="0"/>
          </a:p>
        </p:txBody>
      </p:sp>
      <p:sp>
        <p:nvSpPr>
          <p:cNvPr id="49154" name="Content Placeholder 2"/>
          <p:cNvSpPr>
            <a:spLocks noGrp="1"/>
          </p:cNvSpPr>
          <p:nvPr>
            <p:ph idx="1"/>
          </p:nvPr>
        </p:nvSpPr>
        <p:spPr>
          <a:xfrm>
            <a:off x="838200" y="1825631"/>
            <a:ext cx="10515600" cy="2700979"/>
          </a:xfrm>
        </p:spPr>
        <p:txBody>
          <a:bodyPr>
            <a:normAutofit/>
          </a:bodyPr>
          <a:lstStyle/>
          <a:p>
            <a:pPr eaLnBrk="1" hangingPunct="1"/>
            <a:r>
              <a:rPr lang="en-US" altLang="en-US" sz="3000" dirty="0">
                <a:solidFill>
                  <a:srgbClr val="000000"/>
                </a:solidFill>
              </a:rPr>
              <a:t> </a:t>
            </a:r>
            <a:r>
              <a:rPr lang="en-US" altLang="en-US" sz="3200" dirty="0">
                <a:solidFill>
                  <a:srgbClr val="000000"/>
                </a:solidFill>
              </a:rPr>
              <a:t>What did you learn?</a:t>
            </a:r>
          </a:p>
          <a:p>
            <a:pPr eaLnBrk="1" hangingPunct="1"/>
            <a:r>
              <a:rPr lang="en-US" altLang="en-US" sz="3200" dirty="0">
                <a:solidFill>
                  <a:srgbClr val="000000"/>
                </a:solidFill>
              </a:rPr>
              <a:t> How did you learn it</a:t>
            </a:r>
            <a:r>
              <a:rPr lang="en-US" altLang="en-US" sz="3200" dirty="0" smtClean="0">
                <a:solidFill>
                  <a:srgbClr val="000000"/>
                </a:solidFill>
              </a:rPr>
              <a:t>?</a:t>
            </a:r>
            <a:endParaRPr lang="en-US" altLang="en-US" sz="3200" dirty="0">
              <a:solidFill>
                <a:srgbClr val="000000"/>
              </a:solidFill>
            </a:endParaRPr>
          </a:p>
        </p:txBody>
      </p:sp>
      <p:pic>
        <p:nvPicPr>
          <p:cNvPr id="4" name="Google Shape;523;p55"/>
          <p:cNvPicPr preferRelativeResize="0"/>
          <p:nvPr/>
        </p:nvPicPr>
        <p:blipFill rotWithShape="1">
          <a:blip r:embed="rId2">
            <a:alphaModFix/>
          </a:blip>
          <a:srcRect/>
          <a:stretch/>
        </p:blipFill>
        <p:spPr>
          <a:xfrm>
            <a:off x="9481106" y="4"/>
            <a:ext cx="1872697" cy="1149793"/>
          </a:xfrm>
          <a:prstGeom prst="rect">
            <a:avLst/>
          </a:prstGeom>
          <a:noFill/>
          <a:ln>
            <a:noFill/>
          </a:ln>
        </p:spPr>
      </p:pic>
      <p:sp>
        <p:nvSpPr>
          <p:cNvPr id="2" name="Rectangle 1"/>
          <p:cNvSpPr/>
          <p:nvPr/>
        </p:nvSpPr>
        <p:spPr>
          <a:xfrm>
            <a:off x="1057121" y="4522685"/>
            <a:ext cx="10056403" cy="1077218"/>
          </a:xfrm>
          <a:prstGeom prst="rect">
            <a:avLst/>
          </a:prstGeom>
        </p:spPr>
        <p:txBody>
          <a:bodyPr wrap="square">
            <a:spAutoFit/>
          </a:bodyPr>
          <a:lstStyle/>
          <a:p>
            <a:pPr lvl="0">
              <a:buClr>
                <a:srgbClr val="000000"/>
              </a:buClr>
              <a:buSzPts val="2800"/>
            </a:pPr>
            <a:r>
              <a:rPr lang="en-US" sz="3200" b="1" dirty="0">
                <a:solidFill>
                  <a:schemeClr val="dk1"/>
                </a:solidFill>
                <a:ea typeface="Rockwell"/>
                <a:cs typeface="Rockwell"/>
                <a:sym typeface="Rockwell"/>
              </a:rPr>
              <a:t>After reflecting, use the chat box to share your response to ONE of the questions above.</a:t>
            </a:r>
            <a:endParaRPr lang="en-US" sz="3200" dirty="0">
              <a:solidFill>
                <a:srgbClr val="000000"/>
              </a:solidFill>
              <a:latin typeface="Arial"/>
              <a:ea typeface="Arial"/>
              <a:cs typeface="Arial"/>
              <a:sym typeface="Arial"/>
            </a:endParaRPr>
          </a:p>
        </p:txBody>
      </p:sp>
      <p:sp>
        <p:nvSpPr>
          <p:cNvPr id="6" name="Google Shape;520;p55"/>
          <p:cNvSpPr/>
          <p:nvPr/>
        </p:nvSpPr>
        <p:spPr>
          <a:xfrm>
            <a:off x="10091777" y="210741"/>
            <a:ext cx="840907" cy="523200"/>
          </a:xfrm>
          <a:prstGeom prst="wedgeRectCallout">
            <a:avLst>
              <a:gd name="adj1" fmla="val -32870"/>
              <a:gd name="adj2" fmla="val 79687"/>
            </a:avLst>
          </a:prstGeom>
          <a:solidFill>
            <a:schemeClr val="accent1">
              <a:alpha val="91372"/>
            </a:schemeClr>
          </a:solidFill>
          <a:ln w="25400" cap="flat" cmpd="sng">
            <a:solidFill>
              <a:srgbClr val="5C99CE"/>
            </a:solidFill>
            <a:prstDash val="solid"/>
            <a:round/>
            <a:headEnd type="none" w="sm" len="sm"/>
            <a:tailEnd type="none" w="sm" len="sm"/>
          </a:ln>
          <a:effectLst>
            <a:outerShdw blurRad="63500" dist="25400" dir="5400000" rotWithShape="0">
              <a:srgbClr val="808080">
                <a:alpha val="7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Tree>
    <p:extLst>
      <p:ext uri="{BB962C8B-B14F-4D97-AF65-F5344CB8AC3E}">
        <p14:creationId xmlns:p14="http://schemas.microsoft.com/office/powerpoint/2010/main" val="1135769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652"/>
        <p:cNvGrpSpPr/>
        <p:nvPr/>
      </p:nvGrpSpPr>
      <p:grpSpPr>
        <a:xfrm>
          <a:off x="0" y="0"/>
          <a:ext cx="0" cy="0"/>
          <a:chOff x="0" y="0"/>
          <a:chExt cx="0" cy="0"/>
        </a:xfrm>
      </p:grpSpPr>
      <p:sp>
        <p:nvSpPr>
          <p:cNvPr id="1653" name="Google Shape;1653;p194"/>
          <p:cNvSpPr txBox="1">
            <a:spLocks noGrp="1"/>
          </p:cNvSpPr>
          <p:nvPr>
            <p:ph type="title"/>
          </p:nvPr>
        </p:nvSpPr>
        <p:spPr>
          <a:prstGeom prst="rect">
            <a:avLst/>
          </a:prstGeom>
          <a:noFill/>
          <a:ln>
            <a:noFill/>
          </a:ln>
        </p:spPr>
        <p:txBody>
          <a:bodyPr spcFirstLastPara="1" vert="horz" wrap="square" lIns="91425" tIns="45700" rIns="91425" bIns="45700" rtlCol="0" anchor="t" anchorCtr="0">
            <a:noAutofit/>
          </a:bodyPr>
          <a:lstStyle/>
          <a:p>
            <a:pPr>
              <a:lnSpc>
                <a:spcPct val="100000"/>
              </a:lnSpc>
            </a:pPr>
            <a:r>
              <a:rPr lang="en-US"/>
              <a:t> </a:t>
            </a:r>
            <a:endParaRPr/>
          </a:p>
        </p:txBody>
      </p:sp>
      <p:sp>
        <p:nvSpPr>
          <p:cNvPr id="1654" name="Google Shape;1654;p194"/>
          <p:cNvSpPr txBox="1">
            <a:spLocks noGrp="1"/>
          </p:cNvSpPr>
          <p:nvPr>
            <p:ph type="body" idx="4294967295"/>
          </p:nvPr>
        </p:nvSpPr>
        <p:spPr>
          <a:xfrm>
            <a:off x="841235" y="349854"/>
            <a:ext cx="7645400" cy="916972"/>
          </a:xfrm>
          <a:prstGeom prst="rect">
            <a:avLst/>
          </a:prstGeom>
          <a:noFill/>
          <a:ln>
            <a:noFill/>
          </a:ln>
        </p:spPr>
        <p:txBody>
          <a:bodyPr spcFirstLastPara="1" vert="horz" wrap="square" lIns="91425" tIns="45700" rIns="91425" bIns="45700" rtlCol="0" anchor="t" anchorCtr="0">
            <a:noAutofit/>
          </a:bodyPr>
          <a:lstStyle/>
          <a:p>
            <a:pPr marL="0" indent="0">
              <a:lnSpc>
                <a:spcPct val="100000"/>
              </a:lnSpc>
              <a:spcBef>
                <a:spcPts val="0"/>
              </a:spcBef>
              <a:buSzPts val="4500"/>
              <a:buNone/>
            </a:pPr>
            <a:r>
              <a:rPr lang="en-US" sz="4400" dirty="0" smtClean="0">
                <a:solidFill>
                  <a:schemeClr val="tx2"/>
                </a:solidFill>
              </a:rPr>
              <a:t>A Look Inside the Process</a:t>
            </a:r>
            <a:endParaRPr sz="4400" dirty="0">
              <a:solidFill>
                <a:schemeClr val="tx2"/>
              </a:solidFill>
            </a:endParaRPr>
          </a:p>
        </p:txBody>
      </p:sp>
      <p:cxnSp>
        <p:nvCxnSpPr>
          <p:cNvPr id="4" name="Straight Connector 3"/>
          <p:cNvCxnSpPr/>
          <p:nvPr/>
        </p:nvCxnSpPr>
        <p:spPr>
          <a:xfrm>
            <a:off x="841235" y="5880761"/>
            <a:ext cx="10625279"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5" name="Picture Placeholder 3" descr="image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35276" y="1675417"/>
            <a:ext cx="3981808" cy="3642930"/>
          </a:xfrm>
          <a:prstGeom prst="rect">
            <a:avLst/>
          </a:prstGeom>
        </p:spPr>
      </p:pic>
    </p:spTree>
    <p:extLst>
      <p:ext uri="{BB962C8B-B14F-4D97-AF65-F5344CB8AC3E}">
        <p14:creationId xmlns:p14="http://schemas.microsoft.com/office/powerpoint/2010/main" val="380488878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p:cNvSpPr>
            <a:spLocks noGrp="1"/>
          </p:cNvSpPr>
          <p:nvPr>
            <p:ph type="title"/>
          </p:nvPr>
        </p:nvSpPr>
        <p:spPr/>
        <p:txBody>
          <a:bodyPr>
            <a:noAutofit/>
          </a:bodyPr>
          <a:lstStyle/>
          <a:p>
            <a:r>
              <a:rPr lang="en-US" altLang="en-US" dirty="0"/>
              <a:t>Today’s Agenda</a:t>
            </a:r>
          </a:p>
        </p:txBody>
      </p:sp>
      <p:sp>
        <p:nvSpPr>
          <p:cNvPr id="3" name="Content Placeholder 2"/>
          <p:cNvSpPr>
            <a:spLocks noGrp="1"/>
          </p:cNvSpPr>
          <p:nvPr>
            <p:ph idx="1"/>
          </p:nvPr>
        </p:nvSpPr>
        <p:spPr>
          <a:xfrm>
            <a:off x="838203" y="1398343"/>
            <a:ext cx="10755087" cy="4479944"/>
          </a:xfrm>
        </p:spPr>
        <p:txBody>
          <a:bodyPr>
            <a:noAutofit/>
          </a:bodyPr>
          <a:lstStyle/>
          <a:p>
            <a:pPr marL="457200" lvl="0" indent="-406400">
              <a:lnSpc>
                <a:spcPct val="100000"/>
              </a:lnSpc>
              <a:spcBef>
                <a:spcPts val="0"/>
              </a:spcBef>
              <a:spcAft>
                <a:spcPts val="1200"/>
              </a:spcAft>
              <a:buSzPts val="2800"/>
              <a:buFont typeface="Rockwell"/>
              <a:buAutoNum type="arabicParenR"/>
            </a:pPr>
            <a:r>
              <a:rPr lang="en-US" dirty="0">
                <a:solidFill>
                  <a:schemeClr val="dk1"/>
                </a:solidFill>
              </a:rPr>
              <a:t>Why Spend Time on Teaching the Skill of Question Formulation? </a:t>
            </a:r>
            <a:endParaRPr lang="en-US" dirty="0"/>
          </a:p>
          <a:p>
            <a:pPr marL="457200" lvl="0" indent="-406400">
              <a:lnSpc>
                <a:spcPct val="100000"/>
              </a:lnSpc>
              <a:spcBef>
                <a:spcPts val="0"/>
              </a:spcBef>
              <a:spcAft>
                <a:spcPts val="1200"/>
              </a:spcAft>
              <a:buSzPts val="2800"/>
              <a:buFont typeface="Rockwell"/>
              <a:buAutoNum type="arabicParenR"/>
            </a:pPr>
            <a:r>
              <a:rPr lang="en-US" dirty="0">
                <a:solidFill>
                  <a:schemeClr val="dk1"/>
                </a:solidFill>
              </a:rPr>
              <a:t>Collaborative Learning with the Question Formulation Technique (QFT)</a:t>
            </a:r>
            <a:endParaRPr lang="en-US" dirty="0"/>
          </a:p>
          <a:p>
            <a:pPr marL="457200" lvl="0" indent="-406400">
              <a:lnSpc>
                <a:spcPct val="100000"/>
              </a:lnSpc>
              <a:spcBef>
                <a:spcPts val="0"/>
              </a:spcBef>
              <a:spcAft>
                <a:spcPts val="1200"/>
              </a:spcAft>
              <a:buSzPts val="2800"/>
              <a:buFont typeface="Rockwell"/>
              <a:buAutoNum type="arabicParenR"/>
            </a:pPr>
            <a:r>
              <a:rPr lang="en-US" dirty="0">
                <a:solidFill>
                  <a:schemeClr val="dk1"/>
                </a:solidFill>
              </a:rPr>
              <a:t>Explore </a:t>
            </a:r>
            <a:r>
              <a:rPr lang="en-US" dirty="0" smtClean="0">
                <a:solidFill>
                  <a:schemeClr val="dk1"/>
                </a:solidFill>
              </a:rPr>
              <a:t>Real Classroom </a:t>
            </a:r>
            <a:r>
              <a:rPr lang="en-US" dirty="0">
                <a:solidFill>
                  <a:schemeClr val="dk1"/>
                </a:solidFill>
              </a:rPr>
              <a:t>Examples &amp; Applications</a:t>
            </a:r>
            <a:endParaRPr lang="en-US" dirty="0"/>
          </a:p>
          <a:p>
            <a:pPr marL="457200" lvl="0" indent="-406400">
              <a:lnSpc>
                <a:spcPct val="100000"/>
              </a:lnSpc>
              <a:spcBef>
                <a:spcPts val="0"/>
              </a:spcBef>
              <a:spcAft>
                <a:spcPts val="1200"/>
              </a:spcAft>
              <a:buSzPts val="2800"/>
              <a:buFont typeface="Rockwell"/>
              <a:buAutoNum type="arabicParenR"/>
            </a:pPr>
            <a:r>
              <a:rPr lang="en-US" dirty="0">
                <a:solidFill>
                  <a:schemeClr val="dk1"/>
                </a:solidFill>
              </a:rPr>
              <a:t>Why is Question Formulation Important Now?</a:t>
            </a:r>
          </a:p>
          <a:p>
            <a:pPr marL="457200" lvl="0" indent="-406400">
              <a:lnSpc>
                <a:spcPct val="100000"/>
              </a:lnSpc>
              <a:spcBef>
                <a:spcPts val="0"/>
              </a:spcBef>
              <a:spcAft>
                <a:spcPts val="1200"/>
              </a:spcAft>
              <a:buSzPts val="2800"/>
              <a:buFont typeface="Rockwell"/>
              <a:buAutoNum type="arabicParenR"/>
            </a:pPr>
            <a:r>
              <a:rPr lang="en-US" dirty="0">
                <a:solidFill>
                  <a:schemeClr val="dk1"/>
                </a:solidFill>
              </a:rPr>
              <a:t>Q&amp;A</a:t>
            </a:r>
            <a:endParaRPr lang="en-US" dirty="0"/>
          </a:p>
          <a:p>
            <a:pPr marL="0" indent="0">
              <a:buNone/>
              <a:defRPr/>
            </a:pPr>
            <a:endParaRPr lang="en-US" sz="3200" dirty="0">
              <a:latin typeface="Rockwell" panose="02060603020205020403" pitchFamily="18" charset="0"/>
            </a:endParaRPr>
          </a:p>
        </p:txBody>
      </p:sp>
    </p:spTree>
    <p:extLst>
      <p:ext uri="{BB962C8B-B14F-4D97-AF65-F5344CB8AC3E}">
        <p14:creationId xmlns:p14="http://schemas.microsoft.com/office/powerpoint/2010/main" val="294214029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QFT, on one slide…</a:t>
            </a:r>
          </a:p>
        </p:txBody>
      </p:sp>
      <p:sp>
        <p:nvSpPr>
          <p:cNvPr id="3" name="Content Placeholder 2"/>
          <p:cNvSpPr>
            <a:spLocks noGrp="1"/>
          </p:cNvSpPr>
          <p:nvPr>
            <p:ph idx="1"/>
          </p:nvPr>
        </p:nvSpPr>
        <p:spPr>
          <a:xfrm>
            <a:off x="1136515" y="1606981"/>
            <a:ext cx="10515600" cy="4351338"/>
          </a:xfrm>
        </p:spPr>
        <p:txBody>
          <a:bodyPr>
            <a:normAutofit lnSpcReduction="10000"/>
          </a:bodyPr>
          <a:lstStyle/>
          <a:p>
            <a:pPr marL="457200" indent="-457200">
              <a:spcBef>
                <a:spcPts val="0"/>
              </a:spcBef>
              <a:spcAft>
                <a:spcPts val="600"/>
              </a:spcAft>
              <a:buFont typeface="+mj-lt"/>
              <a:buAutoNum type="arabicParenR"/>
            </a:pPr>
            <a:r>
              <a:rPr lang="en-US" dirty="0"/>
              <a:t>Question Focus</a:t>
            </a:r>
          </a:p>
          <a:p>
            <a:pPr marL="457200" indent="-457200">
              <a:spcBef>
                <a:spcPts val="0"/>
              </a:spcBef>
              <a:spcAft>
                <a:spcPts val="600"/>
              </a:spcAft>
              <a:buFont typeface="+mj-lt"/>
              <a:buAutoNum type="arabicParenR"/>
            </a:pPr>
            <a:r>
              <a:rPr lang="en-US" b="1" dirty="0"/>
              <a:t>Produce</a:t>
            </a:r>
            <a:r>
              <a:rPr lang="en-US" dirty="0"/>
              <a:t> Your Questions</a:t>
            </a:r>
          </a:p>
          <a:p>
            <a:pPr lvl="2">
              <a:spcBef>
                <a:spcPts val="0"/>
              </a:spcBef>
              <a:spcAft>
                <a:spcPts val="600"/>
              </a:spcAft>
              <a:buFont typeface="Wingdings" panose="05000000000000000000" pitchFamily="2" charset="2"/>
              <a:buChar char="ü"/>
            </a:pPr>
            <a:r>
              <a:rPr lang="en-US" dirty="0"/>
              <a:t>Follow the rules</a:t>
            </a:r>
          </a:p>
          <a:p>
            <a:pPr lvl="2">
              <a:spcBef>
                <a:spcPts val="0"/>
              </a:spcBef>
              <a:spcAft>
                <a:spcPts val="600"/>
              </a:spcAft>
              <a:buFont typeface="Wingdings" panose="05000000000000000000" pitchFamily="2" charset="2"/>
              <a:buChar char="ü"/>
            </a:pPr>
            <a:r>
              <a:rPr lang="en-US" dirty="0"/>
              <a:t>Number your questions</a:t>
            </a:r>
          </a:p>
          <a:p>
            <a:pPr marL="457200" indent="-457200">
              <a:spcBef>
                <a:spcPts val="0"/>
              </a:spcBef>
              <a:spcAft>
                <a:spcPts val="600"/>
              </a:spcAft>
              <a:buFont typeface="+mj-lt"/>
              <a:buAutoNum type="arabicParenR" startAt="3"/>
            </a:pPr>
            <a:r>
              <a:rPr lang="en-US" b="1" dirty="0"/>
              <a:t>Improve</a:t>
            </a:r>
            <a:r>
              <a:rPr lang="en-US" dirty="0"/>
              <a:t> Your Questions</a:t>
            </a:r>
          </a:p>
          <a:p>
            <a:pPr lvl="2">
              <a:spcBef>
                <a:spcPts val="0"/>
              </a:spcBef>
              <a:spcAft>
                <a:spcPts val="600"/>
              </a:spcAft>
              <a:buFont typeface="Wingdings" panose="05000000000000000000" pitchFamily="2" charset="2"/>
              <a:buChar char="ü"/>
            </a:pPr>
            <a:r>
              <a:rPr lang="en-US" dirty="0"/>
              <a:t>Categorize questions as Closed or Open-ended</a:t>
            </a:r>
          </a:p>
          <a:p>
            <a:pPr lvl="2">
              <a:spcBef>
                <a:spcPts val="0"/>
              </a:spcBef>
              <a:spcAft>
                <a:spcPts val="600"/>
              </a:spcAft>
              <a:buFont typeface="Wingdings" panose="05000000000000000000" pitchFamily="2" charset="2"/>
              <a:buChar char="ü"/>
            </a:pPr>
            <a:r>
              <a:rPr lang="en-US" dirty="0"/>
              <a:t>Change questions from one type to another</a:t>
            </a:r>
          </a:p>
          <a:p>
            <a:pPr marL="457200" indent="-457200">
              <a:spcBef>
                <a:spcPts val="0"/>
              </a:spcBef>
              <a:spcAft>
                <a:spcPts val="600"/>
              </a:spcAft>
              <a:buFont typeface="+mj-lt"/>
              <a:buAutoNum type="arabicParenR" startAt="4"/>
            </a:pPr>
            <a:r>
              <a:rPr lang="en-US" b="1" dirty="0" smtClean="0"/>
              <a:t>Strategize</a:t>
            </a:r>
            <a:r>
              <a:rPr lang="en-US" dirty="0" smtClean="0"/>
              <a:t> </a:t>
            </a:r>
          </a:p>
          <a:p>
            <a:pPr lvl="2">
              <a:spcBef>
                <a:spcPts val="0"/>
              </a:spcBef>
              <a:spcAft>
                <a:spcPts val="600"/>
              </a:spcAft>
              <a:buFont typeface="Wingdings" panose="05000000000000000000" pitchFamily="2" charset="2"/>
              <a:buChar char="ü"/>
            </a:pPr>
            <a:r>
              <a:rPr lang="en-US" dirty="0" smtClean="0"/>
              <a:t>Prioritize your questions</a:t>
            </a:r>
          </a:p>
          <a:p>
            <a:pPr lvl="2">
              <a:spcBef>
                <a:spcPts val="0"/>
              </a:spcBef>
              <a:spcAft>
                <a:spcPts val="600"/>
              </a:spcAft>
              <a:buFont typeface="Wingdings" panose="05000000000000000000" pitchFamily="2" charset="2"/>
              <a:buChar char="ü"/>
            </a:pPr>
            <a:r>
              <a:rPr lang="en-US" dirty="0" smtClean="0"/>
              <a:t>Action plan or discuss next steps</a:t>
            </a:r>
          </a:p>
          <a:p>
            <a:pPr lvl="2">
              <a:spcBef>
                <a:spcPts val="0"/>
              </a:spcBef>
              <a:spcAft>
                <a:spcPts val="600"/>
              </a:spcAft>
              <a:buFont typeface="Wingdings" panose="05000000000000000000" pitchFamily="2" charset="2"/>
              <a:buChar char="ü"/>
            </a:pPr>
            <a:r>
              <a:rPr lang="en-US" dirty="0" smtClean="0"/>
              <a:t>Share </a:t>
            </a:r>
            <a:endParaRPr lang="en-US" dirty="0"/>
          </a:p>
          <a:p>
            <a:pPr marL="457200" indent="-457200">
              <a:spcBef>
                <a:spcPts val="0"/>
              </a:spcBef>
              <a:spcAft>
                <a:spcPts val="600"/>
              </a:spcAft>
              <a:buFont typeface="+mj-lt"/>
              <a:buAutoNum type="arabicParenR" startAt="5"/>
            </a:pPr>
            <a:r>
              <a:rPr lang="en-US" b="1" dirty="0" smtClean="0"/>
              <a:t>Reflect</a:t>
            </a:r>
            <a:endParaRPr lang="en-US" b="1" dirty="0"/>
          </a:p>
        </p:txBody>
      </p:sp>
      <p:sp>
        <p:nvSpPr>
          <p:cNvPr id="5" name="TextBox 4"/>
          <p:cNvSpPr txBox="1"/>
          <p:nvPr/>
        </p:nvSpPr>
        <p:spPr>
          <a:xfrm>
            <a:off x="7264549" y="1436971"/>
            <a:ext cx="4589576" cy="1477328"/>
          </a:xfrm>
          <a:prstGeom prst="rect">
            <a:avLst/>
          </a:prstGeom>
          <a:solidFill>
            <a:schemeClr val="bg1">
              <a:lumMod val="85000"/>
            </a:schemeClr>
          </a:solidFill>
        </p:spPr>
        <p:txBody>
          <a:bodyPr wrap="square" rtlCol="0">
            <a:spAutoFit/>
          </a:bodyPr>
          <a:lstStyle/>
          <a:p>
            <a:pPr marL="342900" indent="-342900" defTabSz="457200">
              <a:buFont typeface="+mj-lt"/>
              <a:buAutoNum type="arabicPeriod"/>
              <a:defRPr/>
            </a:pPr>
            <a:r>
              <a:rPr lang="en-US" dirty="0">
                <a:solidFill>
                  <a:prstClr val="black"/>
                </a:solidFill>
                <a:latin typeface="Rockwell"/>
              </a:rPr>
              <a:t>Ask as many questions as you can</a:t>
            </a:r>
          </a:p>
          <a:p>
            <a:pPr marL="342900" indent="-342900" defTabSz="457200">
              <a:buFont typeface="+mj-lt"/>
              <a:buAutoNum type="arabicPeriod"/>
              <a:defRPr/>
            </a:pPr>
            <a:r>
              <a:rPr lang="en-US" dirty="0">
                <a:solidFill>
                  <a:prstClr val="black"/>
                </a:solidFill>
                <a:latin typeface="Rockwell"/>
              </a:rPr>
              <a:t>Do not stop to discuss, judge or answer</a:t>
            </a:r>
          </a:p>
          <a:p>
            <a:pPr marL="342900" indent="-342900" defTabSz="457200">
              <a:buFont typeface="+mj-lt"/>
              <a:buAutoNum type="arabicPeriod"/>
              <a:defRPr/>
            </a:pPr>
            <a:r>
              <a:rPr lang="en-US" dirty="0">
                <a:solidFill>
                  <a:prstClr val="black"/>
                </a:solidFill>
                <a:latin typeface="Rockwell"/>
              </a:rPr>
              <a:t>Record </a:t>
            </a:r>
            <a:r>
              <a:rPr lang="en-US" i="1" dirty="0">
                <a:solidFill>
                  <a:prstClr val="black"/>
                </a:solidFill>
                <a:latin typeface="Rockwell"/>
              </a:rPr>
              <a:t>exactly</a:t>
            </a:r>
            <a:r>
              <a:rPr lang="en-US" dirty="0">
                <a:solidFill>
                  <a:prstClr val="black"/>
                </a:solidFill>
                <a:latin typeface="Rockwell"/>
              </a:rPr>
              <a:t> as stated</a:t>
            </a:r>
          </a:p>
          <a:p>
            <a:pPr marL="342900" indent="-342900" defTabSz="457200">
              <a:buFont typeface="+mj-lt"/>
              <a:buAutoNum type="arabicPeriod"/>
              <a:defRPr/>
            </a:pPr>
            <a:r>
              <a:rPr lang="en-US" dirty="0">
                <a:solidFill>
                  <a:prstClr val="black"/>
                </a:solidFill>
                <a:latin typeface="Rockwell"/>
              </a:rPr>
              <a:t>Change statements into questions</a:t>
            </a:r>
          </a:p>
        </p:txBody>
      </p:sp>
      <p:cxnSp>
        <p:nvCxnSpPr>
          <p:cNvPr id="7" name="Straight Arrow Connector 6"/>
          <p:cNvCxnSpPr/>
          <p:nvPr/>
        </p:nvCxnSpPr>
        <p:spPr>
          <a:xfrm>
            <a:off x="4496647" y="2692520"/>
            <a:ext cx="2634551" cy="3098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8482869" y="4260238"/>
            <a:ext cx="3169249" cy="1754327"/>
          </a:xfrm>
          <a:prstGeom prst="rect">
            <a:avLst/>
          </a:prstGeom>
          <a:solidFill>
            <a:schemeClr val="bg1">
              <a:lumMod val="85000"/>
            </a:schemeClr>
          </a:solidFill>
        </p:spPr>
        <p:txBody>
          <a:bodyPr wrap="square" rtlCol="0">
            <a:spAutoFit/>
          </a:bodyPr>
          <a:lstStyle/>
          <a:p>
            <a:pPr defTabSz="457200">
              <a:defRPr/>
            </a:pPr>
            <a:r>
              <a:rPr lang="en-US" b="1" dirty="0">
                <a:solidFill>
                  <a:prstClr val="black"/>
                </a:solidFill>
                <a:latin typeface="Rockwell"/>
              </a:rPr>
              <a:t>Closed-Ended:</a:t>
            </a:r>
          </a:p>
          <a:p>
            <a:pPr defTabSz="457200">
              <a:defRPr/>
            </a:pPr>
            <a:r>
              <a:rPr lang="en-US" dirty="0">
                <a:solidFill>
                  <a:prstClr val="black"/>
                </a:solidFill>
                <a:latin typeface="Rockwell"/>
              </a:rPr>
              <a:t>Answered with “yes,” “no” or one word</a:t>
            </a:r>
          </a:p>
          <a:p>
            <a:pPr defTabSz="457200">
              <a:defRPr/>
            </a:pPr>
            <a:endParaRPr lang="en-US" dirty="0">
              <a:solidFill>
                <a:prstClr val="black"/>
              </a:solidFill>
              <a:latin typeface="Rockwell"/>
            </a:endParaRPr>
          </a:p>
          <a:p>
            <a:pPr defTabSz="457200">
              <a:defRPr/>
            </a:pPr>
            <a:r>
              <a:rPr lang="en-US" b="1" dirty="0">
                <a:solidFill>
                  <a:prstClr val="black"/>
                </a:solidFill>
                <a:latin typeface="Rockwell"/>
              </a:rPr>
              <a:t>Open-Ended: </a:t>
            </a:r>
            <a:r>
              <a:rPr lang="en-US" dirty="0">
                <a:solidFill>
                  <a:prstClr val="black"/>
                </a:solidFill>
                <a:latin typeface="Rockwell"/>
              </a:rPr>
              <a:t>Require longer explanation</a:t>
            </a:r>
          </a:p>
        </p:txBody>
      </p:sp>
      <p:cxnSp>
        <p:nvCxnSpPr>
          <p:cNvPr id="12" name="Straight Arrow Connector 11"/>
          <p:cNvCxnSpPr/>
          <p:nvPr/>
        </p:nvCxnSpPr>
        <p:spPr>
          <a:xfrm>
            <a:off x="8616671" y="3699127"/>
            <a:ext cx="803564" cy="37407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9" name="Rectangle 8"/>
          <p:cNvSpPr/>
          <p:nvPr/>
        </p:nvSpPr>
        <p:spPr>
          <a:xfrm>
            <a:off x="6096000" y="6488466"/>
            <a:ext cx="6096000" cy="307777"/>
          </a:xfrm>
          <a:prstGeom prst="rect">
            <a:avLst/>
          </a:prstGeom>
        </p:spPr>
        <p:txBody>
          <a:bodyPr>
            <a:spAutoFit/>
          </a:bodyPr>
          <a:lstStyle/>
          <a:p>
            <a:pPr marL="0" marR="0" lvl="0" indent="0" defTabSz="914400" rtl="0" eaLnBrk="1" fontAlgn="auto" latinLnBrk="0" hangingPunct="1">
              <a:lnSpc>
                <a:spcPct val="100000"/>
              </a:lnSpc>
              <a:spcBef>
                <a:spcPts val="0"/>
              </a:spcBef>
              <a:spcAft>
                <a:spcPts val="0"/>
              </a:spcAft>
              <a:buClrTx/>
              <a:buSzTx/>
              <a:buFontTx/>
              <a:buNone/>
              <a:tabLst>
                <a:tab pos="2743200" algn="ctr"/>
                <a:tab pos="5486400" algn="r"/>
              </a:tabLst>
              <a:defRPr/>
            </a:pPr>
            <a:r>
              <a:rPr kumimoji="0" lang="en-US" sz="1400" b="0" i="0" u="none" strike="noStrike" kern="1200" cap="none" spc="0" normalizeH="0" baseline="0" noProof="0" dirty="0">
                <a:ln>
                  <a:noFill/>
                </a:ln>
                <a:solidFill>
                  <a:srgbClr val="000000"/>
                </a:solidFill>
                <a:effectLst/>
                <a:uLnTx/>
                <a:uFillTx/>
                <a:latin typeface="Rockwell"/>
                <a:ea typeface="Calibri" panose="020F0502020204030204" pitchFamily="34" charset="0"/>
                <a:cs typeface="Times New Roman" panose="02020603050405020304" pitchFamily="18" charset="0"/>
              </a:rPr>
              <a:t>Source: The Right Question </a:t>
            </a:r>
            <a:r>
              <a:rPr kumimoji="0" lang="en-US" sz="1400" b="0" i="0" u="none" strike="noStrike" kern="1200" cap="none" spc="0" normalizeH="0" baseline="0" noProof="0" dirty="0" smtClean="0">
                <a:ln>
                  <a:noFill/>
                </a:ln>
                <a:solidFill>
                  <a:srgbClr val="000000"/>
                </a:solidFill>
                <a:effectLst/>
                <a:uLnTx/>
                <a:uFillTx/>
                <a:latin typeface="Rockwell"/>
                <a:ea typeface="Calibri" panose="020F0502020204030204" pitchFamily="34" charset="0"/>
                <a:cs typeface="Times New Roman" panose="02020603050405020304" pitchFamily="18" charset="0"/>
              </a:rPr>
              <a:t>Institute</a:t>
            </a:r>
            <a:r>
              <a:rPr kumimoji="0" lang="en-US" sz="1400" b="0" i="0" u="none" strike="noStrike" kern="1200" cap="none" spc="0" normalizeH="0" baseline="0" noProof="0" dirty="0">
                <a:ln>
                  <a:noFill/>
                </a:ln>
                <a:solidFill>
                  <a:srgbClr val="000000"/>
                </a:solidFill>
                <a:effectLst/>
                <a:uLnTx/>
                <a:uFillTx/>
                <a:latin typeface="Rockwell"/>
                <a:ea typeface="Calibri" panose="020F0502020204030204" pitchFamily="34" charset="0"/>
                <a:cs typeface="Times New Roman" panose="02020603050405020304" pitchFamily="18" charset="0"/>
              </a:rPr>
              <a:t>	</a:t>
            </a:r>
            <a:r>
              <a:rPr kumimoji="0" lang="en-US" sz="1400" b="0" i="0" u="sng" strike="noStrike" kern="1200" cap="none" spc="0" normalizeH="0" baseline="0" noProof="0" dirty="0">
                <a:ln>
                  <a:noFill/>
                </a:ln>
                <a:solidFill>
                  <a:srgbClr val="0000FF"/>
                </a:solidFill>
                <a:effectLst/>
                <a:uLnTx/>
                <a:uFillTx/>
                <a:latin typeface="Rockwell"/>
                <a:ea typeface="Calibri" panose="020F0502020204030204" pitchFamily="34" charset="0"/>
                <a:cs typeface="Times New Roman" panose="02020603050405020304" pitchFamily="18" charset="0"/>
                <a:hlinkClick r:id="rId3" action="ppaction://hlinkfile"/>
              </a:rPr>
              <a:t>rightquestion.org</a:t>
            </a:r>
            <a:endParaRPr kumimoji="0" lang="en-US" sz="1400" b="0" i="0" u="none" strike="noStrike" kern="1200" cap="none" spc="0" normalizeH="0" baseline="0" noProof="0" dirty="0">
              <a:ln>
                <a:noFill/>
              </a:ln>
              <a:solidFill>
                <a:srgbClr val="000000"/>
              </a:solidFill>
              <a:effectLst/>
              <a:uLnTx/>
              <a:uFillTx/>
              <a:latin typeface="Rockwe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7980041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Content Placeholder 2"/>
          <p:cNvSpPr>
            <a:spLocks noGrp="1"/>
          </p:cNvSpPr>
          <p:nvPr>
            <p:ph idx="4294967295"/>
          </p:nvPr>
        </p:nvSpPr>
        <p:spPr>
          <a:xfrm>
            <a:off x="562707" y="2179642"/>
            <a:ext cx="10515600" cy="1692275"/>
          </a:xfrm>
        </p:spPr>
        <p:txBody>
          <a:bodyPr anchor="ctr"/>
          <a:lstStyle/>
          <a:p>
            <a:pPr marL="228600" lvl="1" indent="0" algn="ctr">
              <a:buNone/>
            </a:pPr>
            <a:r>
              <a:rPr lang="en-US" sz="4400" u="sng" dirty="0">
                <a:solidFill>
                  <a:srgbClr val="000000"/>
                </a:solidFill>
                <a:latin typeface="Rockwell" panose="02060603020205020403" pitchFamily="18" charset="0"/>
              </a:rPr>
              <a:t>Three</a:t>
            </a:r>
            <a:r>
              <a:rPr lang="en-US" sz="4400" dirty="0">
                <a:solidFill>
                  <a:srgbClr val="000000"/>
                </a:solidFill>
                <a:latin typeface="Rockwell" panose="02060603020205020403" pitchFamily="18" charset="0"/>
              </a:rPr>
              <a:t> thinking abilities </a:t>
            </a:r>
          </a:p>
          <a:p>
            <a:pPr marL="228600" lvl="1" indent="0" algn="ctr">
              <a:buNone/>
            </a:pPr>
            <a:r>
              <a:rPr lang="en-US" sz="4400" dirty="0">
                <a:solidFill>
                  <a:srgbClr val="000000"/>
                </a:solidFill>
                <a:latin typeface="Rockwell" panose="02060603020205020403" pitchFamily="18" charset="0"/>
              </a:rPr>
              <a:t>with </a:t>
            </a:r>
            <a:r>
              <a:rPr lang="en-US" sz="4400" u="sng" dirty="0">
                <a:solidFill>
                  <a:srgbClr val="000000"/>
                </a:solidFill>
                <a:latin typeface="Rockwell" panose="02060603020205020403" pitchFamily="18" charset="0"/>
              </a:rPr>
              <a:t>one</a:t>
            </a:r>
            <a:r>
              <a:rPr lang="en-US" sz="4400" dirty="0">
                <a:solidFill>
                  <a:srgbClr val="000000"/>
                </a:solidFill>
                <a:latin typeface="Rockwell" panose="02060603020205020403" pitchFamily="18" charset="0"/>
              </a:rPr>
              <a:t> process</a:t>
            </a:r>
          </a:p>
        </p:txBody>
      </p:sp>
    </p:spTree>
    <p:extLst>
      <p:ext uri="{BB962C8B-B14F-4D97-AF65-F5344CB8AC3E}">
        <p14:creationId xmlns:p14="http://schemas.microsoft.com/office/powerpoint/2010/main" val="111851976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1921" name="Group 2"/>
          <p:cNvGrpSpPr>
            <a:grpSpLocks/>
          </p:cNvGrpSpPr>
          <p:nvPr/>
        </p:nvGrpSpPr>
        <p:grpSpPr bwMode="auto">
          <a:xfrm>
            <a:off x="2749524" y="1728866"/>
            <a:ext cx="5809691" cy="4111625"/>
            <a:chOff x="2008258" y="1376010"/>
            <a:chExt cx="5039995" cy="4112260"/>
          </a:xfrm>
        </p:grpSpPr>
        <p:grpSp>
          <p:nvGrpSpPr>
            <p:cNvPr id="75779" name="Group 1"/>
            <p:cNvGrpSpPr>
              <a:grpSpLocks/>
            </p:cNvGrpSpPr>
            <p:nvPr/>
          </p:nvGrpSpPr>
          <p:grpSpPr bwMode="auto">
            <a:xfrm>
              <a:off x="2008258" y="1376010"/>
              <a:ext cx="5039995" cy="4112260"/>
              <a:chOff x="2008258" y="1376010"/>
              <a:chExt cx="5039995" cy="4112260"/>
            </a:xfrm>
          </p:grpSpPr>
          <p:sp>
            <p:nvSpPr>
              <p:cNvPr id="75781" name="AutoShape 4"/>
              <p:cNvSpPr>
                <a:spLocks/>
              </p:cNvSpPr>
              <p:nvPr/>
            </p:nvSpPr>
            <p:spPr bwMode="auto">
              <a:xfrm rot="12900000">
                <a:off x="2008258" y="3226102"/>
                <a:ext cx="5039995" cy="469900"/>
              </a:xfrm>
              <a:prstGeom prst="leftRightArrow">
                <a:avLst>
                  <a:gd name="adj1" fmla="val 50000"/>
                  <a:gd name="adj2" fmla="val 101790"/>
                </a:avLst>
              </a:prstGeom>
              <a:solidFill>
                <a:srgbClr val="2C7C9F">
                  <a:alpha val="80783"/>
                </a:srgbClr>
              </a:solidFill>
              <a:ln w="25400">
                <a:solidFill>
                  <a:srgbClr val="3A93FF">
                    <a:alpha val="34117"/>
                  </a:srgbClr>
                </a:solidFill>
                <a:round/>
                <a:headEnd/>
                <a:tailEnd/>
              </a:ln>
            </p:spPr>
            <p:txBody>
              <a:bodyPr lIns="0" tIns="0" rIns="0" bIns="0"/>
              <a:lstStyle/>
              <a:p>
                <a:pPr algn="ctr" defTabSz="457200">
                  <a:defRPr/>
                </a:pPr>
                <a:endParaRPr lang="es-ES_tradnl">
                  <a:solidFill>
                    <a:prstClr val="black"/>
                  </a:solidFill>
                  <a:latin typeface="Rockwell"/>
                  <a:ea typeface="ヒラギノ角ゴ ProN W3" charset="0"/>
                  <a:cs typeface="ヒラギノ角ゴ ProN W3" charset="0"/>
                </a:endParaRPr>
              </a:p>
            </p:txBody>
          </p:sp>
          <p:sp>
            <p:nvSpPr>
              <p:cNvPr id="75782" name="AutoShape 4"/>
              <p:cNvSpPr>
                <a:spLocks/>
              </p:cNvSpPr>
              <p:nvPr/>
            </p:nvSpPr>
            <p:spPr bwMode="auto">
              <a:xfrm rot="-5400000">
                <a:off x="2535407" y="3197190"/>
                <a:ext cx="4112260" cy="469900"/>
              </a:xfrm>
              <a:prstGeom prst="leftRightArrow">
                <a:avLst>
                  <a:gd name="adj1" fmla="val 50000"/>
                  <a:gd name="adj2" fmla="val 101775"/>
                </a:avLst>
              </a:prstGeom>
              <a:solidFill>
                <a:srgbClr val="2C7C9F">
                  <a:alpha val="80783"/>
                </a:srgbClr>
              </a:solidFill>
              <a:ln w="25400">
                <a:solidFill>
                  <a:srgbClr val="3A93FF">
                    <a:alpha val="34117"/>
                  </a:srgbClr>
                </a:solidFill>
                <a:round/>
                <a:headEnd/>
                <a:tailEnd/>
              </a:ln>
            </p:spPr>
            <p:txBody>
              <a:bodyPr lIns="0" tIns="0" rIns="0" bIns="0"/>
              <a:lstStyle/>
              <a:p>
                <a:pPr algn="ctr" defTabSz="457200">
                  <a:defRPr/>
                </a:pPr>
                <a:endParaRPr lang="es-ES_tradnl">
                  <a:solidFill>
                    <a:prstClr val="black"/>
                  </a:solidFill>
                  <a:latin typeface="Rockwell"/>
                  <a:ea typeface="ヒラギノ角ゴ ProN W3" charset="0"/>
                  <a:cs typeface="ヒラギノ角ゴ ProN W3" charset="0"/>
                </a:endParaRPr>
              </a:p>
            </p:txBody>
          </p:sp>
          <p:sp>
            <p:nvSpPr>
              <p:cNvPr id="75783" name="AutoShape 4"/>
              <p:cNvSpPr>
                <a:spLocks/>
              </p:cNvSpPr>
              <p:nvPr/>
            </p:nvSpPr>
            <p:spPr bwMode="auto">
              <a:xfrm rot="8486795">
                <a:off x="2199666" y="3180110"/>
                <a:ext cx="4788388" cy="469900"/>
              </a:xfrm>
              <a:prstGeom prst="leftRightArrow">
                <a:avLst>
                  <a:gd name="adj1" fmla="val 50000"/>
                  <a:gd name="adj2" fmla="val 101759"/>
                </a:avLst>
              </a:prstGeom>
              <a:solidFill>
                <a:srgbClr val="2C7C9F">
                  <a:alpha val="80783"/>
                </a:srgbClr>
              </a:solidFill>
              <a:ln w="25400">
                <a:solidFill>
                  <a:srgbClr val="3A93FF">
                    <a:alpha val="34117"/>
                  </a:srgbClr>
                </a:solidFill>
                <a:round/>
                <a:headEnd/>
                <a:tailEnd/>
              </a:ln>
            </p:spPr>
            <p:txBody>
              <a:bodyPr lIns="0" tIns="0" rIns="0" bIns="0"/>
              <a:lstStyle/>
              <a:p>
                <a:pPr algn="ctr" defTabSz="457200">
                  <a:defRPr/>
                </a:pPr>
                <a:endParaRPr lang="es-ES_tradnl">
                  <a:solidFill>
                    <a:prstClr val="black"/>
                  </a:solidFill>
                  <a:latin typeface="Rockwell"/>
                  <a:ea typeface="ヒラギノ角ゴ ProN W3" charset="0"/>
                  <a:cs typeface="ヒラギノ角ゴ ProN W3" charset="0"/>
                </a:endParaRPr>
              </a:p>
            </p:txBody>
          </p:sp>
          <p:sp>
            <p:nvSpPr>
              <p:cNvPr id="75784" name="AutoShape 4"/>
              <p:cNvSpPr>
                <a:spLocks/>
              </p:cNvSpPr>
              <p:nvPr/>
            </p:nvSpPr>
            <p:spPr bwMode="auto">
              <a:xfrm>
                <a:off x="2400636" y="3226103"/>
                <a:ext cx="4342041" cy="469900"/>
              </a:xfrm>
              <a:prstGeom prst="leftRightArrow">
                <a:avLst>
                  <a:gd name="adj1" fmla="val 50000"/>
                  <a:gd name="adj2" fmla="val 101777"/>
                </a:avLst>
              </a:prstGeom>
              <a:solidFill>
                <a:srgbClr val="2C7C9F">
                  <a:alpha val="80783"/>
                </a:srgbClr>
              </a:solidFill>
              <a:ln w="25400">
                <a:solidFill>
                  <a:srgbClr val="3A93FF">
                    <a:alpha val="34117"/>
                  </a:srgbClr>
                </a:solidFill>
                <a:round/>
                <a:headEnd/>
                <a:tailEnd/>
              </a:ln>
            </p:spPr>
            <p:txBody>
              <a:bodyPr lIns="0" tIns="0" rIns="0" bIns="0"/>
              <a:lstStyle/>
              <a:p>
                <a:pPr algn="ctr" defTabSz="457200">
                  <a:defRPr/>
                </a:pPr>
                <a:endParaRPr lang="es-ES_tradnl">
                  <a:solidFill>
                    <a:prstClr val="black"/>
                  </a:solidFill>
                  <a:latin typeface="Rockwell"/>
                  <a:ea typeface="ヒラギノ角ゴ ProN W3" charset="0"/>
                  <a:cs typeface="ヒラギノ角ゴ ProN W3" charset="0"/>
                </a:endParaRPr>
              </a:p>
            </p:txBody>
          </p:sp>
        </p:grpSp>
        <p:sp>
          <p:nvSpPr>
            <p:cNvPr id="8" name="Rectangle 1"/>
            <p:cNvSpPr txBox="1">
              <a:spLocks noChangeArrowheads="1"/>
            </p:cNvSpPr>
            <p:nvPr/>
          </p:nvSpPr>
          <p:spPr>
            <a:xfrm>
              <a:off x="2414504" y="2821332"/>
              <a:ext cx="4381704" cy="1160167"/>
            </a:xfrm>
            <a:prstGeom prst="rect">
              <a:avLst/>
            </a:prstGeom>
          </p:spPr>
          <p:txBody>
            <a:bodyPr anchor="b">
              <a:noAutofit/>
            </a:bodyPr>
            <a:lstStyle/>
            <a:p>
              <a:pPr algn="ctr" defTabSz="457200">
                <a:defRPr/>
              </a:pPr>
              <a:r>
                <a:rPr lang="en-US" sz="4000" b="1" dirty="0" smtClean="0">
                  <a:solidFill>
                    <a:srgbClr val="000000"/>
                  </a:solidFill>
                  <a:latin typeface="Rockwell" panose="02060603020205020403" pitchFamily="18" charset="0"/>
                  <a:sym typeface="Gill Sans" charset="0"/>
                </a:rPr>
                <a:t>Divergent </a:t>
              </a:r>
            </a:p>
            <a:p>
              <a:pPr algn="ctr" defTabSz="457200">
                <a:defRPr/>
              </a:pPr>
              <a:r>
                <a:rPr lang="en-US" sz="4000" b="1" dirty="0" smtClean="0">
                  <a:solidFill>
                    <a:srgbClr val="000000"/>
                  </a:solidFill>
                  <a:latin typeface="Rockwell" panose="02060603020205020403" pitchFamily="18" charset="0"/>
                  <a:ea typeface="ヒラギノ角ゴ ProN W6" charset="-128"/>
                  <a:cs typeface="ヒラギノ角ゴ ProN W6" charset="-128"/>
                  <a:sym typeface="Gill Sans" charset="0"/>
                </a:rPr>
                <a:t>Thinking</a:t>
              </a:r>
              <a:endParaRPr lang="en-US" sz="4000" b="1" dirty="0">
                <a:solidFill>
                  <a:srgbClr val="000000"/>
                </a:solidFill>
                <a:latin typeface="Rockwell" panose="02060603020205020403" pitchFamily="18" charset="0"/>
                <a:ea typeface="ヒラギノ角ゴ ProN W6" charset="-128"/>
                <a:cs typeface="ヒラギノ角ゴ ProN W6" charset="-128"/>
                <a:sym typeface="Gill Sans" charset="0"/>
              </a:endParaRPr>
            </a:p>
          </p:txBody>
        </p:sp>
      </p:grpSp>
      <p:sp>
        <p:nvSpPr>
          <p:cNvPr id="75778" name="Title 1"/>
          <p:cNvSpPr>
            <a:spLocks noGrp="1"/>
          </p:cNvSpPr>
          <p:nvPr>
            <p:ph type="title"/>
          </p:nvPr>
        </p:nvSpPr>
        <p:spPr>
          <a:xfrm>
            <a:off x="838200" y="92756"/>
            <a:ext cx="11471853" cy="1325563"/>
          </a:xfrm>
        </p:spPr>
        <p:txBody>
          <a:bodyPr>
            <a:normAutofit/>
          </a:bodyPr>
          <a:lstStyle/>
          <a:p>
            <a:pPr eaLnBrk="1" hangingPunct="1"/>
            <a:r>
              <a:rPr lang="en-US" dirty="0"/>
              <a:t>Thinking in many different directions</a:t>
            </a:r>
          </a:p>
        </p:txBody>
      </p:sp>
    </p:spTree>
    <p:extLst>
      <p:ext uri="{BB962C8B-B14F-4D97-AF65-F5344CB8AC3E}">
        <p14:creationId xmlns:p14="http://schemas.microsoft.com/office/powerpoint/2010/main" val="2695322814"/>
      </p:ext>
    </p:extLst>
  </p:cSld>
  <p:clrMapOvr>
    <a:masterClrMapping/>
  </p:clrMapOvr>
  <p:transition advClick="0" advTm="107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32" fill="hold" nodeType="withEffect">
                                  <p:stCondLst>
                                    <p:cond delay="0"/>
                                  </p:stCondLst>
                                  <p:childTnLst>
                                    <p:set>
                                      <p:cBhvr>
                                        <p:cTn id="6" dur="1" fill="hold">
                                          <p:stCondLst>
                                            <p:cond delay="0"/>
                                          </p:stCondLst>
                                        </p:cTn>
                                        <p:tgtEl>
                                          <p:spTgt spid="81921"/>
                                        </p:tgtEl>
                                        <p:attrNameLst>
                                          <p:attrName>style.visibility</p:attrName>
                                        </p:attrNameLst>
                                      </p:cBhvr>
                                      <p:to>
                                        <p:strVal val="visible"/>
                                      </p:to>
                                    </p:set>
                                    <p:animEffect transition="in" filter="circle(out)">
                                      <p:cBhvr>
                                        <p:cTn id="7" dur="2000"/>
                                        <p:tgtEl>
                                          <p:spTgt spid="819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Title 1"/>
          <p:cNvSpPr>
            <a:spLocks noGrp="1"/>
          </p:cNvSpPr>
          <p:nvPr>
            <p:ph type="title"/>
          </p:nvPr>
        </p:nvSpPr>
        <p:spPr>
          <a:xfrm>
            <a:off x="727953" y="105490"/>
            <a:ext cx="10515600" cy="1325563"/>
          </a:xfrm>
        </p:spPr>
        <p:txBody>
          <a:bodyPr>
            <a:normAutofit/>
          </a:bodyPr>
          <a:lstStyle/>
          <a:p>
            <a:pPr eaLnBrk="1" hangingPunct="1"/>
            <a:r>
              <a:rPr lang="en-US" dirty="0"/>
              <a:t>Narrowing Down, Focusing</a:t>
            </a:r>
          </a:p>
        </p:txBody>
      </p:sp>
      <p:grpSp>
        <p:nvGrpSpPr>
          <p:cNvPr id="83970" name="Group 2"/>
          <p:cNvGrpSpPr>
            <a:grpSpLocks/>
          </p:cNvGrpSpPr>
          <p:nvPr/>
        </p:nvGrpSpPr>
        <p:grpSpPr bwMode="auto">
          <a:xfrm>
            <a:off x="2556257" y="1843800"/>
            <a:ext cx="6542131" cy="3901400"/>
            <a:chOff x="1332449" y="1744708"/>
            <a:chExt cx="6722338" cy="5113292"/>
          </a:xfrm>
        </p:grpSpPr>
        <p:sp>
          <p:nvSpPr>
            <p:cNvPr id="36872" name="AutoShape 7"/>
            <p:cNvSpPr>
              <a:spLocks/>
            </p:cNvSpPr>
            <p:nvPr/>
          </p:nvSpPr>
          <p:spPr bwMode="auto">
            <a:xfrm rot="13727190">
              <a:off x="1611310" y="2536873"/>
              <a:ext cx="2225655" cy="790549"/>
            </a:xfrm>
            <a:prstGeom prst="leftArrow">
              <a:avLst>
                <a:gd name="adj1" fmla="val 50000"/>
                <a:gd name="adj2" fmla="val 80889"/>
              </a:avLst>
            </a:prstGeom>
            <a:solidFill>
              <a:srgbClr val="2C7C9F">
                <a:alpha val="80783"/>
              </a:srgbClr>
            </a:solidFill>
            <a:ln w="9525">
              <a:solidFill>
                <a:srgbClr val="3A93FF">
                  <a:alpha val="34117"/>
                </a:srgbClr>
              </a:solidFill>
              <a:round/>
              <a:headEnd/>
              <a:tailEnd/>
            </a:ln>
            <a:effectLst>
              <a:outerShdw blurRad="63500" dist="23000" dir="5400000" algn="ctr" rotWithShape="0">
                <a:schemeClr val="bg2">
                  <a:alpha val="34998"/>
                </a:schemeClr>
              </a:outerShdw>
            </a:effectLst>
          </p:spPr>
          <p:txBody>
            <a:bodyPr lIns="0" tIns="0" rIns="0" bIns="0"/>
            <a:lstStyle/>
            <a:p>
              <a:pPr algn="ctr" defTabSz="457200">
                <a:defRPr/>
              </a:pPr>
              <a:endParaRPr lang="en-US" dirty="0">
                <a:solidFill>
                  <a:prstClr val="black"/>
                </a:solidFill>
                <a:latin typeface="Rockwell"/>
                <a:ea typeface="ヒラギノ角ゴ ProN W3" charset="-128"/>
                <a:cs typeface="ヒラギノ角ゴ ProN W3" charset="-128"/>
              </a:endParaRPr>
            </a:p>
          </p:txBody>
        </p:sp>
        <p:sp>
          <p:nvSpPr>
            <p:cNvPr id="12" name="AutoShape 7"/>
            <p:cNvSpPr>
              <a:spLocks/>
            </p:cNvSpPr>
            <p:nvPr/>
          </p:nvSpPr>
          <p:spPr bwMode="auto">
            <a:xfrm rot="10800000">
              <a:off x="1332449" y="3933851"/>
              <a:ext cx="1858397" cy="792155"/>
            </a:xfrm>
            <a:prstGeom prst="leftArrow">
              <a:avLst>
                <a:gd name="adj1" fmla="val 50000"/>
                <a:gd name="adj2" fmla="val 80889"/>
              </a:avLst>
            </a:prstGeom>
            <a:solidFill>
              <a:srgbClr val="2C7C9F">
                <a:alpha val="80783"/>
              </a:srgbClr>
            </a:solidFill>
            <a:ln w="9525">
              <a:solidFill>
                <a:srgbClr val="3A93FF">
                  <a:alpha val="34117"/>
                </a:srgbClr>
              </a:solidFill>
              <a:round/>
              <a:headEnd/>
              <a:tailEnd/>
            </a:ln>
            <a:effectLst>
              <a:outerShdw blurRad="63500" dist="23000" dir="5400000" algn="ctr" rotWithShape="0">
                <a:schemeClr val="bg2">
                  <a:alpha val="34998"/>
                </a:schemeClr>
              </a:outerShdw>
            </a:effectLst>
          </p:spPr>
          <p:txBody>
            <a:bodyPr lIns="0" tIns="0" rIns="0" bIns="0"/>
            <a:lstStyle/>
            <a:p>
              <a:pPr algn="ctr" defTabSz="457200">
                <a:defRPr/>
              </a:pPr>
              <a:endParaRPr lang="en-US" dirty="0">
                <a:solidFill>
                  <a:prstClr val="black"/>
                </a:solidFill>
                <a:latin typeface="Rockwell"/>
                <a:ea typeface="ヒラギノ角ゴ ProN W3" charset="-128"/>
                <a:cs typeface="ヒラギノ角ゴ ProN W3" charset="-128"/>
              </a:endParaRPr>
            </a:p>
          </p:txBody>
        </p:sp>
        <p:sp>
          <p:nvSpPr>
            <p:cNvPr id="13" name="AutoShape 7"/>
            <p:cNvSpPr>
              <a:spLocks/>
            </p:cNvSpPr>
            <p:nvPr/>
          </p:nvSpPr>
          <p:spPr bwMode="auto">
            <a:xfrm>
              <a:off x="6021267" y="3933851"/>
              <a:ext cx="2033520" cy="792155"/>
            </a:xfrm>
            <a:prstGeom prst="leftArrow">
              <a:avLst>
                <a:gd name="adj1" fmla="val 50000"/>
                <a:gd name="adj2" fmla="val 80889"/>
              </a:avLst>
            </a:prstGeom>
            <a:solidFill>
              <a:srgbClr val="2C7C9F">
                <a:alpha val="80783"/>
              </a:srgbClr>
            </a:solidFill>
            <a:ln w="9525">
              <a:solidFill>
                <a:srgbClr val="3A93FF">
                  <a:alpha val="34117"/>
                </a:srgbClr>
              </a:solidFill>
              <a:round/>
              <a:headEnd/>
              <a:tailEnd/>
            </a:ln>
            <a:effectLst>
              <a:outerShdw blurRad="63500" dist="23000" dir="5400000" algn="ctr" rotWithShape="0">
                <a:schemeClr val="bg2">
                  <a:alpha val="34998"/>
                </a:schemeClr>
              </a:outerShdw>
            </a:effectLst>
          </p:spPr>
          <p:txBody>
            <a:bodyPr lIns="0" tIns="0" rIns="0" bIns="0"/>
            <a:lstStyle/>
            <a:p>
              <a:pPr algn="ctr" defTabSz="457200">
                <a:defRPr/>
              </a:pPr>
              <a:endParaRPr lang="en-US" dirty="0">
                <a:solidFill>
                  <a:prstClr val="black"/>
                </a:solidFill>
                <a:latin typeface="Rockwell"/>
                <a:ea typeface="ヒラギノ角ゴ ProN W3" charset="-128"/>
                <a:cs typeface="ヒラギノ角ゴ ProN W3" charset="-128"/>
              </a:endParaRPr>
            </a:p>
          </p:txBody>
        </p:sp>
        <p:sp>
          <p:nvSpPr>
            <p:cNvPr id="14" name="AutoShape 7"/>
            <p:cNvSpPr>
              <a:spLocks/>
            </p:cNvSpPr>
            <p:nvPr/>
          </p:nvSpPr>
          <p:spPr bwMode="auto">
            <a:xfrm rot="16200000">
              <a:off x="3651976" y="2366218"/>
              <a:ext cx="2033570" cy="790549"/>
            </a:xfrm>
            <a:prstGeom prst="leftArrow">
              <a:avLst>
                <a:gd name="adj1" fmla="val 50000"/>
                <a:gd name="adj2" fmla="val 80889"/>
              </a:avLst>
            </a:prstGeom>
            <a:solidFill>
              <a:srgbClr val="2C7C9F">
                <a:alpha val="80783"/>
              </a:srgbClr>
            </a:solidFill>
            <a:ln w="9525">
              <a:solidFill>
                <a:srgbClr val="3A93FF">
                  <a:alpha val="34117"/>
                </a:srgbClr>
              </a:solidFill>
              <a:round/>
              <a:headEnd/>
              <a:tailEnd/>
            </a:ln>
            <a:effectLst>
              <a:outerShdw blurRad="63500" dist="23000" dir="5400000" algn="ctr" rotWithShape="0">
                <a:schemeClr val="bg2">
                  <a:alpha val="34998"/>
                </a:schemeClr>
              </a:outerShdw>
            </a:effectLst>
          </p:spPr>
          <p:txBody>
            <a:bodyPr lIns="0" tIns="0" rIns="0" bIns="0"/>
            <a:lstStyle/>
            <a:p>
              <a:pPr algn="ctr" defTabSz="457200">
                <a:defRPr/>
              </a:pPr>
              <a:endParaRPr lang="en-US" dirty="0">
                <a:solidFill>
                  <a:prstClr val="black"/>
                </a:solidFill>
                <a:latin typeface="Rockwell"/>
                <a:ea typeface="ヒラギノ角ゴ ProN W3" charset="-128"/>
                <a:cs typeface="ヒラギノ角ゴ ProN W3" charset="-128"/>
              </a:endParaRPr>
            </a:p>
          </p:txBody>
        </p:sp>
        <p:sp>
          <p:nvSpPr>
            <p:cNvPr id="15" name="AutoShape 7"/>
            <p:cNvSpPr>
              <a:spLocks/>
            </p:cNvSpPr>
            <p:nvPr/>
          </p:nvSpPr>
          <p:spPr bwMode="auto">
            <a:xfrm rot="18794076">
              <a:off x="5668828" y="2528935"/>
              <a:ext cx="2139931" cy="790549"/>
            </a:xfrm>
            <a:prstGeom prst="leftArrow">
              <a:avLst>
                <a:gd name="adj1" fmla="val 50000"/>
                <a:gd name="adj2" fmla="val 80889"/>
              </a:avLst>
            </a:prstGeom>
            <a:solidFill>
              <a:srgbClr val="2C7C9F">
                <a:alpha val="80783"/>
              </a:srgbClr>
            </a:solidFill>
            <a:ln w="9525">
              <a:solidFill>
                <a:srgbClr val="3A93FF">
                  <a:alpha val="34117"/>
                </a:srgbClr>
              </a:solidFill>
              <a:round/>
              <a:headEnd/>
              <a:tailEnd/>
            </a:ln>
            <a:effectLst>
              <a:outerShdw blurRad="63500" dist="23000" dir="5400000" algn="ctr" rotWithShape="0">
                <a:schemeClr val="bg2">
                  <a:alpha val="34998"/>
                </a:schemeClr>
              </a:outerShdw>
            </a:effectLst>
          </p:spPr>
          <p:txBody>
            <a:bodyPr lIns="0" tIns="0" rIns="0" bIns="0"/>
            <a:lstStyle/>
            <a:p>
              <a:pPr algn="ctr" defTabSz="457200">
                <a:defRPr/>
              </a:pPr>
              <a:endParaRPr lang="en-US" dirty="0">
                <a:solidFill>
                  <a:prstClr val="black"/>
                </a:solidFill>
                <a:latin typeface="Rockwell"/>
                <a:ea typeface="ヒラギノ角ゴ ProN W3" charset="-128"/>
                <a:cs typeface="ヒラギノ角ゴ ProN W3" charset="-128"/>
              </a:endParaRPr>
            </a:p>
          </p:txBody>
        </p:sp>
        <p:sp>
          <p:nvSpPr>
            <p:cNvPr id="16" name="AutoShape 7"/>
            <p:cNvSpPr>
              <a:spLocks/>
            </p:cNvSpPr>
            <p:nvPr/>
          </p:nvSpPr>
          <p:spPr bwMode="auto">
            <a:xfrm rot="7922097">
              <a:off x="1839110" y="5179242"/>
              <a:ext cx="2033570" cy="790549"/>
            </a:xfrm>
            <a:prstGeom prst="leftArrow">
              <a:avLst>
                <a:gd name="adj1" fmla="val 50000"/>
                <a:gd name="adj2" fmla="val 80889"/>
              </a:avLst>
            </a:prstGeom>
            <a:solidFill>
              <a:srgbClr val="2C7C9F">
                <a:alpha val="80783"/>
              </a:srgbClr>
            </a:solidFill>
            <a:ln w="9525">
              <a:solidFill>
                <a:srgbClr val="3A93FF">
                  <a:alpha val="34117"/>
                </a:srgbClr>
              </a:solidFill>
              <a:round/>
              <a:headEnd/>
              <a:tailEnd/>
            </a:ln>
            <a:effectLst>
              <a:outerShdw blurRad="63500" dist="23000" dir="5400000" algn="ctr" rotWithShape="0">
                <a:schemeClr val="bg2">
                  <a:alpha val="34998"/>
                </a:schemeClr>
              </a:outerShdw>
            </a:effectLst>
          </p:spPr>
          <p:txBody>
            <a:bodyPr lIns="0" tIns="0" rIns="0" bIns="0"/>
            <a:lstStyle/>
            <a:p>
              <a:pPr algn="ctr" defTabSz="457200">
                <a:defRPr/>
              </a:pPr>
              <a:endParaRPr lang="en-US" dirty="0">
                <a:solidFill>
                  <a:prstClr val="black"/>
                </a:solidFill>
                <a:latin typeface="Rockwell"/>
                <a:ea typeface="ヒラギノ角ゴ ProN W3" charset="-128"/>
                <a:cs typeface="ヒラギノ角ゴ ProN W3" charset="-128"/>
              </a:endParaRPr>
            </a:p>
          </p:txBody>
        </p:sp>
        <p:sp>
          <p:nvSpPr>
            <p:cNvPr id="17" name="AutoShape 7"/>
            <p:cNvSpPr>
              <a:spLocks/>
            </p:cNvSpPr>
            <p:nvPr/>
          </p:nvSpPr>
          <p:spPr bwMode="auto">
            <a:xfrm rot="5400000">
              <a:off x="3651976" y="5445940"/>
              <a:ext cx="2033570" cy="790549"/>
            </a:xfrm>
            <a:prstGeom prst="leftArrow">
              <a:avLst>
                <a:gd name="adj1" fmla="val 50000"/>
                <a:gd name="adj2" fmla="val 80889"/>
              </a:avLst>
            </a:prstGeom>
            <a:solidFill>
              <a:srgbClr val="2C7C9F">
                <a:alpha val="80783"/>
              </a:srgbClr>
            </a:solidFill>
            <a:ln w="9525">
              <a:solidFill>
                <a:srgbClr val="3A93FF">
                  <a:alpha val="34117"/>
                </a:srgbClr>
              </a:solidFill>
              <a:round/>
              <a:headEnd/>
              <a:tailEnd/>
            </a:ln>
            <a:effectLst>
              <a:outerShdw blurRad="63500" dist="23000" dir="5400000" algn="ctr" rotWithShape="0">
                <a:schemeClr val="bg2">
                  <a:alpha val="34998"/>
                </a:schemeClr>
              </a:outerShdw>
            </a:effectLst>
          </p:spPr>
          <p:txBody>
            <a:bodyPr lIns="0" tIns="0" rIns="0" bIns="0"/>
            <a:lstStyle/>
            <a:p>
              <a:pPr algn="ctr" defTabSz="457200">
                <a:defRPr/>
              </a:pPr>
              <a:endParaRPr lang="en-US" dirty="0">
                <a:solidFill>
                  <a:prstClr val="black"/>
                </a:solidFill>
                <a:latin typeface="Rockwell"/>
                <a:ea typeface="ヒラギノ角ゴ ProN W3" charset="-128"/>
                <a:cs typeface="ヒラギノ角ゴ ProN W3" charset="-128"/>
              </a:endParaRPr>
            </a:p>
          </p:txBody>
        </p:sp>
        <p:sp>
          <p:nvSpPr>
            <p:cNvPr id="18" name="AutoShape 7"/>
            <p:cNvSpPr>
              <a:spLocks/>
            </p:cNvSpPr>
            <p:nvPr/>
          </p:nvSpPr>
          <p:spPr bwMode="auto">
            <a:xfrm rot="2678492">
              <a:off x="5435498" y="5202252"/>
              <a:ext cx="2033521" cy="792156"/>
            </a:xfrm>
            <a:prstGeom prst="leftArrow">
              <a:avLst>
                <a:gd name="adj1" fmla="val 50000"/>
                <a:gd name="adj2" fmla="val 80889"/>
              </a:avLst>
            </a:prstGeom>
            <a:solidFill>
              <a:srgbClr val="2C7C9F">
                <a:alpha val="80783"/>
              </a:srgbClr>
            </a:solidFill>
            <a:ln w="9525">
              <a:solidFill>
                <a:srgbClr val="3A93FF">
                  <a:alpha val="34117"/>
                </a:srgbClr>
              </a:solidFill>
              <a:round/>
              <a:headEnd/>
              <a:tailEnd/>
            </a:ln>
            <a:effectLst>
              <a:outerShdw blurRad="63500" dist="23000" dir="5400000" algn="ctr" rotWithShape="0">
                <a:schemeClr val="bg2">
                  <a:alpha val="34998"/>
                </a:schemeClr>
              </a:outerShdw>
            </a:effectLst>
          </p:spPr>
          <p:txBody>
            <a:bodyPr lIns="0" tIns="0" rIns="0" bIns="0"/>
            <a:lstStyle/>
            <a:p>
              <a:pPr algn="ctr" defTabSz="457200">
                <a:defRPr/>
              </a:pPr>
              <a:endParaRPr lang="en-US" dirty="0">
                <a:solidFill>
                  <a:prstClr val="black"/>
                </a:solidFill>
                <a:latin typeface="Rockwell"/>
                <a:ea typeface="ヒラギノ角ゴ ProN W3" charset="-128"/>
                <a:cs typeface="ヒラギノ角ゴ ProN W3" charset="-128"/>
              </a:endParaRPr>
            </a:p>
          </p:txBody>
        </p:sp>
        <p:sp>
          <p:nvSpPr>
            <p:cNvPr id="20" name="Rectangle 1"/>
            <p:cNvSpPr txBox="1">
              <a:spLocks noChangeArrowheads="1"/>
            </p:cNvSpPr>
            <p:nvPr/>
          </p:nvSpPr>
          <p:spPr>
            <a:xfrm>
              <a:off x="2724137" y="3799916"/>
              <a:ext cx="3917553" cy="1258876"/>
            </a:xfrm>
            <a:prstGeom prst="rect">
              <a:avLst/>
            </a:prstGeom>
          </p:spPr>
          <p:txBody>
            <a:bodyPr anchor="b">
              <a:noAutofit/>
            </a:bodyPr>
            <a:lstStyle/>
            <a:p>
              <a:pPr algn="ctr" defTabSz="457200">
                <a:defRPr/>
              </a:pPr>
              <a:r>
                <a:rPr lang="en-US" sz="4000" b="1" dirty="0" smtClean="0">
                  <a:solidFill>
                    <a:srgbClr val="000000"/>
                  </a:solidFill>
                  <a:latin typeface="Rockwell" panose="02060603020205020403" pitchFamily="18" charset="0"/>
                  <a:sym typeface="Gill Sans" charset="0"/>
                </a:rPr>
                <a:t>Convergent</a:t>
              </a:r>
            </a:p>
            <a:p>
              <a:pPr algn="ctr" defTabSz="457200">
                <a:defRPr/>
              </a:pPr>
              <a:r>
                <a:rPr lang="en-US" sz="4000" b="1" dirty="0" smtClean="0">
                  <a:solidFill>
                    <a:srgbClr val="000000"/>
                  </a:solidFill>
                  <a:latin typeface="Rockwell" panose="02060603020205020403" pitchFamily="18" charset="0"/>
                  <a:ea typeface="ヒラギノ角ゴ ProN W6" charset="-128"/>
                  <a:cs typeface="ヒラギノ角ゴ ProN W6" charset="-128"/>
                  <a:sym typeface="Gill Sans" charset="0"/>
                </a:rPr>
                <a:t>Thinking</a:t>
              </a:r>
              <a:endParaRPr lang="en-US" sz="4000" b="1" dirty="0">
                <a:solidFill>
                  <a:srgbClr val="000000"/>
                </a:solidFill>
                <a:latin typeface="Rockwell" panose="02060603020205020403" pitchFamily="18" charset="0"/>
                <a:ea typeface="ヒラギノ角ゴ ProN W6" charset="-128"/>
                <a:cs typeface="ヒラギノ角ゴ ProN W6" charset="-128"/>
                <a:sym typeface="Gill Sans" charset="0"/>
              </a:endParaRPr>
            </a:p>
          </p:txBody>
        </p:sp>
      </p:grpSp>
    </p:spTree>
    <p:extLst>
      <p:ext uri="{BB962C8B-B14F-4D97-AF65-F5344CB8AC3E}">
        <p14:creationId xmlns:p14="http://schemas.microsoft.com/office/powerpoint/2010/main" val="3343455066"/>
      </p:ext>
    </p:extLst>
  </p:cSld>
  <p:clrMapOvr>
    <a:masterClrMapping/>
  </p:clrMapOvr>
  <p:transition advClick="0" advTm="109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nodeType="withEffect">
                                  <p:stCondLst>
                                    <p:cond delay="0"/>
                                  </p:stCondLst>
                                  <p:childTnLst>
                                    <p:set>
                                      <p:cBhvr>
                                        <p:cTn id="6" dur="1" fill="hold">
                                          <p:stCondLst>
                                            <p:cond delay="0"/>
                                          </p:stCondLst>
                                        </p:cTn>
                                        <p:tgtEl>
                                          <p:spTgt spid="83970"/>
                                        </p:tgtEl>
                                        <p:attrNameLst>
                                          <p:attrName>style.visibility</p:attrName>
                                        </p:attrNameLst>
                                      </p:cBhvr>
                                      <p:to>
                                        <p:strVal val="visible"/>
                                      </p:to>
                                    </p:set>
                                    <p:animEffect transition="in" filter="circle(in)">
                                      <p:cBhvr>
                                        <p:cTn id="7" dur="2000"/>
                                        <p:tgtEl>
                                          <p:spTgt spid="839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3"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123032" y="1656135"/>
            <a:ext cx="3547353" cy="48796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99334" name="TextBox 5"/>
          <p:cNvSpPr txBox="1">
            <a:spLocks noChangeArrowheads="1"/>
          </p:cNvSpPr>
          <p:nvPr/>
        </p:nvSpPr>
        <p:spPr bwMode="auto">
          <a:xfrm>
            <a:off x="5670383" y="2678491"/>
            <a:ext cx="5252543" cy="707886"/>
          </a:xfrm>
          <a:prstGeom prst="rect">
            <a:avLst/>
          </a:prstGeom>
          <a:noFill/>
          <a:ln w="9525">
            <a:noFill/>
            <a:miter lim="800000"/>
            <a:headEnd/>
            <a:tailEnd/>
          </a:ln>
        </p:spPr>
        <p:txBody>
          <a:bodyPr wrap="square">
            <a:spAutoFit/>
          </a:bodyPr>
          <a:lstStyle/>
          <a:p>
            <a:pPr algn="ctr" defTabSz="457200">
              <a:defRPr/>
            </a:pPr>
            <a:r>
              <a:rPr lang="en-US" sz="4000" b="1" dirty="0" smtClean="0">
                <a:solidFill>
                  <a:srgbClr val="000000"/>
                </a:solidFill>
                <a:latin typeface="Rockwell" panose="02060603020205020403" pitchFamily="18" charset="0"/>
              </a:rPr>
              <a:t>Metacognition</a:t>
            </a:r>
          </a:p>
        </p:txBody>
      </p:sp>
      <p:sp>
        <p:nvSpPr>
          <p:cNvPr id="78852" name="Title 1"/>
          <p:cNvSpPr>
            <a:spLocks noGrp="1"/>
          </p:cNvSpPr>
          <p:nvPr>
            <p:ph type="title"/>
          </p:nvPr>
        </p:nvSpPr>
        <p:spPr/>
        <p:txBody>
          <a:bodyPr/>
          <a:lstStyle/>
          <a:p>
            <a:pPr eaLnBrk="1" hangingPunct="1"/>
            <a:r>
              <a:rPr lang="en-US" dirty="0"/>
              <a:t>Thinking</a:t>
            </a:r>
            <a:r>
              <a:rPr lang="en-US" dirty="0">
                <a:latin typeface="Rockwell" panose="02060603020205020403" pitchFamily="18" charset="0"/>
              </a:rPr>
              <a:t> about Thinking</a:t>
            </a:r>
          </a:p>
        </p:txBody>
      </p:sp>
      <p:pic>
        <p:nvPicPr>
          <p:cNvPr id="9" name="Picture 2">
            <a:extLst>
              <a:ext uri="{FF2B5EF4-FFF2-40B4-BE49-F238E27FC236}">
                <a16:creationId xmlns="" xmlns:a16="http://schemas.microsoft.com/office/drawing/2014/main" id="{C091495A-5821-4EB7-8F88-734828852F6C}"/>
              </a:ext>
            </a:extLst>
          </p:cNvPr>
          <p:cNvPicPr>
            <a:picLocks noChangeAspect="1" noChangeArrowheads="1"/>
          </p:cNvPicPr>
          <p:nvPr/>
        </p:nvPicPr>
        <p:blipFill>
          <a:blip r:embed="rId2">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3015311" y="2120468"/>
            <a:ext cx="1378512" cy="15275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Tree>
    <p:extLst>
      <p:ext uri="{BB962C8B-B14F-4D97-AF65-F5344CB8AC3E}">
        <p14:creationId xmlns:p14="http://schemas.microsoft.com/office/powerpoint/2010/main" val="2392713698"/>
      </p:ext>
    </p:extLst>
  </p:cSld>
  <p:clrMapOvr>
    <a:masterClrMapping/>
  </p:clrMapOvr>
  <p:transition advClick="0" advTm="112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withEffect">
                                  <p:stCondLst>
                                    <p:cond delay="0"/>
                                  </p:stCondLst>
                                  <p:childTnLst>
                                    <p:set>
                                      <p:cBhvr>
                                        <p:cTn id="6" dur="1" fill="hold">
                                          <p:stCondLst>
                                            <p:cond delay="0"/>
                                          </p:stCondLst>
                                        </p:cTn>
                                        <p:tgtEl>
                                          <p:spTgt spid="99334"/>
                                        </p:tgtEl>
                                        <p:attrNameLst>
                                          <p:attrName>style.visibility</p:attrName>
                                        </p:attrNameLst>
                                      </p:cBhvr>
                                      <p:to>
                                        <p:strVal val="visible"/>
                                      </p:to>
                                    </p:set>
                                    <p:animEffect transition="in" filter="fade">
                                      <p:cBhvr>
                                        <p:cTn id="7" dur="1000"/>
                                        <p:tgtEl>
                                          <p:spTgt spid="99334"/>
                                        </p:tgtEl>
                                      </p:cBhvr>
                                    </p:animEffect>
                                    <p:anim calcmode="lin" valueType="num">
                                      <p:cBhvr>
                                        <p:cTn id="8" dur="1000" fill="hold"/>
                                        <p:tgtEl>
                                          <p:spTgt spid="99334"/>
                                        </p:tgtEl>
                                        <p:attrNameLst>
                                          <p:attrName>ppt_x</p:attrName>
                                        </p:attrNameLst>
                                      </p:cBhvr>
                                      <p:tavLst>
                                        <p:tav tm="0">
                                          <p:val>
                                            <p:strVal val="#ppt_x"/>
                                          </p:val>
                                        </p:tav>
                                        <p:tav tm="100000">
                                          <p:val>
                                            <p:strVal val="#ppt_x"/>
                                          </p:val>
                                        </p:tav>
                                      </p:tavLst>
                                    </p:anim>
                                    <p:anim calcmode="lin" valueType="num">
                                      <p:cBhvr>
                                        <p:cTn id="9" dur="1000" fill="hold"/>
                                        <p:tgtEl>
                                          <p:spTgt spid="993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334"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5" name="Content Placeholder 2"/>
          <p:cNvSpPr>
            <a:spLocks noGrp="1"/>
          </p:cNvSpPr>
          <p:nvPr>
            <p:ph type="body" sz="half" idx="4294967295"/>
          </p:nvPr>
        </p:nvSpPr>
        <p:spPr>
          <a:xfrm>
            <a:off x="728525" y="5140360"/>
            <a:ext cx="10933735" cy="885825"/>
          </a:xfrm>
        </p:spPr>
        <p:txBody>
          <a:bodyPr>
            <a:noAutofit/>
          </a:bodyPr>
          <a:lstStyle/>
          <a:p>
            <a:pPr marL="0" indent="0">
              <a:buNone/>
            </a:pPr>
            <a:r>
              <a:rPr lang="en-US" sz="4400" dirty="0">
                <a:solidFill>
                  <a:schemeClr val="tx2"/>
                </a:solidFill>
              </a:rPr>
              <a:t>Exploring </a:t>
            </a:r>
            <a:r>
              <a:rPr lang="en-US" sz="4400" dirty="0" smtClean="0">
                <a:solidFill>
                  <a:schemeClr val="tx2"/>
                </a:solidFill>
              </a:rPr>
              <a:t>Classroom </a:t>
            </a:r>
            <a:r>
              <a:rPr lang="en-US" sz="4400" dirty="0">
                <a:solidFill>
                  <a:schemeClr val="tx2"/>
                </a:solidFill>
              </a:rPr>
              <a:t>Examples</a:t>
            </a:r>
            <a:endParaRPr lang="en-US" altLang="en-US" sz="4400" dirty="0">
              <a:solidFill>
                <a:schemeClr val="tx2"/>
              </a:solidFill>
              <a:latin typeface="Rockwell" panose="02060603020205020403" pitchFamily="18" charset="0"/>
            </a:endParaRPr>
          </a:p>
        </p:txBody>
      </p:sp>
      <p:pic>
        <p:nvPicPr>
          <p:cNvPr id="4" name="Picture Placeholder 3" descr="Screenshot 2015-09-16 15.08.2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2431" y="507019"/>
            <a:ext cx="7175260" cy="4036084"/>
          </a:xfrm>
          <a:prstGeom prst="rect">
            <a:avLst/>
          </a:prstGeom>
        </p:spPr>
      </p:pic>
      <p:cxnSp>
        <p:nvCxnSpPr>
          <p:cNvPr id="5" name="Straight Connector 4"/>
          <p:cNvCxnSpPr/>
          <p:nvPr/>
        </p:nvCxnSpPr>
        <p:spPr>
          <a:xfrm>
            <a:off x="728523" y="5977988"/>
            <a:ext cx="10625279"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1090413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itle 1"/>
          <p:cNvSpPr>
            <a:spLocks noGrp="1"/>
          </p:cNvSpPr>
          <p:nvPr>
            <p:ph type="title"/>
          </p:nvPr>
        </p:nvSpPr>
        <p:spPr/>
        <p:txBody>
          <a:bodyPr/>
          <a:lstStyle/>
          <a:p>
            <a:pPr algn="ctr" eaLnBrk="1" hangingPunct="1"/>
            <a:r>
              <a:rPr lang="en-US" sz="4000" dirty="0">
                <a:cs typeface="MS PGothic" pitchFamily="34" charset="-128"/>
              </a:rPr>
              <a:t>Classroom Example:</a:t>
            </a:r>
            <a:br>
              <a:rPr lang="en-US" sz="4000" dirty="0">
                <a:cs typeface="MS PGothic" pitchFamily="34" charset="-128"/>
              </a:rPr>
            </a:br>
            <a:r>
              <a:rPr lang="en-US" sz="4000" dirty="0">
                <a:cs typeface="MS PGothic" pitchFamily="34" charset="-128"/>
              </a:rPr>
              <a:t>High School</a:t>
            </a:r>
          </a:p>
        </p:txBody>
      </p:sp>
      <p:sp>
        <p:nvSpPr>
          <p:cNvPr id="103427" name="Content Placeholder 2"/>
          <p:cNvSpPr>
            <a:spLocks noGrp="1"/>
          </p:cNvSpPr>
          <p:nvPr>
            <p:ph idx="1"/>
          </p:nvPr>
        </p:nvSpPr>
        <p:spPr>
          <a:xfrm>
            <a:off x="838200" y="2182813"/>
            <a:ext cx="10515600" cy="4351338"/>
          </a:xfrm>
        </p:spPr>
        <p:txBody>
          <a:bodyPr>
            <a:normAutofit/>
          </a:bodyPr>
          <a:lstStyle/>
          <a:p>
            <a:pPr marL="0" indent="0">
              <a:buNone/>
            </a:pPr>
            <a:r>
              <a:rPr lang="en-US" sz="3000" u="sng" dirty="0">
                <a:solidFill>
                  <a:schemeClr val="tx1"/>
                </a:solidFill>
                <a:cs typeface="MS PGothic" pitchFamily="34" charset="-128"/>
              </a:rPr>
              <a:t>Teacher</a:t>
            </a:r>
            <a:r>
              <a:rPr lang="en-US" sz="3000" dirty="0">
                <a:solidFill>
                  <a:schemeClr val="tx1"/>
                </a:solidFill>
                <a:cs typeface="MS PGothic" pitchFamily="34" charset="-128"/>
              </a:rPr>
              <a:t>: Kelly </a:t>
            </a:r>
            <a:r>
              <a:rPr lang="en-US" sz="3000" dirty="0" err="1">
                <a:solidFill>
                  <a:schemeClr val="tx1"/>
                </a:solidFill>
                <a:cs typeface="MS PGothic" pitchFamily="34" charset="-128"/>
              </a:rPr>
              <a:t>Grotrian</a:t>
            </a:r>
            <a:r>
              <a:rPr lang="en-US" sz="3000" dirty="0">
                <a:solidFill>
                  <a:schemeClr val="tx1"/>
                </a:solidFill>
                <a:cs typeface="MS PGothic" pitchFamily="34" charset="-128"/>
              </a:rPr>
              <a:t>, East Brunswick, NJ</a:t>
            </a:r>
          </a:p>
          <a:p>
            <a:pPr marL="0" indent="0">
              <a:buNone/>
            </a:pPr>
            <a:r>
              <a:rPr lang="en-US" sz="3000" u="sng" dirty="0">
                <a:solidFill>
                  <a:schemeClr val="tx1"/>
                </a:solidFill>
                <a:cs typeface="MS PGothic" pitchFamily="34" charset="-128"/>
              </a:rPr>
              <a:t>Topic</a:t>
            </a:r>
            <a:r>
              <a:rPr lang="en-US" sz="3000" dirty="0">
                <a:solidFill>
                  <a:schemeClr val="tx1"/>
                </a:solidFill>
                <a:cs typeface="MS PGothic" pitchFamily="34" charset="-128"/>
              </a:rPr>
              <a:t>: 11</a:t>
            </a:r>
            <a:r>
              <a:rPr lang="en-US" sz="3000" baseline="30000" dirty="0">
                <a:solidFill>
                  <a:schemeClr val="tx1"/>
                </a:solidFill>
                <a:cs typeface="MS PGothic" pitchFamily="34" charset="-128"/>
              </a:rPr>
              <a:t>th</a:t>
            </a:r>
            <a:r>
              <a:rPr lang="en-US" sz="3000" dirty="0">
                <a:solidFill>
                  <a:schemeClr val="tx1"/>
                </a:solidFill>
                <a:cs typeface="MS PGothic" pitchFamily="34" charset="-128"/>
              </a:rPr>
              <a:t> Grade U.S. History </a:t>
            </a:r>
          </a:p>
          <a:p>
            <a:pPr marL="0" indent="0">
              <a:buNone/>
            </a:pPr>
            <a:r>
              <a:rPr lang="en-US" sz="3000" u="sng" dirty="0">
                <a:solidFill>
                  <a:schemeClr val="tx1"/>
                </a:solidFill>
                <a:cs typeface="MS PGothic" pitchFamily="34" charset="-128"/>
              </a:rPr>
              <a:t>Purpose</a:t>
            </a:r>
            <a:r>
              <a:rPr lang="en-US" sz="3000" dirty="0">
                <a:solidFill>
                  <a:schemeClr val="tx1"/>
                </a:solidFill>
                <a:cs typeface="MS PGothic" pitchFamily="34" charset="-128"/>
              </a:rPr>
              <a:t>: To conclude a unit on World War II and lead into an informed debate about US use of atomic weapons</a:t>
            </a:r>
            <a:endParaRPr lang="en-US" sz="3000" dirty="0">
              <a:cs typeface="MS PGothic" pitchFamily="34" charset="-128"/>
            </a:endParaRPr>
          </a:p>
        </p:txBody>
      </p:sp>
    </p:spTree>
    <p:extLst>
      <p:ext uri="{BB962C8B-B14F-4D97-AF65-F5344CB8AC3E}">
        <p14:creationId xmlns:p14="http://schemas.microsoft.com/office/powerpoint/2010/main" val="71129213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itle 1"/>
          <p:cNvSpPr>
            <a:spLocks noGrp="1"/>
          </p:cNvSpPr>
          <p:nvPr>
            <p:ph type="title"/>
          </p:nvPr>
        </p:nvSpPr>
        <p:spPr/>
        <p:txBody>
          <a:bodyPr/>
          <a:lstStyle/>
          <a:p>
            <a:r>
              <a:rPr lang="en-US" dirty="0">
                <a:cs typeface="MS PGothic" pitchFamily="34" charset="-128"/>
              </a:rPr>
              <a:t>Question Focus</a:t>
            </a:r>
          </a:p>
        </p:txBody>
      </p:sp>
      <p:pic>
        <p:nvPicPr>
          <p:cNvPr id="104451" name="Content Placeholder 3"/>
          <p:cNvPicPr>
            <a:picLocks noGrp="1" noChangeAspect="1"/>
          </p:cNvPicPr>
          <p:nvPr>
            <p:ph idx="1"/>
          </p:nvPr>
        </p:nvPicPr>
        <p:blipFill>
          <a:blip r:embed="rId2"/>
          <a:stretch>
            <a:fillRect/>
          </a:stretch>
        </p:blipFill>
        <p:spPr>
          <a:xfrm>
            <a:off x="3392256" y="1594594"/>
            <a:ext cx="5694594" cy="4582369"/>
          </a:xfrm>
        </p:spPr>
      </p:pic>
      <p:sp>
        <p:nvSpPr>
          <p:cNvPr id="104452" name="Rectangle 4"/>
          <p:cNvSpPr>
            <a:spLocks noChangeArrowheads="1"/>
          </p:cNvSpPr>
          <p:nvPr/>
        </p:nvSpPr>
        <p:spPr bwMode="auto">
          <a:xfrm>
            <a:off x="7115175" y="6443663"/>
            <a:ext cx="4926370" cy="369332"/>
          </a:xfrm>
          <a:prstGeom prst="rect">
            <a:avLst/>
          </a:prstGeom>
          <a:noFill/>
          <a:ln w="9525">
            <a:noFill/>
            <a:miter lim="800000"/>
            <a:headEnd/>
            <a:tailEnd/>
          </a:ln>
        </p:spPr>
        <p:txBody>
          <a:bodyPr wrap="square">
            <a:prstTxWarp prst="textNoShape">
              <a:avLst/>
            </a:prstTxWarp>
            <a:spAutoFit/>
          </a:bodyPr>
          <a:lstStyle/>
          <a:p>
            <a:pPr>
              <a:defRPr/>
            </a:pPr>
            <a:r>
              <a:rPr lang="en-US" dirty="0">
                <a:solidFill>
                  <a:prstClr val="black"/>
                </a:solidFill>
                <a:latin typeface="Rockwell"/>
                <a:hlinkClick r:id="rId3"/>
              </a:rPr>
              <a:t>http://www.loc.gov/pictures/item/98506956/</a:t>
            </a:r>
            <a:endParaRPr lang="en-US" dirty="0">
              <a:solidFill>
                <a:prstClr val="black"/>
              </a:solidFill>
              <a:latin typeface="Rockwell"/>
            </a:endParaRPr>
          </a:p>
        </p:txBody>
      </p:sp>
    </p:spTree>
    <p:extLst>
      <p:ext uri="{BB962C8B-B14F-4D97-AF65-F5344CB8AC3E}">
        <p14:creationId xmlns:p14="http://schemas.microsoft.com/office/powerpoint/2010/main" val="179286651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itle 1"/>
          <p:cNvSpPr>
            <a:spLocks noGrp="1"/>
          </p:cNvSpPr>
          <p:nvPr>
            <p:ph type="title"/>
          </p:nvPr>
        </p:nvSpPr>
        <p:spPr/>
        <p:txBody>
          <a:bodyPr/>
          <a:lstStyle/>
          <a:p>
            <a:r>
              <a:rPr lang="en-US" sz="4000" dirty="0">
                <a:cs typeface="MS PGothic" pitchFamily="34" charset="-128"/>
              </a:rPr>
              <a:t>Student Questions</a:t>
            </a:r>
          </a:p>
        </p:txBody>
      </p:sp>
      <p:sp>
        <p:nvSpPr>
          <p:cNvPr id="3" name="Content Placeholder 2"/>
          <p:cNvSpPr>
            <a:spLocks noGrp="1"/>
          </p:cNvSpPr>
          <p:nvPr>
            <p:ph idx="1"/>
          </p:nvPr>
        </p:nvSpPr>
        <p:spPr>
          <a:xfrm>
            <a:off x="362338" y="1620413"/>
            <a:ext cx="5795866" cy="4883024"/>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numCol="1">
            <a:normAutofit/>
          </a:bodyPr>
          <a:lstStyle/>
          <a:p>
            <a:pPr marL="341313" indent="-341313">
              <a:spcBef>
                <a:spcPts val="600"/>
              </a:spcBef>
              <a:buFont typeface="Calibri" charset="0"/>
              <a:buAutoNum type="arabicPeriod"/>
              <a:defRPr/>
            </a:pPr>
            <a:r>
              <a:rPr lang="en-US" sz="1800" dirty="0">
                <a:solidFill>
                  <a:schemeClr val="tx1"/>
                </a:solidFill>
                <a:cs typeface="Rockwell (Body)"/>
              </a:rPr>
              <a:t>What is this?</a:t>
            </a:r>
          </a:p>
          <a:p>
            <a:pPr marL="341313" indent="-341313">
              <a:spcBef>
                <a:spcPts val="600"/>
              </a:spcBef>
              <a:buFont typeface="Calibri" charset="0"/>
              <a:buAutoNum type="arabicPeriod"/>
              <a:defRPr/>
            </a:pPr>
            <a:r>
              <a:rPr lang="en-US" sz="1800" dirty="0">
                <a:solidFill>
                  <a:schemeClr val="tx1"/>
                </a:solidFill>
                <a:cs typeface="Rockwell (Body)"/>
              </a:rPr>
              <a:t>Who did this?</a:t>
            </a:r>
          </a:p>
          <a:p>
            <a:pPr marL="341313" indent="-341313">
              <a:spcBef>
                <a:spcPts val="600"/>
              </a:spcBef>
              <a:buFont typeface="Calibri" charset="0"/>
              <a:buAutoNum type="arabicPeriod"/>
              <a:defRPr/>
            </a:pPr>
            <a:r>
              <a:rPr lang="en-US" sz="1800" dirty="0">
                <a:solidFill>
                  <a:schemeClr val="tx1"/>
                </a:solidFill>
                <a:cs typeface="Rockwell (Body)"/>
              </a:rPr>
              <a:t>How did this affect people?</a:t>
            </a:r>
          </a:p>
          <a:p>
            <a:pPr marL="341313" indent="-341313">
              <a:spcBef>
                <a:spcPts val="600"/>
              </a:spcBef>
              <a:buFont typeface="Calibri" charset="0"/>
              <a:buAutoNum type="arabicPeriod"/>
              <a:defRPr/>
            </a:pPr>
            <a:r>
              <a:rPr lang="en-US" sz="1800" b="1" dirty="0">
                <a:solidFill>
                  <a:schemeClr val="tx1"/>
                </a:solidFill>
                <a:cs typeface="Rockwell (Body)"/>
              </a:rPr>
              <a:t>What were the environmental &amp; economic implications of dropping the bomb?</a:t>
            </a:r>
          </a:p>
          <a:p>
            <a:pPr marL="341313" indent="-341313">
              <a:spcBef>
                <a:spcPts val="600"/>
              </a:spcBef>
              <a:buFont typeface="Calibri" charset="0"/>
              <a:buAutoNum type="arabicPeriod"/>
              <a:defRPr/>
            </a:pPr>
            <a:r>
              <a:rPr lang="en-US" sz="1800" dirty="0">
                <a:solidFill>
                  <a:schemeClr val="tx1"/>
                </a:solidFill>
                <a:cs typeface="Rockwell (Body)"/>
              </a:rPr>
              <a:t>How many people were hurt?</a:t>
            </a:r>
          </a:p>
          <a:p>
            <a:pPr marL="341313" indent="-341313">
              <a:spcBef>
                <a:spcPts val="600"/>
              </a:spcBef>
              <a:buFont typeface="Calibri" charset="0"/>
              <a:buAutoNum type="arabicPeriod"/>
              <a:defRPr/>
            </a:pPr>
            <a:r>
              <a:rPr lang="en-US" sz="1800" b="1" dirty="0">
                <a:solidFill>
                  <a:schemeClr val="tx1"/>
                </a:solidFill>
                <a:cs typeface="Rockwell (Body)"/>
              </a:rPr>
              <a:t>Is that a plane wing in the bottom right?</a:t>
            </a:r>
          </a:p>
          <a:p>
            <a:pPr marL="341313" indent="-341313">
              <a:spcBef>
                <a:spcPts val="600"/>
              </a:spcBef>
              <a:buFont typeface="Calibri" charset="0"/>
              <a:buAutoNum type="arabicPeriod"/>
              <a:defRPr/>
            </a:pPr>
            <a:r>
              <a:rPr lang="en-US" sz="1800" dirty="0">
                <a:solidFill>
                  <a:schemeClr val="tx1"/>
                </a:solidFill>
                <a:cs typeface="Rockwell (Body)"/>
              </a:rPr>
              <a:t>Did the people in that plane drop the bomb?</a:t>
            </a:r>
          </a:p>
          <a:p>
            <a:pPr marL="341313" indent="-341313">
              <a:spcBef>
                <a:spcPts val="600"/>
              </a:spcBef>
              <a:buFont typeface="Calibri" charset="0"/>
              <a:buAutoNum type="arabicPeriod"/>
              <a:defRPr/>
            </a:pPr>
            <a:r>
              <a:rPr lang="en-US" sz="1800" dirty="0">
                <a:solidFill>
                  <a:schemeClr val="tx1"/>
                </a:solidFill>
                <a:cs typeface="Rockwell (Body)"/>
              </a:rPr>
              <a:t>Did the people dropping the bomb know what they were doing? </a:t>
            </a:r>
          </a:p>
          <a:p>
            <a:pPr marL="341313" indent="-341313">
              <a:spcBef>
                <a:spcPts val="600"/>
              </a:spcBef>
              <a:buFont typeface="Calibri" charset="0"/>
              <a:buAutoNum type="arabicPeriod"/>
              <a:defRPr/>
            </a:pPr>
            <a:r>
              <a:rPr lang="en-US" sz="1800" dirty="0">
                <a:solidFill>
                  <a:schemeClr val="tx1"/>
                </a:solidFill>
                <a:cs typeface="Rockwell (Body)"/>
              </a:rPr>
              <a:t>Did they make the bomb?</a:t>
            </a:r>
          </a:p>
          <a:p>
            <a:pPr marL="341313" indent="-341313">
              <a:spcBef>
                <a:spcPts val="600"/>
              </a:spcBef>
              <a:buFont typeface="Calibri" charset="0"/>
              <a:buAutoNum type="arabicPeriod"/>
              <a:defRPr/>
            </a:pPr>
            <a:r>
              <a:rPr lang="en-US" sz="1800" b="1" dirty="0">
                <a:solidFill>
                  <a:schemeClr val="tx1"/>
                </a:solidFill>
                <a:cs typeface="Rockwell (Body)"/>
              </a:rPr>
              <a:t>Who was responsible for dropping the bomb?</a:t>
            </a:r>
          </a:p>
          <a:p>
            <a:pPr marL="341313" indent="-341313">
              <a:spcBef>
                <a:spcPts val="600"/>
              </a:spcBef>
              <a:buFont typeface="Calibri" charset="0"/>
              <a:buAutoNum type="arabicPeriod"/>
              <a:defRPr/>
            </a:pPr>
            <a:r>
              <a:rPr lang="en-US" sz="1800" b="1" dirty="0">
                <a:solidFill>
                  <a:schemeClr val="tx1"/>
                </a:solidFill>
                <a:cs typeface="Rockwell (Body)"/>
              </a:rPr>
              <a:t>What led to this event?</a:t>
            </a:r>
          </a:p>
        </p:txBody>
      </p:sp>
      <p:pic>
        <p:nvPicPr>
          <p:cNvPr id="105476" name="Content Placeholder 3"/>
          <p:cNvPicPr>
            <a:picLocks noChangeAspect="1"/>
          </p:cNvPicPr>
          <p:nvPr/>
        </p:nvPicPr>
        <p:blipFill>
          <a:blip r:embed="rId2"/>
          <a:srcRect/>
          <a:stretch>
            <a:fillRect/>
          </a:stretch>
        </p:blipFill>
        <p:spPr bwMode="auto">
          <a:xfrm>
            <a:off x="6986361" y="303501"/>
            <a:ext cx="3939786" cy="2966280"/>
          </a:xfrm>
          <a:prstGeom prst="rect">
            <a:avLst/>
          </a:prstGeom>
          <a:noFill/>
          <a:ln w="9525">
            <a:noFill/>
            <a:miter lim="800000"/>
            <a:headEnd/>
            <a:tailEnd/>
          </a:ln>
        </p:spPr>
      </p:pic>
      <p:sp>
        <p:nvSpPr>
          <p:cNvPr id="2" name="TextBox 1"/>
          <p:cNvSpPr txBox="1"/>
          <p:nvPr/>
        </p:nvSpPr>
        <p:spPr>
          <a:xfrm>
            <a:off x="6355702" y="3384863"/>
            <a:ext cx="5438192" cy="3247043"/>
          </a:xfrm>
          <a:prstGeom prst="rect">
            <a:avLst/>
          </a:prstGeom>
          <a:noFill/>
        </p:spPr>
        <p:txBody>
          <a:bodyPr wrap="square" rtlCol="0">
            <a:spAutoFit/>
          </a:bodyPr>
          <a:lstStyle/>
          <a:p>
            <a:pPr marL="342900" indent="-342900">
              <a:spcBef>
                <a:spcPts val="600"/>
              </a:spcBef>
              <a:buFont typeface="+mj-lt"/>
              <a:buAutoNum type="arabicPeriod" startAt="12"/>
              <a:defRPr/>
            </a:pPr>
            <a:r>
              <a:rPr lang="en-US" b="1" dirty="0">
                <a:solidFill>
                  <a:prstClr val="black"/>
                </a:solidFill>
                <a:latin typeface="Rockwell"/>
                <a:cs typeface="Rockwell (Body)"/>
              </a:rPr>
              <a:t>What happened as a result of dropping the bomb?</a:t>
            </a:r>
          </a:p>
          <a:p>
            <a:pPr marL="342900" indent="-342900">
              <a:spcBef>
                <a:spcPts val="600"/>
              </a:spcBef>
              <a:buFont typeface="+mj-lt"/>
              <a:buAutoNum type="arabicPeriod" startAt="12"/>
              <a:defRPr/>
            </a:pPr>
            <a:r>
              <a:rPr lang="en-US" dirty="0">
                <a:solidFill>
                  <a:prstClr val="black"/>
                </a:solidFill>
                <a:latin typeface="Rockwell"/>
                <a:cs typeface="Rockwell (Body)"/>
              </a:rPr>
              <a:t>Where was the bomb dropped?</a:t>
            </a:r>
          </a:p>
          <a:p>
            <a:pPr marL="342900" indent="-342900">
              <a:spcBef>
                <a:spcPts val="600"/>
              </a:spcBef>
              <a:buFont typeface="+mj-lt"/>
              <a:buAutoNum type="arabicPeriod" startAt="12"/>
              <a:defRPr/>
            </a:pPr>
            <a:r>
              <a:rPr lang="en-US" dirty="0">
                <a:solidFill>
                  <a:prstClr val="black"/>
                </a:solidFill>
                <a:latin typeface="Rockwell"/>
                <a:cs typeface="Rockwell (Body)"/>
              </a:rPr>
              <a:t>Had people been given warning?</a:t>
            </a:r>
          </a:p>
          <a:p>
            <a:pPr marL="342900" indent="-342900">
              <a:spcBef>
                <a:spcPts val="600"/>
              </a:spcBef>
              <a:buFont typeface="+mj-lt"/>
              <a:buAutoNum type="arabicPeriod" startAt="12"/>
              <a:defRPr/>
            </a:pPr>
            <a:r>
              <a:rPr lang="en-US" dirty="0">
                <a:solidFill>
                  <a:prstClr val="black"/>
                </a:solidFill>
                <a:latin typeface="Rockwell"/>
                <a:cs typeface="Rockwell (Body)"/>
              </a:rPr>
              <a:t>How long did it take to notice effects of the bomb?</a:t>
            </a:r>
          </a:p>
          <a:p>
            <a:pPr marL="342900" indent="-342900">
              <a:spcBef>
                <a:spcPts val="600"/>
              </a:spcBef>
              <a:buFont typeface="+mj-lt"/>
              <a:buAutoNum type="arabicPeriod" startAt="12"/>
              <a:defRPr/>
            </a:pPr>
            <a:r>
              <a:rPr lang="en-US" dirty="0">
                <a:solidFill>
                  <a:prstClr val="black"/>
                </a:solidFill>
                <a:latin typeface="Rockwell"/>
                <a:cs typeface="Rockwell (Body)"/>
              </a:rPr>
              <a:t>When did this happen (at what point in the war)?</a:t>
            </a:r>
          </a:p>
          <a:p>
            <a:pPr marL="342900" indent="-342900">
              <a:spcBef>
                <a:spcPts val="600"/>
              </a:spcBef>
              <a:buFont typeface="+mj-lt"/>
              <a:buAutoNum type="arabicPeriod" startAt="12"/>
              <a:defRPr/>
            </a:pPr>
            <a:r>
              <a:rPr lang="en-US" b="1" dirty="0">
                <a:solidFill>
                  <a:prstClr val="black"/>
                </a:solidFill>
                <a:latin typeface="Rockwell"/>
                <a:cs typeface="Rockwell (Body)"/>
              </a:rPr>
              <a:t>How many lives were lost as a result?</a:t>
            </a:r>
          </a:p>
          <a:p>
            <a:pPr>
              <a:defRPr/>
            </a:pPr>
            <a:endParaRPr lang="en-US" dirty="0">
              <a:solidFill>
                <a:prstClr val="black"/>
              </a:solidFill>
              <a:latin typeface="Rockwell"/>
            </a:endParaRPr>
          </a:p>
        </p:txBody>
      </p:sp>
    </p:spTree>
    <p:extLst>
      <p:ext uri="{BB962C8B-B14F-4D97-AF65-F5344CB8AC3E}">
        <p14:creationId xmlns:p14="http://schemas.microsoft.com/office/powerpoint/2010/main" val="1364466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
                                            <p:txEl>
                                              <p:pRg st="0" end="0"/>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
                                            <p:txEl>
                                              <p:pRg st="1" end="1"/>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
                                            <p:txEl>
                                              <p:pRg st="2" end="2"/>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
                                            <p:txEl>
                                              <p:pRg st="3" end="3"/>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
                                            <p:txEl>
                                              <p:pRg st="4" end="4"/>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Title 1"/>
          <p:cNvSpPr>
            <a:spLocks noGrp="1"/>
          </p:cNvSpPr>
          <p:nvPr>
            <p:ph type="title"/>
          </p:nvPr>
        </p:nvSpPr>
        <p:spPr/>
        <p:txBody>
          <a:bodyPr/>
          <a:lstStyle/>
          <a:p>
            <a:r>
              <a:rPr lang="en-US" altLang="en-US" sz="4000" dirty="0"/>
              <a:t>Next Steps:</a:t>
            </a:r>
          </a:p>
        </p:txBody>
      </p:sp>
      <p:sp>
        <p:nvSpPr>
          <p:cNvPr id="151555" name="Content Placeholder 2"/>
          <p:cNvSpPr>
            <a:spLocks noGrp="1"/>
          </p:cNvSpPr>
          <p:nvPr>
            <p:ph idx="1"/>
          </p:nvPr>
        </p:nvSpPr>
        <p:spPr>
          <a:xfrm>
            <a:off x="957263" y="1545707"/>
            <a:ext cx="10396538" cy="4351338"/>
          </a:xfrm>
        </p:spPr>
        <p:txBody>
          <a:bodyPr>
            <a:normAutofit/>
          </a:bodyPr>
          <a:lstStyle/>
          <a:p>
            <a:pPr>
              <a:buFont typeface="Wingdings" panose="05000000000000000000" pitchFamily="2" charset="2"/>
              <a:buChar char="§"/>
            </a:pPr>
            <a:r>
              <a:rPr lang="en-US" sz="2800" dirty="0">
                <a:solidFill>
                  <a:schemeClr val="tx1"/>
                </a:solidFill>
                <a:cs typeface="MS PGothic" pitchFamily="34" charset="-128"/>
              </a:rPr>
              <a:t>Students chose priority questions to respond to in a homework assignment that night</a:t>
            </a:r>
          </a:p>
          <a:p>
            <a:pPr>
              <a:buFont typeface="Wingdings" panose="05000000000000000000" pitchFamily="2" charset="2"/>
              <a:buChar char="§"/>
            </a:pPr>
            <a:r>
              <a:rPr lang="en-US" sz="2800" dirty="0">
                <a:solidFill>
                  <a:schemeClr val="tx1"/>
                </a:solidFill>
                <a:cs typeface="MS PGothic" pitchFamily="34" charset="-128"/>
              </a:rPr>
              <a:t>Homework and subsequent lessons lead into a debate about whether the United States was justified in dropping the atomic bomb</a:t>
            </a:r>
            <a:endParaRPr lang="en-US" altLang="en-US" sz="2800" dirty="0">
              <a:solidFill>
                <a:schemeClr val="tx1"/>
              </a:solidFill>
            </a:endParaRPr>
          </a:p>
        </p:txBody>
      </p:sp>
    </p:spTree>
    <p:extLst>
      <p:ext uri="{BB962C8B-B14F-4D97-AF65-F5344CB8AC3E}">
        <p14:creationId xmlns:p14="http://schemas.microsoft.com/office/powerpoint/2010/main" val="1758889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155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155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p:cNvSpPr>
            <a:spLocks noGrp="1"/>
          </p:cNvSpPr>
          <p:nvPr>
            <p:ph type="title"/>
          </p:nvPr>
        </p:nvSpPr>
        <p:spPr>
          <a:xfrm>
            <a:off x="679579" y="186062"/>
            <a:ext cx="10515600" cy="1325563"/>
          </a:xfrm>
        </p:spPr>
        <p:txBody>
          <a:bodyPr>
            <a:normAutofit/>
          </a:bodyPr>
          <a:lstStyle/>
          <a:p>
            <a:r>
              <a:rPr lang="en-US" altLang="en-US" sz="4400" dirty="0">
                <a:solidFill>
                  <a:schemeClr val="tx1"/>
                </a:solidFill>
              </a:rPr>
              <a:t>We’re Tweeting…</a:t>
            </a:r>
          </a:p>
        </p:txBody>
      </p:sp>
      <p:sp>
        <p:nvSpPr>
          <p:cNvPr id="69635" name="Content Placeholder 7"/>
          <p:cNvSpPr txBox="1">
            <a:spLocks/>
          </p:cNvSpPr>
          <p:nvPr/>
        </p:nvSpPr>
        <p:spPr bwMode="auto">
          <a:xfrm>
            <a:off x="1426439" y="1781175"/>
            <a:ext cx="8258175" cy="2749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Rockwell" panose="02060603020205020403" pitchFamily="18" charset="0"/>
                <a:ea typeface="MS PGothic" panose="020B0600070205080204" pitchFamily="34" charset="-128"/>
              </a:defRPr>
            </a:lvl1pPr>
            <a:lvl2pPr marL="37931725" indent="-37474525">
              <a:defRPr>
                <a:solidFill>
                  <a:schemeClr val="tx1"/>
                </a:solidFill>
                <a:latin typeface="Rockwell" panose="02060603020205020403" pitchFamily="18" charset="0"/>
                <a:ea typeface="MS PGothic" panose="020B0600070205080204" pitchFamily="34" charset="-128"/>
              </a:defRPr>
            </a:lvl2pPr>
            <a:lvl3pPr marL="1143000" indent="-228600">
              <a:defRPr>
                <a:solidFill>
                  <a:schemeClr val="tx1"/>
                </a:solidFill>
                <a:latin typeface="Rockwell" panose="02060603020205020403" pitchFamily="18" charset="0"/>
                <a:ea typeface="MS PGothic" panose="020B0600070205080204" pitchFamily="34" charset="-128"/>
              </a:defRPr>
            </a:lvl3pPr>
            <a:lvl4pPr marL="1600200" indent="-228600">
              <a:defRPr>
                <a:solidFill>
                  <a:schemeClr val="tx1"/>
                </a:solidFill>
                <a:latin typeface="Rockwell" panose="02060603020205020403" pitchFamily="18" charset="0"/>
                <a:ea typeface="MS PGothic" panose="020B0600070205080204" pitchFamily="34" charset="-128"/>
              </a:defRPr>
            </a:lvl4pPr>
            <a:lvl5pPr marL="2057400" indent="-228600">
              <a:defRPr>
                <a:solidFill>
                  <a:schemeClr val="tx1"/>
                </a:solidFill>
                <a:latin typeface="Rockwell" panose="020606030202050204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9pPr>
          </a:lstStyle>
          <a:p>
            <a:pPr marL="0" marR="0" lvl="0" indent="0" algn="l" defTabSz="457200" rtl="0" eaLnBrk="0" fontAlgn="base" latinLnBrk="0" hangingPunct="0">
              <a:lnSpc>
                <a:spcPct val="100000"/>
              </a:lnSpc>
              <a:spcBef>
                <a:spcPts val="2000"/>
              </a:spcBef>
              <a:spcAft>
                <a:spcPct val="0"/>
              </a:spcAft>
              <a:buClr>
                <a:srgbClr val="629DD1"/>
              </a:buClr>
              <a:buSzPct val="75000"/>
              <a:buFontTx/>
              <a:buNone/>
              <a:tabLst/>
              <a:defRPr/>
            </a:pPr>
            <a:endParaRPr kumimoji="0" lang="en-US" altLang="en-US" sz="1200" b="0" i="0" u="none" strike="noStrike" kern="1200" cap="none" spc="0" normalizeH="0" baseline="0" noProof="0" dirty="0">
              <a:ln>
                <a:noFill/>
              </a:ln>
              <a:solidFill>
                <a:prstClr val="black"/>
              </a:solidFill>
              <a:effectLst/>
              <a:uLnTx/>
              <a:uFillTx/>
              <a:latin typeface="Rockwell" panose="02060603020205020403" pitchFamily="18" charset="0"/>
              <a:ea typeface="MS PGothic" panose="020B0600070205080204" pitchFamily="34" charset="-128"/>
              <a:cs typeface="+mn-cs"/>
            </a:endParaRPr>
          </a:p>
          <a:p>
            <a:pPr marL="0" marR="0" lvl="0" indent="0" algn="l" defTabSz="457200" rtl="0" eaLnBrk="0" fontAlgn="base" latinLnBrk="0" hangingPunct="0">
              <a:lnSpc>
                <a:spcPct val="100000"/>
              </a:lnSpc>
              <a:spcBef>
                <a:spcPts val="2000"/>
              </a:spcBef>
              <a:spcAft>
                <a:spcPct val="0"/>
              </a:spcAft>
              <a:buClr>
                <a:srgbClr val="629DD1"/>
              </a:buClr>
              <a:buSzPct val="75000"/>
              <a:buFontTx/>
              <a:buNone/>
              <a:tabLst/>
              <a:defRPr/>
            </a:pPr>
            <a:r>
              <a:rPr kumimoji="0" lang="en-US" altLang="en-US" sz="3600" b="0" i="0" u="none" strike="noStrike" kern="1200" cap="none" spc="0" normalizeH="0" baseline="0" noProof="0" dirty="0">
                <a:ln>
                  <a:noFill/>
                </a:ln>
                <a:solidFill>
                  <a:prstClr val="black"/>
                </a:solidFill>
                <a:effectLst/>
                <a:uLnTx/>
                <a:uFillTx/>
                <a:latin typeface="Rockwell" panose="02060603020205020403" pitchFamily="18" charset="0"/>
                <a:ea typeface="MS PGothic" panose="020B0600070205080204" pitchFamily="34" charset="-128"/>
                <a:cs typeface="+mn-cs"/>
              </a:rPr>
              <a:t>@</a:t>
            </a:r>
            <a:r>
              <a:rPr kumimoji="0" lang="en-US" altLang="en-US" sz="3600" b="0" i="0" u="none" strike="noStrike" kern="1200" cap="none" spc="0" normalizeH="0" baseline="0" noProof="0" dirty="0" err="1" smtClean="0">
                <a:ln>
                  <a:noFill/>
                </a:ln>
                <a:solidFill>
                  <a:prstClr val="black"/>
                </a:solidFill>
                <a:effectLst/>
                <a:uLnTx/>
                <a:uFillTx/>
                <a:latin typeface="Rockwell" panose="02060603020205020403" pitchFamily="18" charset="0"/>
                <a:ea typeface="MS PGothic" panose="020B0600070205080204" pitchFamily="34" charset="-128"/>
                <a:cs typeface="+mn-cs"/>
              </a:rPr>
              <a:t>RightQuestion</a:t>
            </a:r>
            <a:endParaRPr kumimoji="0" lang="en-US" altLang="en-US" sz="3600" b="0" i="0" u="none" strike="noStrike" kern="1200" cap="none" spc="0" normalizeH="0" baseline="0" noProof="0" dirty="0" smtClean="0">
              <a:ln>
                <a:noFill/>
              </a:ln>
              <a:solidFill>
                <a:prstClr val="black"/>
              </a:solidFill>
              <a:effectLst/>
              <a:uLnTx/>
              <a:uFillTx/>
              <a:latin typeface="Rockwell" panose="02060603020205020403" pitchFamily="18" charset="0"/>
              <a:ea typeface="MS PGothic" panose="020B0600070205080204" pitchFamily="34" charset="-128"/>
              <a:cs typeface="+mn-cs"/>
            </a:endParaRPr>
          </a:p>
          <a:p>
            <a:pPr defTabSz="457200" eaLnBrk="0" fontAlgn="base" hangingPunct="0">
              <a:spcBef>
                <a:spcPts val="2000"/>
              </a:spcBef>
              <a:spcAft>
                <a:spcPct val="0"/>
              </a:spcAft>
              <a:buClr>
                <a:srgbClr val="629DD1"/>
              </a:buClr>
              <a:buSzPct val="75000"/>
              <a:defRPr/>
            </a:pPr>
            <a:r>
              <a:rPr kumimoji="0" lang="en-US" altLang="en-US" sz="3600" b="0" i="0" u="none" strike="noStrike" kern="1200" cap="none" spc="0" normalizeH="0" baseline="0" noProof="0" dirty="0" smtClean="0">
                <a:ln>
                  <a:noFill/>
                </a:ln>
                <a:solidFill>
                  <a:srgbClr val="000000"/>
                </a:solidFill>
                <a:effectLst/>
                <a:uLnTx/>
                <a:uFillTx/>
                <a:latin typeface="Rockwell" panose="02060603020205020403" pitchFamily="18" charset="0"/>
                <a:ea typeface="MS PGothic" panose="020B0600070205080204" pitchFamily="34" charset="-128"/>
                <a:cs typeface="+mn-cs"/>
              </a:rPr>
              <a:t>@</a:t>
            </a:r>
            <a:r>
              <a:rPr lang="en-US" altLang="en-US" sz="3600" dirty="0" err="1">
                <a:solidFill>
                  <a:prstClr val="black"/>
                </a:solidFill>
              </a:rPr>
              <a:t>AndrewRQI</a:t>
            </a:r>
            <a:endParaRPr lang="en-US" altLang="en-US" sz="3600" dirty="0">
              <a:solidFill>
                <a:prstClr val="black"/>
              </a:solidFill>
            </a:endParaRPr>
          </a:p>
          <a:p>
            <a:pPr lvl="0" defTabSz="457200" eaLnBrk="0" fontAlgn="base" hangingPunct="0">
              <a:spcBef>
                <a:spcPts val="2000"/>
              </a:spcBef>
              <a:spcAft>
                <a:spcPct val="0"/>
              </a:spcAft>
              <a:buClr>
                <a:srgbClr val="629DD1"/>
              </a:buClr>
              <a:buSzPct val="75000"/>
              <a:defRPr/>
            </a:pPr>
            <a:r>
              <a:rPr lang="en-US" altLang="en-US" sz="3600" dirty="0" smtClean="0">
                <a:solidFill>
                  <a:prstClr val="black"/>
                </a:solidFill>
              </a:rPr>
              <a:t>@</a:t>
            </a:r>
            <a:r>
              <a:rPr lang="en-US" altLang="en-US" sz="3600" dirty="0" err="1">
                <a:solidFill>
                  <a:srgbClr val="000000"/>
                </a:solidFill>
              </a:rPr>
              <a:t>SarahRQI</a:t>
            </a:r>
            <a:endParaRPr lang="en-US" altLang="en-US" sz="3600" dirty="0">
              <a:solidFill>
                <a:srgbClr val="000000"/>
              </a:solidFill>
            </a:endParaRPr>
          </a:p>
          <a:p>
            <a:pPr marL="0" marR="0" lvl="0" indent="0" algn="l" defTabSz="457200" rtl="0" eaLnBrk="0" fontAlgn="base" latinLnBrk="0" hangingPunct="0">
              <a:lnSpc>
                <a:spcPct val="100000"/>
              </a:lnSpc>
              <a:spcBef>
                <a:spcPts val="2000"/>
              </a:spcBef>
              <a:spcAft>
                <a:spcPct val="0"/>
              </a:spcAft>
              <a:buClr>
                <a:srgbClr val="629DD1"/>
              </a:buClr>
              <a:buSzPct val="75000"/>
              <a:buFontTx/>
              <a:buNone/>
              <a:tabLst/>
              <a:defRPr/>
            </a:pPr>
            <a:r>
              <a:rPr kumimoji="0" lang="en-US" altLang="en-US" sz="3600" b="0" i="0" u="none" strike="noStrike" kern="1200" cap="none" spc="0" normalizeH="0" baseline="0" noProof="0" dirty="0" smtClean="0">
                <a:ln>
                  <a:noFill/>
                </a:ln>
                <a:solidFill>
                  <a:prstClr val="black"/>
                </a:solidFill>
                <a:effectLst/>
                <a:uLnTx/>
                <a:uFillTx/>
                <a:latin typeface="Rockwell" panose="02060603020205020403" pitchFamily="18" charset="0"/>
                <a:ea typeface="MS PGothic" panose="020B0600070205080204" pitchFamily="34" charset="-128"/>
                <a:cs typeface="+mn-cs"/>
              </a:rPr>
              <a:t>#QFT</a:t>
            </a:r>
            <a:endParaRPr kumimoji="0" lang="en-US" altLang="en-US" sz="3600" b="0" i="0" u="none" strike="noStrike" kern="1200" cap="none" spc="0" normalizeH="0" baseline="0" noProof="0" dirty="0">
              <a:ln>
                <a:noFill/>
              </a:ln>
              <a:solidFill>
                <a:prstClr val="black"/>
              </a:solidFill>
              <a:effectLst/>
              <a:uLnTx/>
              <a:uFillTx/>
              <a:latin typeface="Rockwell" panose="02060603020205020403" pitchFamily="18" charset="0"/>
              <a:ea typeface="MS PGothic" panose="020B0600070205080204" pitchFamily="34" charset="-128"/>
              <a:cs typeface="+mn-cs"/>
            </a:endParaRPr>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7874298" y="3432881"/>
            <a:ext cx="2394596" cy="19470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4133922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Title 1"/>
          <p:cNvSpPr>
            <a:spLocks noGrp="1"/>
          </p:cNvSpPr>
          <p:nvPr>
            <p:ph type="title"/>
          </p:nvPr>
        </p:nvSpPr>
        <p:spPr>
          <a:xfrm>
            <a:off x="681037" y="207052"/>
            <a:ext cx="10515600" cy="1325563"/>
          </a:xfrm>
        </p:spPr>
        <p:txBody>
          <a:bodyPr>
            <a:normAutofit/>
          </a:bodyPr>
          <a:lstStyle/>
          <a:p>
            <a:pPr algn="ctr" eaLnBrk="1" hangingPunct="1"/>
            <a:r>
              <a:rPr lang="en-US" altLang="en-US" sz="4000" b="1" dirty="0" smtClean="0"/>
              <a:t>Virtual </a:t>
            </a:r>
            <a:r>
              <a:rPr lang="en-US" altLang="en-US" sz="4000" dirty="0" smtClean="0"/>
              <a:t>Classroom </a:t>
            </a:r>
            <a:r>
              <a:rPr lang="en-US" altLang="en-US" sz="4000" dirty="0"/>
              <a:t>Example: </a:t>
            </a:r>
            <a:br>
              <a:rPr lang="en-US" altLang="en-US" sz="4000" dirty="0"/>
            </a:br>
            <a:r>
              <a:rPr lang="en-US" altLang="en-US" sz="4000" dirty="0" smtClean="0"/>
              <a:t>4</a:t>
            </a:r>
            <a:r>
              <a:rPr lang="en-US" altLang="en-US" sz="4000" baseline="30000" dirty="0" smtClean="0"/>
              <a:t>th</a:t>
            </a:r>
            <a:r>
              <a:rPr lang="en-US" altLang="en-US" sz="4000" dirty="0" smtClean="0"/>
              <a:t> Grade Social Studies</a:t>
            </a:r>
            <a:endParaRPr lang="en-US" altLang="en-US" sz="4000" dirty="0"/>
          </a:p>
        </p:txBody>
      </p:sp>
      <p:sp>
        <p:nvSpPr>
          <p:cNvPr id="148483" name="Content Placeholder 2"/>
          <p:cNvSpPr>
            <a:spLocks noGrp="1"/>
          </p:cNvSpPr>
          <p:nvPr>
            <p:ph idx="1"/>
          </p:nvPr>
        </p:nvSpPr>
        <p:spPr>
          <a:xfrm>
            <a:off x="1397491" y="2543256"/>
            <a:ext cx="9082691" cy="2700076"/>
          </a:xfrm>
        </p:spPr>
        <p:txBody>
          <a:bodyPr>
            <a:normAutofit/>
          </a:bodyPr>
          <a:lstStyle/>
          <a:p>
            <a:pPr marL="0" indent="0">
              <a:spcBef>
                <a:spcPts val="1200"/>
              </a:spcBef>
              <a:spcAft>
                <a:spcPts val="1200"/>
              </a:spcAft>
              <a:buNone/>
            </a:pPr>
            <a:r>
              <a:rPr lang="en-US" altLang="en-US" u="sng" dirty="0"/>
              <a:t>Teacher</a:t>
            </a:r>
            <a:r>
              <a:rPr lang="en-US" altLang="en-US" dirty="0"/>
              <a:t>: </a:t>
            </a:r>
            <a:r>
              <a:rPr lang="en-US" altLang="en-US" dirty="0" smtClean="0"/>
              <a:t>Alyssa Park, Gardnerville, NV</a:t>
            </a:r>
            <a:endParaRPr lang="en-US" altLang="en-US" dirty="0"/>
          </a:p>
          <a:p>
            <a:pPr marL="0" indent="0">
              <a:spcBef>
                <a:spcPts val="1200"/>
              </a:spcBef>
              <a:spcAft>
                <a:spcPts val="1200"/>
              </a:spcAft>
              <a:buNone/>
            </a:pPr>
            <a:r>
              <a:rPr lang="en-US" altLang="en-US" u="sng" dirty="0"/>
              <a:t>Topic</a:t>
            </a:r>
            <a:r>
              <a:rPr lang="en-US" altLang="en-US" dirty="0"/>
              <a:t>: </a:t>
            </a:r>
            <a:r>
              <a:rPr lang="en-US" altLang="en-US" dirty="0" smtClean="0"/>
              <a:t>The Hoover Dam</a:t>
            </a:r>
            <a:endParaRPr lang="en-US" altLang="en-US" i="1" dirty="0" smtClean="0"/>
          </a:p>
          <a:p>
            <a:pPr marL="0" indent="0">
              <a:spcBef>
                <a:spcPts val="1200"/>
              </a:spcBef>
              <a:spcAft>
                <a:spcPts val="1200"/>
              </a:spcAft>
              <a:buNone/>
            </a:pPr>
            <a:r>
              <a:rPr lang="en-US" altLang="en-US" u="sng" dirty="0" smtClean="0"/>
              <a:t>Purpose</a:t>
            </a:r>
            <a:r>
              <a:rPr lang="en-US" altLang="en-US" dirty="0"/>
              <a:t>: </a:t>
            </a:r>
            <a:r>
              <a:rPr lang="en-US" altLang="en-US" dirty="0" smtClean="0"/>
              <a:t>To analyze a primary source and launch a mini-inquiry </a:t>
            </a:r>
            <a:r>
              <a:rPr lang="mr-IN" altLang="en-US" dirty="0" smtClean="0"/>
              <a:t>–</a:t>
            </a:r>
            <a:r>
              <a:rPr lang="en-US" altLang="en-US" dirty="0" smtClean="0"/>
              <a:t> using Google Forms!</a:t>
            </a:r>
            <a:endParaRPr lang="en-US" altLang="en-US" dirty="0"/>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a:ext>
            </a:extLst>
          </a:blip>
          <a:srcRect t="14589" b="15173"/>
          <a:stretch/>
        </p:blipFill>
        <p:spPr>
          <a:xfrm>
            <a:off x="9745882" y="5143495"/>
            <a:ext cx="2174273" cy="1527166"/>
          </a:xfrm>
          <a:prstGeom prst="rect">
            <a:avLst/>
          </a:prstGeom>
        </p:spPr>
      </p:pic>
    </p:spTree>
    <p:extLst>
      <p:ext uri="{BB962C8B-B14F-4D97-AF65-F5344CB8AC3E}">
        <p14:creationId xmlns:p14="http://schemas.microsoft.com/office/powerpoint/2010/main" val="139346155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Title 1"/>
          <p:cNvSpPr>
            <a:spLocks noGrp="1"/>
          </p:cNvSpPr>
          <p:nvPr>
            <p:ph type="title"/>
          </p:nvPr>
        </p:nvSpPr>
        <p:spPr/>
        <p:txBody>
          <a:bodyPr/>
          <a:lstStyle/>
          <a:p>
            <a:r>
              <a:rPr lang="en-US" altLang="en-US" dirty="0"/>
              <a:t>Question Focus</a:t>
            </a:r>
          </a:p>
        </p:txBody>
      </p:sp>
      <p:pic>
        <p:nvPicPr>
          <p:cNvPr id="3" name="Picture 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678988" y="1294872"/>
            <a:ext cx="4233700" cy="5337067"/>
          </a:xfrm>
          <a:prstGeom prst="rect">
            <a:avLst/>
          </a:prstGeom>
        </p:spPr>
      </p:pic>
      <p:sp>
        <p:nvSpPr>
          <p:cNvPr id="5" name="TextBox 4"/>
          <p:cNvSpPr txBox="1"/>
          <p:nvPr/>
        </p:nvSpPr>
        <p:spPr>
          <a:xfrm>
            <a:off x="7193086" y="5831780"/>
            <a:ext cx="4998914" cy="923330"/>
          </a:xfrm>
          <a:prstGeom prst="rect">
            <a:avLst/>
          </a:prstGeom>
          <a:noFill/>
        </p:spPr>
        <p:txBody>
          <a:bodyPr wrap="square" rtlCol="0">
            <a:spAutoFit/>
          </a:bodyPr>
          <a:lstStyle/>
          <a:p>
            <a:r>
              <a:rPr lang="en-US" dirty="0" smtClean="0"/>
              <a:t>Library of Congress: </a:t>
            </a:r>
            <a:r>
              <a:rPr lang="en-US" dirty="0">
                <a:hlinkClick r:id="rId4"/>
              </a:rPr>
              <a:t>https://www.loc.gov/resource/cph.3b07810/</a:t>
            </a:r>
            <a:r>
              <a:rPr lang="en-US" dirty="0"/>
              <a:t> </a:t>
            </a:r>
          </a:p>
          <a:p>
            <a:r>
              <a:rPr lang="en-US" dirty="0" smtClean="0"/>
              <a:t> </a:t>
            </a:r>
            <a:endParaRPr lang="en-US" dirty="0"/>
          </a:p>
        </p:txBody>
      </p:sp>
    </p:spTree>
    <p:extLst>
      <p:ext uri="{BB962C8B-B14F-4D97-AF65-F5344CB8AC3E}">
        <p14:creationId xmlns:p14="http://schemas.microsoft.com/office/powerpoint/2010/main" val="159921796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Title 1"/>
          <p:cNvSpPr>
            <a:spLocks noGrp="1"/>
          </p:cNvSpPr>
          <p:nvPr>
            <p:ph type="title"/>
          </p:nvPr>
        </p:nvSpPr>
        <p:spPr/>
        <p:txBody>
          <a:bodyPr/>
          <a:lstStyle/>
          <a:p>
            <a:r>
              <a:rPr lang="en-US" altLang="en-US" dirty="0"/>
              <a:t>Question </a:t>
            </a:r>
            <a:r>
              <a:rPr lang="en-US" altLang="en-US" dirty="0" smtClean="0"/>
              <a:t>Focus</a:t>
            </a:r>
            <a:r>
              <a:rPr lang="mr-IN" altLang="en-US" dirty="0" smtClean="0"/>
              <a:t>…</a:t>
            </a:r>
            <a:r>
              <a:rPr lang="en-US" altLang="en-US" sz="3600" dirty="0" smtClean="0">
                <a:hlinkClick r:id="rId3"/>
              </a:rPr>
              <a:t>using Prezi!</a:t>
            </a:r>
            <a:endParaRPr lang="en-US" altLang="en-US" sz="3600" dirty="0"/>
          </a:p>
        </p:txBody>
      </p:sp>
      <p:sp>
        <p:nvSpPr>
          <p:cNvPr id="5" name="TextBox 4"/>
          <p:cNvSpPr txBox="1"/>
          <p:nvPr/>
        </p:nvSpPr>
        <p:spPr>
          <a:xfrm>
            <a:off x="7909496" y="6057781"/>
            <a:ext cx="4174473" cy="800219"/>
          </a:xfrm>
          <a:prstGeom prst="rect">
            <a:avLst/>
          </a:prstGeom>
          <a:noFill/>
        </p:spPr>
        <p:txBody>
          <a:bodyPr wrap="square" rtlCol="0">
            <a:spAutoFit/>
          </a:bodyPr>
          <a:lstStyle/>
          <a:p>
            <a:r>
              <a:rPr lang="en-US" sz="1400" dirty="0" smtClean="0"/>
              <a:t>Library of Congress: </a:t>
            </a:r>
            <a:r>
              <a:rPr lang="en-US" sz="1400" dirty="0">
                <a:hlinkClick r:id="rId4"/>
              </a:rPr>
              <a:t>https://www.loc.gov/resource/cph.3b07810/</a:t>
            </a:r>
            <a:r>
              <a:rPr lang="en-US" sz="1400" dirty="0"/>
              <a:t> </a:t>
            </a:r>
          </a:p>
          <a:p>
            <a:r>
              <a:rPr lang="en-US" dirty="0" smtClean="0"/>
              <a:t> </a:t>
            </a:r>
            <a:endParaRPr lang="en-US" dirty="0"/>
          </a:p>
        </p:txBody>
      </p:sp>
      <p:pic>
        <p:nvPicPr>
          <p:cNvPr id="2" name="Picture 1"/>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602633" y="1418315"/>
            <a:ext cx="8691624" cy="4535883"/>
          </a:xfrm>
          <a:prstGeom prst="rect">
            <a:avLst/>
          </a:prstGeom>
        </p:spPr>
      </p:pic>
    </p:spTree>
    <p:extLst>
      <p:ext uri="{BB962C8B-B14F-4D97-AF65-F5344CB8AC3E}">
        <p14:creationId xmlns:p14="http://schemas.microsoft.com/office/powerpoint/2010/main" val="159639136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Title 1"/>
          <p:cNvSpPr>
            <a:spLocks noGrp="1"/>
          </p:cNvSpPr>
          <p:nvPr>
            <p:ph type="title"/>
          </p:nvPr>
        </p:nvSpPr>
        <p:spPr/>
        <p:txBody>
          <a:bodyPr/>
          <a:lstStyle/>
          <a:p>
            <a:r>
              <a:rPr lang="en-US" altLang="en-US" dirty="0"/>
              <a:t>Student Questions</a:t>
            </a:r>
          </a:p>
        </p:txBody>
      </p:sp>
      <p:sp>
        <p:nvSpPr>
          <p:cNvPr id="4" name="Rectangle 3"/>
          <p:cNvSpPr/>
          <p:nvPr/>
        </p:nvSpPr>
        <p:spPr>
          <a:xfrm>
            <a:off x="704171" y="1418315"/>
            <a:ext cx="4805377" cy="4585871"/>
          </a:xfrm>
          <a:prstGeom prst="rect">
            <a:avLst/>
          </a:prstGeom>
        </p:spPr>
        <p:txBody>
          <a:bodyPr wrap="square">
            <a:spAutoFit/>
          </a:bodyPr>
          <a:lstStyle/>
          <a:p>
            <a:r>
              <a:rPr lang="en-US" sz="2400" dirty="0"/>
              <a:t>1.Where is this? </a:t>
            </a:r>
            <a:endParaRPr lang="en-US" sz="2400" dirty="0" smtClean="0"/>
          </a:p>
          <a:p>
            <a:r>
              <a:rPr lang="en-US" sz="2400" dirty="0" smtClean="0"/>
              <a:t>2.Why </a:t>
            </a:r>
            <a:r>
              <a:rPr lang="en-US" sz="2400" dirty="0"/>
              <a:t>is there a river? </a:t>
            </a:r>
          </a:p>
          <a:p>
            <a:r>
              <a:rPr lang="en-US" sz="2400" dirty="0" smtClean="0"/>
              <a:t>3. </a:t>
            </a:r>
            <a:r>
              <a:rPr lang="en-US" sz="2400" dirty="0"/>
              <a:t>Is it a desert? </a:t>
            </a:r>
            <a:endParaRPr lang="en-US" sz="2400" dirty="0" smtClean="0"/>
          </a:p>
          <a:p>
            <a:r>
              <a:rPr lang="en-US" sz="2400" dirty="0" smtClean="0"/>
              <a:t>4</a:t>
            </a:r>
            <a:r>
              <a:rPr lang="en-US" sz="2400" dirty="0"/>
              <a:t>. Is it near the grand canyon? </a:t>
            </a:r>
            <a:endParaRPr lang="en-US" sz="2400" dirty="0" smtClean="0"/>
          </a:p>
          <a:p>
            <a:r>
              <a:rPr lang="en-US" sz="2400" dirty="0" smtClean="0"/>
              <a:t>5.When </a:t>
            </a:r>
            <a:r>
              <a:rPr lang="en-US" sz="2400" dirty="0"/>
              <a:t>was this picture taken? </a:t>
            </a:r>
            <a:endParaRPr lang="en-US" sz="2400" dirty="0" smtClean="0"/>
          </a:p>
          <a:p>
            <a:r>
              <a:rPr lang="en-US" sz="2400" dirty="0" smtClean="0"/>
              <a:t>6.How </a:t>
            </a:r>
            <a:r>
              <a:rPr lang="en-US" sz="2400" dirty="0"/>
              <a:t>did they take the picture? </a:t>
            </a:r>
            <a:endParaRPr lang="en-US" sz="2400" dirty="0" smtClean="0"/>
          </a:p>
          <a:p>
            <a:r>
              <a:rPr lang="en-US" sz="2400" dirty="0" smtClean="0"/>
              <a:t>7.Was </a:t>
            </a:r>
            <a:r>
              <a:rPr lang="en-US" sz="2400" dirty="0"/>
              <a:t>it in the </a:t>
            </a:r>
            <a:r>
              <a:rPr lang="en-US" sz="2400" dirty="0" smtClean="0"/>
              <a:t>1900's?</a:t>
            </a:r>
          </a:p>
          <a:p>
            <a:r>
              <a:rPr lang="en-US" sz="2400" dirty="0" smtClean="0"/>
              <a:t>8.Where </a:t>
            </a:r>
            <a:r>
              <a:rPr lang="en-US" sz="2400" dirty="0"/>
              <a:t>does the road lead to? </a:t>
            </a:r>
            <a:endParaRPr lang="en-US" sz="2400" dirty="0" smtClean="0"/>
          </a:p>
          <a:p>
            <a:r>
              <a:rPr lang="en-US" sz="2400" dirty="0" smtClean="0"/>
              <a:t>9.What </a:t>
            </a:r>
            <a:r>
              <a:rPr lang="en-US" sz="2400" dirty="0"/>
              <a:t>is the road called? </a:t>
            </a:r>
            <a:endParaRPr lang="en-US" sz="2400" dirty="0" smtClean="0"/>
          </a:p>
          <a:p>
            <a:r>
              <a:rPr lang="en-US" sz="2400" dirty="0" smtClean="0"/>
              <a:t>10</a:t>
            </a:r>
            <a:r>
              <a:rPr lang="en-US" sz="2400" dirty="0"/>
              <a:t>. Is the sculpture </a:t>
            </a:r>
            <a:r>
              <a:rPr lang="en-US" sz="2400" dirty="0" smtClean="0"/>
              <a:t>(or </a:t>
            </a:r>
            <a:r>
              <a:rPr lang="en-US" sz="2400" dirty="0"/>
              <a:t>whatever it is) in the middle of the road a rock?</a:t>
            </a:r>
            <a:r>
              <a:rPr lang="en-US" sz="2800" dirty="0"/>
              <a:t> </a:t>
            </a:r>
            <a:endParaRPr lang="en-US" sz="2800" dirty="0" smtClean="0"/>
          </a:p>
        </p:txBody>
      </p:sp>
      <p:sp>
        <p:nvSpPr>
          <p:cNvPr id="7" name="Rectangle 6"/>
          <p:cNvSpPr/>
          <p:nvPr/>
        </p:nvSpPr>
        <p:spPr>
          <a:xfrm>
            <a:off x="6172199" y="1418315"/>
            <a:ext cx="5844251" cy="5262979"/>
          </a:xfrm>
          <a:prstGeom prst="rect">
            <a:avLst/>
          </a:prstGeom>
        </p:spPr>
        <p:txBody>
          <a:bodyPr wrap="square">
            <a:spAutoFit/>
          </a:bodyPr>
          <a:lstStyle/>
          <a:p>
            <a:r>
              <a:rPr lang="en-US" sz="2400" dirty="0" smtClean="0"/>
              <a:t>11.Where </a:t>
            </a:r>
            <a:r>
              <a:rPr lang="en-US" sz="2400" dirty="0"/>
              <a:t>is the building located? </a:t>
            </a:r>
            <a:endParaRPr lang="en-US" sz="2400" dirty="0" smtClean="0"/>
          </a:p>
          <a:p>
            <a:r>
              <a:rPr lang="en-US" sz="2400" dirty="0" smtClean="0"/>
              <a:t>12.Do </a:t>
            </a:r>
            <a:r>
              <a:rPr lang="en-US" sz="2400" dirty="0"/>
              <a:t>people live in that building? </a:t>
            </a:r>
            <a:endParaRPr lang="en-US" sz="2400" dirty="0" smtClean="0"/>
          </a:p>
          <a:p>
            <a:r>
              <a:rPr lang="en-US" sz="2400" dirty="0" smtClean="0"/>
              <a:t>13</a:t>
            </a:r>
            <a:r>
              <a:rPr lang="en-US" sz="2400" dirty="0"/>
              <a:t>. Is it a work place? </a:t>
            </a:r>
            <a:endParaRPr lang="en-US" sz="2400" dirty="0" smtClean="0"/>
          </a:p>
          <a:p>
            <a:r>
              <a:rPr lang="en-US" sz="2400" dirty="0" smtClean="0"/>
              <a:t>14.Is </a:t>
            </a:r>
            <a:r>
              <a:rPr lang="en-US" sz="2400" dirty="0"/>
              <a:t>there water at the bottom of the building? </a:t>
            </a:r>
            <a:endParaRPr lang="en-US" sz="2400" dirty="0" smtClean="0"/>
          </a:p>
          <a:p>
            <a:r>
              <a:rPr lang="en-US" sz="2400" dirty="0" smtClean="0"/>
              <a:t>15.Is </a:t>
            </a:r>
            <a:r>
              <a:rPr lang="en-US" sz="2400" dirty="0"/>
              <a:t>the road from the last picture lead to the building? </a:t>
            </a:r>
            <a:endParaRPr lang="en-US" sz="2400" dirty="0" smtClean="0"/>
          </a:p>
          <a:p>
            <a:r>
              <a:rPr lang="en-US" sz="2400" dirty="0" smtClean="0"/>
              <a:t>16.How </a:t>
            </a:r>
            <a:r>
              <a:rPr lang="en-US" sz="2400" dirty="0"/>
              <a:t>did they build that building? </a:t>
            </a:r>
            <a:endParaRPr lang="en-US" sz="2400" dirty="0" smtClean="0"/>
          </a:p>
          <a:p>
            <a:r>
              <a:rPr lang="en-US" sz="2400" dirty="0" smtClean="0"/>
              <a:t>17.How </a:t>
            </a:r>
            <a:r>
              <a:rPr lang="en-US" sz="2400" dirty="0"/>
              <a:t>do people get to the top to the bottom? </a:t>
            </a:r>
            <a:endParaRPr lang="en-US" sz="2400" dirty="0" smtClean="0"/>
          </a:p>
          <a:p>
            <a:r>
              <a:rPr lang="en-US" sz="2400" dirty="0" smtClean="0"/>
              <a:t>18.Is </a:t>
            </a:r>
            <a:r>
              <a:rPr lang="en-US" sz="2400" dirty="0"/>
              <a:t>the water falling from the rocks a waterfall? </a:t>
            </a:r>
            <a:endParaRPr lang="en-US" sz="2400" dirty="0" smtClean="0"/>
          </a:p>
          <a:p>
            <a:r>
              <a:rPr lang="en-US" sz="2400" dirty="0" smtClean="0"/>
              <a:t>19.Can </a:t>
            </a:r>
            <a:r>
              <a:rPr lang="en-US" sz="2400" dirty="0"/>
              <a:t>people visit the building? </a:t>
            </a:r>
            <a:endParaRPr lang="en-US" sz="2400" dirty="0" smtClean="0"/>
          </a:p>
          <a:p>
            <a:r>
              <a:rPr lang="en-US" sz="2400" dirty="0" smtClean="0"/>
              <a:t>20.How </a:t>
            </a:r>
            <a:r>
              <a:rPr lang="en-US" sz="2400" dirty="0"/>
              <a:t>does the water get there?</a:t>
            </a:r>
          </a:p>
        </p:txBody>
      </p:sp>
    </p:spTree>
    <p:extLst>
      <p:ext uri="{BB962C8B-B14F-4D97-AF65-F5344CB8AC3E}">
        <p14:creationId xmlns:p14="http://schemas.microsoft.com/office/powerpoint/2010/main" val="34993240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Title 1"/>
          <p:cNvSpPr>
            <a:spLocks noGrp="1"/>
          </p:cNvSpPr>
          <p:nvPr>
            <p:ph type="title"/>
          </p:nvPr>
        </p:nvSpPr>
        <p:spPr/>
        <p:txBody>
          <a:bodyPr/>
          <a:lstStyle/>
          <a:p>
            <a:r>
              <a:rPr lang="en-US" altLang="en-US" dirty="0"/>
              <a:t>Student </a:t>
            </a:r>
            <a:r>
              <a:rPr lang="en-US" altLang="en-US" dirty="0" smtClean="0"/>
              <a:t>Questions</a:t>
            </a:r>
            <a:r>
              <a:rPr lang="mr-IN" altLang="en-US" dirty="0" smtClean="0"/>
              <a:t>…</a:t>
            </a:r>
            <a:r>
              <a:rPr lang="en-US" altLang="en-US" sz="3600" dirty="0" smtClean="0"/>
              <a:t>using Google Forms!</a:t>
            </a:r>
            <a:endParaRPr lang="en-US" altLang="en-US" sz="3600" dirty="0"/>
          </a:p>
        </p:txBody>
      </p:sp>
      <p:pic>
        <p:nvPicPr>
          <p:cNvPr id="2" name="Picture 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82168" y="2107536"/>
            <a:ext cx="4408138" cy="4447218"/>
          </a:xfrm>
          <a:prstGeom prst="rect">
            <a:avLst/>
          </a:prstGeom>
        </p:spPr>
      </p:pic>
      <p:sp>
        <p:nvSpPr>
          <p:cNvPr id="3" name="Striped Right Arrow 2"/>
          <p:cNvSpPr/>
          <p:nvPr/>
        </p:nvSpPr>
        <p:spPr>
          <a:xfrm>
            <a:off x="5080931" y="3564298"/>
            <a:ext cx="844951" cy="532436"/>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216507" y="3123145"/>
            <a:ext cx="5658678" cy="3341876"/>
          </a:xfrm>
          <a:prstGeom prst="rect">
            <a:avLst/>
          </a:prstGeom>
        </p:spPr>
      </p:pic>
      <p:sp>
        <p:nvSpPr>
          <p:cNvPr id="6" name="TextBox 5"/>
          <p:cNvSpPr txBox="1"/>
          <p:nvPr/>
        </p:nvSpPr>
        <p:spPr>
          <a:xfrm>
            <a:off x="489011" y="1314529"/>
            <a:ext cx="8277617" cy="646331"/>
          </a:xfrm>
          <a:prstGeom prst="rect">
            <a:avLst/>
          </a:prstGeom>
          <a:noFill/>
        </p:spPr>
        <p:txBody>
          <a:bodyPr wrap="square" rtlCol="0">
            <a:spAutoFit/>
          </a:bodyPr>
          <a:lstStyle/>
          <a:p>
            <a:r>
              <a:rPr lang="en-US" dirty="0" smtClean="0"/>
              <a:t>Students entered their questions in a google form, which populated a google sheet they could use to categorize their questions as open and closed. </a:t>
            </a:r>
            <a:endParaRPr lang="en-US" dirty="0"/>
          </a:p>
        </p:txBody>
      </p:sp>
      <p:pic>
        <p:nvPicPr>
          <p:cNvPr id="14" name="Picture 13"/>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869444" y="1205814"/>
            <a:ext cx="3005741" cy="1803445"/>
          </a:xfrm>
          <a:prstGeom prst="rect">
            <a:avLst/>
          </a:prstGeom>
        </p:spPr>
      </p:pic>
      <p:sp>
        <p:nvSpPr>
          <p:cNvPr id="11" name="Donut 10"/>
          <p:cNvSpPr/>
          <p:nvPr/>
        </p:nvSpPr>
        <p:spPr>
          <a:xfrm>
            <a:off x="10372314" y="1493947"/>
            <a:ext cx="655870" cy="554535"/>
          </a:xfrm>
          <a:prstGeom prst="donut">
            <a:avLst>
              <a:gd name="adj" fmla="val 4255"/>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50365492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Next Steps </a:t>
            </a:r>
            <a:endParaRPr lang="en-US" dirty="0"/>
          </a:p>
        </p:txBody>
      </p:sp>
      <p:graphicFrame>
        <p:nvGraphicFramePr>
          <p:cNvPr id="4" name="Table 3"/>
          <p:cNvGraphicFramePr>
            <a:graphicFrameLocks noGrp="1"/>
          </p:cNvGraphicFramePr>
          <p:nvPr>
            <p:extLst/>
          </p:nvPr>
        </p:nvGraphicFramePr>
        <p:xfrm>
          <a:off x="838200" y="1531761"/>
          <a:ext cx="10628086" cy="802322"/>
        </p:xfrm>
        <a:graphic>
          <a:graphicData uri="http://schemas.openxmlformats.org/drawingml/2006/table">
            <a:tbl>
              <a:tblPr firstRow="1" bandRow="1">
                <a:tableStyleId>{5C22544A-7EE6-4342-B048-85BDC9FD1C3A}</a:tableStyleId>
              </a:tblPr>
              <a:tblGrid>
                <a:gridCol w="3603171">
                  <a:extLst>
                    <a:ext uri="{9D8B030D-6E8A-4147-A177-3AD203B41FA5}">
                      <a16:colId xmlns="" xmlns:a16="http://schemas.microsoft.com/office/drawing/2014/main" val="20000"/>
                    </a:ext>
                  </a:extLst>
                </a:gridCol>
                <a:gridCol w="7024915">
                  <a:extLst>
                    <a:ext uri="{9D8B030D-6E8A-4147-A177-3AD203B41FA5}">
                      <a16:colId xmlns="" xmlns:a16="http://schemas.microsoft.com/office/drawing/2014/main" val="20001"/>
                    </a:ext>
                  </a:extLst>
                </a:gridCol>
              </a:tblGrid>
              <a:tr h="266877">
                <a:tc>
                  <a:txBody>
                    <a:bodyPr/>
                    <a:lstStyle/>
                    <a:p>
                      <a:r>
                        <a:rPr lang="en-US" dirty="0" smtClean="0"/>
                        <a:t>Days 1-3</a:t>
                      </a:r>
                      <a:endParaRPr lang="en-US" dirty="0"/>
                    </a:p>
                  </a:txBody>
                  <a:tcPr/>
                </a:tc>
                <a:tc rowSpan="2">
                  <a:txBody>
                    <a:bodyPr/>
                    <a:lstStyle/>
                    <a:p>
                      <a:r>
                        <a:rPr lang="en-US" b="0" dirty="0" smtClean="0">
                          <a:solidFill>
                            <a:schemeClr val="tx1"/>
                          </a:solidFill>
                        </a:rPr>
                        <a:t>Using google forms and google sheets</a:t>
                      </a:r>
                      <a:endParaRPr lang="en-US" b="0" dirty="0">
                        <a:solidFill>
                          <a:schemeClr val="tx1"/>
                        </a:solidFill>
                      </a:endParaRPr>
                    </a:p>
                  </a:txBody>
                  <a:tcPr>
                    <a:solidFill>
                      <a:schemeClr val="accent1">
                        <a:lumMod val="20000"/>
                        <a:lumOff val="80000"/>
                      </a:schemeClr>
                    </a:solidFill>
                  </a:tcPr>
                </a:tc>
                <a:extLst>
                  <a:ext uri="{0D108BD9-81ED-4DB2-BD59-A6C34878D82A}">
                    <a16:rowId xmlns="" xmlns:a16="http://schemas.microsoft.com/office/drawing/2014/main" val="10000"/>
                  </a:ext>
                </a:extLst>
              </a:tr>
              <a:tr h="43656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u="none" dirty="0" smtClean="0"/>
                        <a:t>Ask &amp; Improve Questions</a:t>
                      </a:r>
                    </a:p>
                  </a:txBody>
                  <a:tcPr/>
                </a:tc>
                <a:tc v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600" u="none" dirty="0" smtClean="0"/>
                    </a:p>
                  </a:txBody>
                  <a:tcPr/>
                </a:tc>
                <a:extLst>
                  <a:ext uri="{0D108BD9-81ED-4DB2-BD59-A6C34878D82A}">
                    <a16:rowId xmlns="" xmlns:a16="http://schemas.microsoft.com/office/drawing/2014/main" val="10001"/>
                  </a:ext>
                </a:extLst>
              </a:tr>
            </a:tbl>
          </a:graphicData>
        </a:graphic>
      </p:graphicFrame>
      <p:graphicFrame>
        <p:nvGraphicFramePr>
          <p:cNvPr id="5" name="Table 4"/>
          <p:cNvGraphicFramePr>
            <a:graphicFrameLocks noGrp="1"/>
          </p:cNvGraphicFramePr>
          <p:nvPr>
            <p:extLst/>
          </p:nvPr>
        </p:nvGraphicFramePr>
        <p:xfrm>
          <a:off x="838197" y="2490565"/>
          <a:ext cx="10628088" cy="1066295"/>
        </p:xfrm>
        <a:graphic>
          <a:graphicData uri="http://schemas.openxmlformats.org/drawingml/2006/table">
            <a:tbl>
              <a:tblPr firstRow="1" bandRow="1">
                <a:tableStyleId>{5C22544A-7EE6-4342-B048-85BDC9FD1C3A}</a:tableStyleId>
              </a:tblPr>
              <a:tblGrid>
                <a:gridCol w="3603174">
                  <a:extLst>
                    <a:ext uri="{9D8B030D-6E8A-4147-A177-3AD203B41FA5}">
                      <a16:colId xmlns="" xmlns:a16="http://schemas.microsoft.com/office/drawing/2014/main" val="20000"/>
                    </a:ext>
                  </a:extLst>
                </a:gridCol>
                <a:gridCol w="7024914">
                  <a:extLst>
                    <a:ext uri="{9D8B030D-6E8A-4147-A177-3AD203B41FA5}">
                      <a16:colId xmlns="" xmlns:a16="http://schemas.microsoft.com/office/drawing/2014/main" val="20001"/>
                    </a:ext>
                  </a:extLst>
                </a:gridCol>
              </a:tblGrid>
              <a:tr h="282537">
                <a:tc>
                  <a:txBody>
                    <a:bodyPr/>
                    <a:lstStyle/>
                    <a:p>
                      <a:r>
                        <a:rPr lang="en-US" dirty="0" smtClean="0"/>
                        <a:t>Day 4</a:t>
                      </a:r>
                      <a:endParaRPr lang="en-US" dirty="0"/>
                    </a:p>
                  </a:txBody>
                  <a:tcPr/>
                </a:tc>
                <a:tc rowSpan="2">
                  <a:txBody>
                    <a:bodyPr/>
                    <a:lstStyle/>
                    <a:p>
                      <a:endParaRPr lang="en-US" dirty="0"/>
                    </a:p>
                  </a:txBody>
                  <a:tcPr>
                    <a:solidFill>
                      <a:schemeClr val="accent1">
                        <a:lumMod val="20000"/>
                        <a:lumOff val="80000"/>
                      </a:schemeClr>
                    </a:solidFill>
                  </a:tcPr>
                </a:tc>
                <a:extLst>
                  <a:ext uri="{0D108BD9-81ED-4DB2-BD59-A6C34878D82A}">
                    <a16:rowId xmlns="" xmlns:a16="http://schemas.microsoft.com/office/drawing/2014/main" val="10000"/>
                  </a:ext>
                </a:extLst>
              </a:tr>
              <a:tr h="70053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t>Gather</a:t>
                      </a:r>
                      <a:r>
                        <a:rPr lang="en-US" sz="1600" baseline="0" dirty="0" smtClean="0"/>
                        <a:t> Basic Information</a:t>
                      </a:r>
                      <a:endParaRPr lang="en-US" sz="1600" dirty="0" smtClean="0"/>
                    </a:p>
                  </a:txBody>
                  <a:tcPr/>
                </a:tc>
                <a:tc v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600" dirty="0" smtClean="0"/>
                    </a:p>
                  </a:txBody>
                  <a:tcPr/>
                </a:tc>
                <a:extLst>
                  <a:ext uri="{0D108BD9-81ED-4DB2-BD59-A6C34878D82A}">
                    <a16:rowId xmlns="" xmlns:a16="http://schemas.microsoft.com/office/drawing/2014/main" val="10001"/>
                  </a:ext>
                </a:extLst>
              </a:tr>
            </a:tbl>
          </a:graphicData>
        </a:graphic>
      </p:graphicFrame>
      <p:graphicFrame>
        <p:nvGraphicFramePr>
          <p:cNvPr id="6" name="Table 5"/>
          <p:cNvGraphicFramePr>
            <a:graphicFrameLocks noGrp="1"/>
          </p:cNvGraphicFramePr>
          <p:nvPr>
            <p:extLst/>
          </p:nvPr>
        </p:nvGraphicFramePr>
        <p:xfrm>
          <a:off x="838199" y="3713342"/>
          <a:ext cx="10628086" cy="930102"/>
        </p:xfrm>
        <a:graphic>
          <a:graphicData uri="http://schemas.openxmlformats.org/drawingml/2006/table">
            <a:tbl>
              <a:tblPr firstRow="1" bandRow="1">
                <a:tableStyleId>{5C22544A-7EE6-4342-B048-85BDC9FD1C3A}</a:tableStyleId>
              </a:tblPr>
              <a:tblGrid>
                <a:gridCol w="3574144">
                  <a:extLst>
                    <a:ext uri="{9D8B030D-6E8A-4147-A177-3AD203B41FA5}">
                      <a16:colId xmlns="" xmlns:a16="http://schemas.microsoft.com/office/drawing/2014/main" val="20000"/>
                    </a:ext>
                  </a:extLst>
                </a:gridCol>
                <a:gridCol w="7053942">
                  <a:extLst>
                    <a:ext uri="{9D8B030D-6E8A-4147-A177-3AD203B41FA5}">
                      <a16:colId xmlns="" xmlns:a16="http://schemas.microsoft.com/office/drawing/2014/main" val="20001"/>
                    </a:ext>
                  </a:extLst>
                </a:gridCol>
              </a:tblGrid>
              <a:tr h="465051">
                <a:tc>
                  <a:txBody>
                    <a:bodyPr/>
                    <a:lstStyle/>
                    <a:p>
                      <a:r>
                        <a:rPr lang="en-US" dirty="0" smtClean="0"/>
                        <a:t>Day 5</a:t>
                      </a:r>
                      <a:endParaRPr lang="en-US" dirty="0"/>
                    </a:p>
                  </a:txBody>
                  <a:tcPr/>
                </a:tc>
                <a:tc rowSpan="2">
                  <a:txBody>
                    <a:bodyPr/>
                    <a:lstStyle/>
                    <a:p>
                      <a:endParaRPr lang="en-US" dirty="0"/>
                    </a:p>
                  </a:txBody>
                  <a:tcPr>
                    <a:solidFill>
                      <a:schemeClr val="accent1">
                        <a:lumMod val="20000"/>
                        <a:lumOff val="80000"/>
                      </a:schemeClr>
                    </a:solidFill>
                  </a:tcPr>
                </a:tc>
                <a:extLst>
                  <a:ext uri="{0D108BD9-81ED-4DB2-BD59-A6C34878D82A}">
                    <a16:rowId xmlns="" xmlns:a16="http://schemas.microsoft.com/office/drawing/2014/main" val="10000"/>
                  </a:ext>
                </a:extLst>
              </a:tr>
              <a:tr h="465051">
                <a:tc>
                  <a:txBody>
                    <a:bodyPr/>
                    <a:lstStyle/>
                    <a:p>
                      <a:r>
                        <a:rPr lang="en-US" sz="1600" dirty="0" smtClean="0"/>
                        <a:t>Prioritize Questions</a:t>
                      </a:r>
                      <a:r>
                        <a:rPr lang="en-US" sz="1600" baseline="0" dirty="0" smtClean="0"/>
                        <a:t> (Again!)</a:t>
                      </a:r>
                      <a:endParaRPr lang="en-US" sz="1600" dirty="0"/>
                    </a:p>
                  </a:txBody>
                  <a:tcPr/>
                </a:tc>
                <a:tc vMerge="1">
                  <a:txBody>
                    <a:bodyPr/>
                    <a:lstStyle/>
                    <a:p>
                      <a:endParaRPr lang="en-US" sz="1600" dirty="0"/>
                    </a:p>
                  </a:txBody>
                  <a:tcPr/>
                </a:tc>
                <a:extLst>
                  <a:ext uri="{0D108BD9-81ED-4DB2-BD59-A6C34878D82A}">
                    <a16:rowId xmlns="" xmlns:a16="http://schemas.microsoft.com/office/drawing/2014/main" val="10001"/>
                  </a:ext>
                </a:extLst>
              </a:tr>
            </a:tbl>
          </a:graphicData>
        </a:graphic>
      </p:graphicFrame>
      <p:graphicFrame>
        <p:nvGraphicFramePr>
          <p:cNvPr id="7" name="Table 6"/>
          <p:cNvGraphicFramePr>
            <a:graphicFrameLocks noGrp="1"/>
          </p:cNvGraphicFramePr>
          <p:nvPr>
            <p:extLst/>
          </p:nvPr>
        </p:nvGraphicFramePr>
        <p:xfrm>
          <a:off x="838199" y="4775884"/>
          <a:ext cx="10628086" cy="1407202"/>
        </p:xfrm>
        <a:graphic>
          <a:graphicData uri="http://schemas.openxmlformats.org/drawingml/2006/table">
            <a:tbl>
              <a:tblPr firstRow="1" bandRow="1">
                <a:tableStyleId>{5C22544A-7EE6-4342-B048-85BDC9FD1C3A}</a:tableStyleId>
              </a:tblPr>
              <a:tblGrid>
                <a:gridCol w="3588658">
                  <a:extLst>
                    <a:ext uri="{9D8B030D-6E8A-4147-A177-3AD203B41FA5}">
                      <a16:colId xmlns="" xmlns:a16="http://schemas.microsoft.com/office/drawing/2014/main" val="20000"/>
                    </a:ext>
                  </a:extLst>
                </a:gridCol>
                <a:gridCol w="7039428">
                  <a:extLst>
                    <a:ext uri="{9D8B030D-6E8A-4147-A177-3AD203B41FA5}">
                      <a16:colId xmlns="" xmlns:a16="http://schemas.microsoft.com/office/drawing/2014/main" val="20001"/>
                    </a:ext>
                  </a:extLst>
                </a:gridCol>
              </a:tblGrid>
              <a:tr h="703601">
                <a:tc>
                  <a:txBody>
                    <a:bodyPr/>
                    <a:lstStyle/>
                    <a:p>
                      <a:r>
                        <a:rPr lang="en-US" dirty="0" smtClean="0"/>
                        <a:t>Days</a:t>
                      </a:r>
                      <a:r>
                        <a:rPr lang="en-US" baseline="0" dirty="0" smtClean="0"/>
                        <a:t> 6 &amp; 7 </a:t>
                      </a:r>
                      <a:endParaRPr lang="en-US" dirty="0"/>
                    </a:p>
                  </a:txBody>
                  <a:tcPr/>
                </a:tc>
                <a:tc rowSpan="2">
                  <a:txBody>
                    <a:bodyPr/>
                    <a:lstStyle/>
                    <a:p>
                      <a:endParaRPr lang="en-US" dirty="0"/>
                    </a:p>
                  </a:txBody>
                  <a:tcPr>
                    <a:solidFill>
                      <a:schemeClr val="accent1">
                        <a:lumMod val="20000"/>
                        <a:lumOff val="80000"/>
                      </a:schemeClr>
                    </a:solidFill>
                  </a:tcPr>
                </a:tc>
                <a:extLst>
                  <a:ext uri="{0D108BD9-81ED-4DB2-BD59-A6C34878D82A}">
                    <a16:rowId xmlns="" xmlns:a16="http://schemas.microsoft.com/office/drawing/2014/main" val="10000"/>
                  </a:ext>
                </a:extLst>
              </a:tr>
              <a:tr h="703601">
                <a:tc>
                  <a:txBody>
                    <a:bodyPr/>
                    <a:lstStyle/>
                    <a:p>
                      <a:r>
                        <a:rPr lang="en-US" sz="1600" dirty="0" smtClean="0"/>
                        <a:t>Further</a:t>
                      </a:r>
                      <a:r>
                        <a:rPr lang="en-US" sz="1600" baseline="0" dirty="0" smtClean="0"/>
                        <a:t> Research</a:t>
                      </a:r>
                      <a:endParaRPr lang="en-US" sz="1600" dirty="0"/>
                    </a:p>
                  </a:txBody>
                  <a:tcPr/>
                </a:tc>
                <a:tc vMerge="1">
                  <a:txBody>
                    <a:bodyPr/>
                    <a:lstStyle/>
                    <a:p>
                      <a:endParaRPr lang="en-US" sz="1600" dirty="0"/>
                    </a:p>
                  </a:txBody>
                  <a:tcPr/>
                </a:tc>
                <a:extLst>
                  <a:ext uri="{0D108BD9-81ED-4DB2-BD59-A6C34878D82A}">
                    <a16:rowId xmlns="" xmlns:a16="http://schemas.microsoft.com/office/drawing/2014/main" val="10001"/>
                  </a:ext>
                </a:extLst>
              </a:tr>
            </a:tbl>
          </a:graphicData>
        </a:graphic>
      </p:graphicFrame>
      <p:sp>
        <p:nvSpPr>
          <p:cNvPr id="9" name="TextBox 8"/>
          <p:cNvSpPr txBox="1"/>
          <p:nvPr/>
        </p:nvSpPr>
        <p:spPr>
          <a:xfrm>
            <a:off x="4535714" y="2656894"/>
            <a:ext cx="7656286" cy="923330"/>
          </a:xfrm>
          <a:prstGeom prst="rect">
            <a:avLst/>
          </a:prstGeom>
          <a:noFill/>
        </p:spPr>
        <p:txBody>
          <a:bodyPr wrap="square" rtlCol="0">
            <a:spAutoFit/>
          </a:bodyPr>
          <a:lstStyle/>
          <a:p>
            <a:pPr lvl="0">
              <a:defRPr/>
            </a:pPr>
            <a:r>
              <a:rPr lang="en-US" dirty="0" smtClean="0">
                <a:solidFill>
                  <a:srgbClr val="000000"/>
                </a:solidFill>
              </a:rPr>
              <a:t>Students picked </a:t>
            </a:r>
            <a:r>
              <a:rPr lang="en-US" dirty="0">
                <a:solidFill>
                  <a:srgbClr val="000000"/>
                </a:solidFill>
              </a:rPr>
              <a:t>3 </a:t>
            </a:r>
            <a:r>
              <a:rPr lang="en-US" u="sng" dirty="0">
                <a:solidFill>
                  <a:srgbClr val="000000"/>
                </a:solidFill>
              </a:rPr>
              <a:t>closed-ended</a:t>
            </a:r>
            <a:r>
              <a:rPr lang="en-US" dirty="0">
                <a:solidFill>
                  <a:srgbClr val="000000"/>
                </a:solidFill>
              </a:rPr>
              <a:t> questions to answer </a:t>
            </a:r>
          </a:p>
          <a:p>
            <a:pPr lvl="0">
              <a:defRPr/>
            </a:pPr>
            <a:r>
              <a:rPr lang="en-US" dirty="0">
                <a:solidFill>
                  <a:srgbClr val="000000"/>
                </a:solidFill>
              </a:rPr>
              <a:t>Read from a collection of 4</a:t>
            </a:r>
            <a:r>
              <a:rPr lang="en-US" baseline="30000" dirty="0">
                <a:solidFill>
                  <a:srgbClr val="000000"/>
                </a:solidFill>
              </a:rPr>
              <a:t>th</a:t>
            </a:r>
            <a:r>
              <a:rPr lang="en-US" dirty="0">
                <a:solidFill>
                  <a:srgbClr val="000000"/>
                </a:solidFill>
              </a:rPr>
              <a:t> grade, Hoover Dam books on </a:t>
            </a:r>
            <a:r>
              <a:rPr lang="en-US" dirty="0">
                <a:solidFill>
                  <a:srgbClr val="000000"/>
                </a:solidFill>
                <a:hlinkClick r:id="rId2"/>
              </a:rPr>
              <a:t>Epic!</a:t>
            </a:r>
            <a:endParaRPr lang="en-US" dirty="0">
              <a:solidFill>
                <a:srgbClr val="000000"/>
              </a:solidFill>
            </a:endParaRPr>
          </a:p>
          <a:p>
            <a:pPr lvl="0">
              <a:defRPr/>
            </a:pPr>
            <a:r>
              <a:rPr lang="en-US" dirty="0" smtClean="0">
                <a:solidFill>
                  <a:srgbClr val="000000"/>
                </a:solidFill>
              </a:rPr>
              <a:t>Shared </a:t>
            </a:r>
            <a:r>
              <a:rPr lang="en-US" dirty="0">
                <a:solidFill>
                  <a:srgbClr val="000000"/>
                </a:solidFill>
              </a:rPr>
              <a:t>answers in a collaborative google slide deck</a:t>
            </a:r>
          </a:p>
        </p:txBody>
      </p:sp>
      <p:sp>
        <p:nvSpPr>
          <p:cNvPr id="10" name="TextBox 9"/>
          <p:cNvSpPr txBox="1"/>
          <p:nvPr/>
        </p:nvSpPr>
        <p:spPr>
          <a:xfrm>
            <a:off x="4434114" y="3803344"/>
            <a:ext cx="6720115" cy="923330"/>
          </a:xfrm>
          <a:prstGeom prst="rect">
            <a:avLst/>
          </a:prstGeom>
          <a:noFill/>
        </p:spPr>
        <p:txBody>
          <a:bodyPr wrap="square" rtlCol="0">
            <a:spAutoFit/>
          </a:bodyPr>
          <a:lstStyle/>
          <a:p>
            <a:pPr>
              <a:defRPr/>
            </a:pPr>
            <a:r>
              <a:rPr lang="en-US">
                <a:solidFill>
                  <a:srgbClr val="000000"/>
                </a:solidFill>
              </a:rPr>
              <a:t>Pick from the whole class list: 3 questions you would need to answer to write a historical fiction story on the Hoover Dam.</a:t>
            </a:r>
          </a:p>
          <a:p>
            <a:pPr lvl="0">
              <a:defRPr/>
            </a:pPr>
            <a:endParaRPr lang="en-US" dirty="0">
              <a:solidFill>
                <a:srgbClr val="000000"/>
              </a:solidFill>
            </a:endParaRPr>
          </a:p>
        </p:txBody>
      </p:sp>
      <p:sp>
        <p:nvSpPr>
          <p:cNvPr id="11" name="TextBox 10"/>
          <p:cNvSpPr txBox="1"/>
          <p:nvPr/>
        </p:nvSpPr>
        <p:spPr>
          <a:xfrm>
            <a:off x="4445000" y="4879320"/>
            <a:ext cx="6709229" cy="1200329"/>
          </a:xfrm>
          <a:prstGeom prst="rect">
            <a:avLst/>
          </a:prstGeom>
          <a:noFill/>
        </p:spPr>
        <p:txBody>
          <a:bodyPr wrap="square" rtlCol="0">
            <a:spAutoFit/>
          </a:bodyPr>
          <a:lstStyle/>
          <a:p>
            <a:pPr>
              <a:defRPr/>
            </a:pPr>
            <a:r>
              <a:rPr lang="en-US" dirty="0" smtClean="0">
                <a:solidFill>
                  <a:srgbClr val="000000"/>
                </a:solidFill>
              </a:rPr>
              <a:t>They will spend time looking through a “playlist” of resources categorized by the major themes </a:t>
            </a:r>
            <a:r>
              <a:rPr lang="mr-IN" dirty="0" smtClean="0">
                <a:solidFill>
                  <a:srgbClr val="000000"/>
                </a:solidFill>
              </a:rPr>
              <a:t>–</a:t>
            </a:r>
            <a:r>
              <a:rPr lang="en-US" dirty="0" smtClean="0">
                <a:solidFill>
                  <a:srgbClr val="000000"/>
                </a:solidFill>
              </a:rPr>
              <a:t> how dams work, life during the great depression, etc. and answer their second set of priority questions.</a:t>
            </a:r>
            <a:endParaRPr lang="en-US" dirty="0">
              <a:solidFill>
                <a:srgbClr val="000000"/>
              </a:solidFill>
            </a:endParaRPr>
          </a:p>
        </p:txBody>
      </p:sp>
    </p:spTree>
    <p:extLst>
      <p:ext uri="{BB962C8B-B14F-4D97-AF65-F5344CB8AC3E}">
        <p14:creationId xmlns:p14="http://schemas.microsoft.com/office/powerpoint/2010/main" val="77243245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Virtual Professional Learning Example</a:t>
            </a:r>
            <a:endParaRPr lang="en-US" sz="4000" dirty="0"/>
          </a:p>
        </p:txBody>
      </p:sp>
      <p:sp>
        <p:nvSpPr>
          <p:cNvPr id="3" name="Content Placeholder 2"/>
          <p:cNvSpPr>
            <a:spLocks noGrp="1"/>
          </p:cNvSpPr>
          <p:nvPr>
            <p:ph idx="1"/>
          </p:nvPr>
        </p:nvSpPr>
        <p:spPr/>
        <p:txBody>
          <a:bodyPr/>
          <a:lstStyle/>
          <a:p>
            <a:pPr>
              <a:lnSpc>
                <a:spcPct val="100000"/>
              </a:lnSpc>
              <a:spcAft>
                <a:spcPts val="1200"/>
              </a:spcAft>
            </a:pPr>
            <a:r>
              <a:rPr lang="en-US" u="sng" dirty="0" smtClean="0"/>
              <a:t>Topic:</a:t>
            </a:r>
            <a:r>
              <a:rPr lang="en-US" dirty="0" smtClean="0"/>
              <a:t> Japanese American Internment primary sources</a:t>
            </a:r>
          </a:p>
          <a:p>
            <a:pPr>
              <a:lnSpc>
                <a:spcPct val="100000"/>
              </a:lnSpc>
              <a:spcAft>
                <a:spcPts val="1200"/>
              </a:spcAft>
            </a:pPr>
            <a:r>
              <a:rPr lang="en-US" u="sng" dirty="0" smtClean="0"/>
              <a:t>Purpose:</a:t>
            </a:r>
            <a:r>
              <a:rPr lang="en-US" dirty="0" smtClean="0"/>
              <a:t> A live webinar introducing educators to using the QFT with primary sources during distance learning using </a:t>
            </a:r>
            <a:r>
              <a:rPr lang="en-US" dirty="0" err="1" smtClean="0"/>
              <a:t>Padlet</a:t>
            </a:r>
            <a:r>
              <a:rPr lang="en-US" dirty="0" smtClean="0"/>
              <a:t>. </a:t>
            </a: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a:ext>
            </a:extLst>
          </a:blip>
          <a:srcRect t="14589" b="15173"/>
          <a:stretch/>
        </p:blipFill>
        <p:spPr>
          <a:xfrm>
            <a:off x="9745882" y="5143495"/>
            <a:ext cx="2174273" cy="1527166"/>
          </a:xfrm>
          <a:prstGeom prst="rect">
            <a:avLst/>
          </a:prstGeom>
        </p:spPr>
      </p:pic>
    </p:spTree>
    <p:extLst>
      <p:ext uri="{BB962C8B-B14F-4D97-AF65-F5344CB8AC3E}">
        <p14:creationId xmlns:p14="http://schemas.microsoft.com/office/powerpoint/2010/main" val="26634020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 Focus </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38200" y="1559321"/>
            <a:ext cx="6135500" cy="4870054"/>
          </a:xfrm>
        </p:spPr>
      </p:pic>
      <p:sp>
        <p:nvSpPr>
          <p:cNvPr id="5" name="TextBox 4"/>
          <p:cNvSpPr txBox="1"/>
          <p:nvPr/>
        </p:nvSpPr>
        <p:spPr>
          <a:xfrm>
            <a:off x="7600949" y="2009189"/>
            <a:ext cx="4029075" cy="4524315"/>
          </a:xfrm>
          <a:prstGeom prst="rect">
            <a:avLst/>
          </a:prstGeom>
          <a:noFill/>
        </p:spPr>
        <p:txBody>
          <a:bodyPr wrap="square" rtlCol="0">
            <a:spAutoFit/>
          </a:bodyPr>
          <a:lstStyle/>
          <a:p>
            <a:r>
              <a:rPr lang="en-US" dirty="0" smtClean="0"/>
              <a:t>Lange</a:t>
            </a:r>
            <a:r>
              <a:rPr lang="en-US" dirty="0"/>
              <a:t>, Dorothea. (1942) Oakland, CA, Mar. 1942. </a:t>
            </a:r>
            <a:endParaRPr lang="en-US" dirty="0" smtClean="0"/>
          </a:p>
          <a:p>
            <a:endParaRPr lang="en-US" dirty="0"/>
          </a:p>
          <a:p>
            <a:r>
              <a:rPr lang="en-US" dirty="0" smtClean="0"/>
              <a:t>A </a:t>
            </a:r>
            <a:r>
              <a:rPr lang="en-US" dirty="0"/>
              <a:t>large sign reading "I am an American" placed in the window of a store on December 8, the day after Pearl Harbor. The store was closed following orders to persons of Japanese descent to evacuate from certain West Coast areas. </a:t>
            </a:r>
            <a:endParaRPr lang="en-US" dirty="0" smtClean="0"/>
          </a:p>
          <a:p>
            <a:endParaRPr lang="en-US" dirty="0"/>
          </a:p>
          <a:p>
            <a:r>
              <a:rPr lang="en-US" dirty="0" smtClean="0"/>
              <a:t>[</a:t>
            </a:r>
            <a:r>
              <a:rPr lang="en-US" dirty="0"/>
              <a:t>Photograph] Retrieved from the Library of Congress, </a:t>
            </a:r>
            <a:r>
              <a:rPr lang="en-US" dirty="0">
                <a:hlinkClick r:id="rId4"/>
              </a:rPr>
              <a:t>https://www.loc.gov/pictures/resource/cph.3a24566/</a:t>
            </a:r>
            <a:r>
              <a:rPr lang="en-US" dirty="0"/>
              <a:t>.</a:t>
            </a:r>
          </a:p>
          <a:p>
            <a:endParaRPr lang="en-US" dirty="0"/>
          </a:p>
        </p:txBody>
      </p:sp>
    </p:spTree>
    <p:extLst>
      <p:ext uri="{BB962C8B-B14F-4D97-AF65-F5344CB8AC3E}">
        <p14:creationId xmlns:p14="http://schemas.microsoft.com/office/powerpoint/2010/main" val="68648729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Selected Questions</a:t>
            </a:r>
            <a:endParaRPr lang="en-US" dirty="0"/>
          </a:p>
        </p:txBody>
      </p:sp>
      <p:sp>
        <p:nvSpPr>
          <p:cNvPr id="3" name="Content Placeholder 2"/>
          <p:cNvSpPr>
            <a:spLocks noGrp="1"/>
          </p:cNvSpPr>
          <p:nvPr>
            <p:ph idx="1"/>
          </p:nvPr>
        </p:nvSpPr>
        <p:spPr>
          <a:xfrm>
            <a:off x="528638" y="1418318"/>
            <a:ext cx="11430000" cy="5439681"/>
          </a:xfrm>
        </p:spPr>
        <p:txBody>
          <a:bodyPr numCol="2" spcCol="274320">
            <a:normAutofit fontScale="25000" lnSpcReduction="20000"/>
          </a:bodyPr>
          <a:lstStyle/>
          <a:p>
            <a:pPr>
              <a:lnSpc>
                <a:spcPct val="120000"/>
              </a:lnSpc>
              <a:spcBef>
                <a:spcPts val="0"/>
              </a:spcBef>
            </a:pPr>
            <a:r>
              <a:rPr lang="en-US" sz="8000" dirty="0"/>
              <a:t>Are there other images that Lange took in Oakland on that day</a:t>
            </a:r>
            <a:r>
              <a:rPr lang="en-US" sz="8000" dirty="0" smtClean="0"/>
              <a:t>?</a:t>
            </a:r>
          </a:p>
          <a:p>
            <a:pPr>
              <a:lnSpc>
                <a:spcPct val="120000"/>
              </a:lnSpc>
              <a:spcBef>
                <a:spcPts val="0"/>
              </a:spcBef>
            </a:pPr>
            <a:r>
              <a:rPr lang="en-US" sz="8000" dirty="0"/>
              <a:t>Did Dorothea Lange  happen upon this site or was she prompted to go there and take the photo</a:t>
            </a:r>
            <a:r>
              <a:rPr lang="en-US" sz="8000" dirty="0" smtClean="0"/>
              <a:t>?</a:t>
            </a:r>
          </a:p>
          <a:p>
            <a:pPr>
              <a:lnSpc>
                <a:spcPct val="120000"/>
              </a:lnSpc>
              <a:spcBef>
                <a:spcPts val="0"/>
              </a:spcBef>
            </a:pPr>
            <a:r>
              <a:rPr lang="en-US" sz="8000" dirty="0" smtClean="0"/>
              <a:t>How </a:t>
            </a:r>
            <a:r>
              <a:rPr lang="en-US" sz="8000" dirty="0"/>
              <a:t>did </a:t>
            </a:r>
            <a:r>
              <a:rPr lang="en-US" sz="8000" dirty="0" smtClean="0"/>
              <a:t>photography </a:t>
            </a:r>
            <a:r>
              <a:rPr lang="en-US" sz="8000" dirty="0"/>
              <a:t>change or influence public opinion </a:t>
            </a:r>
            <a:r>
              <a:rPr lang="en-US" sz="8000" dirty="0" smtClean="0"/>
              <a:t>about Japanese Americans?</a:t>
            </a:r>
            <a:r>
              <a:rPr lang="en-US" sz="8000" dirty="0"/>
              <a:t> </a:t>
            </a:r>
            <a:endParaRPr lang="en-US" sz="8000" dirty="0" smtClean="0"/>
          </a:p>
          <a:p>
            <a:pPr>
              <a:lnSpc>
                <a:spcPct val="120000"/>
              </a:lnSpc>
              <a:spcBef>
                <a:spcPts val="0"/>
              </a:spcBef>
            </a:pPr>
            <a:r>
              <a:rPr lang="en-US" sz="8000" dirty="0"/>
              <a:t>Why do they need to claim they are American</a:t>
            </a:r>
            <a:r>
              <a:rPr lang="en-US" sz="8000" dirty="0" smtClean="0"/>
              <a:t>?</a:t>
            </a:r>
          </a:p>
          <a:p>
            <a:pPr>
              <a:lnSpc>
                <a:spcPct val="120000"/>
              </a:lnSpc>
              <a:spcBef>
                <a:spcPts val="0"/>
              </a:spcBef>
            </a:pPr>
            <a:r>
              <a:rPr lang="en-US" sz="8000" dirty="0"/>
              <a:t>What makes someone American?</a:t>
            </a:r>
            <a:endParaRPr lang="en-US" sz="8000" dirty="0" smtClean="0"/>
          </a:p>
          <a:p>
            <a:pPr>
              <a:lnSpc>
                <a:spcPct val="120000"/>
              </a:lnSpc>
              <a:spcBef>
                <a:spcPts val="0"/>
              </a:spcBef>
            </a:pPr>
            <a:r>
              <a:rPr lang="en-US" sz="8000" dirty="0"/>
              <a:t>Has anything changed in our reactions to “foreigners” or has it just shifted </a:t>
            </a:r>
            <a:r>
              <a:rPr lang="en-US" sz="8000" dirty="0" smtClean="0"/>
              <a:t>slightly?</a:t>
            </a:r>
          </a:p>
          <a:p>
            <a:pPr>
              <a:lnSpc>
                <a:spcPct val="120000"/>
              </a:lnSpc>
              <a:spcBef>
                <a:spcPts val="0"/>
              </a:spcBef>
            </a:pPr>
            <a:r>
              <a:rPr lang="en-US" sz="8000" dirty="0" smtClean="0"/>
              <a:t>Does ”Americanness” need to be performed in some way to be valid?</a:t>
            </a:r>
          </a:p>
          <a:p>
            <a:pPr>
              <a:lnSpc>
                <a:spcPct val="120000"/>
              </a:lnSpc>
              <a:spcBef>
                <a:spcPts val="0"/>
              </a:spcBef>
            </a:pPr>
            <a:r>
              <a:rPr lang="en-US" sz="8000" dirty="0"/>
              <a:t>What happened to the store owner after this photo was taken</a:t>
            </a:r>
            <a:r>
              <a:rPr lang="en-US" sz="8000" dirty="0" smtClean="0"/>
              <a:t>?</a:t>
            </a:r>
          </a:p>
          <a:p>
            <a:pPr>
              <a:lnSpc>
                <a:spcPct val="120000"/>
              </a:lnSpc>
              <a:spcBef>
                <a:spcPts val="0"/>
              </a:spcBef>
            </a:pPr>
            <a:r>
              <a:rPr lang="en-US" sz="8000" dirty="0"/>
              <a:t>Who is the "I</a:t>
            </a:r>
            <a:r>
              <a:rPr lang="en-US" sz="8000" dirty="0" smtClean="0"/>
              <a:t>?”</a:t>
            </a:r>
          </a:p>
          <a:p>
            <a:pPr>
              <a:lnSpc>
                <a:spcPct val="120000"/>
              </a:lnSpc>
              <a:spcBef>
                <a:spcPts val="0"/>
              </a:spcBef>
            </a:pPr>
            <a:r>
              <a:rPr lang="en-US" sz="8000" dirty="0"/>
              <a:t>How significant is the car</a:t>
            </a:r>
            <a:r>
              <a:rPr lang="en-US" sz="8000" dirty="0" smtClean="0"/>
              <a:t>?</a:t>
            </a:r>
          </a:p>
          <a:p>
            <a:pPr>
              <a:lnSpc>
                <a:spcPct val="120000"/>
              </a:lnSpc>
              <a:spcBef>
                <a:spcPts val="0"/>
              </a:spcBef>
            </a:pPr>
            <a:r>
              <a:rPr lang="en-US" sz="8000" dirty="0" smtClean="0"/>
              <a:t>What </a:t>
            </a:r>
            <a:r>
              <a:rPr lang="en-US" sz="8000" dirty="0"/>
              <a:t>message is the store owner trying to relay to the community by posting the sign</a:t>
            </a:r>
            <a:r>
              <a:rPr lang="en-US" sz="8000" dirty="0" smtClean="0"/>
              <a:t>?</a:t>
            </a:r>
          </a:p>
          <a:p>
            <a:pPr>
              <a:lnSpc>
                <a:spcPct val="120000"/>
              </a:lnSpc>
              <a:spcBef>
                <a:spcPts val="0"/>
              </a:spcBef>
            </a:pPr>
            <a:r>
              <a:rPr lang="en-US" sz="8000" dirty="0" smtClean="0"/>
              <a:t>How </a:t>
            </a:r>
            <a:r>
              <a:rPr lang="en-US" sz="8000" dirty="0"/>
              <a:t>did other business owners in the area react to this action</a:t>
            </a:r>
            <a:r>
              <a:rPr lang="en-US" sz="8000" dirty="0" smtClean="0"/>
              <a:t>?</a:t>
            </a:r>
          </a:p>
          <a:p>
            <a:pPr>
              <a:lnSpc>
                <a:spcPct val="120000"/>
              </a:lnSpc>
              <a:spcBef>
                <a:spcPts val="0"/>
              </a:spcBef>
            </a:pPr>
            <a:r>
              <a:rPr lang="en-US" sz="8000" dirty="0"/>
              <a:t>What may the shop owner fear if it prompted them to hang that sign in the aftermath of Pearl Harbor? </a:t>
            </a:r>
            <a:endParaRPr lang="en-US" sz="8000" dirty="0" smtClean="0"/>
          </a:p>
          <a:p>
            <a:pPr>
              <a:lnSpc>
                <a:spcPct val="120000"/>
              </a:lnSpc>
              <a:spcBef>
                <a:spcPts val="0"/>
              </a:spcBef>
            </a:pPr>
            <a:r>
              <a:rPr lang="en-US" sz="8000" dirty="0"/>
              <a:t>Did the owners already experience some negative reactions, or was this in anticipation</a:t>
            </a:r>
            <a:r>
              <a:rPr lang="en-US" sz="8000" dirty="0" smtClean="0"/>
              <a:t>?</a:t>
            </a:r>
          </a:p>
          <a:p>
            <a:pPr>
              <a:lnSpc>
                <a:spcPct val="120000"/>
              </a:lnSpc>
              <a:spcBef>
                <a:spcPts val="0"/>
              </a:spcBef>
            </a:pPr>
            <a:r>
              <a:rPr lang="en-US" sz="8000" dirty="0"/>
              <a:t>Was it done out of patriotism or fear</a:t>
            </a:r>
            <a:r>
              <a:rPr lang="en-US" sz="8000" dirty="0" smtClean="0"/>
              <a:t>?</a:t>
            </a:r>
          </a:p>
          <a:p>
            <a:pPr>
              <a:lnSpc>
                <a:spcPct val="120000"/>
              </a:lnSpc>
              <a:spcBef>
                <a:spcPts val="0"/>
              </a:spcBef>
            </a:pPr>
            <a:r>
              <a:rPr lang="en-US" sz="8000" dirty="0" smtClean="0"/>
              <a:t>Did all Japanese Americans relocate? What were the consequences of resistance?</a:t>
            </a:r>
          </a:p>
          <a:p>
            <a:endParaRPr lang="en-US" dirty="0"/>
          </a:p>
        </p:txBody>
      </p:sp>
    </p:spTree>
    <p:extLst>
      <p:ext uri="{BB962C8B-B14F-4D97-AF65-F5344CB8AC3E}">
        <p14:creationId xmlns:p14="http://schemas.microsoft.com/office/powerpoint/2010/main" val="2631122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6577" y="92756"/>
            <a:ext cx="12083991" cy="1325563"/>
          </a:xfrm>
        </p:spPr>
        <p:txBody>
          <a:bodyPr>
            <a:normAutofit/>
          </a:bodyPr>
          <a:lstStyle/>
          <a:p>
            <a:r>
              <a:rPr lang="en-US" sz="3600" dirty="0" smtClean="0"/>
              <a:t>What do I do with the questions students produce?</a:t>
            </a:r>
            <a:endParaRPr lang="en-US" sz="3200" dirty="0"/>
          </a:p>
        </p:txBody>
      </p:sp>
      <p:sp>
        <p:nvSpPr>
          <p:cNvPr id="3" name="Content Placeholder 2"/>
          <p:cNvSpPr>
            <a:spLocks noGrp="1"/>
          </p:cNvSpPr>
          <p:nvPr>
            <p:ph idx="1"/>
          </p:nvPr>
        </p:nvSpPr>
        <p:spPr>
          <a:xfrm>
            <a:off x="537542" y="1392392"/>
            <a:ext cx="7199877" cy="4843463"/>
          </a:xfrm>
        </p:spPr>
        <p:txBody>
          <a:bodyPr>
            <a:noAutofit/>
          </a:bodyPr>
          <a:lstStyle/>
          <a:p>
            <a:pPr indent="-457200">
              <a:lnSpc>
                <a:spcPct val="120000"/>
              </a:lnSpc>
              <a:spcBef>
                <a:spcPts val="0"/>
              </a:spcBef>
              <a:buFont typeface="Wingdings" charset="2"/>
              <a:buChar char="Ø"/>
            </a:pPr>
            <a:r>
              <a:rPr lang="en-US" sz="2000" dirty="0" smtClean="0"/>
              <a:t>Students can look for answers to their priority questions (and generate new questions) through researching Library of Congress collections of Japanese American Internment primary sources:</a:t>
            </a:r>
          </a:p>
          <a:p>
            <a:pPr lvl="1" indent="-457200">
              <a:lnSpc>
                <a:spcPct val="120000"/>
              </a:lnSpc>
              <a:spcBef>
                <a:spcPts val="0"/>
              </a:spcBef>
              <a:buFont typeface="Courier New" charset="0"/>
              <a:buChar char="o"/>
            </a:pPr>
            <a:r>
              <a:rPr lang="en-US" sz="1200" u="sng" dirty="0">
                <a:hlinkClick r:id="rId2"/>
              </a:rPr>
              <a:t>http://www.loc.gov/teachers/classroommaterials/primarysourcesets/internment/</a:t>
            </a:r>
            <a:r>
              <a:rPr lang="en-US" sz="1200" dirty="0"/>
              <a:t> A primary source set on Japanese American internment with </a:t>
            </a:r>
            <a:r>
              <a:rPr lang="en-US" sz="1200" dirty="0" smtClean="0"/>
              <a:t>teacher’s guide</a:t>
            </a:r>
          </a:p>
          <a:p>
            <a:pPr lvl="1" indent="-457200">
              <a:lnSpc>
                <a:spcPct val="120000"/>
              </a:lnSpc>
              <a:spcBef>
                <a:spcPts val="0"/>
              </a:spcBef>
              <a:buFont typeface="Courier New" charset="0"/>
              <a:buChar char="o"/>
            </a:pPr>
            <a:r>
              <a:rPr lang="en-US" sz="1200" dirty="0"/>
              <a:t>Women Come To the Front -  Dorothea Lange: </a:t>
            </a:r>
            <a:r>
              <a:rPr lang="en-US" sz="1200" u="sng" dirty="0">
                <a:hlinkClick r:id="rId3"/>
              </a:rPr>
              <a:t>https://</a:t>
            </a:r>
            <a:r>
              <a:rPr lang="en-US" sz="1200" u="sng" dirty="0" smtClean="0">
                <a:hlinkClick r:id="rId3"/>
              </a:rPr>
              <a:t>www.loc.gov/exhibits/wcf/wcf0013.html</a:t>
            </a:r>
            <a:endParaRPr lang="en-US" sz="1200" u="sng" dirty="0" smtClean="0"/>
          </a:p>
          <a:p>
            <a:pPr lvl="1" indent="-457200">
              <a:lnSpc>
                <a:spcPct val="120000"/>
              </a:lnSpc>
              <a:spcBef>
                <a:spcPts val="0"/>
              </a:spcBef>
              <a:buFont typeface="Courier New" charset="0"/>
              <a:buChar char="o"/>
            </a:pPr>
            <a:r>
              <a:rPr lang="en-US" sz="1200" u="sng" dirty="0">
                <a:hlinkClick r:id="rId4"/>
              </a:rPr>
              <a:t>https://blogs.loc.gov/picturethis/2015/02/day-of-remembrance-photographs-of-japanese-american-internment-during-world-war-ii/</a:t>
            </a:r>
            <a:r>
              <a:rPr lang="en-US" sz="1200" dirty="0"/>
              <a:t>  blog post that links resources throughout Library </a:t>
            </a:r>
            <a:r>
              <a:rPr lang="en-US" sz="1200" dirty="0" smtClean="0"/>
              <a:t>collections</a:t>
            </a:r>
          </a:p>
          <a:p>
            <a:pPr indent="-457200">
              <a:lnSpc>
                <a:spcPct val="120000"/>
              </a:lnSpc>
              <a:spcBef>
                <a:spcPts val="0"/>
              </a:spcBef>
              <a:buFont typeface="Wingdings" charset="2"/>
              <a:buChar char="Ø"/>
            </a:pPr>
            <a:r>
              <a:rPr lang="en-US" sz="2000" dirty="0" smtClean="0"/>
              <a:t>Lead students through primary source analysis using the TPS “Observe </a:t>
            </a:r>
            <a:r>
              <a:rPr lang="mr-IN" sz="2000" dirty="0" smtClean="0"/>
              <a:t>–</a:t>
            </a:r>
            <a:r>
              <a:rPr lang="en-US" sz="2000" dirty="0" smtClean="0"/>
              <a:t> Reflect </a:t>
            </a:r>
            <a:r>
              <a:rPr lang="mr-IN" sz="2000" dirty="0" smtClean="0"/>
              <a:t>–</a:t>
            </a:r>
            <a:r>
              <a:rPr lang="en-US" sz="2000" dirty="0" smtClean="0"/>
              <a:t> Wonder” tool, starting with their priority questions. Then, see what questions remain, or what new ones have been generated.</a:t>
            </a:r>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29549" y="1619250"/>
            <a:ext cx="4002087" cy="1029882"/>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60000" y="2850063"/>
            <a:ext cx="1371600" cy="1847088"/>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830592" y="4898082"/>
            <a:ext cx="2173287" cy="1725047"/>
          </a:xfrm>
          <a:prstGeom prst="rect">
            <a:avLst/>
          </a:prstGeom>
        </p:spPr>
      </p:pic>
      <p:pic>
        <p:nvPicPr>
          <p:cNvPr id="11" name="Picture 2" descr="https://lh6.googleusercontent.com/LygML-kG7W5o1wqCNGWKADf_lXAIWxp6J8gAXNSC3indiSvq8WFzpnEqSSZB1nA4K1XwfCi_cMuaDIDgPyLUGu7S9dvrbhPEa_cCZCWQWS9-ASalCMdGosxgE4oCwJm23a7hGNy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98241" y="3148965"/>
            <a:ext cx="2003473" cy="249459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143240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07079" y="114316"/>
            <a:ext cx="11951824" cy="1325563"/>
          </a:xfrm>
        </p:spPr>
        <p:txBody>
          <a:bodyPr>
            <a:normAutofit/>
          </a:bodyPr>
          <a:lstStyle/>
          <a:p>
            <a:r>
              <a:rPr lang="en-US" sz="3200" dirty="0" smtClean="0"/>
              <a:t>Access Today’s Materials and All of Our Free Resources</a:t>
            </a:r>
            <a:endParaRPr lang="en-US" sz="3200" dirty="0"/>
          </a:p>
        </p:txBody>
      </p:sp>
      <p:sp>
        <p:nvSpPr>
          <p:cNvPr id="6" name="Content Placeholder 8"/>
          <p:cNvSpPr txBox="1">
            <a:spLocks/>
          </p:cNvSpPr>
          <p:nvPr/>
        </p:nvSpPr>
        <p:spPr>
          <a:xfrm>
            <a:off x="768631" y="1439879"/>
            <a:ext cx="7906383" cy="1481967"/>
          </a:xfrm>
          <a:prstGeom prst="rect">
            <a:avLst/>
          </a:prstGeom>
          <a:ln w="28575" cap="flat" cmpd="sng" algn="ctr">
            <a:noFill/>
            <a:prstDash val="solid"/>
            <a:miter lim="800000"/>
          </a:ln>
        </p:spPr>
        <p:style>
          <a:lnRef idx="2">
            <a:schemeClr val="accent1"/>
          </a:lnRef>
          <a:fillRef idx="1">
            <a:schemeClr val="lt1"/>
          </a:fillRef>
          <a:effectRef idx="0">
            <a:schemeClr val="accent1"/>
          </a:effectRef>
          <a:fontRef idx="minor">
            <a:schemeClr val="dk1"/>
          </a:fontRef>
        </p:style>
        <p:txBody>
          <a:bodyPr>
            <a:noAutofit/>
          </a:bodyPr>
          <a:lstStyle>
            <a:lvl1pPr marL="171450" indent="-171450" algn="l" defTabSz="685800" rtl="0" eaLnBrk="1" latinLnBrk="0" hangingPunct="1">
              <a:lnSpc>
                <a:spcPct val="90000"/>
              </a:lnSpc>
              <a:spcBef>
                <a:spcPts val="750"/>
              </a:spcBef>
              <a:buFont typeface="Arial"/>
              <a:buChar char="•"/>
              <a:defRPr sz="2100" kern="1200">
                <a:solidFill>
                  <a:schemeClr val="dk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dk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dk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dk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dk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dk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dk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dk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dk1"/>
                </a:solidFill>
                <a:latin typeface="+mn-lt"/>
                <a:ea typeface="+mn-ea"/>
                <a:cs typeface="+mn-cs"/>
              </a:defRPr>
            </a:lvl9pPr>
          </a:lstStyle>
          <a:p>
            <a:pPr marL="0" indent="0">
              <a:buNone/>
              <a:defRPr/>
            </a:pPr>
            <a:endParaRPr lang="en-US" altLang="en-US" sz="3200" dirty="0">
              <a:latin typeface="Rockwell" panose="02060603020205020403" pitchFamily="18" charset="0"/>
            </a:endParaRPr>
          </a:p>
          <a:p>
            <a:pPr marL="0" indent="0">
              <a:spcBef>
                <a:spcPts val="0"/>
              </a:spcBef>
              <a:buNone/>
              <a:defRPr/>
            </a:pPr>
            <a:r>
              <a:rPr lang="en-US" altLang="en-US" sz="3200" b="1" dirty="0">
                <a:latin typeface="Rockwell" panose="02060603020205020403" pitchFamily="18" charset="0"/>
              </a:rPr>
              <a:t>https://</a:t>
            </a:r>
            <a:r>
              <a:rPr lang="en-US" altLang="en-US" sz="3200" b="1" dirty="0" err="1">
                <a:latin typeface="Rockwell" panose="02060603020205020403" pitchFamily="18" charset="0"/>
              </a:rPr>
              <a:t>rightquestion.org</a:t>
            </a:r>
            <a:r>
              <a:rPr lang="en-US" altLang="en-US" sz="3200" b="1" dirty="0">
                <a:latin typeface="Rockwell" panose="02060603020205020403" pitchFamily="18" charset="0"/>
              </a:rPr>
              <a:t>/events</a:t>
            </a:r>
            <a:r>
              <a:rPr lang="en-US" altLang="en-US" sz="3200" b="1" dirty="0" smtClean="0">
                <a:latin typeface="Rockwell" panose="02060603020205020403" pitchFamily="18" charset="0"/>
              </a:rPr>
              <a:t>/</a:t>
            </a:r>
            <a:endParaRPr lang="en-US" sz="3200" b="1" dirty="0">
              <a:latin typeface="Rockwell" panose="02060603020205020403" pitchFamily="18" charset="0"/>
            </a:endParaRPr>
          </a:p>
        </p:txBody>
      </p:sp>
      <p:sp>
        <p:nvSpPr>
          <p:cNvPr id="14" name="TextBox 13"/>
          <p:cNvSpPr txBox="1"/>
          <p:nvPr/>
        </p:nvSpPr>
        <p:spPr>
          <a:xfrm>
            <a:off x="919544" y="5053452"/>
            <a:ext cx="3154257" cy="369332"/>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000000"/>
                </a:solidFill>
                <a:effectLst/>
                <a:uLnTx/>
                <a:uFillTx/>
                <a:latin typeface="Rockwell"/>
                <a:cs typeface="+mn-cs"/>
              </a:rPr>
              <a:t>Classroom</a:t>
            </a:r>
            <a:r>
              <a:rPr kumimoji="0" lang="en-US" sz="1800" b="1" i="0" u="none" strike="noStrike" kern="1200" cap="none" spc="0" normalizeH="0" noProof="0" dirty="0" smtClean="0">
                <a:ln>
                  <a:noFill/>
                </a:ln>
                <a:solidFill>
                  <a:srgbClr val="000000"/>
                </a:solidFill>
                <a:effectLst/>
                <a:uLnTx/>
                <a:uFillTx/>
                <a:latin typeface="Rockwell"/>
                <a:cs typeface="+mn-cs"/>
              </a:rPr>
              <a:t> Examples</a:t>
            </a:r>
            <a:endParaRPr kumimoji="0" lang="en-US" sz="1800" b="1" i="0" u="none" strike="noStrike" kern="1200" cap="none" spc="0" normalizeH="0" baseline="0" noProof="0" dirty="0">
              <a:ln>
                <a:noFill/>
              </a:ln>
              <a:solidFill>
                <a:srgbClr val="000000"/>
              </a:solidFill>
              <a:effectLst/>
              <a:uLnTx/>
              <a:uFillTx/>
              <a:latin typeface="Rockwell"/>
              <a:cs typeface="+mn-cs"/>
            </a:endParaRPr>
          </a:p>
        </p:txBody>
      </p:sp>
      <p:sp>
        <p:nvSpPr>
          <p:cNvPr id="15" name="TextBox 14"/>
          <p:cNvSpPr txBox="1"/>
          <p:nvPr/>
        </p:nvSpPr>
        <p:spPr>
          <a:xfrm>
            <a:off x="4153138" y="5053452"/>
            <a:ext cx="3215335" cy="369332"/>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smtClean="0">
                <a:solidFill>
                  <a:srgbClr val="000000"/>
                </a:solidFill>
                <a:latin typeface="Rockwell"/>
              </a:rPr>
              <a:t>Instructional Videos</a:t>
            </a:r>
            <a:endParaRPr kumimoji="0" lang="en-US" sz="1800" b="1" i="0" u="none" strike="noStrike" kern="1200" cap="none" spc="0" normalizeH="0" baseline="0" noProof="0" dirty="0">
              <a:ln>
                <a:noFill/>
              </a:ln>
              <a:solidFill>
                <a:srgbClr val="000000"/>
              </a:solidFill>
              <a:effectLst/>
              <a:uLnTx/>
              <a:uFillTx/>
              <a:latin typeface="Rockwell"/>
            </a:endParaRPr>
          </a:p>
        </p:txBody>
      </p:sp>
      <p:sp>
        <p:nvSpPr>
          <p:cNvPr id="16" name="TextBox 15"/>
          <p:cNvSpPr txBox="1"/>
          <p:nvPr/>
        </p:nvSpPr>
        <p:spPr>
          <a:xfrm>
            <a:off x="7873532" y="5053452"/>
            <a:ext cx="3948027" cy="369332"/>
          </a:xfrm>
          <a:prstGeom prst="rect">
            <a:avLst/>
          </a:prstGeom>
          <a:solidFill>
            <a:schemeClr val="bg1"/>
          </a:solid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000000"/>
                </a:solidFill>
                <a:effectLst/>
                <a:uLnTx/>
                <a:uFillTx/>
                <a:latin typeface="Rockwell"/>
                <a:cs typeface="+mn-cs"/>
              </a:rPr>
              <a:t>Planning</a:t>
            </a:r>
            <a:r>
              <a:rPr kumimoji="0" lang="en-US" sz="1800" b="1" i="0" u="none" strike="noStrike" kern="1200" cap="none" spc="0" normalizeH="0" noProof="0" dirty="0" smtClean="0">
                <a:ln>
                  <a:noFill/>
                </a:ln>
                <a:solidFill>
                  <a:srgbClr val="000000"/>
                </a:solidFill>
                <a:effectLst/>
                <a:uLnTx/>
                <a:uFillTx/>
                <a:latin typeface="Rockwell"/>
                <a:cs typeface="+mn-cs"/>
              </a:rPr>
              <a:t> Tools &amp; </a:t>
            </a:r>
            <a:r>
              <a:rPr kumimoji="0" lang="en-US" sz="1800" b="1" i="0" u="none" strike="noStrike" kern="1200" cap="none" spc="0" normalizeH="0" baseline="0" noProof="0" dirty="0" smtClean="0">
                <a:ln>
                  <a:noFill/>
                </a:ln>
                <a:solidFill>
                  <a:srgbClr val="000000"/>
                </a:solidFill>
                <a:effectLst/>
                <a:uLnTx/>
                <a:uFillTx/>
                <a:latin typeface="Rockwell"/>
                <a:cs typeface="+mn-cs"/>
              </a:rPr>
              <a:t>Templates</a:t>
            </a:r>
            <a:endParaRPr kumimoji="0" lang="en-US" sz="1800" b="1" i="0" u="none" strike="noStrike" kern="1200" cap="none" spc="0" normalizeH="0" baseline="0" noProof="0" dirty="0">
              <a:ln>
                <a:noFill/>
              </a:ln>
              <a:solidFill>
                <a:srgbClr val="000000"/>
              </a:solidFill>
              <a:effectLst/>
              <a:uLnTx/>
              <a:uFillTx/>
              <a:latin typeface="Rockwell"/>
              <a:cs typeface="+mn-cs"/>
            </a:endParaRP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29373" t="8431" r="29104" b="8164"/>
          <a:stretch/>
        </p:blipFill>
        <p:spPr>
          <a:xfrm>
            <a:off x="5055353" y="3127600"/>
            <a:ext cx="1638871" cy="1645920"/>
          </a:xfrm>
          <a:prstGeom prst="rect">
            <a:avLst/>
          </a:prstGeom>
        </p:spPr>
      </p:pic>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35568" t="6647" r="34649" b="9094"/>
          <a:stretch/>
        </p:blipFill>
        <p:spPr>
          <a:xfrm>
            <a:off x="1909485" y="3112304"/>
            <a:ext cx="1174377" cy="1661216"/>
          </a:xfrm>
          <a:prstGeom prst="rect">
            <a:avLst/>
          </a:prstGeom>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20861" t="8726" r="20585" b="8910"/>
          <a:stretch/>
        </p:blipFill>
        <p:spPr>
          <a:xfrm>
            <a:off x="8326649" y="3301289"/>
            <a:ext cx="2093328" cy="1472231"/>
          </a:xfrm>
          <a:prstGeom prst="rect">
            <a:avLst/>
          </a:prstGeom>
        </p:spPr>
      </p:pic>
    </p:spTree>
    <p:extLst>
      <p:ext uri="{BB962C8B-B14F-4D97-AF65-F5344CB8AC3E}">
        <p14:creationId xmlns:p14="http://schemas.microsoft.com/office/powerpoint/2010/main" val="148960281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Make Your Own </a:t>
            </a:r>
            <a:r>
              <a:rPr lang="en-US" dirty="0" err="1" smtClean="0"/>
              <a:t>Padlet</a:t>
            </a:r>
            <a:endParaRPr lang="en-US"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14490" y="1418319"/>
            <a:ext cx="8452780" cy="4174653"/>
          </a:xfrm>
        </p:spPr>
      </p:pic>
      <p:sp>
        <p:nvSpPr>
          <p:cNvPr id="7" name="Rectangle 6"/>
          <p:cNvSpPr/>
          <p:nvPr/>
        </p:nvSpPr>
        <p:spPr>
          <a:xfrm>
            <a:off x="942975" y="5849035"/>
            <a:ext cx="4957763" cy="646331"/>
          </a:xfrm>
          <a:prstGeom prst="rect">
            <a:avLst/>
          </a:prstGeom>
        </p:spPr>
        <p:txBody>
          <a:bodyPr wrap="square">
            <a:spAutoFit/>
          </a:bodyPr>
          <a:lstStyle/>
          <a:p>
            <a:r>
              <a:rPr lang="en-US" dirty="0"/>
              <a:t>Access the QFT </a:t>
            </a:r>
            <a:r>
              <a:rPr lang="en-US" dirty="0" err="1"/>
              <a:t>Padlet</a:t>
            </a:r>
            <a:r>
              <a:rPr lang="en-US" dirty="0"/>
              <a:t> </a:t>
            </a:r>
            <a:r>
              <a:rPr lang="en-US" dirty="0" smtClean="0"/>
              <a:t>Template </a:t>
            </a:r>
            <a:r>
              <a:rPr lang="en-US" dirty="0"/>
              <a:t>Here:</a:t>
            </a:r>
          </a:p>
          <a:p>
            <a:r>
              <a:rPr lang="en-US" dirty="0">
                <a:hlinkClick r:id="rId3"/>
              </a:rPr>
              <a:t>https://padlet.com/sarahwestbrook1/QFT2</a:t>
            </a:r>
            <a:endParaRPr lang="en-US" dirty="0"/>
          </a:p>
        </p:txBody>
      </p:sp>
      <p:sp>
        <p:nvSpPr>
          <p:cNvPr id="8" name="TextBox 7"/>
          <p:cNvSpPr txBox="1"/>
          <p:nvPr/>
        </p:nvSpPr>
        <p:spPr>
          <a:xfrm>
            <a:off x="6372225" y="5849035"/>
            <a:ext cx="4981575" cy="923330"/>
          </a:xfrm>
          <a:prstGeom prst="rect">
            <a:avLst/>
          </a:prstGeom>
          <a:noFill/>
        </p:spPr>
        <p:txBody>
          <a:bodyPr wrap="square" rtlCol="0">
            <a:spAutoFit/>
          </a:bodyPr>
          <a:lstStyle/>
          <a:p>
            <a:r>
              <a:rPr lang="en-US" dirty="0" smtClean="0"/>
              <a:t>Access a quick guide to using </a:t>
            </a:r>
            <a:r>
              <a:rPr lang="en-US" dirty="0" err="1" smtClean="0"/>
              <a:t>Padlet</a:t>
            </a:r>
            <a:r>
              <a:rPr lang="en-US" dirty="0" smtClean="0"/>
              <a:t>:</a:t>
            </a:r>
          </a:p>
          <a:p>
            <a:r>
              <a:rPr lang="en-US" dirty="0">
                <a:hlinkClick r:id="rId4"/>
              </a:rPr>
              <a:t>https://rightquestion.org/remote-learning-resources/</a:t>
            </a:r>
            <a:endParaRPr lang="en-US" dirty="0"/>
          </a:p>
        </p:txBody>
      </p:sp>
    </p:spTree>
    <p:extLst>
      <p:ext uri="{BB962C8B-B14F-4D97-AF65-F5344CB8AC3E}">
        <p14:creationId xmlns:p14="http://schemas.microsoft.com/office/powerpoint/2010/main" val="88473650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652"/>
        <p:cNvGrpSpPr/>
        <p:nvPr/>
      </p:nvGrpSpPr>
      <p:grpSpPr>
        <a:xfrm>
          <a:off x="0" y="0"/>
          <a:ext cx="0" cy="0"/>
          <a:chOff x="0" y="0"/>
          <a:chExt cx="0" cy="0"/>
        </a:xfrm>
      </p:grpSpPr>
      <p:sp>
        <p:nvSpPr>
          <p:cNvPr id="1653" name="Google Shape;1653;p194"/>
          <p:cNvSpPr txBox="1">
            <a:spLocks noGrp="1"/>
          </p:cNvSpPr>
          <p:nvPr>
            <p:ph type="title"/>
          </p:nvPr>
        </p:nvSpPr>
        <p:spPr>
          <a:prstGeom prst="rect">
            <a:avLst/>
          </a:prstGeom>
          <a:noFill/>
          <a:ln>
            <a:noFill/>
          </a:ln>
        </p:spPr>
        <p:txBody>
          <a:bodyPr spcFirstLastPara="1" vert="horz" wrap="square" lIns="91425" tIns="45700" rIns="91425" bIns="45700" rtlCol="0" anchor="t" anchorCtr="0">
            <a:noAutofit/>
          </a:bodyPr>
          <a:lstStyle/>
          <a:p>
            <a:pPr>
              <a:lnSpc>
                <a:spcPct val="100000"/>
              </a:lnSpc>
            </a:pPr>
            <a:r>
              <a:rPr lang="en-US"/>
              <a:t> </a:t>
            </a:r>
            <a:endParaRPr/>
          </a:p>
        </p:txBody>
      </p:sp>
      <p:cxnSp>
        <p:nvCxnSpPr>
          <p:cNvPr id="4" name="Straight Connector 3"/>
          <p:cNvCxnSpPr/>
          <p:nvPr/>
        </p:nvCxnSpPr>
        <p:spPr>
          <a:xfrm>
            <a:off x="841235" y="5880761"/>
            <a:ext cx="10625279"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893040" y="2623306"/>
            <a:ext cx="10404227" cy="1446550"/>
          </a:xfrm>
          <a:prstGeom prst="rect">
            <a:avLst/>
          </a:prstGeom>
        </p:spPr>
        <p:txBody>
          <a:bodyPr wrap="square">
            <a:spAutoFit/>
          </a:bodyPr>
          <a:lstStyle/>
          <a:p>
            <a:r>
              <a:rPr lang="en-US" sz="4400" dirty="0">
                <a:solidFill>
                  <a:schemeClr val="accent1"/>
                </a:solidFill>
              </a:rPr>
              <a:t>Why is the skill of question formulation so important now? </a:t>
            </a:r>
            <a:endParaRPr lang="en-US" sz="4400" dirty="0"/>
          </a:p>
        </p:txBody>
      </p:sp>
    </p:spTree>
    <p:extLst>
      <p:ext uri="{BB962C8B-B14F-4D97-AF65-F5344CB8AC3E}">
        <p14:creationId xmlns:p14="http://schemas.microsoft.com/office/powerpoint/2010/main" val="208801933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1"/>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11683" y="1711327"/>
            <a:ext cx="2921980" cy="4440351"/>
          </a:xfrm>
        </p:spPr>
      </p:pic>
      <p:sp>
        <p:nvSpPr>
          <p:cNvPr id="6" name="Text Placeholder 5"/>
          <p:cNvSpPr>
            <a:spLocks noGrp="1"/>
          </p:cNvSpPr>
          <p:nvPr>
            <p:ph type="body" sz="half" idx="4294967295"/>
          </p:nvPr>
        </p:nvSpPr>
        <p:spPr>
          <a:xfrm>
            <a:off x="6863013" y="4476837"/>
            <a:ext cx="5212611" cy="1046225"/>
          </a:xfrm>
        </p:spPr>
        <p:txBody>
          <a:bodyPr>
            <a:noAutofit/>
          </a:bodyPr>
          <a:lstStyle/>
          <a:p>
            <a:pPr marL="0" indent="0">
              <a:buNone/>
            </a:pPr>
            <a:r>
              <a:rPr lang="en-US" dirty="0" smtClean="0">
                <a:latin typeface="Rockwell" panose="02060603020205020403" pitchFamily="18" charset="0"/>
              </a:rPr>
              <a:t>– Clive Thompson</a:t>
            </a:r>
          </a:p>
          <a:p>
            <a:pPr marL="0" indent="0">
              <a:buNone/>
            </a:pPr>
            <a:r>
              <a:rPr lang="en-US" sz="2400" dirty="0" smtClean="0">
                <a:latin typeface="Rockwell" panose="02060603020205020403" pitchFamily="18" charset="0"/>
              </a:rPr>
              <a:t>Journalist and Technology Blogger</a:t>
            </a:r>
            <a:endParaRPr lang="en-US" sz="2400" dirty="0">
              <a:latin typeface="Rockwell" panose="02060603020205020403" pitchFamily="18" charset="0"/>
            </a:endParaRPr>
          </a:p>
        </p:txBody>
      </p:sp>
      <p:sp>
        <p:nvSpPr>
          <p:cNvPr id="5" name="Text Placeholder 4"/>
          <p:cNvSpPr>
            <a:spLocks noGrp="1"/>
          </p:cNvSpPr>
          <p:nvPr>
            <p:ph type="body" sz="half" idx="4294967295"/>
          </p:nvPr>
        </p:nvSpPr>
        <p:spPr>
          <a:xfrm>
            <a:off x="6028160" y="1801813"/>
            <a:ext cx="5899963" cy="2578100"/>
          </a:xfrm>
        </p:spPr>
        <p:txBody>
          <a:bodyPr>
            <a:noAutofit/>
          </a:bodyPr>
          <a:lstStyle/>
          <a:p>
            <a:pPr marL="0" indent="0">
              <a:buNone/>
            </a:pPr>
            <a:r>
              <a:rPr lang="en-US" sz="3200" dirty="0" smtClean="0">
                <a:solidFill>
                  <a:schemeClr val="tx1"/>
                </a:solidFill>
                <a:latin typeface="Rockwell" panose="02060603020205020403" pitchFamily="18" charset="0"/>
              </a:rPr>
              <a:t>“How should you respond when you get powerful new tools for finding answers?</a:t>
            </a:r>
          </a:p>
          <a:p>
            <a:pPr marL="0" indent="0">
              <a:buNone/>
            </a:pPr>
            <a:endParaRPr lang="en-US" sz="2000" dirty="0">
              <a:solidFill>
                <a:schemeClr val="tx1"/>
              </a:solidFill>
              <a:latin typeface="Rockwell" panose="02060603020205020403" pitchFamily="18" charset="0"/>
            </a:endParaRPr>
          </a:p>
          <a:p>
            <a:pPr marL="0" indent="0">
              <a:buNone/>
            </a:pPr>
            <a:r>
              <a:rPr lang="en-US" sz="3200" dirty="0" smtClean="0">
                <a:solidFill>
                  <a:schemeClr val="tx1"/>
                </a:solidFill>
                <a:latin typeface="Rockwell" panose="02060603020205020403" pitchFamily="18" charset="0"/>
              </a:rPr>
              <a:t>Think of harder questions.”</a:t>
            </a:r>
            <a:endParaRPr lang="en-US" sz="3200" dirty="0">
              <a:solidFill>
                <a:schemeClr val="tx1"/>
              </a:solidFill>
              <a:latin typeface="Rockwell" panose="02060603020205020403" pitchFamily="18" charset="0"/>
            </a:endParaRPr>
          </a:p>
        </p:txBody>
      </p:sp>
      <p:sp>
        <p:nvSpPr>
          <p:cNvPr id="8" name="Title 1"/>
          <p:cNvSpPr txBox="1">
            <a:spLocks/>
          </p:cNvSpPr>
          <p:nvPr/>
        </p:nvSpPr>
        <p:spPr>
          <a:xfrm>
            <a:off x="664516" y="547560"/>
            <a:ext cx="10515600" cy="743536"/>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DIN Next Rounded LT Pro" panose="020F0503020203050203" pitchFamily="34" charset="0"/>
                <a:ea typeface="+mj-ea"/>
                <a:cs typeface="+mj-cs"/>
              </a:defRPr>
            </a:lvl1pPr>
          </a:lstStyle>
          <a:p>
            <a:r>
              <a:rPr lang="en-US" sz="4000" dirty="0">
                <a:solidFill>
                  <a:schemeClr val="tx2"/>
                </a:solidFill>
                <a:latin typeface="+mj-lt"/>
              </a:rPr>
              <a:t>In the Age of Google</a:t>
            </a:r>
          </a:p>
        </p:txBody>
      </p:sp>
    </p:spTree>
    <p:extLst>
      <p:ext uri="{BB962C8B-B14F-4D97-AF65-F5344CB8AC3E}">
        <p14:creationId xmlns:p14="http://schemas.microsoft.com/office/powerpoint/2010/main" val="19527479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9039" y="429147"/>
            <a:ext cx="10515600" cy="862165"/>
          </a:xfrm>
        </p:spPr>
        <p:txBody>
          <a:bodyPr>
            <a:normAutofit/>
          </a:bodyPr>
          <a:lstStyle/>
          <a:p>
            <a:r>
              <a:rPr lang="en-US" sz="4000" b="0" dirty="0" smtClean="0">
                <a:latin typeface="Rockwell" panose="02060603020205020403" pitchFamily="18" charset="0"/>
              </a:rPr>
              <a:t>Questions and Democracy</a:t>
            </a:r>
            <a:endParaRPr lang="en-US" sz="4000" b="0" dirty="0">
              <a:latin typeface="Rockwell" panose="02060603020205020403" pitchFamily="18"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4187" y="1795077"/>
            <a:ext cx="6919440" cy="3793787"/>
          </a:xfrm>
          <a:prstGeom prst="rect">
            <a:avLst/>
          </a:prstGeom>
        </p:spPr>
      </p:pic>
      <p:sp>
        <p:nvSpPr>
          <p:cNvPr id="4" name="Text Placeholder 4"/>
          <p:cNvSpPr txBox="1">
            <a:spLocks/>
          </p:cNvSpPr>
          <p:nvPr/>
        </p:nvSpPr>
        <p:spPr>
          <a:xfrm>
            <a:off x="7730017" y="2451210"/>
            <a:ext cx="4024179" cy="1514531"/>
          </a:xfrm>
          <a:prstGeom prst="rect">
            <a:avLst/>
          </a:prstGeom>
        </p:spPr>
        <p:txBody>
          <a:bodyPr>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DIN Next Rounded LT Pro" panose="020F0503020203050203" pitchFamily="34" charset="0"/>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DIN Next Rounded LT Pro" panose="020F0503020203050203" pitchFamily="34" charset="0"/>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DIN Next Rounded LT Pro" panose="020F0503020203050203" pitchFamily="34" charset="0"/>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DIN Next Rounded LT Pro" panose="020F0503020203050203" pitchFamily="34" charset="0"/>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DIN Next Rounded LT Pro" panose="020F0503020203050203" pitchFamily="34"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dirty="0">
                <a:latin typeface="Rockwell" panose="02060603020205020403" pitchFamily="18" charset="0"/>
              </a:rPr>
              <a:t>“We need to be taught to study rather than to believe, to </a:t>
            </a:r>
            <a:r>
              <a:rPr lang="en-US" b="1" dirty="0">
                <a:latin typeface="Rockwell" panose="02060603020205020403" pitchFamily="18" charset="0"/>
              </a:rPr>
              <a:t>inquire</a:t>
            </a:r>
            <a:r>
              <a:rPr lang="en-US" dirty="0">
                <a:latin typeface="Rockwell" panose="02060603020205020403" pitchFamily="18" charset="0"/>
              </a:rPr>
              <a:t> rather than to affirm.”</a:t>
            </a:r>
          </a:p>
          <a:p>
            <a:pPr marL="0" indent="0">
              <a:buNone/>
            </a:pPr>
            <a:endParaRPr lang="en-US" dirty="0">
              <a:latin typeface="Rockwell" panose="02060603020205020403" pitchFamily="18" charset="0"/>
            </a:endParaRPr>
          </a:p>
        </p:txBody>
      </p:sp>
      <p:sp>
        <p:nvSpPr>
          <p:cNvPr id="6" name="Text Placeholder 5"/>
          <p:cNvSpPr txBox="1">
            <a:spLocks/>
          </p:cNvSpPr>
          <p:nvPr/>
        </p:nvSpPr>
        <p:spPr>
          <a:xfrm>
            <a:off x="7730019" y="4038217"/>
            <a:ext cx="3777343" cy="523641"/>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DIN Next Rounded LT Pro" panose="020F0503020203050203" pitchFamily="34" charset="0"/>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DIN Next Rounded LT Pro" panose="020F0503020203050203" pitchFamily="34" charset="0"/>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DIN Next Rounded LT Pro" panose="020F0503020203050203" pitchFamily="34" charset="0"/>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DIN Next Rounded LT Pro" panose="020F0503020203050203" pitchFamily="34" charset="0"/>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DIN Next Rounded LT Pro" panose="020F0503020203050203" pitchFamily="34"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r">
              <a:buNone/>
            </a:pPr>
            <a:endParaRPr lang="en-US" sz="2200" dirty="0" smtClean="0">
              <a:latin typeface="Rockwell" panose="02060603020205020403" pitchFamily="18" charset="0"/>
            </a:endParaRPr>
          </a:p>
          <a:p>
            <a:pPr marL="0" indent="0" algn="r">
              <a:buNone/>
            </a:pPr>
            <a:r>
              <a:rPr lang="en-US" sz="2200" dirty="0" smtClean="0">
                <a:latin typeface="Rockwell" panose="02060603020205020403" pitchFamily="18" charset="0"/>
              </a:rPr>
              <a:t>– </a:t>
            </a:r>
            <a:r>
              <a:rPr lang="en-US" sz="2200" dirty="0" err="1">
                <a:latin typeface="Rockwell" panose="02060603020205020403" pitchFamily="18" charset="0"/>
              </a:rPr>
              <a:t>Septima</a:t>
            </a:r>
            <a:r>
              <a:rPr lang="en-US" sz="2200" dirty="0">
                <a:latin typeface="Rockwell" panose="02060603020205020403" pitchFamily="18" charset="0"/>
              </a:rPr>
              <a:t> Clark</a:t>
            </a:r>
          </a:p>
          <a:p>
            <a:pPr marL="0" indent="0" algn="r">
              <a:buNone/>
            </a:pPr>
            <a:endParaRPr lang="en-US" sz="1200" dirty="0">
              <a:latin typeface="Rockwell" panose="02060603020205020403" pitchFamily="18" charset="0"/>
            </a:endParaRPr>
          </a:p>
          <a:p>
            <a:pPr marL="0" indent="0" algn="r">
              <a:buNone/>
            </a:pPr>
            <a:endParaRPr lang="en-US" sz="1200" dirty="0">
              <a:latin typeface="Rockwell" panose="02060603020205020403" pitchFamily="18" charset="0"/>
            </a:endParaRPr>
          </a:p>
        </p:txBody>
      </p:sp>
      <p:sp>
        <p:nvSpPr>
          <p:cNvPr id="5" name="テキスト ボックス 4"/>
          <p:cNvSpPr txBox="1"/>
          <p:nvPr/>
        </p:nvSpPr>
        <p:spPr>
          <a:xfrm>
            <a:off x="4788412" y="6596392"/>
            <a:ext cx="7596731" cy="261610"/>
          </a:xfrm>
          <a:prstGeom prst="rect">
            <a:avLst/>
          </a:prstGeom>
          <a:noFill/>
        </p:spPr>
        <p:txBody>
          <a:bodyPr wrap="square" rtlCol="0">
            <a:spAutoFit/>
          </a:bodyPr>
          <a:lstStyle/>
          <a:p>
            <a:r>
              <a:rPr lang="en-US" sz="1100" dirty="0">
                <a:latin typeface="Rockwell" panose="02060603020205020403" pitchFamily="18" charset="0"/>
              </a:rPr>
              <a:t>Chapter 6 on </a:t>
            </a:r>
            <a:r>
              <a:rPr lang="en-US" sz="1100" dirty="0" err="1">
                <a:latin typeface="Rockwell" panose="02060603020205020403" pitchFamily="18" charset="0"/>
              </a:rPr>
              <a:t>Septima</a:t>
            </a:r>
            <a:r>
              <a:rPr lang="en-US" sz="1100" dirty="0">
                <a:latin typeface="Rockwell" panose="02060603020205020403" pitchFamily="18" charset="0"/>
              </a:rPr>
              <a:t> Clark in Freedom Road: Adult Education of African Americans (Peterson, 1996)</a:t>
            </a:r>
          </a:p>
        </p:txBody>
      </p:sp>
    </p:spTree>
    <p:extLst>
      <p:ext uri="{BB962C8B-B14F-4D97-AF65-F5344CB8AC3E}">
        <p14:creationId xmlns:p14="http://schemas.microsoft.com/office/powerpoint/2010/main" val="1600447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6093" y="4600439"/>
            <a:ext cx="10598331" cy="769441"/>
          </a:xfrm>
          <a:prstGeom prst="rect">
            <a:avLst/>
          </a:prstGeom>
          <a:noFill/>
        </p:spPr>
        <p:txBody>
          <a:bodyPr wrap="square" rtlCol="0">
            <a:spAutoFit/>
          </a:bodyPr>
          <a:lstStyle/>
          <a:p>
            <a:r>
              <a:rPr lang="en-US" sz="4400" dirty="0" smtClean="0"/>
              <a:t>What are your questions for us?</a:t>
            </a:r>
            <a:endParaRPr lang="en-US" sz="4400" dirty="0"/>
          </a:p>
        </p:txBody>
      </p:sp>
      <p:sp>
        <p:nvSpPr>
          <p:cNvPr id="3" name="Google Shape;454;p49"/>
          <p:cNvSpPr/>
          <p:nvPr/>
        </p:nvSpPr>
        <p:spPr>
          <a:xfrm>
            <a:off x="10894424" y="245921"/>
            <a:ext cx="962143" cy="647598"/>
          </a:xfrm>
          <a:prstGeom prst="wedgeRectCallout">
            <a:avLst>
              <a:gd name="adj1" fmla="val -32870"/>
              <a:gd name="adj2" fmla="val 79687"/>
            </a:avLst>
          </a:prstGeom>
          <a:solidFill>
            <a:schemeClr val="bg1">
              <a:alpha val="91372"/>
            </a:schemeClr>
          </a:solidFill>
          <a:ln w="25400" cap="flat" cmpd="sng">
            <a:solidFill>
              <a:schemeClr val="tx2">
                <a:lumMod val="50000"/>
              </a:schemeClr>
            </a:solidFill>
            <a:prstDash val="solid"/>
            <a:round/>
            <a:headEnd type="none" w="sm" len="sm"/>
            <a:tailEnd type="none" w="sm" len="sm"/>
          </a:ln>
          <a:effectLst>
            <a:outerShdw blurRad="63500" dist="25400" dir="5400000" rotWithShape="0">
              <a:srgbClr val="808080">
                <a:alpha val="7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Tree>
    <p:extLst>
      <p:ext uri="{BB962C8B-B14F-4D97-AF65-F5344CB8AC3E}">
        <p14:creationId xmlns:p14="http://schemas.microsoft.com/office/powerpoint/2010/main" val="53526895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84417" y="1766582"/>
            <a:ext cx="9483583" cy="2862322"/>
          </a:xfrm>
          <a:prstGeom prst="rect">
            <a:avLst/>
          </a:prstGeom>
        </p:spPr>
        <p:txBody>
          <a:bodyPr wrap="square">
            <a:spAutoFit/>
          </a:bodyPr>
          <a:lstStyle/>
          <a:p>
            <a:r>
              <a:rPr lang="en-US" sz="3600" dirty="0"/>
              <a:t>Please take our survey</a:t>
            </a:r>
          </a:p>
          <a:p>
            <a:r>
              <a:rPr lang="en-US" sz="2400" dirty="0">
                <a:hlinkClick r:id="rId2"/>
              </a:rPr>
              <a:t>https://www.surveymonkey.com/r/2020_LOC_Webinar</a:t>
            </a:r>
            <a:endParaRPr lang="en-US" sz="2400" dirty="0"/>
          </a:p>
          <a:p>
            <a:pPr marL="342900" indent="-342900">
              <a:buFont typeface="Arial" panose="020B0604020202020204" pitchFamily="34" charset="0"/>
              <a:buChar char="•"/>
            </a:pPr>
            <a:endParaRPr lang="en-US" sz="2400" dirty="0"/>
          </a:p>
          <a:p>
            <a:endParaRPr lang="en-US" sz="3600" dirty="0"/>
          </a:p>
          <a:p>
            <a:r>
              <a:rPr lang="en-US" sz="3600" dirty="0"/>
              <a:t>Certificates for Live Participation Only</a:t>
            </a:r>
          </a:p>
          <a:p>
            <a:r>
              <a:rPr lang="en-US" sz="2400" dirty="0"/>
              <a:t>	Email </a:t>
            </a:r>
            <a:r>
              <a:rPr lang="en-US" sz="2400" dirty="0">
                <a:hlinkClick r:id="rId3"/>
              </a:rPr>
              <a:t>kmcg@loc.gov</a:t>
            </a:r>
            <a:r>
              <a:rPr lang="en-US" sz="2400" dirty="0"/>
              <a:t>   </a:t>
            </a:r>
          </a:p>
        </p:txBody>
      </p:sp>
      <p:sp>
        <p:nvSpPr>
          <p:cNvPr id="5" name="TextBox 4"/>
          <p:cNvSpPr txBox="1"/>
          <p:nvPr/>
        </p:nvSpPr>
        <p:spPr>
          <a:xfrm>
            <a:off x="3185623" y="453469"/>
            <a:ext cx="5669924" cy="923330"/>
          </a:xfrm>
          <a:prstGeom prst="rect">
            <a:avLst/>
          </a:prstGeom>
          <a:noFill/>
        </p:spPr>
        <p:txBody>
          <a:bodyPr wrap="square" rtlCol="0">
            <a:spAutoFit/>
          </a:bodyPr>
          <a:lstStyle/>
          <a:p>
            <a:pPr algn="ctr"/>
            <a:r>
              <a:rPr lang="en-US" sz="5400" dirty="0"/>
              <a:t>Before You Go</a:t>
            </a:r>
          </a:p>
        </p:txBody>
      </p:sp>
    </p:spTree>
    <p:extLst>
      <p:ext uri="{BB962C8B-B14F-4D97-AF65-F5344CB8AC3E}">
        <p14:creationId xmlns:p14="http://schemas.microsoft.com/office/powerpoint/2010/main" val="3981715847"/>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75288"/>
            <a:ext cx="10515600" cy="1325563"/>
          </a:xfrm>
        </p:spPr>
        <p:txBody>
          <a:bodyPr/>
          <a:lstStyle/>
          <a:p>
            <a:r>
              <a:rPr lang="en-US" dirty="0" smtClean="0"/>
              <a:t>Thank you! Enjoy! </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73380" y="1840363"/>
            <a:ext cx="3973334" cy="4259655"/>
          </a:xfrm>
          <a:prstGeom prst="rect">
            <a:avLst/>
          </a:prstGeom>
        </p:spPr>
      </p:pic>
    </p:spTree>
    <p:extLst>
      <p:ext uri="{BB962C8B-B14F-4D97-AF65-F5344CB8AC3E}">
        <p14:creationId xmlns:p14="http://schemas.microsoft.com/office/powerpoint/2010/main" val="3893377160"/>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bwMode="auto">
          <a:xfrm>
            <a:off x="2024891" y="2855944"/>
            <a:ext cx="8212975" cy="25542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spcBef>
                <a:spcPts val="2000"/>
              </a:spcBef>
              <a:spcAft>
                <a:spcPct val="0"/>
              </a:spcAft>
              <a:buClr>
                <a:schemeClr val="accent1"/>
              </a:buClr>
              <a:buSzPct val="75000"/>
              <a:buFont typeface="Wingdings" panose="05000000000000000000" pitchFamily="2" charset="2"/>
              <a:buChar char="n"/>
              <a:defRPr sz="2000" kern="1200">
                <a:solidFill>
                  <a:srgbClr val="595959"/>
                </a:solidFill>
                <a:latin typeface="+mn-lt"/>
                <a:ea typeface="MS PGothic" panose="020B0600070205080204" pitchFamily="34" charset="-128"/>
                <a:cs typeface="MS PGothic" charset="0"/>
              </a:defRPr>
            </a:lvl1pPr>
            <a:lvl2pPr marL="457200" indent="-228600" algn="l" rtl="0" eaLnBrk="0" fontAlgn="base" hangingPunct="0">
              <a:spcBef>
                <a:spcPts val="600"/>
              </a:spcBef>
              <a:spcAft>
                <a:spcPct val="0"/>
              </a:spcAft>
              <a:buClr>
                <a:srgbClr val="A1C4E3"/>
              </a:buClr>
              <a:buSzPct val="75000"/>
              <a:buFont typeface="Wingdings" panose="05000000000000000000" pitchFamily="2" charset="2"/>
              <a:buChar char="n"/>
              <a:defRPr sz="2800" kern="1200">
                <a:solidFill>
                  <a:srgbClr val="595959"/>
                </a:solidFill>
                <a:latin typeface="+mn-lt"/>
                <a:ea typeface="MS PGothic" panose="020B0600070205080204" pitchFamily="34" charset="-128"/>
                <a:cs typeface="MS PGothic" charset="0"/>
              </a:defRPr>
            </a:lvl2pPr>
            <a:lvl3pPr marL="685800" indent="-228600" algn="l" rtl="0" eaLnBrk="0" fontAlgn="base" hangingPunct="0">
              <a:spcBef>
                <a:spcPts val="600"/>
              </a:spcBef>
              <a:spcAft>
                <a:spcPct val="0"/>
              </a:spcAft>
              <a:buClr>
                <a:schemeClr val="accent1"/>
              </a:buClr>
              <a:buSzPct val="75000"/>
              <a:buFont typeface="Wingdings" panose="05000000000000000000" pitchFamily="2" charset="2"/>
              <a:buChar char="n"/>
              <a:defRPr sz="2400" kern="1200">
                <a:solidFill>
                  <a:srgbClr val="595959"/>
                </a:solidFill>
                <a:latin typeface="+mn-lt"/>
                <a:ea typeface="MS PGothic" panose="020B0600070205080204" pitchFamily="34" charset="-128"/>
                <a:cs typeface="MS PGothic" charset="0"/>
              </a:defRPr>
            </a:lvl3pPr>
            <a:lvl4pPr marL="914400" indent="-228600" algn="l" rtl="0" eaLnBrk="0" fontAlgn="base" hangingPunct="0">
              <a:spcBef>
                <a:spcPts val="600"/>
              </a:spcBef>
              <a:spcAft>
                <a:spcPct val="0"/>
              </a:spcAft>
              <a:buClr>
                <a:srgbClr val="A1C4E3"/>
              </a:buClr>
              <a:buSzPct val="75000"/>
              <a:buFont typeface="Wingdings" panose="05000000000000000000" pitchFamily="2" charset="2"/>
              <a:buChar char="n"/>
              <a:defRPr sz="2000" kern="1200">
                <a:solidFill>
                  <a:srgbClr val="595959"/>
                </a:solidFill>
                <a:latin typeface="+mn-lt"/>
                <a:ea typeface="MS PGothic" panose="020B0600070205080204" pitchFamily="34" charset="-128"/>
                <a:cs typeface="MS PGothic" charset="0"/>
              </a:defRPr>
            </a:lvl4pPr>
            <a:lvl5pPr marL="1143000" indent="-228600" algn="l" rtl="0" eaLnBrk="0" fontAlgn="base" hangingPunct="0">
              <a:spcBef>
                <a:spcPts val="600"/>
              </a:spcBef>
              <a:spcAft>
                <a:spcPct val="0"/>
              </a:spcAft>
              <a:buClr>
                <a:schemeClr val="accent1"/>
              </a:buClr>
              <a:buSzPct val="75000"/>
              <a:buFont typeface="Wingdings" panose="05000000000000000000" pitchFamily="2" charset="2"/>
              <a:buChar char="n"/>
              <a:defRPr sz="2000" kern="1200">
                <a:solidFill>
                  <a:srgbClr val="595959"/>
                </a:solidFill>
                <a:latin typeface="+mn-lt"/>
                <a:ea typeface="MS PGothic" panose="020B0600070205080204" pitchFamily="34" charset="-128"/>
                <a:cs typeface="MS PGothic" charset="0"/>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dirty="0">
                <a:solidFill>
                  <a:schemeClr val="tx1">
                    <a:lumMod val="65000"/>
                    <a:lumOff val="35000"/>
                  </a:schemeClr>
                </a:solidFill>
                <a:latin typeface="+mn-lt"/>
                <a:ea typeface="+mn-ea"/>
                <a:cs typeface="+mn-cs"/>
              </a:defRPr>
            </a:lvl9pPr>
          </a:lstStyle>
          <a:p>
            <a:pPr marL="0" indent="0" defTabSz="457200">
              <a:buClr>
                <a:srgbClr val="629DD1"/>
              </a:buClr>
              <a:buNone/>
              <a:defRPr/>
            </a:pPr>
            <a:r>
              <a:rPr kumimoji="0" lang="en-US" altLang="en-US" b="0" i="0" u="none" strike="noStrike" kern="1200" cap="none" spc="0" normalizeH="0" baseline="0" noProof="0" dirty="0">
                <a:ln>
                  <a:noFill/>
                </a:ln>
                <a:solidFill>
                  <a:schemeClr val="tx1"/>
                </a:solidFill>
                <a:effectLst/>
                <a:uLnTx/>
                <a:uFillTx/>
              </a:rPr>
              <a:t>The Right Question Institute offers materials through a Creative Commons </a:t>
            </a:r>
            <a:r>
              <a:rPr kumimoji="0" lang="en-US" altLang="en-US" b="0" i="0" u="none" strike="noStrike" kern="1200" cap="none" spc="0" normalizeH="0" baseline="0" noProof="0" dirty="0" smtClean="0">
                <a:ln>
                  <a:noFill/>
                </a:ln>
                <a:solidFill>
                  <a:schemeClr val="tx1"/>
                </a:solidFill>
                <a:effectLst/>
                <a:uLnTx/>
                <a:uFillTx/>
              </a:rPr>
              <a:t>License. </a:t>
            </a:r>
            <a:r>
              <a:rPr lang="en-US" altLang="en-US" noProof="0" dirty="0">
                <a:solidFill>
                  <a:schemeClr val="tx1"/>
                </a:solidFill>
              </a:rPr>
              <a:t>Y</a:t>
            </a:r>
            <a:r>
              <a:rPr lang="en-US" dirty="0" err="1" smtClean="0">
                <a:solidFill>
                  <a:schemeClr val="tx1"/>
                </a:solidFill>
              </a:rPr>
              <a:t>ou</a:t>
            </a:r>
            <a:r>
              <a:rPr lang="en-US" dirty="0" smtClean="0">
                <a:solidFill>
                  <a:schemeClr val="tx1"/>
                </a:solidFill>
              </a:rPr>
              <a:t> </a:t>
            </a:r>
            <a:r>
              <a:rPr lang="en-US" dirty="0">
                <a:solidFill>
                  <a:schemeClr val="tx1"/>
                </a:solidFill>
              </a:rPr>
              <a:t>are welcome to use, adapt, and share our </a:t>
            </a:r>
            <a:r>
              <a:rPr lang="en-US" dirty="0" smtClean="0">
                <a:solidFill>
                  <a:schemeClr val="tx1"/>
                </a:solidFill>
              </a:rPr>
              <a:t>materials </a:t>
            </a:r>
            <a:r>
              <a:rPr lang="en-US" dirty="0">
                <a:solidFill>
                  <a:schemeClr val="tx1"/>
                </a:solidFill>
              </a:rPr>
              <a:t>for noncommercial </a:t>
            </a:r>
            <a:r>
              <a:rPr lang="en-US" dirty="0" smtClean="0">
                <a:solidFill>
                  <a:schemeClr val="tx1"/>
                </a:solidFill>
              </a:rPr>
              <a:t>use, as long as you include the following reference: </a:t>
            </a:r>
          </a:p>
          <a:p>
            <a:pPr marL="0" indent="0" defTabSz="457200">
              <a:buClr>
                <a:srgbClr val="629DD1"/>
              </a:buClr>
              <a:buNone/>
              <a:defRPr/>
            </a:pPr>
            <a:r>
              <a:rPr lang="en-US" dirty="0" smtClean="0">
                <a:solidFill>
                  <a:schemeClr val="tx1"/>
                </a:solidFill>
              </a:rPr>
              <a:t>“</a:t>
            </a:r>
            <a:r>
              <a:rPr lang="en-US" dirty="0">
                <a:solidFill>
                  <a:schemeClr val="tx1"/>
                </a:solidFill>
              </a:rPr>
              <a:t>Source: The Right Question Institute (RQI). The Question Formulation Technique (QFT) was created by RQI. Visit </a:t>
            </a:r>
            <a:r>
              <a:rPr lang="en-US" u="sng" dirty="0">
                <a:solidFill>
                  <a:schemeClr val="tx1"/>
                </a:solidFill>
                <a:hlinkClick r:id="rId2"/>
              </a:rPr>
              <a:t>rightquestion.org</a:t>
            </a:r>
            <a:r>
              <a:rPr lang="en-US" dirty="0">
                <a:solidFill>
                  <a:schemeClr val="tx1"/>
                </a:solidFill>
              </a:rPr>
              <a:t> for more information and free resources.”</a:t>
            </a:r>
          </a:p>
          <a:p>
            <a:pPr marL="0" lvl="0" indent="0" defTabSz="457200">
              <a:buClr>
                <a:srgbClr val="629DD1"/>
              </a:buClr>
              <a:buNone/>
              <a:defRPr/>
            </a:pPr>
            <a:endParaRPr kumimoji="0" lang="en-US" altLang="en-US" sz="1050" b="0" i="0" u="none" strike="noStrike" kern="1200" cap="none" spc="0" normalizeH="0" baseline="0" noProof="0" dirty="0">
              <a:ln>
                <a:noFill/>
              </a:ln>
              <a:solidFill>
                <a:prstClr val="black"/>
              </a:solidFill>
              <a:effectLst/>
              <a:uLnTx/>
              <a:uFillTx/>
              <a:latin typeface="Rockwell" panose="02060603020205020403" pitchFamily="18" charset="0"/>
              <a:ea typeface="MS PGothic" panose="020B0600070205080204" pitchFamily="34" charset="-128"/>
            </a:endParaRPr>
          </a:p>
        </p:txBody>
      </p:sp>
      <p:pic>
        <p:nvPicPr>
          <p:cNvPr id="7" name="Picture 11"/>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4700375" y="1967396"/>
            <a:ext cx="2044700" cy="484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p:nvPr/>
        </p:nvSpPr>
        <p:spPr>
          <a:xfrm>
            <a:off x="914400" y="386863"/>
            <a:ext cx="10662912" cy="769441"/>
          </a:xfrm>
          <a:prstGeom prst="rect">
            <a:avLst/>
          </a:prstGeom>
          <a:noFill/>
        </p:spPr>
        <p:txBody>
          <a:bodyPr wrap="square" rtlCol="0">
            <a:spAutoFit/>
          </a:bodyPr>
          <a:lstStyle/>
          <a:p>
            <a:r>
              <a:rPr lang="en-US" sz="4400" dirty="0" smtClean="0"/>
              <a:t>Using &amp; Sharing RQI’s Resources</a:t>
            </a:r>
            <a:endParaRPr lang="en-US" sz="4400" dirty="0"/>
          </a:p>
        </p:txBody>
      </p:sp>
      <p:sp>
        <p:nvSpPr>
          <p:cNvPr id="2" name="Rectangle 1"/>
          <p:cNvSpPr/>
          <p:nvPr/>
        </p:nvSpPr>
        <p:spPr>
          <a:xfrm>
            <a:off x="1813211" y="6260745"/>
            <a:ext cx="8866805" cy="369332"/>
          </a:xfrm>
          <a:prstGeom prst="rect">
            <a:avLst/>
          </a:prstGeom>
        </p:spPr>
        <p:txBody>
          <a:bodyPr wrap="none">
            <a:spAutoFit/>
          </a:bodyPr>
          <a:lstStyle/>
          <a:p>
            <a:pPr>
              <a:defRPr/>
            </a:pPr>
            <a:r>
              <a:rPr lang="en-US" altLang="en-US" b="1" dirty="0" smtClean="0">
                <a:latin typeface="Rockwell" panose="02060603020205020403" pitchFamily="18" charset="0"/>
              </a:rPr>
              <a:t>Access today’s materials (and more!): http</a:t>
            </a:r>
            <a:r>
              <a:rPr lang="en-US" altLang="en-US" b="1" dirty="0">
                <a:latin typeface="Rockwell" panose="02060603020205020403" pitchFamily="18" charset="0"/>
              </a:rPr>
              <a:t>://</a:t>
            </a:r>
            <a:r>
              <a:rPr lang="en-US" altLang="en-US" b="1" dirty="0" err="1">
                <a:latin typeface="Rockwell" panose="02060603020205020403" pitchFamily="18" charset="0"/>
              </a:rPr>
              <a:t>rightquestion.org</a:t>
            </a:r>
            <a:r>
              <a:rPr lang="en-US" altLang="en-US" b="1" dirty="0">
                <a:latin typeface="Rockwell" panose="02060603020205020403" pitchFamily="18" charset="0"/>
              </a:rPr>
              <a:t>/events/</a:t>
            </a:r>
            <a:endParaRPr lang="en-US" b="1" dirty="0">
              <a:latin typeface="Rockwell" panose="02060603020205020403" pitchFamily="18" charset="0"/>
            </a:endParaRPr>
          </a:p>
        </p:txBody>
      </p:sp>
    </p:spTree>
    <p:extLst>
      <p:ext uri="{BB962C8B-B14F-4D97-AF65-F5344CB8AC3E}">
        <p14:creationId xmlns:p14="http://schemas.microsoft.com/office/powerpoint/2010/main" val="167866628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86978" y="409923"/>
            <a:ext cx="9671497" cy="76944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4400" b="0" i="0" u="none" strike="noStrike" kern="1200" cap="none" spc="0" normalizeH="0" baseline="0" noProof="0" dirty="0" smtClean="0">
                <a:ln>
                  <a:noFill/>
                </a:ln>
                <a:solidFill>
                  <a:schemeClr val="tx2"/>
                </a:solidFill>
                <a:effectLst/>
                <a:uLnTx/>
                <a:uFillTx/>
                <a:latin typeface="Rockwell" panose="02060603020205020403" pitchFamily="18" charset="0"/>
                <a:cs typeface="+mn-cs"/>
              </a:rPr>
              <a:t>Use and Share These Resources </a:t>
            </a:r>
            <a:endParaRPr kumimoji="0" lang="en-US" sz="4400" b="0" i="0" u="none" strike="noStrike" kern="1200" cap="none" spc="0" normalizeH="0" baseline="0" noProof="0" dirty="0">
              <a:ln>
                <a:noFill/>
              </a:ln>
              <a:solidFill>
                <a:schemeClr val="tx2"/>
              </a:solidFill>
              <a:effectLst/>
              <a:uLnTx/>
              <a:uFillTx/>
              <a:latin typeface="Rockwell" panose="02060603020205020403" pitchFamily="18" charset="0"/>
              <a:cs typeface="+mn-cs"/>
            </a:endParaRPr>
          </a:p>
        </p:txBody>
      </p:sp>
      <p:sp>
        <p:nvSpPr>
          <p:cNvPr id="6" name="Content Placeholder 2"/>
          <p:cNvSpPr txBox="1">
            <a:spLocks/>
          </p:cNvSpPr>
          <p:nvPr/>
        </p:nvSpPr>
        <p:spPr bwMode="auto">
          <a:xfrm>
            <a:off x="2024891" y="2855944"/>
            <a:ext cx="8212975" cy="25542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spcBef>
                <a:spcPts val="2000"/>
              </a:spcBef>
              <a:spcAft>
                <a:spcPct val="0"/>
              </a:spcAft>
              <a:buClr>
                <a:schemeClr val="accent1"/>
              </a:buClr>
              <a:buSzPct val="75000"/>
              <a:buFont typeface="Wingdings" panose="05000000000000000000" pitchFamily="2" charset="2"/>
              <a:buChar char="n"/>
              <a:defRPr sz="2000" kern="1200">
                <a:solidFill>
                  <a:srgbClr val="595959"/>
                </a:solidFill>
                <a:latin typeface="+mn-lt"/>
                <a:ea typeface="MS PGothic" panose="020B0600070205080204" pitchFamily="34" charset="-128"/>
                <a:cs typeface="MS PGothic" charset="0"/>
              </a:defRPr>
            </a:lvl1pPr>
            <a:lvl2pPr marL="457200" indent="-228600" algn="l" rtl="0" eaLnBrk="0" fontAlgn="base" hangingPunct="0">
              <a:spcBef>
                <a:spcPts val="600"/>
              </a:spcBef>
              <a:spcAft>
                <a:spcPct val="0"/>
              </a:spcAft>
              <a:buClr>
                <a:srgbClr val="A1C4E3"/>
              </a:buClr>
              <a:buSzPct val="75000"/>
              <a:buFont typeface="Wingdings" panose="05000000000000000000" pitchFamily="2" charset="2"/>
              <a:buChar char="n"/>
              <a:defRPr sz="2800" kern="1200">
                <a:solidFill>
                  <a:srgbClr val="595959"/>
                </a:solidFill>
                <a:latin typeface="+mn-lt"/>
                <a:ea typeface="MS PGothic" panose="020B0600070205080204" pitchFamily="34" charset="-128"/>
                <a:cs typeface="MS PGothic" charset="0"/>
              </a:defRPr>
            </a:lvl2pPr>
            <a:lvl3pPr marL="685800" indent="-228600" algn="l" rtl="0" eaLnBrk="0" fontAlgn="base" hangingPunct="0">
              <a:spcBef>
                <a:spcPts val="600"/>
              </a:spcBef>
              <a:spcAft>
                <a:spcPct val="0"/>
              </a:spcAft>
              <a:buClr>
                <a:schemeClr val="accent1"/>
              </a:buClr>
              <a:buSzPct val="75000"/>
              <a:buFont typeface="Wingdings" panose="05000000000000000000" pitchFamily="2" charset="2"/>
              <a:buChar char="n"/>
              <a:defRPr sz="2400" kern="1200">
                <a:solidFill>
                  <a:srgbClr val="595959"/>
                </a:solidFill>
                <a:latin typeface="+mn-lt"/>
                <a:ea typeface="MS PGothic" panose="020B0600070205080204" pitchFamily="34" charset="-128"/>
                <a:cs typeface="MS PGothic" charset="0"/>
              </a:defRPr>
            </a:lvl3pPr>
            <a:lvl4pPr marL="914400" indent="-228600" algn="l" rtl="0" eaLnBrk="0" fontAlgn="base" hangingPunct="0">
              <a:spcBef>
                <a:spcPts val="600"/>
              </a:spcBef>
              <a:spcAft>
                <a:spcPct val="0"/>
              </a:spcAft>
              <a:buClr>
                <a:srgbClr val="A1C4E3"/>
              </a:buClr>
              <a:buSzPct val="75000"/>
              <a:buFont typeface="Wingdings" panose="05000000000000000000" pitchFamily="2" charset="2"/>
              <a:buChar char="n"/>
              <a:defRPr sz="2000" kern="1200">
                <a:solidFill>
                  <a:srgbClr val="595959"/>
                </a:solidFill>
                <a:latin typeface="+mn-lt"/>
                <a:ea typeface="MS PGothic" panose="020B0600070205080204" pitchFamily="34" charset="-128"/>
                <a:cs typeface="MS PGothic" charset="0"/>
              </a:defRPr>
            </a:lvl4pPr>
            <a:lvl5pPr marL="1143000" indent="-228600" algn="l" rtl="0" eaLnBrk="0" fontAlgn="base" hangingPunct="0">
              <a:spcBef>
                <a:spcPts val="600"/>
              </a:spcBef>
              <a:spcAft>
                <a:spcPct val="0"/>
              </a:spcAft>
              <a:buClr>
                <a:schemeClr val="accent1"/>
              </a:buClr>
              <a:buSzPct val="75000"/>
              <a:buFont typeface="Wingdings" panose="05000000000000000000" pitchFamily="2" charset="2"/>
              <a:buChar char="n"/>
              <a:defRPr sz="2000" kern="1200">
                <a:solidFill>
                  <a:srgbClr val="595959"/>
                </a:solidFill>
                <a:latin typeface="+mn-lt"/>
                <a:ea typeface="MS PGothic" panose="020B0600070205080204" pitchFamily="34" charset="-128"/>
                <a:cs typeface="MS PGothic" charset="0"/>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dirty="0">
                <a:solidFill>
                  <a:schemeClr val="tx1">
                    <a:lumMod val="65000"/>
                    <a:lumOff val="35000"/>
                  </a:schemeClr>
                </a:solidFill>
                <a:latin typeface="+mn-lt"/>
                <a:ea typeface="+mn-ea"/>
                <a:cs typeface="+mn-cs"/>
              </a:defRPr>
            </a:lvl9pPr>
          </a:lstStyle>
          <a:p>
            <a:pPr marL="0" indent="0" defTabSz="457200">
              <a:buClr>
                <a:srgbClr val="629DD1"/>
              </a:buClr>
              <a:buNone/>
              <a:defRPr/>
            </a:pPr>
            <a:r>
              <a:rPr kumimoji="0" lang="en-US" altLang="en-US" b="0" i="0" u="none" strike="noStrike" kern="1200" cap="none" spc="0" normalizeH="0" baseline="0" noProof="0" dirty="0">
                <a:ln>
                  <a:noFill/>
                </a:ln>
                <a:solidFill>
                  <a:schemeClr val="tx1"/>
                </a:solidFill>
                <a:effectLst/>
                <a:uLnTx/>
                <a:uFillTx/>
              </a:rPr>
              <a:t>The Right Question Institute offers materials through a Creative Commons </a:t>
            </a:r>
            <a:r>
              <a:rPr kumimoji="0" lang="en-US" altLang="en-US" b="0" i="0" u="none" strike="noStrike" kern="1200" cap="none" spc="0" normalizeH="0" baseline="0" noProof="0" dirty="0" smtClean="0">
                <a:ln>
                  <a:noFill/>
                </a:ln>
                <a:solidFill>
                  <a:schemeClr val="tx1"/>
                </a:solidFill>
                <a:effectLst/>
                <a:uLnTx/>
                <a:uFillTx/>
              </a:rPr>
              <a:t>License. </a:t>
            </a:r>
            <a:r>
              <a:rPr lang="en-US" altLang="en-US" noProof="0" dirty="0">
                <a:solidFill>
                  <a:schemeClr val="tx1"/>
                </a:solidFill>
              </a:rPr>
              <a:t>Y</a:t>
            </a:r>
            <a:r>
              <a:rPr lang="en-US" dirty="0" err="1" smtClean="0">
                <a:solidFill>
                  <a:schemeClr val="tx1"/>
                </a:solidFill>
              </a:rPr>
              <a:t>ou</a:t>
            </a:r>
            <a:r>
              <a:rPr lang="en-US" dirty="0" smtClean="0">
                <a:solidFill>
                  <a:schemeClr val="tx1"/>
                </a:solidFill>
              </a:rPr>
              <a:t> </a:t>
            </a:r>
            <a:r>
              <a:rPr lang="en-US" dirty="0">
                <a:solidFill>
                  <a:schemeClr val="tx1"/>
                </a:solidFill>
              </a:rPr>
              <a:t>are welcome to use, adapt, and share our </a:t>
            </a:r>
            <a:r>
              <a:rPr lang="en-US" dirty="0" smtClean="0">
                <a:solidFill>
                  <a:schemeClr val="tx1"/>
                </a:solidFill>
              </a:rPr>
              <a:t>materials </a:t>
            </a:r>
            <a:r>
              <a:rPr lang="en-US" dirty="0">
                <a:solidFill>
                  <a:schemeClr val="tx1"/>
                </a:solidFill>
              </a:rPr>
              <a:t>for noncommercial </a:t>
            </a:r>
            <a:r>
              <a:rPr lang="en-US" dirty="0" smtClean="0">
                <a:solidFill>
                  <a:schemeClr val="tx1"/>
                </a:solidFill>
              </a:rPr>
              <a:t>use, as long as you include the following reference: </a:t>
            </a:r>
          </a:p>
          <a:p>
            <a:pPr marL="0" indent="0" defTabSz="457200">
              <a:buClr>
                <a:srgbClr val="629DD1"/>
              </a:buClr>
              <a:buNone/>
              <a:defRPr/>
            </a:pPr>
            <a:r>
              <a:rPr lang="en-US" dirty="0" smtClean="0">
                <a:solidFill>
                  <a:schemeClr val="tx1"/>
                </a:solidFill>
              </a:rPr>
              <a:t>“</a:t>
            </a:r>
            <a:r>
              <a:rPr lang="en-US" dirty="0">
                <a:solidFill>
                  <a:schemeClr val="tx1"/>
                </a:solidFill>
              </a:rPr>
              <a:t>Source: The Right Question Institute (RQI). The Question Formulation Technique (QFT) was created by RQI. Visit </a:t>
            </a:r>
            <a:r>
              <a:rPr lang="en-US" u="sng" dirty="0">
                <a:solidFill>
                  <a:schemeClr val="tx1"/>
                </a:solidFill>
                <a:hlinkClick r:id="rId2"/>
              </a:rPr>
              <a:t>rightquestion.org</a:t>
            </a:r>
            <a:r>
              <a:rPr lang="en-US" dirty="0">
                <a:solidFill>
                  <a:schemeClr val="tx1"/>
                </a:solidFill>
              </a:rPr>
              <a:t> for more information and free resources.”</a:t>
            </a:r>
          </a:p>
          <a:p>
            <a:pPr marL="0" lvl="0" indent="0" defTabSz="457200">
              <a:buClr>
                <a:srgbClr val="629DD1"/>
              </a:buClr>
              <a:buNone/>
              <a:defRPr/>
            </a:pPr>
            <a:endParaRPr kumimoji="0" lang="en-US" altLang="en-US" sz="1050" b="0" i="0" u="none" strike="noStrike" kern="1200" cap="none" spc="0" normalizeH="0" baseline="0" noProof="0" dirty="0">
              <a:ln>
                <a:noFill/>
              </a:ln>
              <a:solidFill>
                <a:prstClr val="black"/>
              </a:solidFill>
              <a:effectLst/>
              <a:uLnTx/>
              <a:uFillTx/>
              <a:latin typeface="Rockwell" panose="02060603020205020403" pitchFamily="18" charset="0"/>
              <a:ea typeface="MS PGothic" panose="020B0600070205080204" pitchFamily="34" charset="-128"/>
            </a:endParaRPr>
          </a:p>
        </p:txBody>
      </p:sp>
      <p:pic>
        <p:nvPicPr>
          <p:cNvPr id="7" name="Picture 11"/>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4700375" y="1967396"/>
            <a:ext cx="2044700" cy="484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3531876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5" name="Content Placeholder 2"/>
          <p:cNvSpPr>
            <a:spLocks noGrp="1"/>
          </p:cNvSpPr>
          <p:nvPr>
            <p:ph type="body" sz="half" idx="4294967295"/>
          </p:nvPr>
        </p:nvSpPr>
        <p:spPr>
          <a:xfrm>
            <a:off x="654209" y="4815436"/>
            <a:ext cx="10933735" cy="1257118"/>
          </a:xfrm>
        </p:spPr>
        <p:txBody>
          <a:bodyPr>
            <a:noAutofit/>
          </a:bodyPr>
          <a:lstStyle/>
          <a:p>
            <a:pPr marL="0" indent="0">
              <a:buNone/>
            </a:pPr>
            <a:r>
              <a:rPr lang="en-US" sz="4400" dirty="0">
                <a:solidFill>
                  <a:schemeClr val="accent1"/>
                </a:solidFill>
              </a:rPr>
              <a:t>Why spend time teaching the skill of question formulation?</a:t>
            </a:r>
            <a:endParaRPr lang="en-US" altLang="en-US" sz="4400" dirty="0">
              <a:solidFill>
                <a:schemeClr val="accent1"/>
              </a:solidFill>
              <a:latin typeface="Rockwell" panose="02060603020205020403" pitchFamily="18" charset="0"/>
            </a:endParaRPr>
          </a:p>
        </p:txBody>
      </p:sp>
      <p:cxnSp>
        <p:nvCxnSpPr>
          <p:cNvPr id="4" name="Straight Connector 3"/>
          <p:cNvCxnSpPr/>
          <p:nvPr/>
        </p:nvCxnSpPr>
        <p:spPr>
          <a:xfrm>
            <a:off x="654207" y="6343748"/>
            <a:ext cx="10625279"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63265" y="194999"/>
            <a:ext cx="5929081" cy="4405582"/>
          </a:xfrm>
          <a:prstGeom prst="rect">
            <a:avLst/>
          </a:prstGeom>
        </p:spPr>
      </p:pic>
    </p:spTree>
    <p:extLst>
      <p:ext uri="{BB962C8B-B14F-4D97-AF65-F5344CB8AC3E}">
        <p14:creationId xmlns:p14="http://schemas.microsoft.com/office/powerpoint/2010/main" val="380088294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Honoring the Original Source: </a:t>
            </a:r>
            <a:br>
              <a:rPr lang="en-US" dirty="0" smtClean="0"/>
            </a:br>
            <a:r>
              <a:rPr lang="en-US" dirty="0" smtClean="0"/>
              <a:t>Parents in Lawrence, MA 1990</a:t>
            </a:r>
            <a:endParaRPr lang="en-US" dirty="0"/>
          </a:p>
        </p:txBody>
      </p:sp>
      <p:pic>
        <p:nvPicPr>
          <p:cNvPr id="5" name="Picture 1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916999" y="1802185"/>
            <a:ext cx="5241925" cy="39423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 Placeholder 1"/>
          <p:cNvSpPr txBox="1">
            <a:spLocks/>
          </p:cNvSpPr>
          <p:nvPr/>
        </p:nvSpPr>
        <p:spPr>
          <a:xfrm>
            <a:off x="6965951" y="3165736"/>
            <a:ext cx="3932237" cy="2578768"/>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DIN Next Rounded LT Pro" panose="020F0503020203050203" pitchFamily="34" charset="0"/>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DIN Next Rounded LT Pro" panose="020F0503020203050203" pitchFamily="34" charset="0"/>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DIN Next Rounded LT Pro" panose="020F0503020203050203" pitchFamily="34" charset="0"/>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DIN Next Rounded LT Pro" panose="020F0503020203050203" pitchFamily="34" charset="0"/>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DIN Next Rounded LT Pro" panose="020F0503020203050203" pitchFamily="34"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dirty="0" smtClean="0">
                <a:latin typeface="+mj-lt"/>
                <a:ea typeface="ヒラギノ角ゴ ProN W3" charset="0"/>
                <a:cs typeface="ヒラギノ角ゴ ProN W3" charset="0"/>
              </a:rPr>
              <a:t>“We don’t go to the school because we don’t even know what to ask.”</a:t>
            </a:r>
            <a:endParaRPr lang="en-US" altLang="ja-JP" dirty="0">
              <a:latin typeface="+mj-lt"/>
              <a:cs typeface="Gill Sans" charset="0"/>
            </a:endParaRPr>
          </a:p>
        </p:txBody>
      </p:sp>
    </p:spTree>
    <p:extLst>
      <p:ext uri="{BB962C8B-B14F-4D97-AF65-F5344CB8AC3E}">
        <p14:creationId xmlns:p14="http://schemas.microsoft.com/office/powerpoint/2010/main" val="3774330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theme1.xml><?xml version="1.0" encoding="utf-8"?>
<a:theme xmlns:a="http://schemas.openxmlformats.org/drawingml/2006/main" name="Office Theme">
  <a:themeElements>
    <a:clrScheme name="RQI Brand Colors (Final)">
      <a:dk1>
        <a:srgbClr val="000000"/>
      </a:dk1>
      <a:lt1>
        <a:srgbClr val="FFFFFF"/>
      </a:lt1>
      <a:dk2>
        <a:srgbClr val="59C4C7"/>
      </a:dk2>
      <a:lt2>
        <a:srgbClr val="E7E6E6"/>
      </a:lt2>
      <a:accent1>
        <a:srgbClr val="59C4C7"/>
      </a:accent1>
      <a:accent2>
        <a:srgbClr val="F6921E"/>
      </a:accent2>
      <a:accent3>
        <a:srgbClr val="74D061"/>
      </a:accent3>
      <a:accent4>
        <a:srgbClr val="156993"/>
      </a:accent4>
      <a:accent5>
        <a:srgbClr val="DD5050"/>
      </a:accent5>
      <a:accent6>
        <a:srgbClr val="7979D8"/>
      </a:accent6>
      <a:hlink>
        <a:srgbClr val="59C4C7"/>
      </a:hlink>
      <a:folHlink>
        <a:srgbClr val="59C4C7"/>
      </a:folHlink>
    </a:clrScheme>
    <a:fontScheme name="ユーザー定義 2">
      <a:majorFont>
        <a:latin typeface="Rockwell"/>
        <a:ea typeface="MS Gothic"/>
        <a:cs typeface=""/>
      </a:majorFont>
      <a:minorFont>
        <a:latin typeface="Rockwell"/>
        <a:ea typeface="Meiryo"/>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22171</TotalTime>
  <Words>2922</Words>
  <Application>Microsoft Macintosh PowerPoint</Application>
  <PresentationFormat>Widescreen</PresentationFormat>
  <Paragraphs>430</Paragraphs>
  <Slides>67</Slides>
  <Notes>38</Notes>
  <HiddenSlides>0</HiddenSlides>
  <MMClips>0</MMClips>
  <ScaleCrop>false</ScaleCrop>
  <HeadingPairs>
    <vt:vector size="6" baseType="variant">
      <vt:variant>
        <vt:lpstr>Fonts Used</vt:lpstr>
      </vt:variant>
      <vt:variant>
        <vt:i4>17</vt:i4>
      </vt:variant>
      <vt:variant>
        <vt:lpstr>Theme</vt:lpstr>
      </vt:variant>
      <vt:variant>
        <vt:i4>1</vt:i4>
      </vt:variant>
      <vt:variant>
        <vt:lpstr>Slide Titles</vt:lpstr>
      </vt:variant>
      <vt:variant>
        <vt:i4>67</vt:i4>
      </vt:variant>
    </vt:vector>
  </HeadingPairs>
  <TitlesOfParts>
    <vt:vector size="85" baseType="lpstr">
      <vt:lpstr>Calibri</vt:lpstr>
      <vt:lpstr>Courier New</vt:lpstr>
      <vt:lpstr>DIN Next Rounded LT Pro</vt:lpstr>
      <vt:lpstr>Gill Sans</vt:lpstr>
      <vt:lpstr>Meiryo</vt:lpstr>
      <vt:lpstr>MS Gothic</vt:lpstr>
      <vt:lpstr>MS PGothic</vt:lpstr>
      <vt:lpstr>ＭＳ Ｐゴシック</vt:lpstr>
      <vt:lpstr>Noto Sans Symbols</vt:lpstr>
      <vt:lpstr>Rockwell</vt:lpstr>
      <vt:lpstr>Rockwell (Body)</vt:lpstr>
      <vt:lpstr>Times New Roman</vt:lpstr>
      <vt:lpstr>Wingdings</vt:lpstr>
      <vt:lpstr>ヒラギノ角ゴ ProN W3</vt:lpstr>
      <vt:lpstr>ヒラギノ角ゴ ProN W6</vt:lpstr>
      <vt:lpstr>游ゴシック</vt:lpstr>
      <vt:lpstr>Arial</vt:lpstr>
      <vt:lpstr>Office Theme</vt:lpstr>
      <vt:lpstr>Introduction to the Question Formulation Technique (QFT) for Primary Source Learning Hosted by the Library of Congress Teaching with Primary Sources Program</vt:lpstr>
      <vt:lpstr>There are 2 icons you will see in this session:</vt:lpstr>
      <vt:lpstr>Who is in the room?</vt:lpstr>
      <vt:lpstr>Today’s Agenda</vt:lpstr>
      <vt:lpstr>We’re Tweeting…</vt:lpstr>
      <vt:lpstr>Access Today’s Materials and All of Our Free Resources</vt:lpstr>
      <vt:lpstr>PowerPoint Presentation</vt:lpstr>
      <vt:lpstr>PowerPoint Presentation</vt:lpstr>
      <vt:lpstr>Honoring the Original Source:  Parents in Lawrence, MA 1990</vt:lpstr>
      <vt:lpstr>PowerPoint Presentation</vt:lpstr>
      <vt:lpstr>PowerPoint Presentation</vt:lpstr>
      <vt:lpstr>PowerPoint Presentation</vt:lpstr>
      <vt:lpstr>College Presidents on What College Students Should Learn</vt:lpstr>
      <vt:lpstr>Yet, Only 27% of Graduates Believe College Taught Them How to Ask Their Own Questions</vt:lpstr>
      <vt:lpstr>But, the problem begins long before college… </vt:lpstr>
      <vt:lpstr>Age Four: “The true age of inquisitiveness”</vt:lpstr>
      <vt:lpstr>Question Asking by Adolescence </vt:lpstr>
      <vt:lpstr>Educators Recognize the Problem</vt:lpstr>
      <vt:lpstr>PowerPoint Presentation</vt:lpstr>
      <vt:lpstr>Moving from the exception…</vt:lpstr>
      <vt:lpstr>To the Norm</vt:lpstr>
      <vt:lpstr>What happens when students do learn to ask their own questions? </vt:lpstr>
      <vt:lpstr>Research Confirms  the Importance of Questioning</vt:lpstr>
      <vt:lpstr>Student Reflection</vt:lpstr>
      <vt:lpstr>Student Reflection</vt:lpstr>
      <vt:lpstr>Collaborative Primary Source Learning with the Question Formulation Technique (QFT)</vt:lpstr>
      <vt:lpstr>The Question Formulation Technique (QFT)</vt:lpstr>
      <vt:lpstr>Rules for Producing Questions</vt:lpstr>
      <vt:lpstr>Produce Questions</vt:lpstr>
      <vt:lpstr>Question Focus</vt:lpstr>
      <vt:lpstr>Categorize Questions: Closed/Open</vt:lpstr>
      <vt:lpstr>Discuss</vt:lpstr>
      <vt:lpstr>Discuss</vt:lpstr>
      <vt:lpstr>Improve Questions</vt:lpstr>
      <vt:lpstr>Prioritize Questions </vt:lpstr>
      <vt:lpstr>Action Plan</vt:lpstr>
      <vt:lpstr>Share</vt:lpstr>
      <vt:lpstr>Reflect</vt:lpstr>
      <vt:lpstr> </vt:lpstr>
      <vt:lpstr>The QFT, on one slide…</vt:lpstr>
      <vt:lpstr>PowerPoint Presentation</vt:lpstr>
      <vt:lpstr>Thinking in many different directions</vt:lpstr>
      <vt:lpstr>Narrowing Down, Focusing</vt:lpstr>
      <vt:lpstr>Thinking about Thinking</vt:lpstr>
      <vt:lpstr>PowerPoint Presentation</vt:lpstr>
      <vt:lpstr>Classroom Example: High School</vt:lpstr>
      <vt:lpstr>Question Focus</vt:lpstr>
      <vt:lpstr>Student Questions</vt:lpstr>
      <vt:lpstr>Next Steps:</vt:lpstr>
      <vt:lpstr>Virtual Classroom Example:  4th Grade Social Studies</vt:lpstr>
      <vt:lpstr>Question Focus</vt:lpstr>
      <vt:lpstr>Question Focus…using Prezi!</vt:lpstr>
      <vt:lpstr>Student Questions</vt:lpstr>
      <vt:lpstr>Student Questions…using Google Forms!</vt:lpstr>
      <vt:lpstr>Next Steps </vt:lpstr>
      <vt:lpstr>Virtual Professional Learning Example</vt:lpstr>
      <vt:lpstr>Question Focus </vt:lpstr>
      <vt:lpstr>Selected Questions</vt:lpstr>
      <vt:lpstr>What do I do with the questions students produce?</vt:lpstr>
      <vt:lpstr>Make Your Own Padlet</vt:lpstr>
      <vt:lpstr> </vt:lpstr>
      <vt:lpstr>PowerPoint Presentation</vt:lpstr>
      <vt:lpstr>Questions and Democracy</vt:lpstr>
      <vt:lpstr>PowerPoint Presentation</vt:lpstr>
      <vt:lpstr>PowerPoint Presentation</vt:lpstr>
      <vt:lpstr>Thank you! Enjoy! </vt:lpstr>
      <vt:lpstr>PowerPoint Presentation</vt:lpstr>
    </vt:vector>
  </TitlesOfParts>
  <Company/>
  <LinksUpToDate>false</LinksUpToDate>
  <SharedDoc>false</SharedDoc>
  <HyperlinksChanged>false</HyperlinksChanged>
  <AppVersion>15.0035</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Danikqwa S. Rambert (Student)</dc:creator>
  <cp:lastModifiedBy>Microsoft Office User</cp:lastModifiedBy>
  <cp:revision>793</cp:revision>
  <cp:lastPrinted>2020-05-06T17:52:08Z</cp:lastPrinted>
  <dcterms:created xsi:type="dcterms:W3CDTF">2018-05-15T14:29:45Z</dcterms:created>
  <dcterms:modified xsi:type="dcterms:W3CDTF">2020-05-13T13:46:24Z</dcterms:modified>
</cp:coreProperties>
</file>